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19" r:id="rId1"/>
    <p:sldMasterId id="2147483721" r:id="rId2"/>
  </p:sldMasterIdLst>
  <p:notesMasterIdLst>
    <p:notesMasterId r:id="rId33"/>
  </p:notesMasterIdLst>
  <p:sldIdLst>
    <p:sldId id="256" r:id="rId3"/>
    <p:sldId id="257" r:id="rId4"/>
    <p:sldId id="262" r:id="rId5"/>
    <p:sldId id="259" r:id="rId6"/>
    <p:sldId id="307" r:id="rId7"/>
    <p:sldId id="316" r:id="rId8"/>
    <p:sldId id="318" r:id="rId9"/>
    <p:sldId id="319" r:id="rId10"/>
    <p:sldId id="320" r:id="rId11"/>
    <p:sldId id="323" r:id="rId12"/>
    <p:sldId id="265" r:id="rId13"/>
    <p:sldId id="321" r:id="rId14"/>
    <p:sldId id="322" r:id="rId15"/>
    <p:sldId id="324" r:id="rId16"/>
    <p:sldId id="325" r:id="rId17"/>
    <p:sldId id="327" r:id="rId18"/>
    <p:sldId id="332" r:id="rId19"/>
    <p:sldId id="326" r:id="rId20"/>
    <p:sldId id="330" r:id="rId21"/>
    <p:sldId id="331" r:id="rId22"/>
    <p:sldId id="328" r:id="rId23"/>
    <p:sldId id="329" r:id="rId24"/>
    <p:sldId id="338" r:id="rId25"/>
    <p:sldId id="276" r:id="rId26"/>
    <p:sldId id="313" r:id="rId27"/>
    <p:sldId id="333" r:id="rId28"/>
    <p:sldId id="334" r:id="rId29"/>
    <p:sldId id="335" r:id="rId30"/>
    <p:sldId id="337" r:id="rId31"/>
    <p:sldId id="275" r:id="rId32"/>
  </p:sldIdLst>
  <p:sldSz cx="9144000" cy="5143500" type="screen16x9"/>
  <p:notesSz cx="6858000" cy="9144000"/>
  <p:embeddedFontLst>
    <p:embeddedFont>
      <p:font typeface="Open Sans" panose="020B0606030504020204" pitchFamily="34" charset="0"/>
      <p:regular r:id="rId34"/>
      <p:bold r:id="rId35"/>
      <p:italic r:id="rId36"/>
      <p:boldItalic r:id="rId37"/>
    </p:embeddedFont>
    <p:embeddedFont>
      <p:font typeface="Roboto Condensed Light" panose="020F0302020204030204" pitchFamily="34" charset="0"/>
      <p:regular r:id="rId38"/>
      <p:italic r:id="rId39"/>
    </p:embeddedFont>
    <p:embeddedFont>
      <p:font typeface="Teko" panose="02000000000000000000" pitchFamily="2" charset="77"/>
      <p:regular r:id="rId40"/>
      <p:bold r:id="rId41"/>
      <p:italic r:id="rId42"/>
      <p:boldItalic r:id="rId4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9AA0A6"/>
          </p15:clr>
        </p15:guide>
        <p15:guide id="2" pos="2880">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E8B1BA67-F244-44E9-8142-7B2344A6C032}">
  <a:tblStyle styleId="{E8B1BA67-F244-44E9-8142-7B2344A6C032}"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5070"/>
    <p:restoredTop sz="92346"/>
  </p:normalViewPr>
  <p:slideViewPr>
    <p:cSldViewPr snapToGrid="0">
      <p:cViewPr>
        <p:scale>
          <a:sx n="141" d="100"/>
          <a:sy n="141" d="100"/>
        </p:scale>
        <p:origin x="256" y="256"/>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6.fntdata"/><Relationship Id="rId21" Type="http://schemas.openxmlformats.org/officeDocument/2006/relationships/slide" Target="slides/slide19.xml"/><Relationship Id="rId34" Type="http://schemas.openxmlformats.org/officeDocument/2006/relationships/font" Target="fonts/font1.fntdata"/><Relationship Id="rId42" Type="http://schemas.openxmlformats.org/officeDocument/2006/relationships/font" Target="fonts/font9.fntdata"/><Relationship Id="rId47"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3.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font" Target="fonts/font2.fntdata"/><Relationship Id="rId43" Type="http://schemas.openxmlformats.org/officeDocument/2006/relationships/font" Target="fonts/font10.fntdata"/><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notesMaster" Target="notesMasters/notesMaster1.xml"/><Relationship Id="rId38" Type="http://schemas.openxmlformats.org/officeDocument/2006/relationships/font" Target="fonts/font5.fntdata"/><Relationship Id="rId46"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font" Target="fonts/font8.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2"/>
        <p:cNvGrpSpPr/>
        <p:nvPr/>
      </p:nvGrpSpPr>
      <p:grpSpPr>
        <a:xfrm>
          <a:off x="0" y="0"/>
          <a:ext cx="0" cy="0"/>
          <a:chOff x="0" y="0"/>
          <a:chExt cx="0" cy="0"/>
        </a:xfrm>
      </p:grpSpPr>
      <p:sp>
        <p:nvSpPr>
          <p:cNvPr id="2293" name="Google Shape;2293;g8d10d4c4f1_0_244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94" name="Google Shape;2294;g8d10d4c4f1_0_244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9"/>
        <p:cNvGrpSpPr/>
        <p:nvPr/>
      </p:nvGrpSpPr>
      <p:grpSpPr>
        <a:xfrm>
          <a:off x="0" y="0"/>
          <a:ext cx="0" cy="0"/>
          <a:chOff x="0" y="0"/>
          <a:chExt cx="0" cy="0"/>
        </a:xfrm>
      </p:grpSpPr>
      <p:sp>
        <p:nvSpPr>
          <p:cNvPr id="2300" name="Google Shape;2300;g9902b11d12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01" name="Google Shape;2301;g9902b11d1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0"/>
        <p:cNvGrpSpPr/>
        <p:nvPr/>
      </p:nvGrpSpPr>
      <p:grpSpPr>
        <a:xfrm>
          <a:off x="0" y="0"/>
          <a:ext cx="0" cy="0"/>
          <a:chOff x="0" y="0"/>
          <a:chExt cx="0" cy="0"/>
        </a:xfrm>
      </p:grpSpPr>
      <p:sp>
        <p:nvSpPr>
          <p:cNvPr id="2381" name="Google Shape;2381;g9902b11d12_0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82" name="Google Shape;2382;g9902b11d12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6"/>
        <p:cNvGrpSpPr/>
        <p:nvPr/>
      </p:nvGrpSpPr>
      <p:grpSpPr>
        <a:xfrm>
          <a:off x="0" y="0"/>
          <a:ext cx="0" cy="0"/>
          <a:chOff x="0" y="0"/>
          <a:chExt cx="0" cy="0"/>
        </a:xfrm>
      </p:grpSpPr>
      <p:sp>
        <p:nvSpPr>
          <p:cNvPr id="2347" name="Google Shape;2347;g9902b11d12_4_7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48" name="Google Shape;2348;g9902b11d12_4_7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6"/>
        <p:cNvGrpSpPr/>
        <p:nvPr/>
      </p:nvGrpSpPr>
      <p:grpSpPr>
        <a:xfrm>
          <a:off x="0" y="0"/>
          <a:ext cx="0" cy="0"/>
          <a:chOff x="0" y="0"/>
          <a:chExt cx="0" cy="0"/>
        </a:xfrm>
      </p:grpSpPr>
      <p:sp>
        <p:nvSpPr>
          <p:cNvPr id="2347" name="Google Shape;2347;g9902b11d12_4_7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48" name="Google Shape;2348;g9902b11d12_4_7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8405352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7"/>
        <p:cNvGrpSpPr/>
        <p:nvPr/>
      </p:nvGrpSpPr>
      <p:grpSpPr>
        <a:xfrm>
          <a:off x="0" y="0"/>
          <a:ext cx="0" cy="0"/>
          <a:chOff x="0" y="0"/>
          <a:chExt cx="0" cy="0"/>
        </a:xfrm>
      </p:grpSpPr>
      <p:sp>
        <p:nvSpPr>
          <p:cNvPr id="2438" name="Google Shape;2438;g53572a00cd_0_3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39" name="Google Shape;2439;g53572a00cd_0_3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2"/>
        <p:cNvGrpSpPr/>
        <p:nvPr/>
      </p:nvGrpSpPr>
      <p:grpSpPr>
        <a:xfrm>
          <a:off x="0" y="0"/>
          <a:ext cx="0" cy="0"/>
          <a:chOff x="0" y="0"/>
          <a:chExt cx="0" cy="0"/>
        </a:xfrm>
      </p:grpSpPr>
      <p:sp>
        <p:nvSpPr>
          <p:cNvPr id="2693" name="Google Shape;2693;g535c1a6e3b_0_2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94" name="Google Shape;2694;g535c1a6e3b_0_2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9"/>
        <p:cNvGrpSpPr/>
        <p:nvPr/>
      </p:nvGrpSpPr>
      <p:grpSpPr>
        <a:xfrm>
          <a:off x="0" y="0"/>
          <a:ext cx="0" cy="0"/>
          <a:chOff x="0" y="0"/>
          <a:chExt cx="0" cy="0"/>
        </a:xfrm>
      </p:grpSpPr>
      <p:sp>
        <p:nvSpPr>
          <p:cNvPr id="2640" name="Google Shape;2640;g53572a00c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1" name="Google Shape;2641;g53572a00c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2.xml"/><Relationship Id="rId5" Type="http://schemas.openxmlformats.org/officeDocument/2006/relationships/hyperlink" Target="https://stories.freepik.com/" TargetMode="External"/><Relationship Id="rId4" Type="http://schemas.openxmlformats.org/officeDocument/2006/relationships/hyperlink" Target="http://bit.ly/2TtBDfr" TargetMode="Externa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accent2"/>
        </a:solidFill>
        <a:effectLst/>
      </p:bgPr>
    </p:bg>
    <p:spTree>
      <p:nvGrpSpPr>
        <p:cNvPr id="1" name="Shape 7"/>
        <p:cNvGrpSpPr/>
        <p:nvPr/>
      </p:nvGrpSpPr>
      <p:grpSpPr>
        <a:xfrm>
          <a:off x="0" y="0"/>
          <a:ext cx="0" cy="0"/>
          <a:chOff x="0" y="0"/>
          <a:chExt cx="0" cy="0"/>
        </a:xfrm>
      </p:grpSpPr>
      <p:sp>
        <p:nvSpPr>
          <p:cNvPr id="8" name="Google Shape;8;p2"/>
          <p:cNvSpPr/>
          <p:nvPr/>
        </p:nvSpPr>
        <p:spPr>
          <a:xfrm rot="-815481" flipH="1">
            <a:off x="-687847" y="3730209"/>
            <a:ext cx="5849876" cy="2242120"/>
          </a:xfrm>
          <a:custGeom>
            <a:avLst/>
            <a:gdLst/>
            <a:ahLst/>
            <a:cxnLst/>
            <a:rect l="l" t="t" r="r" b="b"/>
            <a:pathLst>
              <a:path w="104045" h="39878" extrusionOk="0">
                <a:moveTo>
                  <a:pt x="101857" y="1"/>
                </a:moveTo>
                <a:lnTo>
                  <a:pt x="101857" y="1"/>
                </a:lnTo>
                <a:cubicBezTo>
                  <a:pt x="102525" y="1246"/>
                  <a:pt x="103072" y="2522"/>
                  <a:pt x="103406" y="3829"/>
                </a:cubicBezTo>
                <a:cubicBezTo>
                  <a:pt x="103771" y="5136"/>
                  <a:pt x="103953" y="6564"/>
                  <a:pt x="103832" y="7932"/>
                </a:cubicBezTo>
                <a:cubicBezTo>
                  <a:pt x="103710" y="9300"/>
                  <a:pt x="103254" y="10668"/>
                  <a:pt x="102494" y="11792"/>
                </a:cubicBezTo>
                <a:cubicBezTo>
                  <a:pt x="101795" y="12948"/>
                  <a:pt x="100671" y="13890"/>
                  <a:pt x="99394" y="14346"/>
                </a:cubicBezTo>
                <a:cubicBezTo>
                  <a:pt x="98681" y="14617"/>
                  <a:pt x="97911" y="14737"/>
                  <a:pt x="97137" y="14737"/>
                </a:cubicBezTo>
                <a:cubicBezTo>
                  <a:pt x="96526" y="14737"/>
                  <a:pt x="95912" y="14662"/>
                  <a:pt x="95321" y="14528"/>
                </a:cubicBezTo>
                <a:cubicBezTo>
                  <a:pt x="93984" y="14224"/>
                  <a:pt x="92737" y="13616"/>
                  <a:pt x="91552" y="12887"/>
                </a:cubicBezTo>
                <a:cubicBezTo>
                  <a:pt x="89212" y="11428"/>
                  <a:pt x="87266" y="9391"/>
                  <a:pt x="84956" y="7871"/>
                </a:cubicBezTo>
                <a:cubicBezTo>
                  <a:pt x="82646" y="6321"/>
                  <a:pt x="80002" y="5197"/>
                  <a:pt x="77236" y="4953"/>
                </a:cubicBezTo>
                <a:cubicBezTo>
                  <a:pt x="76980" y="4931"/>
                  <a:pt x="76723" y="4920"/>
                  <a:pt x="76465" y="4920"/>
                </a:cubicBezTo>
                <a:cubicBezTo>
                  <a:pt x="75339" y="4920"/>
                  <a:pt x="74195" y="5130"/>
                  <a:pt x="73132" y="5501"/>
                </a:cubicBezTo>
                <a:cubicBezTo>
                  <a:pt x="71856" y="5957"/>
                  <a:pt x="70670" y="6777"/>
                  <a:pt x="69637" y="7689"/>
                </a:cubicBezTo>
                <a:cubicBezTo>
                  <a:pt x="67600" y="9604"/>
                  <a:pt x="66141" y="11944"/>
                  <a:pt x="64500" y="14194"/>
                </a:cubicBezTo>
                <a:cubicBezTo>
                  <a:pt x="63710" y="15288"/>
                  <a:pt x="62798" y="16352"/>
                  <a:pt x="61886" y="17385"/>
                </a:cubicBezTo>
                <a:cubicBezTo>
                  <a:pt x="61430" y="17872"/>
                  <a:pt x="60944" y="18419"/>
                  <a:pt x="60457" y="18875"/>
                </a:cubicBezTo>
                <a:cubicBezTo>
                  <a:pt x="60184" y="19118"/>
                  <a:pt x="59940" y="19361"/>
                  <a:pt x="59697" y="19574"/>
                </a:cubicBezTo>
                <a:lnTo>
                  <a:pt x="58877" y="20273"/>
                </a:lnTo>
                <a:cubicBezTo>
                  <a:pt x="56810" y="22066"/>
                  <a:pt x="54469" y="23525"/>
                  <a:pt x="52007" y="24802"/>
                </a:cubicBezTo>
                <a:cubicBezTo>
                  <a:pt x="49545" y="26018"/>
                  <a:pt x="46931" y="26960"/>
                  <a:pt x="44226" y="27537"/>
                </a:cubicBezTo>
                <a:cubicBezTo>
                  <a:pt x="42888" y="27841"/>
                  <a:pt x="41521" y="28024"/>
                  <a:pt x="40153" y="28176"/>
                </a:cubicBezTo>
                <a:cubicBezTo>
                  <a:pt x="38785" y="28297"/>
                  <a:pt x="37387" y="28358"/>
                  <a:pt x="36019" y="28358"/>
                </a:cubicBezTo>
                <a:cubicBezTo>
                  <a:pt x="35814" y="28360"/>
                  <a:pt x="35609" y="28361"/>
                  <a:pt x="35403" y="28361"/>
                </a:cubicBezTo>
                <a:cubicBezTo>
                  <a:pt x="32839" y="28361"/>
                  <a:pt x="30254" y="28193"/>
                  <a:pt x="27721" y="28024"/>
                </a:cubicBezTo>
                <a:cubicBezTo>
                  <a:pt x="24955" y="27781"/>
                  <a:pt x="22219" y="27568"/>
                  <a:pt x="19453" y="27446"/>
                </a:cubicBezTo>
                <a:cubicBezTo>
                  <a:pt x="18794" y="27417"/>
                  <a:pt x="18128" y="27398"/>
                  <a:pt x="17462" y="27398"/>
                </a:cubicBezTo>
                <a:cubicBezTo>
                  <a:pt x="15365" y="27398"/>
                  <a:pt x="13253" y="27583"/>
                  <a:pt x="11247" y="28206"/>
                </a:cubicBezTo>
                <a:cubicBezTo>
                  <a:pt x="9940" y="28632"/>
                  <a:pt x="8693" y="29270"/>
                  <a:pt x="7629" y="30182"/>
                </a:cubicBezTo>
                <a:cubicBezTo>
                  <a:pt x="6596" y="31094"/>
                  <a:pt x="5745" y="32188"/>
                  <a:pt x="5015" y="33373"/>
                </a:cubicBezTo>
                <a:cubicBezTo>
                  <a:pt x="4256" y="34528"/>
                  <a:pt x="3617" y="35744"/>
                  <a:pt x="2797" y="36869"/>
                </a:cubicBezTo>
                <a:cubicBezTo>
                  <a:pt x="2037" y="38024"/>
                  <a:pt x="1125" y="39088"/>
                  <a:pt x="0" y="39878"/>
                </a:cubicBezTo>
                <a:cubicBezTo>
                  <a:pt x="1125" y="39118"/>
                  <a:pt x="2097" y="38054"/>
                  <a:pt x="2857" y="36899"/>
                </a:cubicBezTo>
                <a:cubicBezTo>
                  <a:pt x="3648" y="35775"/>
                  <a:pt x="4316" y="34559"/>
                  <a:pt x="5076" y="33404"/>
                </a:cubicBezTo>
                <a:cubicBezTo>
                  <a:pt x="5806" y="32279"/>
                  <a:pt x="6687" y="31185"/>
                  <a:pt x="7721" y="30243"/>
                </a:cubicBezTo>
                <a:cubicBezTo>
                  <a:pt x="8785" y="29392"/>
                  <a:pt x="10000" y="28723"/>
                  <a:pt x="11307" y="28328"/>
                </a:cubicBezTo>
                <a:cubicBezTo>
                  <a:pt x="13298" y="27694"/>
                  <a:pt x="15355" y="27516"/>
                  <a:pt x="17405" y="27516"/>
                </a:cubicBezTo>
                <a:cubicBezTo>
                  <a:pt x="18110" y="27516"/>
                  <a:pt x="18814" y="27537"/>
                  <a:pt x="19514" y="27568"/>
                </a:cubicBezTo>
                <a:cubicBezTo>
                  <a:pt x="22250" y="27689"/>
                  <a:pt x="25046" y="27902"/>
                  <a:pt x="27782" y="28145"/>
                </a:cubicBezTo>
                <a:cubicBezTo>
                  <a:pt x="30344" y="28342"/>
                  <a:pt x="32880" y="28513"/>
                  <a:pt x="35438" y="28513"/>
                </a:cubicBezTo>
                <a:cubicBezTo>
                  <a:pt x="35642" y="28513"/>
                  <a:pt x="35845" y="28512"/>
                  <a:pt x="36049" y="28510"/>
                </a:cubicBezTo>
                <a:cubicBezTo>
                  <a:pt x="37417" y="28510"/>
                  <a:pt x="38815" y="28449"/>
                  <a:pt x="40183" y="28328"/>
                </a:cubicBezTo>
                <a:cubicBezTo>
                  <a:pt x="41551" y="28206"/>
                  <a:pt x="42919" y="28024"/>
                  <a:pt x="44287" y="27720"/>
                </a:cubicBezTo>
                <a:cubicBezTo>
                  <a:pt x="46992" y="27142"/>
                  <a:pt x="49606" y="26200"/>
                  <a:pt x="52129" y="24984"/>
                </a:cubicBezTo>
                <a:cubicBezTo>
                  <a:pt x="54621" y="23768"/>
                  <a:pt x="56962" y="22249"/>
                  <a:pt x="59089" y="20455"/>
                </a:cubicBezTo>
                <a:lnTo>
                  <a:pt x="59880" y="19787"/>
                </a:lnTo>
                <a:cubicBezTo>
                  <a:pt x="60153" y="19543"/>
                  <a:pt x="60366" y="19270"/>
                  <a:pt x="60640" y="19057"/>
                </a:cubicBezTo>
                <a:cubicBezTo>
                  <a:pt x="61126" y="18601"/>
                  <a:pt x="61582" y="18054"/>
                  <a:pt x="62068" y="17568"/>
                </a:cubicBezTo>
                <a:cubicBezTo>
                  <a:pt x="62980" y="16534"/>
                  <a:pt x="63892" y="15470"/>
                  <a:pt x="64713" y="14346"/>
                </a:cubicBezTo>
                <a:cubicBezTo>
                  <a:pt x="66324" y="12096"/>
                  <a:pt x="67783" y="9756"/>
                  <a:pt x="69789" y="7841"/>
                </a:cubicBezTo>
                <a:cubicBezTo>
                  <a:pt x="70822" y="6929"/>
                  <a:pt x="71947" y="6139"/>
                  <a:pt x="73254" y="5683"/>
                </a:cubicBezTo>
                <a:cubicBezTo>
                  <a:pt x="74292" y="5303"/>
                  <a:pt x="75436" y="5113"/>
                  <a:pt x="76580" y="5113"/>
                </a:cubicBezTo>
                <a:cubicBezTo>
                  <a:pt x="76809" y="5113"/>
                  <a:pt x="77038" y="5121"/>
                  <a:pt x="77266" y="5136"/>
                </a:cubicBezTo>
                <a:cubicBezTo>
                  <a:pt x="80002" y="5379"/>
                  <a:pt x="82646" y="6504"/>
                  <a:pt x="84926" y="8023"/>
                </a:cubicBezTo>
                <a:cubicBezTo>
                  <a:pt x="87236" y="9513"/>
                  <a:pt x="89181" y="11519"/>
                  <a:pt x="91522" y="13008"/>
                </a:cubicBezTo>
                <a:cubicBezTo>
                  <a:pt x="92707" y="13768"/>
                  <a:pt x="93953" y="14346"/>
                  <a:pt x="95321" y="14650"/>
                </a:cubicBezTo>
                <a:cubicBezTo>
                  <a:pt x="95912" y="14784"/>
                  <a:pt x="96532" y="14859"/>
                  <a:pt x="97150" y="14859"/>
                </a:cubicBezTo>
                <a:cubicBezTo>
                  <a:pt x="97932" y="14859"/>
                  <a:pt x="98712" y="14739"/>
                  <a:pt x="99424" y="14467"/>
                </a:cubicBezTo>
                <a:cubicBezTo>
                  <a:pt x="100732" y="13951"/>
                  <a:pt x="101826" y="13008"/>
                  <a:pt x="102586" y="11823"/>
                </a:cubicBezTo>
                <a:cubicBezTo>
                  <a:pt x="103346" y="10668"/>
                  <a:pt x="103801" y="9270"/>
                  <a:pt x="103923" y="7932"/>
                </a:cubicBezTo>
                <a:cubicBezTo>
                  <a:pt x="104045" y="6564"/>
                  <a:pt x="103832" y="5136"/>
                  <a:pt x="103467" y="3798"/>
                </a:cubicBezTo>
                <a:cubicBezTo>
                  <a:pt x="103072" y="2492"/>
                  <a:pt x="102525" y="1246"/>
                  <a:pt x="101857" y="1"/>
                </a:cubicBezTo>
                <a:close/>
              </a:path>
            </a:pathLst>
          </a:custGeom>
          <a:solidFill>
            <a:schemeClr val="lt2"/>
          </a:solid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 name="Google Shape;9;p2"/>
          <p:cNvSpPr/>
          <p:nvPr/>
        </p:nvSpPr>
        <p:spPr>
          <a:xfrm rot="5958996">
            <a:off x="2152167" y="-2183670"/>
            <a:ext cx="6016984" cy="10690736"/>
          </a:xfrm>
          <a:custGeom>
            <a:avLst/>
            <a:gdLst/>
            <a:ahLst/>
            <a:cxnLst/>
            <a:rect l="l" t="t" r="r" b="b"/>
            <a:pathLst>
              <a:path w="34317" h="78750" extrusionOk="0">
                <a:moveTo>
                  <a:pt x="11551" y="0"/>
                </a:moveTo>
                <a:cubicBezTo>
                  <a:pt x="7750" y="0"/>
                  <a:pt x="8671" y="6051"/>
                  <a:pt x="8055" y="10484"/>
                </a:cubicBezTo>
                <a:cubicBezTo>
                  <a:pt x="7994" y="11275"/>
                  <a:pt x="7873" y="12035"/>
                  <a:pt x="7721" y="12794"/>
                </a:cubicBezTo>
                <a:cubicBezTo>
                  <a:pt x="6687" y="19421"/>
                  <a:pt x="5107" y="25895"/>
                  <a:pt x="2918" y="32217"/>
                </a:cubicBezTo>
                <a:cubicBezTo>
                  <a:pt x="2067" y="34770"/>
                  <a:pt x="1094" y="37293"/>
                  <a:pt x="578" y="39938"/>
                </a:cubicBezTo>
                <a:cubicBezTo>
                  <a:pt x="91" y="42369"/>
                  <a:pt x="0" y="44862"/>
                  <a:pt x="31" y="47385"/>
                </a:cubicBezTo>
                <a:cubicBezTo>
                  <a:pt x="143" y="56387"/>
                  <a:pt x="1323" y="78749"/>
                  <a:pt x="14056" y="78749"/>
                </a:cubicBezTo>
                <a:cubicBezTo>
                  <a:pt x="15079" y="78749"/>
                  <a:pt x="16178" y="78605"/>
                  <a:pt x="17356" y="78297"/>
                </a:cubicBezTo>
                <a:cubicBezTo>
                  <a:pt x="22584" y="76929"/>
                  <a:pt x="25654" y="71579"/>
                  <a:pt x="27478" y="66473"/>
                </a:cubicBezTo>
                <a:cubicBezTo>
                  <a:pt x="34317" y="47567"/>
                  <a:pt x="32189" y="25621"/>
                  <a:pt x="21855" y="8387"/>
                </a:cubicBezTo>
                <a:cubicBezTo>
                  <a:pt x="20152" y="5500"/>
                  <a:pt x="18055" y="2642"/>
                  <a:pt x="15076" y="1092"/>
                </a:cubicBezTo>
                <a:cubicBezTo>
                  <a:pt x="13589" y="331"/>
                  <a:pt x="12441" y="0"/>
                  <a:pt x="115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 name="Google Shape;10;p2"/>
          <p:cNvSpPr txBox="1">
            <a:spLocks noGrp="1"/>
          </p:cNvSpPr>
          <p:nvPr>
            <p:ph type="ctrTitle"/>
          </p:nvPr>
        </p:nvSpPr>
        <p:spPr>
          <a:xfrm>
            <a:off x="714575" y="1491725"/>
            <a:ext cx="6050700" cy="1889400"/>
          </a:xfrm>
          <a:prstGeom prst="rect">
            <a:avLst/>
          </a:prstGeom>
        </p:spPr>
        <p:txBody>
          <a:bodyPr spcFirstLastPara="1" wrap="square" lIns="91425" tIns="91425" rIns="91425" bIns="91425" anchor="t" anchorCtr="0">
            <a:noAutofit/>
          </a:bodyPr>
          <a:lstStyle>
            <a:lvl1pPr lvl="0" algn="ctr">
              <a:spcBef>
                <a:spcPts val="0"/>
              </a:spcBef>
              <a:spcAft>
                <a:spcPts val="0"/>
              </a:spcAft>
              <a:buClr>
                <a:schemeClr val="accent1"/>
              </a:buClr>
              <a:buSzPts val="5200"/>
              <a:buNone/>
              <a:defRPr sz="54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713225" y="3172968"/>
            <a:ext cx="6053400" cy="349200"/>
          </a:xfrm>
          <a:prstGeom prst="rect">
            <a:avLst/>
          </a:prstGeom>
        </p:spPr>
        <p:txBody>
          <a:bodyPr spcFirstLastPara="1" wrap="square" lIns="0" tIns="0" rIns="0" bIns="0" anchor="t" anchorCtr="0">
            <a:noAutofit/>
          </a:bodyPr>
          <a:lstStyle>
            <a:lvl1pPr lvl="0" algn="ctr">
              <a:lnSpc>
                <a:spcPct val="100000"/>
              </a:lnSpc>
              <a:spcBef>
                <a:spcPts val="0"/>
              </a:spcBef>
              <a:spcAft>
                <a:spcPts val="0"/>
              </a:spcAft>
              <a:buSzPts val="1400"/>
              <a:buNone/>
              <a:defRPr>
                <a:solidFill>
                  <a:schemeClr val="lt2"/>
                </a:solidFil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p:nvPr/>
        </p:nvSpPr>
        <p:spPr>
          <a:xfrm>
            <a:off x="-1553775" y="-672375"/>
            <a:ext cx="5849930" cy="2242141"/>
          </a:xfrm>
          <a:custGeom>
            <a:avLst/>
            <a:gdLst/>
            <a:ahLst/>
            <a:cxnLst/>
            <a:rect l="l" t="t" r="r" b="b"/>
            <a:pathLst>
              <a:path w="104045" h="39878" extrusionOk="0">
                <a:moveTo>
                  <a:pt x="101857" y="1"/>
                </a:moveTo>
                <a:lnTo>
                  <a:pt x="101857" y="1"/>
                </a:lnTo>
                <a:cubicBezTo>
                  <a:pt x="102525" y="1246"/>
                  <a:pt x="103072" y="2522"/>
                  <a:pt x="103406" y="3829"/>
                </a:cubicBezTo>
                <a:cubicBezTo>
                  <a:pt x="103771" y="5136"/>
                  <a:pt x="103953" y="6564"/>
                  <a:pt x="103832" y="7932"/>
                </a:cubicBezTo>
                <a:cubicBezTo>
                  <a:pt x="103710" y="9300"/>
                  <a:pt x="103254" y="10668"/>
                  <a:pt x="102494" y="11792"/>
                </a:cubicBezTo>
                <a:cubicBezTo>
                  <a:pt x="101795" y="12948"/>
                  <a:pt x="100671" y="13890"/>
                  <a:pt x="99394" y="14346"/>
                </a:cubicBezTo>
                <a:cubicBezTo>
                  <a:pt x="98681" y="14617"/>
                  <a:pt x="97911" y="14737"/>
                  <a:pt x="97137" y="14737"/>
                </a:cubicBezTo>
                <a:cubicBezTo>
                  <a:pt x="96526" y="14737"/>
                  <a:pt x="95912" y="14662"/>
                  <a:pt x="95321" y="14528"/>
                </a:cubicBezTo>
                <a:cubicBezTo>
                  <a:pt x="93984" y="14224"/>
                  <a:pt x="92737" y="13616"/>
                  <a:pt x="91552" y="12887"/>
                </a:cubicBezTo>
                <a:cubicBezTo>
                  <a:pt x="89212" y="11428"/>
                  <a:pt x="87266" y="9391"/>
                  <a:pt x="84956" y="7871"/>
                </a:cubicBezTo>
                <a:cubicBezTo>
                  <a:pt x="82646" y="6321"/>
                  <a:pt x="80002" y="5197"/>
                  <a:pt x="77236" y="4953"/>
                </a:cubicBezTo>
                <a:cubicBezTo>
                  <a:pt x="76980" y="4931"/>
                  <a:pt x="76723" y="4920"/>
                  <a:pt x="76465" y="4920"/>
                </a:cubicBezTo>
                <a:cubicBezTo>
                  <a:pt x="75339" y="4920"/>
                  <a:pt x="74195" y="5130"/>
                  <a:pt x="73132" y="5501"/>
                </a:cubicBezTo>
                <a:cubicBezTo>
                  <a:pt x="71856" y="5957"/>
                  <a:pt x="70670" y="6777"/>
                  <a:pt x="69637" y="7689"/>
                </a:cubicBezTo>
                <a:cubicBezTo>
                  <a:pt x="67600" y="9604"/>
                  <a:pt x="66141" y="11944"/>
                  <a:pt x="64500" y="14194"/>
                </a:cubicBezTo>
                <a:cubicBezTo>
                  <a:pt x="63710" y="15288"/>
                  <a:pt x="62798" y="16352"/>
                  <a:pt x="61886" y="17385"/>
                </a:cubicBezTo>
                <a:cubicBezTo>
                  <a:pt x="61430" y="17872"/>
                  <a:pt x="60944" y="18419"/>
                  <a:pt x="60457" y="18875"/>
                </a:cubicBezTo>
                <a:cubicBezTo>
                  <a:pt x="60184" y="19118"/>
                  <a:pt x="59940" y="19361"/>
                  <a:pt x="59697" y="19574"/>
                </a:cubicBezTo>
                <a:lnTo>
                  <a:pt x="58877" y="20273"/>
                </a:lnTo>
                <a:cubicBezTo>
                  <a:pt x="56810" y="22066"/>
                  <a:pt x="54469" y="23525"/>
                  <a:pt x="52007" y="24802"/>
                </a:cubicBezTo>
                <a:cubicBezTo>
                  <a:pt x="49545" y="26018"/>
                  <a:pt x="46931" y="26960"/>
                  <a:pt x="44226" y="27537"/>
                </a:cubicBezTo>
                <a:cubicBezTo>
                  <a:pt x="42888" y="27841"/>
                  <a:pt x="41521" y="28024"/>
                  <a:pt x="40153" y="28176"/>
                </a:cubicBezTo>
                <a:cubicBezTo>
                  <a:pt x="38785" y="28297"/>
                  <a:pt x="37387" y="28358"/>
                  <a:pt x="36019" y="28358"/>
                </a:cubicBezTo>
                <a:cubicBezTo>
                  <a:pt x="35814" y="28360"/>
                  <a:pt x="35609" y="28361"/>
                  <a:pt x="35403" y="28361"/>
                </a:cubicBezTo>
                <a:cubicBezTo>
                  <a:pt x="32839" y="28361"/>
                  <a:pt x="30254" y="28193"/>
                  <a:pt x="27721" y="28024"/>
                </a:cubicBezTo>
                <a:cubicBezTo>
                  <a:pt x="24955" y="27781"/>
                  <a:pt x="22219" y="27568"/>
                  <a:pt x="19453" y="27446"/>
                </a:cubicBezTo>
                <a:cubicBezTo>
                  <a:pt x="18794" y="27417"/>
                  <a:pt x="18128" y="27398"/>
                  <a:pt x="17462" y="27398"/>
                </a:cubicBezTo>
                <a:cubicBezTo>
                  <a:pt x="15365" y="27398"/>
                  <a:pt x="13253" y="27583"/>
                  <a:pt x="11247" y="28206"/>
                </a:cubicBezTo>
                <a:cubicBezTo>
                  <a:pt x="9940" y="28632"/>
                  <a:pt x="8693" y="29270"/>
                  <a:pt x="7629" y="30182"/>
                </a:cubicBezTo>
                <a:cubicBezTo>
                  <a:pt x="6596" y="31094"/>
                  <a:pt x="5745" y="32188"/>
                  <a:pt x="5015" y="33373"/>
                </a:cubicBezTo>
                <a:cubicBezTo>
                  <a:pt x="4256" y="34528"/>
                  <a:pt x="3617" y="35744"/>
                  <a:pt x="2797" y="36869"/>
                </a:cubicBezTo>
                <a:cubicBezTo>
                  <a:pt x="2037" y="38024"/>
                  <a:pt x="1125" y="39088"/>
                  <a:pt x="0" y="39878"/>
                </a:cubicBezTo>
                <a:cubicBezTo>
                  <a:pt x="1125" y="39118"/>
                  <a:pt x="2097" y="38054"/>
                  <a:pt x="2857" y="36899"/>
                </a:cubicBezTo>
                <a:cubicBezTo>
                  <a:pt x="3648" y="35775"/>
                  <a:pt x="4316" y="34559"/>
                  <a:pt x="5076" y="33404"/>
                </a:cubicBezTo>
                <a:cubicBezTo>
                  <a:pt x="5806" y="32279"/>
                  <a:pt x="6687" y="31185"/>
                  <a:pt x="7721" y="30243"/>
                </a:cubicBezTo>
                <a:cubicBezTo>
                  <a:pt x="8785" y="29392"/>
                  <a:pt x="10000" y="28723"/>
                  <a:pt x="11307" y="28328"/>
                </a:cubicBezTo>
                <a:cubicBezTo>
                  <a:pt x="13298" y="27694"/>
                  <a:pt x="15355" y="27516"/>
                  <a:pt x="17405" y="27516"/>
                </a:cubicBezTo>
                <a:cubicBezTo>
                  <a:pt x="18110" y="27516"/>
                  <a:pt x="18814" y="27537"/>
                  <a:pt x="19514" y="27568"/>
                </a:cubicBezTo>
                <a:cubicBezTo>
                  <a:pt x="22250" y="27689"/>
                  <a:pt x="25046" y="27902"/>
                  <a:pt x="27782" y="28145"/>
                </a:cubicBezTo>
                <a:cubicBezTo>
                  <a:pt x="30344" y="28342"/>
                  <a:pt x="32880" y="28513"/>
                  <a:pt x="35438" y="28513"/>
                </a:cubicBezTo>
                <a:cubicBezTo>
                  <a:pt x="35642" y="28513"/>
                  <a:pt x="35845" y="28512"/>
                  <a:pt x="36049" y="28510"/>
                </a:cubicBezTo>
                <a:cubicBezTo>
                  <a:pt x="37417" y="28510"/>
                  <a:pt x="38815" y="28449"/>
                  <a:pt x="40183" y="28328"/>
                </a:cubicBezTo>
                <a:cubicBezTo>
                  <a:pt x="41551" y="28206"/>
                  <a:pt x="42919" y="28024"/>
                  <a:pt x="44287" y="27720"/>
                </a:cubicBezTo>
                <a:cubicBezTo>
                  <a:pt x="46992" y="27142"/>
                  <a:pt x="49606" y="26200"/>
                  <a:pt x="52129" y="24984"/>
                </a:cubicBezTo>
                <a:cubicBezTo>
                  <a:pt x="54621" y="23768"/>
                  <a:pt x="56962" y="22249"/>
                  <a:pt x="59089" y="20455"/>
                </a:cubicBezTo>
                <a:lnTo>
                  <a:pt x="59880" y="19787"/>
                </a:lnTo>
                <a:cubicBezTo>
                  <a:pt x="60153" y="19543"/>
                  <a:pt x="60366" y="19270"/>
                  <a:pt x="60640" y="19057"/>
                </a:cubicBezTo>
                <a:cubicBezTo>
                  <a:pt x="61126" y="18601"/>
                  <a:pt x="61582" y="18054"/>
                  <a:pt x="62068" y="17568"/>
                </a:cubicBezTo>
                <a:cubicBezTo>
                  <a:pt x="62980" y="16534"/>
                  <a:pt x="63892" y="15470"/>
                  <a:pt x="64713" y="14346"/>
                </a:cubicBezTo>
                <a:cubicBezTo>
                  <a:pt x="66324" y="12096"/>
                  <a:pt x="67783" y="9756"/>
                  <a:pt x="69789" y="7841"/>
                </a:cubicBezTo>
                <a:cubicBezTo>
                  <a:pt x="70822" y="6929"/>
                  <a:pt x="71947" y="6139"/>
                  <a:pt x="73254" y="5683"/>
                </a:cubicBezTo>
                <a:cubicBezTo>
                  <a:pt x="74292" y="5303"/>
                  <a:pt x="75436" y="5113"/>
                  <a:pt x="76580" y="5113"/>
                </a:cubicBezTo>
                <a:cubicBezTo>
                  <a:pt x="76809" y="5113"/>
                  <a:pt x="77038" y="5121"/>
                  <a:pt x="77266" y="5136"/>
                </a:cubicBezTo>
                <a:cubicBezTo>
                  <a:pt x="80002" y="5379"/>
                  <a:pt x="82646" y="6504"/>
                  <a:pt x="84926" y="8023"/>
                </a:cubicBezTo>
                <a:cubicBezTo>
                  <a:pt x="87236" y="9513"/>
                  <a:pt x="89181" y="11519"/>
                  <a:pt x="91522" y="13008"/>
                </a:cubicBezTo>
                <a:cubicBezTo>
                  <a:pt x="92707" y="13768"/>
                  <a:pt x="93953" y="14346"/>
                  <a:pt x="95321" y="14650"/>
                </a:cubicBezTo>
                <a:cubicBezTo>
                  <a:pt x="95912" y="14784"/>
                  <a:pt x="96532" y="14859"/>
                  <a:pt x="97150" y="14859"/>
                </a:cubicBezTo>
                <a:cubicBezTo>
                  <a:pt x="97932" y="14859"/>
                  <a:pt x="98712" y="14739"/>
                  <a:pt x="99424" y="14467"/>
                </a:cubicBezTo>
                <a:cubicBezTo>
                  <a:pt x="100732" y="13951"/>
                  <a:pt x="101826" y="13008"/>
                  <a:pt x="102586" y="11823"/>
                </a:cubicBezTo>
                <a:cubicBezTo>
                  <a:pt x="103346" y="10668"/>
                  <a:pt x="103801" y="9270"/>
                  <a:pt x="103923" y="7932"/>
                </a:cubicBezTo>
                <a:cubicBezTo>
                  <a:pt x="104045" y="6564"/>
                  <a:pt x="103832" y="5136"/>
                  <a:pt x="103467" y="3798"/>
                </a:cubicBezTo>
                <a:cubicBezTo>
                  <a:pt x="103072" y="2492"/>
                  <a:pt x="102525" y="1246"/>
                  <a:pt x="101857" y="1"/>
                </a:cubicBezTo>
                <a:close/>
              </a:path>
            </a:pathLst>
          </a:custGeom>
          <a:solidFill>
            <a:schemeClr val="lt2"/>
          </a:solid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13" name="Google Shape;13;p2"/>
          <p:cNvGrpSpPr/>
          <p:nvPr/>
        </p:nvGrpSpPr>
        <p:grpSpPr>
          <a:xfrm>
            <a:off x="6467399" y="691429"/>
            <a:ext cx="3354401" cy="4503908"/>
            <a:chOff x="3166150" y="2013625"/>
            <a:chExt cx="1271425" cy="1707125"/>
          </a:xfrm>
        </p:grpSpPr>
        <p:sp>
          <p:nvSpPr>
            <p:cNvPr id="14" name="Google Shape;14;p2"/>
            <p:cNvSpPr/>
            <p:nvPr/>
          </p:nvSpPr>
          <p:spPr>
            <a:xfrm>
              <a:off x="3166150" y="2147750"/>
              <a:ext cx="1271425" cy="1573000"/>
            </a:xfrm>
            <a:custGeom>
              <a:avLst/>
              <a:gdLst/>
              <a:ahLst/>
              <a:cxnLst/>
              <a:rect l="l" t="t" r="r" b="b"/>
              <a:pathLst>
                <a:path w="50857" h="62920" extrusionOk="0">
                  <a:moveTo>
                    <a:pt x="19650" y="0"/>
                  </a:moveTo>
                  <a:cubicBezTo>
                    <a:pt x="18648" y="0"/>
                    <a:pt x="17623" y="136"/>
                    <a:pt x="16595" y="444"/>
                  </a:cubicBezTo>
                  <a:cubicBezTo>
                    <a:pt x="16595" y="444"/>
                    <a:pt x="13494" y="6244"/>
                    <a:pt x="13494" y="7048"/>
                  </a:cubicBezTo>
                  <a:cubicBezTo>
                    <a:pt x="13494" y="7871"/>
                    <a:pt x="14394" y="8330"/>
                    <a:pt x="14164" y="9191"/>
                  </a:cubicBezTo>
                  <a:cubicBezTo>
                    <a:pt x="13916" y="10053"/>
                    <a:pt x="12384" y="13173"/>
                    <a:pt x="12461" y="13824"/>
                  </a:cubicBezTo>
                  <a:cubicBezTo>
                    <a:pt x="12518" y="14474"/>
                    <a:pt x="14069" y="14551"/>
                    <a:pt x="14547" y="14934"/>
                  </a:cubicBezTo>
                  <a:cubicBezTo>
                    <a:pt x="15026" y="15316"/>
                    <a:pt x="14777" y="15718"/>
                    <a:pt x="14624" y="15910"/>
                  </a:cubicBezTo>
                  <a:cubicBezTo>
                    <a:pt x="14451" y="16101"/>
                    <a:pt x="14394" y="16388"/>
                    <a:pt x="14739" y="16695"/>
                  </a:cubicBezTo>
                  <a:cubicBezTo>
                    <a:pt x="14739" y="16695"/>
                    <a:pt x="14490" y="17154"/>
                    <a:pt x="14662" y="17479"/>
                  </a:cubicBezTo>
                  <a:cubicBezTo>
                    <a:pt x="14815" y="17824"/>
                    <a:pt x="15160" y="18168"/>
                    <a:pt x="15236" y="18475"/>
                  </a:cubicBezTo>
                  <a:cubicBezTo>
                    <a:pt x="15313" y="18781"/>
                    <a:pt x="15236" y="19834"/>
                    <a:pt x="15504" y="20772"/>
                  </a:cubicBezTo>
                  <a:cubicBezTo>
                    <a:pt x="15747" y="21585"/>
                    <a:pt x="16412" y="21773"/>
                    <a:pt x="17231" y="21773"/>
                  </a:cubicBezTo>
                  <a:cubicBezTo>
                    <a:pt x="17317" y="21773"/>
                    <a:pt x="17405" y="21771"/>
                    <a:pt x="17495" y="21767"/>
                  </a:cubicBezTo>
                  <a:cubicBezTo>
                    <a:pt x="18265" y="21751"/>
                    <a:pt x="19626" y="21090"/>
                    <a:pt x="20249" y="21090"/>
                  </a:cubicBezTo>
                  <a:cubicBezTo>
                    <a:pt x="20370" y="21090"/>
                    <a:pt x="20463" y="21115"/>
                    <a:pt x="20519" y="21174"/>
                  </a:cubicBezTo>
                  <a:cubicBezTo>
                    <a:pt x="20883" y="21537"/>
                    <a:pt x="20710" y="23068"/>
                    <a:pt x="19543" y="24140"/>
                  </a:cubicBezTo>
                  <a:cubicBezTo>
                    <a:pt x="18509" y="25078"/>
                    <a:pt x="9896" y="26207"/>
                    <a:pt x="6336" y="28485"/>
                  </a:cubicBezTo>
                  <a:cubicBezTo>
                    <a:pt x="2776" y="30801"/>
                    <a:pt x="2221" y="35701"/>
                    <a:pt x="1991" y="38209"/>
                  </a:cubicBezTo>
                  <a:cubicBezTo>
                    <a:pt x="1742" y="40754"/>
                    <a:pt x="1742" y="40333"/>
                    <a:pt x="1264" y="43587"/>
                  </a:cubicBezTo>
                  <a:cubicBezTo>
                    <a:pt x="785" y="46822"/>
                    <a:pt x="555" y="52507"/>
                    <a:pt x="479" y="53789"/>
                  </a:cubicBezTo>
                  <a:cubicBezTo>
                    <a:pt x="421" y="54478"/>
                    <a:pt x="211" y="58976"/>
                    <a:pt x="0" y="62919"/>
                  </a:cubicBezTo>
                  <a:lnTo>
                    <a:pt x="8193" y="62919"/>
                  </a:lnTo>
                  <a:lnTo>
                    <a:pt x="8193" y="62881"/>
                  </a:lnTo>
                  <a:cubicBezTo>
                    <a:pt x="8460" y="59416"/>
                    <a:pt x="8748" y="55588"/>
                    <a:pt x="8920" y="54593"/>
                  </a:cubicBezTo>
                  <a:cubicBezTo>
                    <a:pt x="9226" y="52717"/>
                    <a:pt x="9609" y="50249"/>
                    <a:pt x="9609" y="50248"/>
                  </a:cubicBezTo>
                  <a:lnTo>
                    <a:pt x="9609" y="50248"/>
                  </a:lnTo>
                  <a:cubicBezTo>
                    <a:pt x="9609" y="50249"/>
                    <a:pt x="9379" y="54115"/>
                    <a:pt x="9513" y="55856"/>
                  </a:cubicBezTo>
                  <a:cubicBezTo>
                    <a:pt x="9590" y="56698"/>
                    <a:pt x="9666" y="59857"/>
                    <a:pt x="9724" y="62881"/>
                  </a:cubicBezTo>
                  <a:lnTo>
                    <a:pt x="40023" y="62881"/>
                  </a:lnTo>
                  <a:cubicBezTo>
                    <a:pt x="40196" y="59302"/>
                    <a:pt x="40406" y="55435"/>
                    <a:pt x="40521" y="54765"/>
                  </a:cubicBezTo>
                  <a:cubicBezTo>
                    <a:pt x="40770" y="53502"/>
                    <a:pt x="40770" y="50727"/>
                    <a:pt x="40770" y="50727"/>
                  </a:cubicBezTo>
                  <a:cubicBezTo>
                    <a:pt x="40770" y="50727"/>
                    <a:pt x="41325" y="54976"/>
                    <a:pt x="41727" y="56584"/>
                  </a:cubicBezTo>
                  <a:cubicBezTo>
                    <a:pt x="41918" y="57330"/>
                    <a:pt x="42033" y="60125"/>
                    <a:pt x="42110" y="62881"/>
                  </a:cubicBezTo>
                  <a:lnTo>
                    <a:pt x="50857" y="62881"/>
                  </a:lnTo>
                  <a:cubicBezTo>
                    <a:pt x="50857" y="60220"/>
                    <a:pt x="50857" y="57617"/>
                    <a:pt x="50838" y="57062"/>
                  </a:cubicBezTo>
                  <a:cubicBezTo>
                    <a:pt x="50761" y="55856"/>
                    <a:pt x="50225" y="47492"/>
                    <a:pt x="49651" y="44716"/>
                  </a:cubicBezTo>
                  <a:cubicBezTo>
                    <a:pt x="49096" y="41941"/>
                    <a:pt x="48694" y="35854"/>
                    <a:pt x="47756" y="32696"/>
                  </a:cubicBezTo>
                  <a:cubicBezTo>
                    <a:pt x="46799" y="29538"/>
                    <a:pt x="45383" y="27566"/>
                    <a:pt x="40176" y="25901"/>
                  </a:cubicBezTo>
                  <a:cubicBezTo>
                    <a:pt x="34951" y="24255"/>
                    <a:pt x="32826" y="22743"/>
                    <a:pt x="31467" y="16982"/>
                  </a:cubicBezTo>
                  <a:cubicBezTo>
                    <a:pt x="30128" y="11220"/>
                    <a:pt x="31142" y="9881"/>
                    <a:pt x="31142" y="7335"/>
                  </a:cubicBezTo>
                  <a:cubicBezTo>
                    <a:pt x="31142" y="5162"/>
                    <a:pt x="25817" y="0"/>
                    <a:pt x="196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 name="Google Shape;15;p2"/>
            <p:cNvSpPr/>
            <p:nvPr/>
          </p:nvSpPr>
          <p:spPr>
            <a:xfrm>
              <a:off x="3501100" y="2013625"/>
              <a:ext cx="620175" cy="557725"/>
            </a:xfrm>
            <a:custGeom>
              <a:avLst/>
              <a:gdLst/>
              <a:ahLst/>
              <a:cxnLst/>
              <a:rect l="l" t="t" r="r" b="b"/>
              <a:pathLst>
                <a:path w="24807" h="22309" extrusionOk="0">
                  <a:moveTo>
                    <a:pt x="12663" y="1"/>
                  </a:moveTo>
                  <a:cubicBezTo>
                    <a:pt x="9697" y="1"/>
                    <a:pt x="6353" y="960"/>
                    <a:pt x="4154" y="2383"/>
                  </a:cubicBezTo>
                  <a:cubicBezTo>
                    <a:pt x="1999" y="3780"/>
                    <a:pt x="650" y="3924"/>
                    <a:pt x="184" y="3924"/>
                  </a:cubicBezTo>
                  <a:cubicBezTo>
                    <a:pt x="62" y="3924"/>
                    <a:pt x="1" y="3914"/>
                    <a:pt x="1" y="3914"/>
                  </a:cubicBezTo>
                  <a:lnTo>
                    <a:pt x="1" y="3914"/>
                  </a:lnTo>
                  <a:cubicBezTo>
                    <a:pt x="1" y="3914"/>
                    <a:pt x="121" y="6928"/>
                    <a:pt x="3596" y="6928"/>
                  </a:cubicBezTo>
                  <a:cubicBezTo>
                    <a:pt x="3785" y="6928"/>
                    <a:pt x="3984" y="6919"/>
                    <a:pt x="4193" y="6900"/>
                  </a:cubicBezTo>
                  <a:cubicBezTo>
                    <a:pt x="4745" y="6849"/>
                    <a:pt x="5228" y="6829"/>
                    <a:pt x="5644" y="6829"/>
                  </a:cubicBezTo>
                  <a:cubicBezTo>
                    <a:pt x="7248" y="6829"/>
                    <a:pt x="7887" y="7130"/>
                    <a:pt x="7887" y="7130"/>
                  </a:cubicBezTo>
                  <a:cubicBezTo>
                    <a:pt x="7887" y="7130"/>
                    <a:pt x="7887" y="8642"/>
                    <a:pt x="8844" y="9905"/>
                  </a:cubicBezTo>
                  <a:cubicBezTo>
                    <a:pt x="9801" y="11188"/>
                    <a:pt x="10184" y="10633"/>
                    <a:pt x="10432" y="11666"/>
                  </a:cubicBezTo>
                  <a:cubicBezTo>
                    <a:pt x="10662" y="12681"/>
                    <a:pt x="10184" y="14346"/>
                    <a:pt x="10260" y="14882"/>
                  </a:cubicBezTo>
                  <a:cubicBezTo>
                    <a:pt x="10337" y="15437"/>
                    <a:pt x="11045" y="16222"/>
                    <a:pt x="11045" y="16222"/>
                  </a:cubicBezTo>
                  <a:cubicBezTo>
                    <a:pt x="11045" y="16222"/>
                    <a:pt x="11942" y="13963"/>
                    <a:pt x="12946" y="13963"/>
                  </a:cubicBezTo>
                  <a:cubicBezTo>
                    <a:pt x="13020" y="13963"/>
                    <a:pt x="13095" y="13975"/>
                    <a:pt x="13169" y="14001"/>
                  </a:cubicBezTo>
                  <a:cubicBezTo>
                    <a:pt x="14280" y="14403"/>
                    <a:pt x="13533" y="15112"/>
                    <a:pt x="13782" y="16375"/>
                  </a:cubicBezTo>
                  <a:cubicBezTo>
                    <a:pt x="14012" y="17638"/>
                    <a:pt x="15409" y="20720"/>
                    <a:pt x="15409" y="20720"/>
                  </a:cubicBezTo>
                  <a:lnTo>
                    <a:pt x="18012" y="22308"/>
                  </a:lnTo>
                  <a:cubicBezTo>
                    <a:pt x="18012" y="22308"/>
                    <a:pt x="19467" y="18978"/>
                    <a:pt x="21247" y="17217"/>
                  </a:cubicBezTo>
                  <a:cubicBezTo>
                    <a:pt x="23371" y="15073"/>
                    <a:pt x="24807" y="10843"/>
                    <a:pt x="23773" y="7034"/>
                  </a:cubicBezTo>
                  <a:cubicBezTo>
                    <a:pt x="22891" y="3800"/>
                    <a:pt x="20810" y="3563"/>
                    <a:pt x="20219" y="3563"/>
                  </a:cubicBezTo>
                  <a:cubicBezTo>
                    <a:pt x="20118" y="3563"/>
                    <a:pt x="20060" y="3570"/>
                    <a:pt x="20060" y="3570"/>
                  </a:cubicBezTo>
                  <a:cubicBezTo>
                    <a:pt x="20060" y="3570"/>
                    <a:pt x="19371" y="2058"/>
                    <a:pt x="16500" y="718"/>
                  </a:cubicBezTo>
                  <a:cubicBezTo>
                    <a:pt x="15420" y="221"/>
                    <a:pt x="14085" y="1"/>
                    <a:pt x="126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 name="Google Shape;16;p2"/>
            <p:cNvSpPr/>
            <p:nvPr/>
          </p:nvSpPr>
          <p:spPr>
            <a:xfrm>
              <a:off x="3776725" y="2331450"/>
              <a:ext cx="104825" cy="170875"/>
            </a:xfrm>
            <a:custGeom>
              <a:avLst/>
              <a:gdLst/>
              <a:ahLst/>
              <a:cxnLst/>
              <a:rect l="l" t="t" r="r" b="b"/>
              <a:pathLst>
                <a:path w="4193" h="6835" extrusionOk="0">
                  <a:moveTo>
                    <a:pt x="2977" y="1"/>
                  </a:moveTo>
                  <a:cubicBezTo>
                    <a:pt x="2601" y="1"/>
                    <a:pt x="2159" y="141"/>
                    <a:pt x="1685" y="427"/>
                  </a:cubicBezTo>
                  <a:cubicBezTo>
                    <a:pt x="288" y="1269"/>
                    <a:pt x="154" y="3164"/>
                    <a:pt x="154" y="3164"/>
                  </a:cubicBezTo>
                  <a:cubicBezTo>
                    <a:pt x="154" y="3164"/>
                    <a:pt x="1" y="4715"/>
                    <a:pt x="116" y="5480"/>
                  </a:cubicBezTo>
                  <a:cubicBezTo>
                    <a:pt x="329" y="6532"/>
                    <a:pt x="1048" y="6834"/>
                    <a:pt x="1655" y="6834"/>
                  </a:cubicBezTo>
                  <a:cubicBezTo>
                    <a:pt x="1866" y="6834"/>
                    <a:pt x="2063" y="6798"/>
                    <a:pt x="2221" y="6743"/>
                  </a:cubicBezTo>
                  <a:cubicBezTo>
                    <a:pt x="2853" y="6533"/>
                    <a:pt x="3140" y="5691"/>
                    <a:pt x="3216" y="4715"/>
                  </a:cubicBezTo>
                  <a:cubicBezTo>
                    <a:pt x="3274" y="3738"/>
                    <a:pt x="4193" y="3088"/>
                    <a:pt x="4193" y="1556"/>
                  </a:cubicBezTo>
                  <a:cubicBezTo>
                    <a:pt x="4193" y="532"/>
                    <a:pt x="3708" y="1"/>
                    <a:pt x="2977" y="1"/>
                  </a:cubicBezTo>
                  <a:close/>
                </a:path>
              </a:pathLst>
            </a:custGeom>
            <a:solidFill>
              <a:srgbClr val="EFD6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 name="Google Shape;17;p2"/>
            <p:cNvSpPr/>
            <p:nvPr/>
          </p:nvSpPr>
          <p:spPr>
            <a:xfrm>
              <a:off x="3485225" y="2884000"/>
              <a:ext cx="300150" cy="582675"/>
            </a:xfrm>
            <a:custGeom>
              <a:avLst/>
              <a:gdLst/>
              <a:ahLst/>
              <a:cxnLst/>
              <a:rect l="l" t="t" r="r" b="b"/>
              <a:pathLst>
                <a:path w="12006" h="23307" extrusionOk="0">
                  <a:moveTo>
                    <a:pt x="7427" y="1"/>
                  </a:moveTo>
                  <a:cubicBezTo>
                    <a:pt x="5497" y="1"/>
                    <a:pt x="3283" y="4307"/>
                    <a:pt x="1784" y="7304"/>
                  </a:cubicBezTo>
                  <a:cubicBezTo>
                    <a:pt x="215" y="10443"/>
                    <a:pt x="138" y="18310"/>
                    <a:pt x="42" y="21506"/>
                  </a:cubicBezTo>
                  <a:cubicBezTo>
                    <a:pt x="0" y="22922"/>
                    <a:pt x="666" y="23306"/>
                    <a:pt x="1662" y="23306"/>
                  </a:cubicBezTo>
                  <a:cubicBezTo>
                    <a:pt x="2847" y="23306"/>
                    <a:pt x="4499" y="22761"/>
                    <a:pt x="5979" y="22761"/>
                  </a:cubicBezTo>
                  <a:cubicBezTo>
                    <a:pt x="6081" y="22761"/>
                    <a:pt x="6182" y="22764"/>
                    <a:pt x="6282" y="22770"/>
                  </a:cubicBezTo>
                  <a:cubicBezTo>
                    <a:pt x="6346" y="22774"/>
                    <a:pt x="6409" y="22775"/>
                    <a:pt x="6471" y="22775"/>
                  </a:cubicBezTo>
                  <a:cubicBezTo>
                    <a:pt x="9128" y="22775"/>
                    <a:pt x="10624" y="19248"/>
                    <a:pt x="11297" y="16836"/>
                  </a:cubicBezTo>
                  <a:cubicBezTo>
                    <a:pt x="12005" y="14386"/>
                    <a:pt x="11661" y="12434"/>
                    <a:pt x="11393" y="11170"/>
                  </a:cubicBezTo>
                  <a:cubicBezTo>
                    <a:pt x="11201" y="10060"/>
                    <a:pt x="11087" y="5983"/>
                    <a:pt x="10665" y="4280"/>
                  </a:cubicBezTo>
                  <a:cubicBezTo>
                    <a:pt x="10340" y="3036"/>
                    <a:pt x="9038" y="298"/>
                    <a:pt x="7699" y="31"/>
                  </a:cubicBezTo>
                  <a:cubicBezTo>
                    <a:pt x="7609" y="11"/>
                    <a:pt x="7518" y="1"/>
                    <a:pt x="742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 name="Google Shape;18;p2"/>
            <p:cNvSpPr/>
            <p:nvPr/>
          </p:nvSpPr>
          <p:spPr>
            <a:xfrm>
              <a:off x="3839900" y="2893100"/>
              <a:ext cx="300150" cy="583175"/>
            </a:xfrm>
            <a:custGeom>
              <a:avLst/>
              <a:gdLst/>
              <a:ahLst/>
              <a:cxnLst/>
              <a:rect l="l" t="t" r="r" b="b"/>
              <a:pathLst>
                <a:path w="12006" h="23327" extrusionOk="0">
                  <a:moveTo>
                    <a:pt x="4620" y="1"/>
                  </a:moveTo>
                  <a:cubicBezTo>
                    <a:pt x="4528" y="1"/>
                    <a:pt x="4436" y="10"/>
                    <a:pt x="4345" y="30"/>
                  </a:cubicBezTo>
                  <a:cubicBezTo>
                    <a:pt x="2948" y="317"/>
                    <a:pt x="1819" y="1753"/>
                    <a:pt x="1302" y="4567"/>
                  </a:cubicBezTo>
                  <a:cubicBezTo>
                    <a:pt x="996" y="6213"/>
                    <a:pt x="842" y="10079"/>
                    <a:pt x="613" y="11189"/>
                  </a:cubicBezTo>
                  <a:cubicBezTo>
                    <a:pt x="345" y="12472"/>
                    <a:pt x="0" y="14405"/>
                    <a:pt x="708" y="16874"/>
                  </a:cubicBezTo>
                  <a:cubicBezTo>
                    <a:pt x="1383" y="19274"/>
                    <a:pt x="2885" y="22812"/>
                    <a:pt x="5554" y="22812"/>
                  </a:cubicBezTo>
                  <a:cubicBezTo>
                    <a:pt x="5610" y="22812"/>
                    <a:pt x="5667" y="22811"/>
                    <a:pt x="5723" y="22807"/>
                  </a:cubicBezTo>
                  <a:cubicBezTo>
                    <a:pt x="5836" y="22801"/>
                    <a:pt x="5950" y="22797"/>
                    <a:pt x="6065" y="22797"/>
                  </a:cubicBezTo>
                  <a:cubicBezTo>
                    <a:pt x="7533" y="22797"/>
                    <a:pt x="9163" y="23327"/>
                    <a:pt x="10337" y="23327"/>
                  </a:cubicBezTo>
                  <a:cubicBezTo>
                    <a:pt x="11336" y="23327"/>
                    <a:pt x="12005" y="22943"/>
                    <a:pt x="11963" y="21525"/>
                  </a:cubicBezTo>
                  <a:cubicBezTo>
                    <a:pt x="11867" y="18309"/>
                    <a:pt x="11810" y="10404"/>
                    <a:pt x="10260" y="7304"/>
                  </a:cubicBezTo>
                  <a:cubicBezTo>
                    <a:pt x="8761" y="4306"/>
                    <a:pt x="6565" y="1"/>
                    <a:pt x="46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 name="Google Shape;19;p2"/>
            <p:cNvSpPr/>
            <p:nvPr/>
          </p:nvSpPr>
          <p:spPr>
            <a:xfrm>
              <a:off x="3498725" y="2414175"/>
              <a:ext cx="330200" cy="441900"/>
            </a:xfrm>
            <a:custGeom>
              <a:avLst/>
              <a:gdLst/>
              <a:ahLst/>
              <a:cxnLst/>
              <a:rect l="l" t="t" r="r" b="b"/>
              <a:pathLst>
                <a:path w="13208" h="17676" extrusionOk="0">
                  <a:moveTo>
                    <a:pt x="5200" y="0"/>
                  </a:moveTo>
                  <a:cubicBezTo>
                    <a:pt x="4605" y="0"/>
                    <a:pt x="3961" y="178"/>
                    <a:pt x="3292" y="525"/>
                  </a:cubicBezTo>
                  <a:cubicBezTo>
                    <a:pt x="1857" y="1214"/>
                    <a:pt x="613" y="2095"/>
                    <a:pt x="306" y="2477"/>
                  </a:cubicBezTo>
                  <a:cubicBezTo>
                    <a:pt x="0" y="2879"/>
                    <a:pt x="19" y="3224"/>
                    <a:pt x="555" y="3396"/>
                  </a:cubicBezTo>
                  <a:cubicBezTo>
                    <a:pt x="802" y="3469"/>
                    <a:pt x="1279" y="3516"/>
                    <a:pt x="1809" y="3516"/>
                  </a:cubicBezTo>
                  <a:cubicBezTo>
                    <a:pt x="2389" y="3516"/>
                    <a:pt x="3032" y="3460"/>
                    <a:pt x="3503" y="3320"/>
                  </a:cubicBezTo>
                  <a:cubicBezTo>
                    <a:pt x="4404" y="3057"/>
                    <a:pt x="4624" y="2573"/>
                    <a:pt x="5590" y="2573"/>
                  </a:cubicBezTo>
                  <a:cubicBezTo>
                    <a:pt x="5609" y="2573"/>
                    <a:pt x="5627" y="2573"/>
                    <a:pt x="5647" y="2573"/>
                  </a:cubicBezTo>
                  <a:cubicBezTo>
                    <a:pt x="6642" y="2611"/>
                    <a:pt x="8269" y="2726"/>
                    <a:pt x="9034" y="3339"/>
                  </a:cubicBezTo>
                  <a:cubicBezTo>
                    <a:pt x="9800" y="3951"/>
                    <a:pt x="10547" y="4985"/>
                    <a:pt x="10279" y="5349"/>
                  </a:cubicBezTo>
                  <a:cubicBezTo>
                    <a:pt x="10211" y="5456"/>
                    <a:pt x="10145" y="5506"/>
                    <a:pt x="10069" y="5506"/>
                  </a:cubicBezTo>
                  <a:cubicBezTo>
                    <a:pt x="9888" y="5506"/>
                    <a:pt x="9652" y="5216"/>
                    <a:pt x="9207" y="4717"/>
                  </a:cubicBezTo>
                  <a:cubicBezTo>
                    <a:pt x="8682" y="4126"/>
                    <a:pt x="8227" y="3620"/>
                    <a:pt x="7192" y="3620"/>
                  </a:cubicBezTo>
                  <a:cubicBezTo>
                    <a:pt x="7019" y="3620"/>
                    <a:pt x="6831" y="3634"/>
                    <a:pt x="6623" y="3664"/>
                  </a:cubicBezTo>
                  <a:cubicBezTo>
                    <a:pt x="5168" y="3894"/>
                    <a:pt x="2890" y="5195"/>
                    <a:pt x="2278" y="5329"/>
                  </a:cubicBezTo>
                  <a:cubicBezTo>
                    <a:pt x="1646" y="5444"/>
                    <a:pt x="1416" y="6229"/>
                    <a:pt x="2029" y="6286"/>
                  </a:cubicBezTo>
                  <a:cubicBezTo>
                    <a:pt x="2057" y="6288"/>
                    <a:pt x="2085" y="6289"/>
                    <a:pt x="2113" y="6289"/>
                  </a:cubicBezTo>
                  <a:cubicBezTo>
                    <a:pt x="2709" y="6289"/>
                    <a:pt x="3233" y="5905"/>
                    <a:pt x="4020" y="5521"/>
                  </a:cubicBezTo>
                  <a:cubicBezTo>
                    <a:pt x="4632" y="5192"/>
                    <a:pt x="6047" y="4619"/>
                    <a:pt x="6950" y="4619"/>
                  </a:cubicBezTo>
                  <a:cubicBezTo>
                    <a:pt x="7204" y="4619"/>
                    <a:pt x="7417" y="4665"/>
                    <a:pt x="7561" y="4774"/>
                  </a:cubicBezTo>
                  <a:cubicBezTo>
                    <a:pt x="8231" y="5272"/>
                    <a:pt x="8690" y="6574"/>
                    <a:pt x="9168" y="6784"/>
                  </a:cubicBezTo>
                  <a:cubicBezTo>
                    <a:pt x="9647" y="6995"/>
                    <a:pt x="10451" y="6822"/>
                    <a:pt x="10527" y="7531"/>
                  </a:cubicBezTo>
                  <a:cubicBezTo>
                    <a:pt x="10604" y="8220"/>
                    <a:pt x="10374" y="9272"/>
                    <a:pt x="10929" y="10229"/>
                  </a:cubicBezTo>
                  <a:cubicBezTo>
                    <a:pt x="11484" y="11186"/>
                    <a:pt x="11695" y="11608"/>
                    <a:pt x="11695" y="13809"/>
                  </a:cubicBezTo>
                  <a:cubicBezTo>
                    <a:pt x="11695" y="16010"/>
                    <a:pt x="11523" y="17675"/>
                    <a:pt x="11523" y="17675"/>
                  </a:cubicBezTo>
                  <a:lnTo>
                    <a:pt x="13207" y="17618"/>
                  </a:lnTo>
                  <a:cubicBezTo>
                    <a:pt x="13207" y="17618"/>
                    <a:pt x="13150" y="12354"/>
                    <a:pt x="13150" y="10746"/>
                  </a:cubicBezTo>
                  <a:cubicBezTo>
                    <a:pt x="13150" y="9158"/>
                    <a:pt x="12671" y="5483"/>
                    <a:pt x="11982" y="4315"/>
                  </a:cubicBezTo>
                  <a:cubicBezTo>
                    <a:pt x="11293" y="3147"/>
                    <a:pt x="10164" y="2190"/>
                    <a:pt x="8632" y="1693"/>
                  </a:cubicBezTo>
                  <a:cubicBezTo>
                    <a:pt x="7101" y="1176"/>
                    <a:pt x="6967" y="449"/>
                    <a:pt x="6125" y="161"/>
                  </a:cubicBezTo>
                  <a:cubicBezTo>
                    <a:pt x="5834" y="53"/>
                    <a:pt x="5524" y="0"/>
                    <a:pt x="52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 name="Google Shape;20;p2"/>
            <p:cNvSpPr/>
            <p:nvPr/>
          </p:nvSpPr>
          <p:spPr>
            <a:xfrm>
              <a:off x="4046625" y="3393900"/>
              <a:ext cx="500" cy="1450"/>
            </a:xfrm>
            <a:custGeom>
              <a:avLst/>
              <a:gdLst/>
              <a:ahLst/>
              <a:cxnLst/>
              <a:rect l="l" t="t" r="r" b="b"/>
              <a:pathLst>
                <a:path w="20" h="58" extrusionOk="0">
                  <a:moveTo>
                    <a:pt x="0" y="0"/>
                  </a:moveTo>
                  <a:cubicBezTo>
                    <a:pt x="19" y="38"/>
                    <a:pt x="19" y="58"/>
                    <a:pt x="19" y="58"/>
                  </a:cubicBezTo>
                  <a:cubicBezTo>
                    <a:pt x="19" y="58"/>
                    <a:pt x="19" y="38"/>
                    <a:pt x="0" y="0"/>
                  </a:cubicBezTo>
                  <a:close/>
                </a:path>
              </a:pathLst>
            </a:custGeom>
            <a:solidFill>
              <a:srgbClr val="F9F0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 name="Google Shape;21;p2"/>
            <p:cNvSpPr/>
            <p:nvPr/>
          </p:nvSpPr>
          <p:spPr>
            <a:xfrm>
              <a:off x="3911200" y="3365650"/>
              <a:ext cx="975" cy="4400"/>
            </a:xfrm>
            <a:custGeom>
              <a:avLst/>
              <a:gdLst/>
              <a:ahLst/>
              <a:cxnLst/>
              <a:rect l="l" t="t" r="r" b="b"/>
              <a:pathLst>
                <a:path w="39" h="176" extrusionOk="0">
                  <a:moveTo>
                    <a:pt x="39" y="1"/>
                  </a:moveTo>
                  <a:lnTo>
                    <a:pt x="39" y="1"/>
                  </a:lnTo>
                  <a:cubicBezTo>
                    <a:pt x="0" y="39"/>
                    <a:pt x="0" y="97"/>
                    <a:pt x="0" y="116"/>
                  </a:cubicBezTo>
                  <a:cubicBezTo>
                    <a:pt x="0" y="156"/>
                    <a:pt x="5" y="175"/>
                    <a:pt x="11" y="175"/>
                  </a:cubicBezTo>
                  <a:cubicBezTo>
                    <a:pt x="23" y="175"/>
                    <a:pt x="39" y="112"/>
                    <a:pt x="39" y="1"/>
                  </a:cubicBezTo>
                  <a:close/>
                </a:path>
              </a:pathLst>
            </a:custGeom>
            <a:solidFill>
              <a:srgbClr val="F9F0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 name="Google Shape;22;p2"/>
            <p:cNvSpPr/>
            <p:nvPr/>
          </p:nvSpPr>
          <p:spPr>
            <a:xfrm>
              <a:off x="3492500" y="2834500"/>
              <a:ext cx="630225" cy="568025"/>
            </a:xfrm>
            <a:custGeom>
              <a:avLst/>
              <a:gdLst/>
              <a:ahLst/>
              <a:cxnLst/>
              <a:rect l="l" t="t" r="r" b="b"/>
              <a:pathLst>
                <a:path w="25209" h="22721" extrusionOk="0">
                  <a:moveTo>
                    <a:pt x="3551" y="22448"/>
                  </a:moveTo>
                  <a:cubicBezTo>
                    <a:pt x="3527" y="22488"/>
                    <a:pt x="3512" y="22521"/>
                    <a:pt x="3503" y="22548"/>
                  </a:cubicBezTo>
                  <a:cubicBezTo>
                    <a:pt x="3516" y="22523"/>
                    <a:pt x="3532" y="22489"/>
                    <a:pt x="3551" y="22448"/>
                  </a:cubicBezTo>
                  <a:close/>
                  <a:moveTo>
                    <a:pt x="12824" y="1"/>
                  </a:moveTo>
                  <a:cubicBezTo>
                    <a:pt x="12786" y="1"/>
                    <a:pt x="12729" y="1"/>
                    <a:pt x="12633" y="20"/>
                  </a:cubicBezTo>
                  <a:cubicBezTo>
                    <a:pt x="12576" y="20"/>
                    <a:pt x="12250" y="116"/>
                    <a:pt x="12212" y="116"/>
                  </a:cubicBezTo>
                  <a:lnTo>
                    <a:pt x="12212" y="135"/>
                  </a:lnTo>
                  <a:lnTo>
                    <a:pt x="11733" y="192"/>
                  </a:lnTo>
                  <a:lnTo>
                    <a:pt x="11733" y="7657"/>
                  </a:lnTo>
                  <a:cubicBezTo>
                    <a:pt x="11733" y="8997"/>
                    <a:pt x="11810" y="9705"/>
                    <a:pt x="10910" y="10203"/>
                  </a:cubicBezTo>
                  <a:cubicBezTo>
                    <a:pt x="10030" y="10719"/>
                    <a:pt x="9169" y="12117"/>
                    <a:pt x="8977" y="12155"/>
                  </a:cubicBezTo>
                  <a:cubicBezTo>
                    <a:pt x="8786" y="12155"/>
                    <a:pt x="8518" y="11830"/>
                    <a:pt x="8384" y="11332"/>
                  </a:cubicBezTo>
                  <a:cubicBezTo>
                    <a:pt x="8269" y="10815"/>
                    <a:pt x="8671" y="10203"/>
                    <a:pt x="8862" y="9916"/>
                  </a:cubicBezTo>
                  <a:cubicBezTo>
                    <a:pt x="9054" y="9629"/>
                    <a:pt x="8499" y="9035"/>
                    <a:pt x="8499" y="9035"/>
                  </a:cubicBezTo>
                  <a:lnTo>
                    <a:pt x="8499" y="9035"/>
                  </a:lnTo>
                  <a:cubicBezTo>
                    <a:pt x="8499" y="9035"/>
                    <a:pt x="8767" y="9629"/>
                    <a:pt x="8288" y="10298"/>
                  </a:cubicBezTo>
                  <a:cubicBezTo>
                    <a:pt x="7944" y="10739"/>
                    <a:pt x="7982" y="11504"/>
                    <a:pt x="8020" y="11983"/>
                  </a:cubicBezTo>
                  <a:cubicBezTo>
                    <a:pt x="7829" y="11887"/>
                    <a:pt x="7618" y="11772"/>
                    <a:pt x="7350" y="11447"/>
                  </a:cubicBezTo>
                  <a:cubicBezTo>
                    <a:pt x="6776" y="10758"/>
                    <a:pt x="6891" y="10107"/>
                    <a:pt x="7140" y="9437"/>
                  </a:cubicBezTo>
                  <a:cubicBezTo>
                    <a:pt x="7350" y="8748"/>
                    <a:pt x="7331" y="7982"/>
                    <a:pt x="7810" y="7504"/>
                  </a:cubicBezTo>
                  <a:cubicBezTo>
                    <a:pt x="8288" y="7045"/>
                    <a:pt x="8594" y="6643"/>
                    <a:pt x="8594" y="6643"/>
                  </a:cubicBezTo>
                  <a:lnTo>
                    <a:pt x="8594" y="6643"/>
                  </a:lnTo>
                  <a:cubicBezTo>
                    <a:pt x="8594" y="6643"/>
                    <a:pt x="7733" y="7025"/>
                    <a:pt x="7446" y="7485"/>
                  </a:cubicBezTo>
                  <a:cubicBezTo>
                    <a:pt x="7159" y="7944"/>
                    <a:pt x="7044" y="8136"/>
                    <a:pt x="7044" y="8136"/>
                  </a:cubicBezTo>
                  <a:cubicBezTo>
                    <a:pt x="7044" y="8136"/>
                    <a:pt x="7121" y="7523"/>
                    <a:pt x="6967" y="6987"/>
                  </a:cubicBezTo>
                  <a:cubicBezTo>
                    <a:pt x="6853" y="6432"/>
                    <a:pt x="6853" y="5953"/>
                    <a:pt x="6853" y="5953"/>
                  </a:cubicBezTo>
                  <a:cubicBezTo>
                    <a:pt x="6853" y="5953"/>
                    <a:pt x="6546" y="6719"/>
                    <a:pt x="6738" y="7332"/>
                  </a:cubicBezTo>
                  <a:cubicBezTo>
                    <a:pt x="6929" y="7963"/>
                    <a:pt x="6757" y="8557"/>
                    <a:pt x="6642" y="9016"/>
                  </a:cubicBezTo>
                  <a:cubicBezTo>
                    <a:pt x="6508" y="9475"/>
                    <a:pt x="6412" y="10241"/>
                    <a:pt x="6278" y="10241"/>
                  </a:cubicBezTo>
                  <a:cubicBezTo>
                    <a:pt x="6163" y="10241"/>
                    <a:pt x="5589" y="9150"/>
                    <a:pt x="5647" y="8557"/>
                  </a:cubicBezTo>
                  <a:cubicBezTo>
                    <a:pt x="5723" y="7963"/>
                    <a:pt x="6029" y="7083"/>
                    <a:pt x="6030" y="7083"/>
                  </a:cubicBezTo>
                  <a:lnTo>
                    <a:pt x="6030" y="7083"/>
                  </a:lnTo>
                  <a:cubicBezTo>
                    <a:pt x="6029" y="7083"/>
                    <a:pt x="5417" y="7523"/>
                    <a:pt x="5360" y="8097"/>
                  </a:cubicBezTo>
                  <a:cubicBezTo>
                    <a:pt x="5360" y="8097"/>
                    <a:pt x="5149" y="7198"/>
                    <a:pt x="4651" y="6834"/>
                  </a:cubicBezTo>
                  <a:cubicBezTo>
                    <a:pt x="4154" y="6451"/>
                    <a:pt x="3790" y="6126"/>
                    <a:pt x="3790" y="6126"/>
                  </a:cubicBezTo>
                  <a:lnTo>
                    <a:pt x="3790" y="6126"/>
                  </a:lnTo>
                  <a:cubicBezTo>
                    <a:pt x="3790" y="6126"/>
                    <a:pt x="4249" y="6834"/>
                    <a:pt x="4651" y="7293"/>
                  </a:cubicBezTo>
                  <a:cubicBezTo>
                    <a:pt x="5053" y="7753"/>
                    <a:pt x="4862" y="8518"/>
                    <a:pt x="5149" y="9227"/>
                  </a:cubicBezTo>
                  <a:cubicBezTo>
                    <a:pt x="5436" y="9954"/>
                    <a:pt x="5455" y="10260"/>
                    <a:pt x="5455" y="10260"/>
                  </a:cubicBezTo>
                  <a:cubicBezTo>
                    <a:pt x="5455" y="10260"/>
                    <a:pt x="5111" y="9667"/>
                    <a:pt x="4575" y="9341"/>
                  </a:cubicBezTo>
                  <a:cubicBezTo>
                    <a:pt x="4020" y="9035"/>
                    <a:pt x="2852" y="8748"/>
                    <a:pt x="2852" y="8748"/>
                  </a:cubicBezTo>
                  <a:lnTo>
                    <a:pt x="2852" y="8748"/>
                  </a:lnTo>
                  <a:cubicBezTo>
                    <a:pt x="2852" y="8748"/>
                    <a:pt x="4001" y="9341"/>
                    <a:pt x="4441" y="9686"/>
                  </a:cubicBezTo>
                  <a:cubicBezTo>
                    <a:pt x="4881" y="10011"/>
                    <a:pt x="5015" y="10279"/>
                    <a:pt x="5015" y="10279"/>
                  </a:cubicBezTo>
                  <a:cubicBezTo>
                    <a:pt x="5015" y="10279"/>
                    <a:pt x="4367" y="10222"/>
                    <a:pt x="3776" y="10222"/>
                  </a:cubicBezTo>
                  <a:cubicBezTo>
                    <a:pt x="3530" y="10222"/>
                    <a:pt x="3295" y="10232"/>
                    <a:pt x="3120" y="10260"/>
                  </a:cubicBezTo>
                  <a:cubicBezTo>
                    <a:pt x="2527" y="10356"/>
                    <a:pt x="1972" y="10452"/>
                    <a:pt x="1972" y="10452"/>
                  </a:cubicBezTo>
                  <a:cubicBezTo>
                    <a:pt x="1972" y="10452"/>
                    <a:pt x="2852" y="10586"/>
                    <a:pt x="3905" y="10662"/>
                  </a:cubicBezTo>
                  <a:cubicBezTo>
                    <a:pt x="4958" y="10739"/>
                    <a:pt x="5781" y="10586"/>
                    <a:pt x="6278" y="11160"/>
                  </a:cubicBezTo>
                  <a:cubicBezTo>
                    <a:pt x="6776" y="11715"/>
                    <a:pt x="7255" y="12308"/>
                    <a:pt x="7522" y="12748"/>
                  </a:cubicBezTo>
                  <a:cubicBezTo>
                    <a:pt x="7561" y="12844"/>
                    <a:pt x="7618" y="12959"/>
                    <a:pt x="7637" y="13055"/>
                  </a:cubicBezTo>
                  <a:cubicBezTo>
                    <a:pt x="7618" y="13055"/>
                    <a:pt x="7599" y="13074"/>
                    <a:pt x="7561" y="13074"/>
                  </a:cubicBezTo>
                  <a:cubicBezTo>
                    <a:pt x="7446" y="13099"/>
                    <a:pt x="7352" y="13111"/>
                    <a:pt x="7268" y="13111"/>
                  </a:cubicBezTo>
                  <a:cubicBezTo>
                    <a:pt x="7027" y="13111"/>
                    <a:pt x="6862" y="13014"/>
                    <a:pt x="6508" y="12844"/>
                  </a:cubicBezTo>
                  <a:cubicBezTo>
                    <a:pt x="6030" y="12595"/>
                    <a:pt x="5991" y="12270"/>
                    <a:pt x="5608" y="11830"/>
                  </a:cubicBezTo>
                  <a:cubicBezTo>
                    <a:pt x="5374" y="11572"/>
                    <a:pt x="5069" y="11522"/>
                    <a:pt x="4867" y="11522"/>
                  </a:cubicBezTo>
                  <a:cubicBezTo>
                    <a:pt x="4738" y="11522"/>
                    <a:pt x="4651" y="11543"/>
                    <a:pt x="4651" y="11543"/>
                  </a:cubicBezTo>
                  <a:cubicBezTo>
                    <a:pt x="4651" y="11543"/>
                    <a:pt x="5436" y="11983"/>
                    <a:pt x="5742" y="12653"/>
                  </a:cubicBezTo>
                  <a:cubicBezTo>
                    <a:pt x="5736" y="12654"/>
                    <a:pt x="5728" y="12654"/>
                    <a:pt x="5719" y="12654"/>
                  </a:cubicBezTo>
                  <a:cubicBezTo>
                    <a:pt x="5422" y="12654"/>
                    <a:pt x="4180" y="12015"/>
                    <a:pt x="3771" y="11791"/>
                  </a:cubicBezTo>
                  <a:cubicBezTo>
                    <a:pt x="3312" y="11581"/>
                    <a:pt x="2680" y="10854"/>
                    <a:pt x="2680" y="10853"/>
                  </a:cubicBezTo>
                  <a:lnTo>
                    <a:pt x="2680" y="10853"/>
                  </a:lnTo>
                  <a:cubicBezTo>
                    <a:pt x="2680" y="10854"/>
                    <a:pt x="2757" y="11102"/>
                    <a:pt x="2948" y="11581"/>
                  </a:cubicBezTo>
                  <a:cubicBezTo>
                    <a:pt x="3139" y="12021"/>
                    <a:pt x="3580" y="12212"/>
                    <a:pt x="3580" y="12212"/>
                  </a:cubicBezTo>
                  <a:cubicBezTo>
                    <a:pt x="3580" y="12212"/>
                    <a:pt x="2967" y="12346"/>
                    <a:pt x="2584" y="12538"/>
                  </a:cubicBezTo>
                  <a:cubicBezTo>
                    <a:pt x="2201" y="12729"/>
                    <a:pt x="1436" y="13074"/>
                    <a:pt x="1436" y="13074"/>
                  </a:cubicBezTo>
                  <a:cubicBezTo>
                    <a:pt x="1436" y="13074"/>
                    <a:pt x="3318" y="12576"/>
                    <a:pt x="4038" y="12576"/>
                  </a:cubicBezTo>
                  <a:cubicBezTo>
                    <a:pt x="4052" y="12576"/>
                    <a:pt x="4065" y="12576"/>
                    <a:pt x="4077" y="12576"/>
                  </a:cubicBezTo>
                  <a:cubicBezTo>
                    <a:pt x="4632" y="12595"/>
                    <a:pt x="5302" y="12825"/>
                    <a:pt x="5781" y="13112"/>
                  </a:cubicBezTo>
                  <a:cubicBezTo>
                    <a:pt x="5340" y="13208"/>
                    <a:pt x="4766" y="13399"/>
                    <a:pt x="4537" y="13610"/>
                  </a:cubicBezTo>
                  <a:cubicBezTo>
                    <a:pt x="4115" y="13993"/>
                    <a:pt x="3541" y="14548"/>
                    <a:pt x="3101" y="14777"/>
                  </a:cubicBezTo>
                  <a:cubicBezTo>
                    <a:pt x="2642" y="15026"/>
                    <a:pt x="2010" y="15064"/>
                    <a:pt x="1627" y="15064"/>
                  </a:cubicBezTo>
                  <a:cubicBezTo>
                    <a:pt x="1244" y="15064"/>
                    <a:pt x="536" y="15218"/>
                    <a:pt x="536" y="15218"/>
                  </a:cubicBezTo>
                  <a:cubicBezTo>
                    <a:pt x="536" y="15218"/>
                    <a:pt x="919" y="15275"/>
                    <a:pt x="1321" y="15352"/>
                  </a:cubicBezTo>
                  <a:cubicBezTo>
                    <a:pt x="1455" y="15383"/>
                    <a:pt x="1608" y="15394"/>
                    <a:pt x="1753" y="15394"/>
                  </a:cubicBezTo>
                  <a:cubicBezTo>
                    <a:pt x="2042" y="15394"/>
                    <a:pt x="2297" y="15352"/>
                    <a:pt x="2297" y="15352"/>
                  </a:cubicBezTo>
                  <a:lnTo>
                    <a:pt x="2297" y="15352"/>
                  </a:lnTo>
                  <a:cubicBezTo>
                    <a:pt x="2297" y="15352"/>
                    <a:pt x="2106" y="15753"/>
                    <a:pt x="1723" y="16213"/>
                  </a:cubicBezTo>
                  <a:cubicBezTo>
                    <a:pt x="1340" y="16672"/>
                    <a:pt x="1417" y="16978"/>
                    <a:pt x="1417" y="16978"/>
                  </a:cubicBezTo>
                  <a:cubicBezTo>
                    <a:pt x="1417" y="16978"/>
                    <a:pt x="2469" y="15505"/>
                    <a:pt x="3101" y="15275"/>
                  </a:cubicBezTo>
                  <a:cubicBezTo>
                    <a:pt x="3713" y="15064"/>
                    <a:pt x="4173" y="14375"/>
                    <a:pt x="4671" y="13916"/>
                  </a:cubicBezTo>
                  <a:cubicBezTo>
                    <a:pt x="5034" y="13610"/>
                    <a:pt x="5742" y="13533"/>
                    <a:pt x="6278" y="13437"/>
                  </a:cubicBezTo>
                  <a:cubicBezTo>
                    <a:pt x="6412" y="13533"/>
                    <a:pt x="6565" y="13610"/>
                    <a:pt x="6699" y="13686"/>
                  </a:cubicBezTo>
                  <a:cubicBezTo>
                    <a:pt x="6642" y="13782"/>
                    <a:pt x="6546" y="13897"/>
                    <a:pt x="6451" y="14088"/>
                  </a:cubicBezTo>
                  <a:cubicBezTo>
                    <a:pt x="6221" y="14548"/>
                    <a:pt x="6317" y="14950"/>
                    <a:pt x="5876" y="15237"/>
                  </a:cubicBezTo>
                  <a:cubicBezTo>
                    <a:pt x="5607" y="15405"/>
                    <a:pt x="5331" y="15435"/>
                    <a:pt x="5041" y="15435"/>
                  </a:cubicBezTo>
                  <a:cubicBezTo>
                    <a:pt x="4879" y="15435"/>
                    <a:pt x="4712" y="15426"/>
                    <a:pt x="4540" y="15426"/>
                  </a:cubicBezTo>
                  <a:cubicBezTo>
                    <a:pt x="4495" y="15426"/>
                    <a:pt x="4449" y="15426"/>
                    <a:pt x="4403" y="15428"/>
                  </a:cubicBezTo>
                  <a:cubicBezTo>
                    <a:pt x="3886" y="15447"/>
                    <a:pt x="3522" y="15696"/>
                    <a:pt x="3522" y="15696"/>
                  </a:cubicBezTo>
                  <a:cubicBezTo>
                    <a:pt x="3522" y="15696"/>
                    <a:pt x="3598" y="15691"/>
                    <a:pt x="3720" y="15691"/>
                  </a:cubicBezTo>
                  <a:cubicBezTo>
                    <a:pt x="3935" y="15691"/>
                    <a:pt x="4291" y="15706"/>
                    <a:pt x="4632" y="15792"/>
                  </a:cubicBezTo>
                  <a:cubicBezTo>
                    <a:pt x="4961" y="15877"/>
                    <a:pt x="5197" y="15893"/>
                    <a:pt x="5325" y="15893"/>
                  </a:cubicBezTo>
                  <a:cubicBezTo>
                    <a:pt x="5398" y="15893"/>
                    <a:pt x="5436" y="15887"/>
                    <a:pt x="5436" y="15887"/>
                  </a:cubicBezTo>
                  <a:lnTo>
                    <a:pt x="5436" y="15887"/>
                  </a:lnTo>
                  <a:cubicBezTo>
                    <a:pt x="5436" y="15887"/>
                    <a:pt x="5226" y="16136"/>
                    <a:pt x="5053" y="16500"/>
                  </a:cubicBezTo>
                  <a:cubicBezTo>
                    <a:pt x="4269" y="16672"/>
                    <a:pt x="3426" y="17285"/>
                    <a:pt x="3063" y="17495"/>
                  </a:cubicBezTo>
                  <a:cubicBezTo>
                    <a:pt x="2680" y="17706"/>
                    <a:pt x="2335" y="18012"/>
                    <a:pt x="1531" y="18031"/>
                  </a:cubicBezTo>
                  <a:cubicBezTo>
                    <a:pt x="747" y="18069"/>
                    <a:pt x="0" y="18548"/>
                    <a:pt x="0" y="18548"/>
                  </a:cubicBezTo>
                  <a:cubicBezTo>
                    <a:pt x="0" y="18548"/>
                    <a:pt x="969" y="18348"/>
                    <a:pt x="1598" y="18348"/>
                  </a:cubicBezTo>
                  <a:cubicBezTo>
                    <a:pt x="1670" y="18348"/>
                    <a:pt x="1738" y="18351"/>
                    <a:pt x="1799" y="18357"/>
                  </a:cubicBezTo>
                  <a:cubicBezTo>
                    <a:pt x="1865" y="18363"/>
                    <a:pt x="1928" y="18366"/>
                    <a:pt x="1987" y="18366"/>
                  </a:cubicBezTo>
                  <a:cubicBezTo>
                    <a:pt x="2461" y="18366"/>
                    <a:pt x="2718" y="18184"/>
                    <a:pt x="2718" y="18184"/>
                  </a:cubicBezTo>
                  <a:lnTo>
                    <a:pt x="2718" y="18184"/>
                  </a:lnTo>
                  <a:cubicBezTo>
                    <a:pt x="2718" y="18184"/>
                    <a:pt x="2278" y="18873"/>
                    <a:pt x="2259" y="19352"/>
                  </a:cubicBezTo>
                  <a:cubicBezTo>
                    <a:pt x="2240" y="19830"/>
                    <a:pt x="2087" y="20309"/>
                    <a:pt x="2087" y="20309"/>
                  </a:cubicBezTo>
                  <a:cubicBezTo>
                    <a:pt x="2087" y="20309"/>
                    <a:pt x="2393" y="19926"/>
                    <a:pt x="2680" y="19065"/>
                  </a:cubicBezTo>
                  <a:cubicBezTo>
                    <a:pt x="2948" y="18203"/>
                    <a:pt x="3101" y="18012"/>
                    <a:pt x="3503" y="17610"/>
                  </a:cubicBezTo>
                  <a:cubicBezTo>
                    <a:pt x="3809" y="17285"/>
                    <a:pt x="4441" y="17266"/>
                    <a:pt x="4824" y="17093"/>
                  </a:cubicBezTo>
                  <a:lnTo>
                    <a:pt x="4824" y="17093"/>
                  </a:lnTo>
                  <a:cubicBezTo>
                    <a:pt x="4690" y="17668"/>
                    <a:pt x="4651" y="18299"/>
                    <a:pt x="4498" y="19007"/>
                  </a:cubicBezTo>
                  <a:cubicBezTo>
                    <a:pt x="4479" y="19103"/>
                    <a:pt x="4460" y="19199"/>
                    <a:pt x="4460" y="19294"/>
                  </a:cubicBezTo>
                  <a:cubicBezTo>
                    <a:pt x="4211" y="19582"/>
                    <a:pt x="3426" y="20519"/>
                    <a:pt x="3063" y="20807"/>
                  </a:cubicBezTo>
                  <a:cubicBezTo>
                    <a:pt x="2661" y="21151"/>
                    <a:pt x="2355" y="22108"/>
                    <a:pt x="2355" y="22108"/>
                  </a:cubicBezTo>
                  <a:cubicBezTo>
                    <a:pt x="2355" y="22108"/>
                    <a:pt x="2948" y="21209"/>
                    <a:pt x="3580" y="20902"/>
                  </a:cubicBezTo>
                  <a:cubicBezTo>
                    <a:pt x="3828" y="20768"/>
                    <a:pt x="4020" y="20577"/>
                    <a:pt x="4192" y="20385"/>
                  </a:cubicBezTo>
                  <a:lnTo>
                    <a:pt x="4192" y="20385"/>
                  </a:lnTo>
                  <a:cubicBezTo>
                    <a:pt x="4077" y="20692"/>
                    <a:pt x="4364" y="21170"/>
                    <a:pt x="4154" y="21438"/>
                  </a:cubicBezTo>
                  <a:cubicBezTo>
                    <a:pt x="3835" y="21853"/>
                    <a:pt x="3649" y="22241"/>
                    <a:pt x="3551" y="22448"/>
                  </a:cubicBezTo>
                  <a:lnTo>
                    <a:pt x="3551" y="22448"/>
                  </a:lnTo>
                  <a:cubicBezTo>
                    <a:pt x="3628" y="22317"/>
                    <a:pt x="3794" y="22114"/>
                    <a:pt x="4115" y="21821"/>
                  </a:cubicBezTo>
                  <a:cubicBezTo>
                    <a:pt x="4747" y="21266"/>
                    <a:pt x="4498" y="20481"/>
                    <a:pt x="4690" y="19639"/>
                  </a:cubicBezTo>
                  <a:cubicBezTo>
                    <a:pt x="4881" y="18797"/>
                    <a:pt x="5111" y="17897"/>
                    <a:pt x="5111" y="17897"/>
                  </a:cubicBezTo>
                  <a:cubicBezTo>
                    <a:pt x="5111" y="17897"/>
                    <a:pt x="5742" y="18510"/>
                    <a:pt x="6087" y="18873"/>
                  </a:cubicBezTo>
                  <a:cubicBezTo>
                    <a:pt x="6412" y="19237"/>
                    <a:pt x="6680" y="19926"/>
                    <a:pt x="6853" y="20577"/>
                  </a:cubicBezTo>
                  <a:cubicBezTo>
                    <a:pt x="7025" y="21247"/>
                    <a:pt x="7159" y="21381"/>
                    <a:pt x="7159" y="21381"/>
                  </a:cubicBezTo>
                  <a:cubicBezTo>
                    <a:pt x="7159" y="21381"/>
                    <a:pt x="6948" y="19677"/>
                    <a:pt x="6508" y="18893"/>
                  </a:cubicBezTo>
                  <a:cubicBezTo>
                    <a:pt x="6068" y="18108"/>
                    <a:pt x="5168" y="17763"/>
                    <a:pt x="5398" y="16787"/>
                  </a:cubicBezTo>
                  <a:cubicBezTo>
                    <a:pt x="5608" y="15811"/>
                    <a:pt x="6833" y="15409"/>
                    <a:pt x="6929" y="15045"/>
                  </a:cubicBezTo>
                  <a:cubicBezTo>
                    <a:pt x="7025" y="14682"/>
                    <a:pt x="6795" y="14069"/>
                    <a:pt x="7446" y="14012"/>
                  </a:cubicBezTo>
                  <a:lnTo>
                    <a:pt x="7446" y="14012"/>
                  </a:lnTo>
                  <a:cubicBezTo>
                    <a:pt x="7446" y="14222"/>
                    <a:pt x="7408" y="14509"/>
                    <a:pt x="7274" y="14873"/>
                  </a:cubicBezTo>
                  <a:cubicBezTo>
                    <a:pt x="6967" y="15753"/>
                    <a:pt x="6872" y="16136"/>
                    <a:pt x="6872" y="16577"/>
                  </a:cubicBezTo>
                  <a:cubicBezTo>
                    <a:pt x="6872" y="16998"/>
                    <a:pt x="7274" y="18682"/>
                    <a:pt x="7695" y="19582"/>
                  </a:cubicBezTo>
                  <a:cubicBezTo>
                    <a:pt x="8039" y="20347"/>
                    <a:pt x="8326" y="20960"/>
                    <a:pt x="8422" y="21266"/>
                  </a:cubicBezTo>
                  <a:cubicBezTo>
                    <a:pt x="8403" y="21055"/>
                    <a:pt x="8365" y="20711"/>
                    <a:pt x="8288" y="20309"/>
                  </a:cubicBezTo>
                  <a:cubicBezTo>
                    <a:pt x="8173" y="19582"/>
                    <a:pt x="7790" y="18567"/>
                    <a:pt x="7561" y="17706"/>
                  </a:cubicBezTo>
                  <a:cubicBezTo>
                    <a:pt x="7350" y="16845"/>
                    <a:pt x="7503" y="16002"/>
                    <a:pt x="7503" y="16002"/>
                  </a:cubicBezTo>
                  <a:lnTo>
                    <a:pt x="7503" y="16002"/>
                  </a:lnTo>
                  <a:cubicBezTo>
                    <a:pt x="7695" y="16462"/>
                    <a:pt x="8843" y="17457"/>
                    <a:pt x="9073" y="18242"/>
                  </a:cubicBezTo>
                  <a:cubicBezTo>
                    <a:pt x="9341" y="19007"/>
                    <a:pt x="9800" y="19926"/>
                    <a:pt x="9800" y="19926"/>
                  </a:cubicBezTo>
                  <a:cubicBezTo>
                    <a:pt x="9800" y="19926"/>
                    <a:pt x="9724" y="19275"/>
                    <a:pt x="9666" y="18682"/>
                  </a:cubicBezTo>
                  <a:cubicBezTo>
                    <a:pt x="9609" y="18089"/>
                    <a:pt x="8901" y="16940"/>
                    <a:pt x="8575" y="16500"/>
                  </a:cubicBezTo>
                  <a:cubicBezTo>
                    <a:pt x="8212" y="16079"/>
                    <a:pt x="7944" y="15275"/>
                    <a:pt x="7944" y="15275"/>
                  </a:cubicBezTo>
                  <a:lnTo>
                    <a:pt x="7944" y="15275"/>
                  </a:lnTo>
                  <a:cubicBezTo>
                    <a:pt x="7944" y="15275"/>
                    <a:pt x="8403" y="15505"/>
                    <a:pt x="8709" y="15715"/>
                  </a:cubicBezTo>
                  <a:cubicBezTo>
                    <a:pt x="9035" y="15926"/>
                    <a:pt x="9705" y="16021"/>
                    <a:pt x="9705" y="16021"/>
                  </a:cubicBezTo>
                  <a:cubicBezTo>
                    <a:pt x="9322" y="15734"/>
                    <a:pt x="8422" y="15332"/>
                    <a:pt x="8403" y="14796"/>
                  </a:cubicBezTo>
                  <a:cubicBezTo>
                    <a:pt x="8384" y="14414"/>
                    <a:pt x="8575" y="14107"/>
                    <a:pt x="8709" y="13686"/>
                  </a:cubicBezTo>
                  <a:cubicBezTo>
                    <a:pt x="9245" y="13399"/>
                    <a:pt x="9800" y="12940"/>
                    <a:pt x="10317" y="12308"/>
                  </a:cubicBezTo>
                  <a:cubicBezTo>
                    <a:pt x="11083" y="11389"/>
                    <a:pt x="12155" y="10662"/>
                    <a:pt x="12595" y="10394"/>
                  </a:cubicBezTo>
                  <a:cubicBezTo>
                    <a:pt x="13016" y="10662"/>
                    <a:pt x="14107" y="11389"/>
                    <a:pt x="14872" y="12308"/>
                  </a:cubicBezTo>
                  <a:cubicBezTo>
                    <a:pt x="15370" y="12940"/>
                    <a:pt x="15925" y="13399"/>
                    <a:pt x="16461" y="13686"/>
                  </a:cubicBezTo>
                  <a:cubicBezTo>
                    <a:pt x="16614" y="14107"/>
                    <a:pt x="16806" y="14414"/>
                    <a:pt x="16787" y="14796"/>
                  </a:cubicBezTo>
                  <a:cubicBezTo>
                    <a:pt x="16748" y="15332"/>
                    <a:pt x="15868" y="15734"/>
                    <a:pt x="15485" y="16021"/>
                  </a:cubicBezTo>
                  <a:cubicBezTo>
                    <a:pt x="15485" y="16021"/>
                    <a:pt x="16155" y="15926"/>
                    <a:pt x="16461" y="15715"/>
                  </a:cubicBezTo>
                  <a:cubicBezTo>
                    <a:pt x="16786" y="15505"/>
                    <a:pt x="17227" y="15275"/>
                    <a:pt x="17227" y="15275"/>
                  </a:cubicBezTo>
                  <a:lnTo>
                    <a:pt x="17227" y="15275"/>
                  </a:lnTo>
                  <a:cubicBezTo>
                    <a:pt x="17227" y="15275"/>
                    <a:pt x="16940" y="16041"/>
                    <a:pt x="16614" y="16500"/>
                  </a:cubicBezTo>
                  <a:cubicBezTo>
                    <a:pt x="16251" y="16940"/>
                    <a:pt x="15562" y="18089"/>
                    <a:pt x="15504" y="18682"/>
                  </a:cubicBezTo>
                  <a:cubicBezTo>
                    <a:pt x="15447" y="19275"/>
                    <a:pt x="15389" y="19926"/>
                    <a:pt x="15389" y="19926"/>
                  </a:cubicBezTo>
                  <a:cubicBezTo>
                    <a:pt x="15389" y="19926"/>
                    <a:pt x="15868" y="19007"/>
                    <a:pt x="16117" y="18242"/>
                  </a:cubicBezTo>
                  <a:cubicBezTo>
                    <a:pt x="16365" y="17476"/>
                    <a:pt x="17495" y="16481"/>
                    <a:pt x="17686" y="16002"/>
                  </a:cubicBezTo>
                  <a:lnTo>
                    <a:pt x="17686" y="16002"/>
                  </a:lnTo>
                  <a:cubicBezTo>
                    <a:pt x="17686" y="16002"/>
                    <a:pt x="17858" y="16845"/>
                    <a:pt x="17610" y="17706"/>
                  </a:cubicBezTo>
                  <a:cubicBezTo>
                    <a:pt x="17399" y="18567"/>
                    <a:pt x="17016" y="19582"/>
                    <a:pt x="16901" y="20309"/>
                  </a:cubicBezTo>
                  <a:cubicBezTo>
                    <a:pt x="16825" y="20711"/>
                    <a:pt x="16787" y="21055"/>
                    <a:pt x="16748" y="21266"/>
                  </a:cubicBezTo>
                  <a:cubicBezTo>
                    <a:pt x="16825" y="20979"/>
                    <a:pt x="17131" y="20347"/>
                    <a:pt x="17495" y="19582"/>
                  </a:cubicBezTo>
                  <a:cubicBezTo>
                    <a:pt x="17897" y="18682"/>
                    <a:pt x="18318" y="16998"/>
                    <a:pt x="18318" y="16577"/>
                  </a:cubicBezTo>
                  <a:cubicBezTo>
                    <a:pt x="18318" y="16136"/>
                    <a:pt x="18222" y="15734"/>
                    <a:pt x="17897" y="14873"/>
                  </a:cubicBezTo>
                  <a:cubicBezTo>
                    <a:pt x="17782" y="14509"/>
                    <a:pt x="17744" y="14222"/>
                    <a:pt x="17744" y="14012"/>
                  </a:cubicBezTo>
                  <a:lnTo>
                    <a:pt x="17744" y="14012"/>
                  </a:lnTo>
                  <a:cubicBezTo>
                    <a:pt x="18375" y="14088"/>
                    <a:pt x="18165" y="14701"/>
                    <a:pt x="18260" y="15045"/>
                  </a:cubicBezTo>
                  <a:cubicBezTo>
                    <a:pt x="18356" y="15428"/>
                    <a:pt x="19581" y="15811"/>
                    <a:pt x="19792" y="16787"/>
                  </a:cubicBezTo>
                  <a:cubicBezTo>
                    <a:pt x="20002" y="17763"/>
                    <a:pt x="19122" y="18108"/>
                    <a:pt x="18662" y="18893"/>
                  </a:cubicBezTo>
                  <a:cubicBezTo>
                    <a:pt x="18222" y="19677"/>
                    <a:pt x="18031" y="21381"/>
                    <a:pt x="18031" y="21381"/>
                  </a:cubicBezTo>
                  <a:cubicBezTo>
                    <a:pt x="18031" y="21381"/>
                    <a:pt x="18184" y="21247"/>
                    <a:pt x="18337" y="20577"/>
                  </a:cubicBezTo>
                  <a:cubicBezTo>
                    <a:pt x="18509" y="19907"/>
                    <a:pt x="18739" y="19237"/>
                    <a:pt x="19103" y="18873"/>
                  </a:cubicBezTo>
                  <a:cubicBezTo>
                    <a:pt x="19428" y="18510"/>
                    <a:pt x="20079" y="17897"/>
                    <a:pt x="20079" y="17897"/>
                  </a:cubicBezTo>
                  <a:cubicBezTo>
                    <a:pt x="20079" y="17897"/>
                    <a:pt x="20289" y="18797"/>
                    <a:pt x="20481" y="19639"/>
                  </a:cubicBezTo>
                  <a:cubicBezTo>
                    <a:pt x="20672" y="20481"/>
                    <a:pt x="20519" y="21438"/>
                    <a:pt x="21131" y="21974"/>
                  </a:cubicBezTo>
                  <a:cubicBezTo>
                    <a:pt x="21572" y="22357"/>
                    <a:pt x="21706" y="22606"/>
                    <a:pt x="21763" y="22721"/>
                  </a:cubicBezTo>
                  <a:cubicBezTo>
                    <a:pt x="21687" y="22548"/>
                    <a:pt x="21514" y="22108"/>
                    <a:pt x="21112" y="21591"/>
                  </a:cubicBezTo>
                  <a:cubicBezTo>
                    <a:pt x="20902" y="21343"/>
                    <a:pt x="21112" y="20692"/>
                    <a:pt x="21017" y="20385"/>
                  </a:cubicBezTo>
                  <a:lnTo>
                    <a:pt x="21017" y="20385"/>
                  </a:lnTo>
                  <a:cubicBezTo>
                    <a:pt x="21189" y="20577"/>
                    <a:pt x="21399" y="20768"/>
                    <a:pt x="21629" y="20902"/>
                  </a:cubicBezTo>
                  <a:cubicBezTo>
                    <a:pt x="22242" y="21247"/>
                    <a:pt x="22854" y="22108"/>
                    <a:pt x="22854" y="22108"/>
                  </a:cubicBezTo>
                  <a:cubicBezTo>
                    <a:pt x="22854" y="22108"/>
                    <a:pt x="22548" y="21151"/>
                    <a:pt x="22146" y="20807"/>
                  </a:cubicBezTo>
                  <a:cubicBezTo>
                    <a:pt x="21782" y="20519"/>
                    <a:pt x="20997" y="19582"/>
                    <a:pt x="20749" y="19294"/>
                  </a:cubicBezTo>
                  <a:cubicBezTo>
                    <a:pt x="20729" y="19199"/>
                    <a:pt x="20710" y="19103"/>
                    <a:pt x="20710" y="19007"/>
                  </a:cubicBezTo>
                  <a:cubicBezTo>
                    <a:pt x="20557" y="18299"/>
                    <a:pt x="20519" y="17668"/>
                    <a:pt x="20385" y="17093"/>
                  </a:cubicBezTo>
                  <a:lnTo>
                    <a:pt x="20385" y="17093"/>
                  </a:lnTo>
                  <a:cubicBezTo>
                    <a:pt x="20806" y="17266"/>
                    <a:pt x="21419" y="17285"/>
                    <a:pt x="21706" y="17610"/>
                  </a:cubicBezTo>
                  <a:cubicBezTo>
                    <a:pt x="22146" y="18012"/>
                    <a:pt x="22261" y="18223"/>
                    <a:pt x="22529" y="19065"/>
                  </a:cubicBezTo>
                  <a:cubicBezTo>
                    <a:pt x="22778" y="19926"/>
                    <a:pt x="23122" y="20309"/>
                    <a:pt x="23122" y="20309"/>
                  </a:cubicBezTo>
                  <a:cubicBezTo>
                    <a:pt x="23122" y="20309"/>
                    <a:pt x="22969" y="19830"/>
                    <a:pt x="22950" y="19352"/>
                  </a:cubicBezTo>
                  <a:cubicBezTo>
                    <a:pt x="22931" y="18873"/>
                    <a:pt x="22491" y="18184"/>
                    <a:pt x="22490" y="18184"/>
                  </a:cubicBezTo>
                  <a:lnTo>
                    <a:pt x="22490" y="18184"/>
                  </a:lnTo>
                  <a:cubicBezTo>
                    <a:pt x="22491" y="18184"/>
                    <a:pt x="22730" y="18353"/>
                    <a:pt x="23171" y="18353"/>
                  </a:cubicBezTo>
                  <a:cubicBezTo>
                    <a:pt x="23245" y="18353"/>
                    <a:pt x="23324" y="18348"/>
                    <a:pt x="23409" y="18337"/>
                  </a:cubicBezTo>
                  <a:cubicBezTo>
                    <a:pt x="23471" y="18332"/>
                    <a:pt x="23538" y="18329"/>
                    <a:pt x="23611" y="18329"/>
                  </a:cubicBezTo>
                  <a:cubicBezTo>
                    <a:pt x="24239" y="18329"/>
                    <a:pt x="25208" y="18529"/>
                    <a:pt x="25208" y="18529"/>
                  </a:cubicBezTo>
                  <a:cubicBezTo>
                    <a:pt x="25208" y="18529"/>
                    <a:pt x="24538" y="18069"/>
                    <a:pt x="23735" y="18031"/>
                  </a:cubicBezTo>
                  <a:cubicBezTo>
                    <a:pt x="22950" y="18012"/>
                    <a:pt x="22586" y="17706"/>
                    <a:pt x="22203" y="17495"/>
                  </a:cubicBezTo>
                  <a:cubicBezTo>
                    <a:pt x="21859" y="17285"/>
                    <a:pt x="21017" y="16672"/>
                    <a:pt x="20232" y="16500"/>
                  </a:cubicBezTo>
                  <a:cubicBezTo>
                    <a:pt x="20060" y="16136"/>
                    <a:pt x="19849" y="15887"/>
                    <a:pt x="19849" y="15887"/>
                  </a:cubicBezTo>
                  <a:lnTo>
                    <a:pt x="19849" y="15887"/>
                  </a:lnTo>
                  <a:cubicBezTo>
                    <a:pt x="19849" y="15887"/>
                    <a:pt x="19867" y="15889"/>
                    <a:pt x="19902" y="15889"/>
                  </a:cubicBezTo>
                  <a:cubicBezTo>
                    <a:pt x="20007" y="15889"/>
                    <a:pt x="20265" y="15878"/>
                    <a:pt x="20653" y="15792"/>
                  </a:cubicBezTo>
                  <a:cubicBezTo>
                    <a:pt x="20959" y="15704"/>
                    <a:pt x="21278" y="15685"/>
                    <a:pt x="21495" y="15685"/>
                  </a:cubicBezTo>
                  <a:cubicBezTo>
                    <a:pt x="21658" y="15685"/>
                    <a:pt x="21763" y="15696"/>
                    <a:pt x="21763" y="15696"/>
                  </a:cubicBezTo>
                  <a:cubicBezTo>
                    <a:pt x="21763" y="15696"/>
                    <a:pt x="21399" y="15447"/>
                    <a:pt x="20863" y="15428"/>
                  </a:cubicBezTo>
                  <a:cubicBezTo>
                    <a:pt x="20819" y="15426"/>
                    <a:pt x="20775" y="15426"/>
                    <a:pt x="20730" y="15426"/>
                  </a:cubicBezTo>
                  <a:cubicBezTo>
                    <a:pt x="20563" y="15426"/>
                    <a:pt x="20400" y="15435"/>
                    <a:pt x="20240" y="15435"/>
                  </a:cubicBezTo>
                  <a:cubicBezTo>
                    <a:pt x="19954" y="15435"/>
                    <a:pt x="19678" y="15405"/>
                    <a:pt x="19409" y="15237"/>
                  </a:cubicBezTo>
                  <a:cubicBezTo>
                    <a:pt x="18949" y="14950"/>
                    <a:pt x="19045" y="14548"/>
                    <a:pt x="18835" y="14088"/>
                  </a:cubicBezTo>
                  <a:cubicBezTo>
                    <a:pt x="18739" y="13897"/>
                    <a:pt x="18643" y="13782"/>
                    <a:pt x="18567" y="13686"/>
                  </a:cubicBezTo>
                  <a:cubicBezTo>
                    <a:pt x="18720" y="13610"/>
                    <a:pt x="18854" y="13533"/>
                    <a:pt x="19007" y="13437"/>
                  </a:cubicBezTo>
                  <a:cubicBezTo>
                    <a:pt x="19524" y="13514"/>
                    <a:pt x="20270" y="13591"/>
                    <a:pt x="20596" y="13916"/>
                  </a:cubicBezTo>
                  <a:cubicBezTo>
                    <a:pt x="21112" y="14375"/>
                    <a:pt x="21553" y="15064"/>
                    <a:pt x="22184" y="15275"/>
                  </a:cubicBezTo>
                  <a:cubicBezTo>
                    <a:pt x="22816" y="15505"/>
                    <a:pt x="23849" y="16978"/>
                    <a:pt x="23849" y="16978"/>
                  </a:cubicBezTo>
                  <a:cubicBezTo>
                    <a:pt x="23849" y="16978"/>
                    <a:pt x="23926" y="16672"/>
                    <a:pt x="23543" y="16213"/>
                  </a:cubicBezTo>
                  <a:cubicBezTo>
                    <a:pt x="23160" y="15773"/>
                    <a:pt x="22969" y="15352"/>
                    <a:pt x="22969" y="15352"/>
                  </a:cubicBezTo>
                  <a:lnTo>
                    <a:pt x="22969" y="15352"/>
                  </a:lnTo>
                  <a:cubicBezTo>
                    <a:pt x="22969" y="15352"/>
                    <a:pt x="23224" y="15394"/>
                    <a:pt x="23519" y="15394"/>
                  </a:cubicBezTo>
                  <a:cubicBezTo>
                    <a:pt x="23667" y="15394"/>
                    <a:pt x="23824" y="15383"/>
                    <a:pt x="23964" y="15352"/>
                  </a:cubicBezTo>
                  <a:cubicBezTo>
                    <a:pt x="24366" y="15256"/>
                    <a:pt x="24749" y="15218"/>
                    <a:pt x="24749" y="15218"/>
                  </a:cubicBezTo>
                  <a:cubicBezTo>
                    <a:pt x="24749" y="15218"/>
                    <a:pt x="24022" y="15064"/>
                    <a:pt x="23639" y="15064"/>
                  </a:cubicBezTo>
                  <a:cubicBezTo>
                    <a:pt x="23256" y="15064"/>
                    <a:pt x="22644" y="15045"/>
                    <a:pt x="22184" y="14777"/>
                  </a:cubicBezTo>
                  <a:cubicBezTo>
                    <a:pt x="21725" y="14548"/>
                    <a:pt x="21170" y="13973"/>
                    <a:pt x="20749" y="13610"/>
                  </a:cubicBezTo>
                  <a:cubicBezTo>
                    <a:pt x="20500" y="13399"/>
                    <a:pt x="19945" y="13208"/>
                    <a:pt x="19504" y="13112"/>
                  </a:cubicBezTo>
                  <a:cubicBezTo>
                    <a:pt x="19983" y="12825"/>
                    <a:pt x="20653" y="12595"/>
                    <a:pt x="21208" y="12576"/>
                  </a:cubicBezTo>
                  <a:cubicBezTo>
                    <a:pt x="21221" y="12576"/>
                    <a:pt x="21233" y="12576"/>
                    <a:pt x="21247" y="12576"/>
                  </a:cubicBezTo>
                  <a:cubicBezTo>
                    <a:pt x="21967" y="12576"/>
                    <a:pt x="23830" y="13074"/>
                    <a:pt x="23830" y="13074"/>
                  </a:cubicBezTo>
                  <a:cubicBezTo>
                    <a:pt x="23830" y="13074"/>
                    <a:pt x="23065" y="12691"/>
                    <a:pt x="22682" y="12538"/>
                  </a:cubicBezTo>
                  <a:cubicBezTo>
                    <a:pt x="22299" y="12346"/>
                    <a:pt x="21706" y="12212"/>
                    <a:pt x="21706" y="12212"/>
                  </a:cubicBezTo>
                  <a:cubicBezTo>
                    <a:pt x="21706" y="12212"/>
                    <a:pt x="22165" y="12021"/>
                    <a:pt x="22337" y="11581"/>
                  </a:cubicBezTo>
                  <a:cubicBezTo>
                    <a:pt x="22510" y="11122"/>
                    <a:pt x="22586" y="10854"/>
                    <a:pt x="22586" y="10853"/>
                  </a:cubicBezTo>
                  <a:lnTo>
                    <a:pt x="22586" y="10853"/>
                  </a:lnTo>
                  <a:cubicBezTo>
                    <a:pt x="22586" y="10854"/>
                    <a:pt x="21974" y="11581"/>
                    <a:pt x="21514" y="11791"/>
                  </a:cubicBezTo>
                  <a:cubicBezTo>
                    <a:pt x="21061" y="11999"/>
                    <a:pt x="19808" y="12653"/>
                    <a:pt x="19535" y="12653"/>
                  </a:cubicBezTo>
                  <a:cubicBezTo>
                    <a:pt x="19531" y="12653"/>
                    <a:pt x="19527" y="12653"/>
                    <a:pt x="19524" y="12653"/>
                  </a:cubicBezTo>
                  <a:cubicBezTo>
                    <a:pt x="19849" y="11983"/>
                    <a:pt x="20634" y="11543"/>
                    <a:pt x="20634" y="11543"/>
                  </a:cubicBezTo>
                  <a:cubicBezTo>
                    <a:pt x="20634" y="11543"/>
                    <a:pt x="20560" y="11527"/>
                    <a:pt x="20448" y="11527"/>
                  </a:cubicBezTo>
                  <a:cubicBezTo>
                    <a:pt x="20250" y="11527"/>
                    <a:pt x="19933" y="11574"/>
                    <a:pt x="19677" y="11830"/>
                  </a:cubicBezTo>
                  <a:cubicBezTo>
                    <a:pt x="19294" y="12270"/>
                    <a:pt x="19237" y="12595"/>
                    <a:pt x="18758" y="12844"/>
                  </a:cubicBezTo>
                  <a:cubicBezTo>
                    <a:pt x="18404" y="13014"/>
                    <a:pt x="18249" y="13111"/>
                    <a:pt x="18006" y="13111"/>
                  </a:cubicBezTo>
                  <a:cubicBezTo>
                    <a:pt x="17921" y="13111"/>
                    <a:pt x="17825" y="13099"/>
                    <a:pt x="17705" y="13074"/>
                  </a:cubicBezTo>
                  <a:cubicBezTo>
                    <a:pt x="17686" y="13074"/>
                    <a:pt x="17667" y="13055"/>
                    <a:pt x="17648" y="13055"/>
                  </a:cubicBezTo>
                  <a:cubicBezTo>
                    <a:pt x="17667" y="12959"/>
                    <a:pt x="17705" y="12844"/>
                    <a:pt x="17763" y="12748"/>
                  </a:cubicBezTo>
                  <a:cubicBezTo>
                    <a:pt x="18031" y="12308"/>
                    <a:pt x="18471" y="11715"/>
                    <a:pt x="19007" y="11160"/>
                  </a:cubicBezTo>
                  <a:cubicBezTo>
                    <a:pt x="19504" y="10624"/>
                    <a:pt x="20347" y="10739"/>
                    <a:pt x="21380" y="10662"/>
                  </a:cubicBezTo>
                  <a:cubicBezTo>
                    <a:pt x="22433" y="10586"/>
                    <a:pt x="23313" y="10452"/>
                    <a:pt x="23313" y="10452"/>
                  </a:cubicBezTo>
                  <a:cubicBezTo>
                    <a:pt x="23313" y="10452"/>
                    <a:pt x="22758" y="10356"/>
                    <a:pt x="22165" y="10260"/>
                  </a:cubicBezTo>
                  <a:cubicBezTo>
                    <a:pt x="21991" y="10232"/>
                    <a:pt x="21755" y="10222"/>
                    <a:pt x="21509" y="10222"/>
                  </a:cubicBezTo>
                  <a:cubicBezTo>
                    <a:pt x="20919" y="10222"/>
                    <a:pt x="20270" y="10279"/>
                    <a:pt x="20270" y="10279"/>
                  </a:cubicBezTo>
                  <a:cubicBezTo>
                    <a:pt x="20270" y="10279"/>
                    <a:pt x="20385" y="10050"/>
                    <a:pt x="20844" y="9686"/>
                  </a:cubicBezTo>
                  <a:cubicBezTo>
                    <a:pt x="21304" y="9341"/>
                    <a:pt x="22433" y="8748"/>
                    <a:pt x="22433" y="8748"/>
                  </a:cubicBezTo>
                  <a:lnTo>
                    <a:pt x="22433" y="8748"/>
                  </a:lnTo>
                  <a:cubicBezTo>
                    <a:pt x="22433" y="8748"/>
                    <a:pt x="21246" y="9035"/>
                    <a:pt x="20710" y="9341"/>
                  </a:cubicBezTo>
                  <a:cubicBezTo>
                    <a:pt x="20155" y="9667"/>
                    <a:pt x="19811" y="10260"/>
                    <a:pt x="19811" y="10260"/>
                  </a:cubicBezTo>
                  <a:cubicBezTo>
                    <a:pt x="19811" y="10260"/>
                    <a:pt x="19849" y="9954"/>
                    <a:pt x="20136" y="9227"/>
                  </a:cubicBezTo>
                  <a:cubicBezTo>
                    <a:pt x="20423" y="8518"/>
                    <a:pt x="20232" y="7772"/>
                    <a:pt x="20634" y="7293"/>
                  </a:cubicBezTo>
                  <a:cubicBezTo>
                    <a:pt x="21036" y="6834"/>
                    <a:pt x="21495" y="6126"/>
                    <a:pt x="21495" y="6126"/>
                  </a:cubicBezTo>
                  <a:lnTo>
                    <a:pt x="21495" y="6126"/>
                  </a:lnTo>
                  <a:cubicBezTo>
                    <a:pt x="21495" y="6126"/>
                    <a:pt x="21131" y="6451"/>
                    <a:pt x="20634" y="6834"/>
                  </a:cubicBezTo>
                  <a:cubicBezTo>
                    <a:pt x="20136" y="7217"/>
                    <a:pt x="19906" y="8097"/>
                    <a:pt x="19906" y="8097"/>
                  </a:cubicBezTo>
                  <a:cubicBezTo>
                    <a:pt x="19887" y="7561"/>
                    <a:pt x="19237" y="7083"/>
                    <a:pt x="19237" y="7083"/>
                  </a:cubicBezTo>
                  <a:lnTo>
                    <a:pt x="19237" y="7083"/>
                  </a:lnTo>
                  <a:cubicBezTo>
                    <a:pt x="19237" y="7083"/>
                    <a:pt x="19562" y="7982"/>
                    <a:pt x="19619" y="8557"/>
                  </a:cubicBezTo>
                  <a:cubicBezTo>
                    <a:pt x="19696" y="9150"/>
                    <a:pt x="19122" y="10241"/>
                    <a:pt x="19007" y="10241"/>
                  </a:cubicBezTo>
                  <a:cubicBezTo>
                    <a:pt x="18892" y="10241"/>
                    <a:pt x="18796" y="9494"/>
                    <a:pt x="18643" y="9016"/>
                  </a:cubicBezTo>
                  <a:cubicBezTo>
                    <a:pt x="18528" y="8557"/>
                    <a:pt x="18356" y="7963"/>
                    <a:pt x="18547" y="7332"/>
                  </a:cubicBezTo>
                  <a:cubicBezTo>
                    <a:pt x="18739" y="6719"/>
                    <a:pt x="18433" y="5953"/>
                    <a:pt x="18433" y="5953"/>
                  </a:cubicBezTo>
                  <a:cubicBezTo>
                    <a:pt x="18433" y="5953"/>
                    <a:pt x="18433" y="6413"/>
                    <a:pt x="18318" y="6987"/>
                  </a:cubicBezTo>
                  <a:cubicBezTo>
                    <a:pt x="18184" y="7523"/>
                    <a:pt x="18241" y="8136"/>
                    <a:pt x="18241" y="8136"/>
                  </a:cubicBezTo>
                  <a:cubicBezTo>
                    <a:pt x="18241" y="8136"/>
                    <a:pt x="18126" y="7944"/>
                    <a:pt x="17839" y="7485"/>
                  </a:cubicBezTo>
                  <a:cubicBezTo>
                    <a:pt x="17552" y="7025"/>
                    <a:pt x="16691" y="6643"/>
                    <a:pt x="16691" y="6643"/>
                  </a:cubicBezTo>
                  <a:lnTo>
                    <a:pt x="16691" y="6643"/>
                  </a:lnTo>
                  <a:cubicBezTo>
                    <a:pt x="16691" y="6643"/>
                    <a:pt x="16997" y="7045"/>
                    <a:pt x="17476" y="7504"/>
                  </a:cubicBezTo>
                  <a:cubicBezTo>
                    <a:pt x="17954" y="7963"/>
                    <a:pt x="17935" y="8748"/>
                    <a:pt x="18146" y="9437"/>
                  </a:cubicBezTo>
                  <a:cubicBezTo>
                    <a:pt x="18356" y="10145"/>
                    <a:pt x="18509" y="10777"/>
                    <a:pt x="17935" y="11447"/>
                  </a:cubicBezTo>
                  <a:cubicBezTo>
                    <a:pt x="17667" y="11772"/>
                    <a:pt x="17456" y="11887"/>
                    <a:pt x="17265" y="11983"/>
                  </a:cubicBezTo>
                  <a:cubicBezTo>
                    <a:pt x="17303" y="11504"/>
                    <a:pt x="17322" y="10739"/>
                    <a:pt x="16997" y="10298"/>
                  </a:cubicBezTo>
                  <a:cubicBezTo>
                    <a:pt x="16499" y="9667"/>
                    <a:pt x="16786" y="9035"/>
                    <a:pt x="16787" y="9035"/>
                  </a:cubicBezTo>
                  <a:lnTo>
                    <a:pt x="16787" y="9035"/>
                  </a:lnTo>
                  <a:cubicBezTo>
                    <a:pt x="16786" y="9035"/>
                    <a:pt x="16231" y="9609"/>
                    <a:pt x="16423" y="9916"/>
                  </a:cubicBezTo>
                  <a:cubicBezTo>
                    <a:pt x="16614" y="10203"/>
                    <a:pt x="17016" y="10834"/>
                    <a:pt x="16901" y="11332"/>
                  </a:cubicBezTo>
                  <a:cubicBezTo>
                    <a:pt x="16790" y="11852"/>
                    <a:pt x="16534" y="12156"/>
                    <a:pt x="16327" y="12156"/>
                  </a:cubicBezTo>
                  <a:cubicBezTo>
                    <a:pt x="16320" y="12156"/>
                    <a:pt x="16314" y="12156"/>
                    <a:pt x="16308" y="12155"/>
                  </a:cubicBezTo>
                  <a:cubicBezTo>
                    <a:pt x="16117" y="12155"/>
                    <a:pt x="15217" y="10662"/>
                    <a:pt x="14317" y="10164"/>
                  </a:cubicBezTo>
                  <a:cubicBezTo>
                    <a:pt x="13437" y="9667"/>
                    <a:pt x="13494" y="8939"/>
                    <a:pt x="13494" y="7600"/>
                  </a:cubicBezTo>
                  <a:lnTo>
                    <a:pt x="13494" y="135"/>
                  </a:lnTo>
                  <a:cubicBezTo>
                    <a:pt x="13494" y="135"/>
                    <a:pt x="13054" y="39"/>
                    <a:pt x="12824" y="20"/>
                  </a:cubicBezTo>
                  <a:lnTo>
                    <a:pt x="1282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 name="Google Shape;23;p2"/>
            <p:cNvSpPr/>
            <p:nvPr/>
          </p:nvSpPr>
          <p:spPr>
            <a:xfrm>
              <a:off x="3570000" y="3393900"/>
              <a:ext cx="525" cy="1450"/>
            </a:xfrm>
            <a:custGeom>
              <a:avLst/>
              <a:gdLst/>
              <a:ahLst/>
              <a:cxnLst/>
              <a:rect l="l" t="t" r="r" b="b"/>
              <a:pathLst>
                <a:path w="21" h="58" extrusionOk="0">
                  <a:moveTo>
                    <a:pt x="20" y="0"/>
                  </a:moveTo>
                  <a:lnTo>
                    <a:pt x="20" y="0"/>
                  </a:lnTo>
                  <a:cubicBezTo>
                    <a:pt x="1" y="38"/>
                    <a:pt x="1" y="58"/>
                    <a:pt x="1" y="58"/>
                  </a:cubicBezTo>
                  <a:cubicBezTo>
                    <a:pt x="1" y="58"/>
                    <a:pt x="20" y="38"/>
                    <a:pt x="20" y="0"/>
                  </a:cubicBezTo>
                  <a:close/>
                </a:path>
              </a:pathLst>
            </a:custGeom>
            <a:solidFill>
              <a:srgbClr val="F9F0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 name="Google Shape;24;p2"/>
            <p:cNvSpPr/>
            <p:nvPr/>
          </p:nvSpPr>
          <p:spPr>
            <a:xfrm>
              <a:off x="3704950" y="3366125"/>
              <a:ext cx="500" cy="4075"/>
            </a:xfrm>
            <a:custGeom>
              <a:avLst/>
              <a:gdLst/>
              <a:ahLst/>
              <a:cxnLst/>
              <a:rect l="l" t="t" r="r" b="b"/>
              <a:pathLst>
                <a:path w="20" h="163" extrusionOk="0">
                  <a:moveTo>
                    <a:pt x="1" y="1"/>
                  </a:moveTo>
                  <a:cubicBezTo>
                    <a:pt x="1" y="103"/>
                    <a:pt x="9" y="163"/>
                    <a:pt x="15" y="163"/>
                  </a:cubicBezTo>
                  <a:cubicBezTo>
                    <a:pt x="18" y="163"/>
                    <a:pt x="20" y="148"/>
                    <a:pt x="20" y="116"/>
                  </a:cubicBezTo>
                  <a:cubicBezTo>
                    <a:pt x="20" y="97"/>
                    <a:pt x="20" y="58"/>
                    <a:pt x="1" y="1"/>
                  </a:cubicBezTo>
                  <a:close/>
                </a:path>
              </a:pathLst>
            </a:custGeom>
            <a:solidFill>
              <a:srgbClr val="F9F0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 name="Google Shape;25;p2"/>
            <p:cNvSpPr/>
            <p:nvPr/>
          </p:nvSpPr>
          <p:spPr>
            <a:xfrm>
              <a:off x="3781050" y="2846475"/>
              <a:ext cx="54575" cy="14375"/>
            </a:xfrm>
            <a:custGeom>
              <a:avLst/>
              <a:gdLst/>
              <a:ahLst/>
              <a:cxnLst/>
              <a:rect l="l" t="t" r="r" b="b"/>
              <a:pathLst>
                <a:path w="2183" h="575" extrusionOk="0">
                  <a:moveTo>
                    <a:pt x="0" y="0"/>
                  </a:moveTo>
                  <a:lnTo>
                    <a:pt x="0" y="574"/>
                  </a:lnTo>
                  <a:lnTo>
                    <a:pt x="2182" y="574"/>
                  </a:lnTo>
                  <a:lnTo>
                    <a:pt x="2182" y="0"/>
                  </a:lnTo>
                  <a:close/>
                </a:path>
              </a:pathLst>
            </a:custGeom>
            <a:solidFill>
              <a:srgbClr val="E8C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 name="Google Shape;26;p2"/>
            <p:cNvSpPr/>
            <p:nvPr/>
          </p:nvSpPr>
          <p:spPr>
            <a:xfrm>
              <a:off x="3782000" y="2903425"/>
              <a:ext cx="52175" cy="12925"/>
            </a:xfrm>
            <a:custGeom>
              <a:avLst/>
              <a:gdLst/>
              <a:ahLst/>
              <a:cxnLst/>
              <a:rect l="l" t="t" r="r" b="b"/>
              <a:pathLst>
                <a:path w="2087" h="517" extrusionOk="0">
                  <a:moveTo>
                    <a:pt x="0" y="0"/>
                  </a:moveTo>
                  <a:lnTo>
                    <a:pt x="0" y="517"/>
                  </a:lnTo>
                  <a:lnTo>
                    <a:pt x="2087" y="517"/>
                  </a:lnTo>
                  <a:lnTo>
                    <a:pt x="2087" y="0"/>
                  </a:lnTo>
                  <a:close/>
                </a:path>
              </a:pathLst>
            </a:custGeom>
            <a:solidFill>
              <a:srgbClr val="E8C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 name="Google Shape;27;p2"/>
            <p:cNvSpPr/>
            <p:nvPr/>
          </p:nvSpPr>
          <p:spPr>
            <a:xfrm>
              <a:off x="3783425" y="2955100"/>
              <a:ext cx="49800" cy="11500"/>
            </a:xfrm>
            <a:custGeom>
              <a:avLst/>
              <a:gdLst/>
              <a:ahLst/>
              <a:cxnLst/>
              <a:rect l="l" t="t" r="r" b="b"/>
              <a:pathLst>
                <a:path w="1992" h="460" extrusionOk="0">
                  <a:moveTo>
                    <a:pt x="1" y="0"/>
                  </a:moveTo>
                  <a:lnTo>
                    <a:pt x="1" y="460"/>
                  </a:lnTo>
                  <a:lnTo>
                    <a:pt x="1991" y="460"/>
                  </a:lnTo>
                  <a:lnTo>
                    <a:pt x="1991" y="0"/>
                  </a:lnTo>
                  <a:close/>
                </a:path>
              </a:pathLst>
            </a:custGeom>
            <a:solidFill>
              <a:srgbClr val="E8C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 name="Google Shape;28;p2"/>
            <p:cNvSpPr/>
            <p:nvPr/>
          </p:nvSpPr>
          <p:spPr>
            <a:xfrm>
              <a:off x="3784375" y="3002475"/>
              <a:ext cx="47900" cy="11025"/>
            </a:xfrm>
            <a:custGeom>
              <a:avLst/>
              <a:gdLst/>
              <a:ahLst/>
              <a:cxnLst/>
              <a:rect l="l" t="t" r="r" b="b"/>
              <a:pathLst>
                <a:path w="1916" h="441" extrusionOk="0">
                  <a:moveTo>
                    <a:pt x="1" y="0"/>
                  </a:moveTo>
                  <a:lnTo>
                    <a:pt x="1" y="440"/>
                  </a:lnTo>
                  <a:lnTo>
                    <a:pt x="1896" y="440"/>
                  </a:lnTo>
                  <a:lnTo>
                    <a:pt x="1915" y="0"/>
                  </a:lnTo>
                  <a:close/>
                </a:path>
              </a:pathLst>
            </a:custGeom>
            <a:solidFill>
              <a:srgbClr val="E8C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 name="Google Shape;29;p2"/>
            <p:cNvSpPr/>
            <p:nvPr/>
          </p:nvSpPr>
          <p:spPr>
            <a:xfrm>
              <a:off x="3785350" y="3045525"/>
              <a:ext cx="45950" cy="10075"/>
            </a:xfrm>
            <a:custGeom>
              <a:avLst/>
              <a:gdLst/>
              <a:ahLst/>
              <a:cxnLst/>
              <a:rect l="l" t="t" r="r" b="b"/>
              <a:pathLst>
                <a:path w="1838" h="403" extrusionOk="0">
                  <a:moveTo>
                    <a:pt x="0" y="1"/>
                  </a:moveTo>
                  <a:lnTo>
                    <a:pt x="19" y="403"/>
                  </a:lnTo>
                  <a:lnTo>
                    <a:pt x="1819" y="403"/>
                  </a:lnTo>
                  <a:lnTo>
                    <a:pt x="1838" y="1"/>
                  </a:lnTo>
                  <a:close/>
                </a:path>
              </a:pathLst>
            </a:custGeom>
            <a:solidFill>
              <a:srgbClr val="E8C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30" name="Google Shape;30;p2"/>
          <p:cNvGrpSpPr/>
          <p:nvPr/>
        </p:nvGrpSpPr>
        <p:grpSpPr>
          <a:xfrm rot="-3625297">
            <a:off x="97710" y="3121229"/>
            <a:ext cx="1143407" cy="1365753"/>
            <a:chOff x="2641650" y="1052550"/>
            <a:chExt cx="778700" cy="930125"/>
          </a:xfrm>
        </p:grpSpPr>
        <p:sp>
          <p:nvSpPr>
            <p:cNvPr id="31" name="Google Shape;31;p2"/>
            <p:cNvSpPr/>
            <p:nvPr/>
          </p:nvSpPr>
          <p:spPr>
            <a:xfrm>
              <a:off x="2922825" y="1529950"/>
              <a:ext cx="86650" cy="84575"/>
            </a:xfrm>
            <a:custGeom>
              <a:avLst/>
              <a:gdLst/>
              <a:ahLst/>
              <a:cxnLst/>
              <a:rect l="l" t="t" r="r" b="b"/>
              <a:pathLst>
                <a:path w="3466" h="3383" extrusionOk="0">
                  <a:moveTo>
                    <a:pt x="1733" y="0"/>
                  </a:moveTo>
                  <a:cubicBezTo>
                    <a:pt x="1451" y="0"/>
                    <a:pt x="1170" y="76"/>
                    <a:pt x="912" y="183"/>
                  </a:cubicBezTo>
                  <a:cubicBezTo>
                    <a:pt x="274" y="456"/>
                    <a:pt x="0" y="1216"/>
                    <a:pt x="30" y="1855"/>
                  </a:cubicBezTo>
                  <a:cubicBezTo>
                    <a:pt x="137" y="2736"/>
                    <a:pt x="877" y="3382"/>
                    <a:pt x="1715" y="3382"/>
                  </a:cubicBezTo>
                  <a:cubicBezTo>
                    <a:pt x="1831" y="3382"/>
                    <a:pt x="1949" y="3370"/>
                    <a:pt x="2067" y="3344"/>
                  </a:cubicBezTo>
                  <a:cubicBezTo>
                    <a:pt x="2979" y="3101"/>
                    <a:pt x="3465" y="2189"/>
                    <a:pt x="3313" y="1338"/>
                  </a:cubicBezTo>
                  <a:cubicBezTo>
                    <a:pt x="3252" y="882"/>
                    <a:pt x="2918" y="517"/>
                    <a:pt x="2553" y="274"/>
                  </a:cubicBezTo>
                  <a:cubicBezTo>
                    <a:pt x="2295" y="76"/>
                    <a:pt x="2014" y="0"/>
                    <a:pt x="17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2" name="Google Shape;32;p2"/>
            <p:cNvSpPr/>
            <p:nvPr/>
          </p:nvSpPr>
          <p:spPr>
            <a:xfrm>
              <a:off x="3085075" y="1594825"/>
              <a:ext cx="89575" cy="63675"/>
            </a:xfrm>
            <a:custGeom>
              <a:avLst/>
              <a:gdLst/>
              <a:ahLst/>
              <a:cxnLst/>
              <a:rect l="l" t="t" r="r" b="b"/>
              <a:pathLst>
                <a:path w="3583" h="2547" extrusionOk="0">
                  <a:moveTo>
                    <a:pt x="1728" y="1"/>
                  </a:moveTo>
                  <a:cubicBezTo>
                    <a:pt x="1448" y="1"/>
                    <a:pt x="1158" y="105"/>
                    <a:pt x="896" y="354"/>
                  </a:cubicBezTo>
                  <a:cubicBezTo>
                    <a:pt x="1" y="1249"/>
                    <a:pt x="841" y="2546"/>
                    <a:pt x="1816" y="2546"/>
                  </a:cubicBezTo>
                  <a:cubicBezTo>
                    <a:pt x="2098" y="2546"/>
                    <a:pt x="2393" y="2437"/>
                    <a:pt x="2659" y="2178"/>
                  </a:cubicBezTo>
                  <a:cubicBezTo>
                    <a:pt x="3583" y="1301"/>
                    <a:pt x="2717" y="1"/>
                    <a:pt x="17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3" name="Google Shape;33;p2"/>
            <p:cNvSpPr/>
            <p:nvPr/>
          </p:nvSpPr>
          <p:spPr>
            <a:xfrm>
              <a:off x="2987175" y="1706400"/>
              <a:ext cx="80400" cy="56325"/>
            </a:xfrm>
            <a:custGeom>
              <a:avLst/>
              <a:gdLst/>
              <a:ahLst/>
              <a:cxnLst/>
              <a:rect l="l" t="t" r="r" b="b"/>
              <a:pathLst>
                <a:path w="3216" h="2253" extrusionOk="0">
                  <a:moveTo>
                    <a:pt x="1553" y="1"/>
                  </a:moveTo>
                  <a:cubicBezTo>
                    <a:pt x="1311" y="1"/>
                    <a:pt x="1059" y="89"/>
                    <a:pt x="830" y="298"/>
                  </a:cubicBezTo>
                  <a:cubicBezTo>
                    <a:pt x="0" y="1081"/>
                    <a:pt x="762" y="2253"/>
                    <a:pt x="1642" y="2253"/>
                  </a:cubicBezTo>
                  <a:cubicBezTo>
                    <a:pt x="1890" y="2253"/>
                    <a:pt x="2147" y="2160"/>
                    <a:pt x="2381" y="1940"/>
                  </a:cubicBezTo>
                  <a:cubicBezTo>
                    <a:pt x="3216" y="1176"/>
                    <a:pt x="2440" y="1"/>
                    <a:pt x="15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4" name="Google Shape;34;p2"/>
            <p:cNvSpPr/>
            <p:nvPr/>
          </p:nvSpPr>
          <p:spPr>
            <a:xfrm>
              <a:off x="2711500" y="1658375"/>
              <a:ext cx="79875" cy="67600"/>
            </a:xfrm>
            <a:custGeom>
              <a:avLst/>
              <a:gdLst/>
              <a:ahLst/>
              <a:cxnLst/>
              <a:rect l="l" t="t" r="r" b="b"/>
              <a:pathLst>
                <a:path w="3195" h="2704" extrusionOk="0">
                  <a:moveTo>
                    <a:pt x="1352" y="0"/>
                  </a:moveTo>
                  <a:cubicBezTo>
                    <a:pt x="1059" y="0"/>
                    <a:pt x="763" y="107"/>
                    <a:pt x="581" y="304"/>
                  </a:cubicBezTo>
                  <a:cubicBezTo>
                    <a:pt x="505" y="369"/>
                    <a:pt x="449" y="433"/>
                    <a:pt x="403" y="501"/>
                  </a:cubicBezTo>
                  <a:lnTo>
                    <a:pt x="403" y="501"/>
                  </a:lnTo>
                  <a:cubicBezTo>
                    <a:pt x="126" y="879"/>
                    <a:pt x="0" y="1470"/>
                    <a:pt x="277" y="1885"/>
                  </a:cubicBezTo>
                  <a:cubicBezTo>
                    <a:pt x="606" y="2415"/>
                    <a:pt x="1089" y="2703"/>
                    <a:pt x="1607" y="2703"/>
                  </a:cubicBezTo>
                  <a:cubicBezTo>
                    <a:pt x="1950" y="2703"/>
                    <a:pt x="2308" y="2577"/>
                    <a:pt x="2647" y="2310"/>
                  </a:cubicBezTo>
                  <a:cubicBezTo>
                    <a:pt x="3195" y="1885"/>
                    <a:pt x="3164" y="943"/>
                    <a:pt x="2708" y="517"/>
                  </a:cubicBezTo>
                  <a:cubicBezTo>
                    <a:pt x="2469" y="305"/>
                    <a:pt x="2184" y="168"/>
                    <a:pt x="1898" y="124"/>
                  </a:cubicBezTo>
                  <a:lnTo>
                    <a:pt x="1898" y="124"/>
                  </a:lnTo>
                  <a:cubicBezTo>
                    <a:pt x="1828" y="91"/>
                    <a:pt x="1754" y="66"/>
                    <a:pt x="1678" y="48"/>
                  </a:cubicBezTo>
                  <a:lnTo>
                    <a:pt x="1678" y="48"/>
                  </a:lnTo>
                  <a:cubicBezTo>
                    <a:pt x="1574" y="16"/>
                    <a:pt x="1463" y="0"/>
                    <a:pt x="13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5" name="Google Shape;35;p2"/>
            <p:cNvSpPr/>
            <p:nvPr/>
          </p:nvSpPr>
          <p:spPr>
            <a:xfrm>
              <a:off x="2812250" y="1404200"/>
              <a:ext cx="72650" cy="51550"/>
            </a:xfrm>
            <a:custGeom>
              <a:avLst/>
              <a:gdLst/>
              <a:ahLst/>
              <a:cxnLst/>
              <a:rect l="l" t="t" r="r" b="b"/>
              <a:pathLst>
                <a:path w="2906" h="2062" extrusionOk="0">
                  <a:moveTo>
                    <a:pt x="1443" y="0"/>
                  </a:moveTo>
                  <a:cubicBezTo>
                    <a:pt x="1218" y="0"/>
                    <a:pt x="986" y="85"/>
                    <a:pt x="776" y="289"/>
                  </a:cubicBezTo>
                  <a:cubicBezTo>
                    <a:pt x="0" y="993"/>
                    <a:pt x="696" y="2061"/>
                    <a:pt x="1486" y="2061"/>
                  </a:cubicBezTo>
                  <a:cubicBezTo>
                    <a:pt x="1719" y="2061"/>
                    <a:pt x="1960" y="1969"/>
                    <a:pt x="2174" y="1748"/>
                  </a:cubicBezTo>
                  <a:cubicBezTo>
                    <a:pt x="2906" y="1039"/>
                    <a:pt x="2225" y="0"/>
                    <a:pt x="14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6" name="Google Shape;36;p2"/>
            <p:cNvSpPr/>
            <p:nvPr/>
          </p:nvSpPr>
          <p:spPr>
            <a:xfrm>
              <a:off x="3030100" y="1453050"/>
              <a:ext cx="78900" cy="67150"/>
            </a:xfrm>
            <a:custGeom>
              <a:avLst/>
              <a:gdLst/>
              <a:ahLst/>
              <a:cxnLst/>
              <a:rect l="l" t="t" r="r" b="b"/>
              <a:pathLst>
                <a:path w="3156" h="2686" extrusionOk="0">
                  <a:moveTo>
                    <a:pt x="1914" y="0"/>
                  </a:moveTo>
                  <a:cubicBezTo>
                    <a:pt x="1668" y="0"/>
                    <a:pt x="1424" y="80"/>
                    <a:pt x="1241" y="250"/>
                  </a:cubicBezTo>
                  <a:cubicBezTo>
                    <a:pt x="815" y="706"/>
                    <a:pt x="299" y="1131"/>
                    <a:pt x="116" y="1739"/>
                  </a:cubicBezTo>
                  <a:cubicBezTo>
                    <a:pt x="1" y="2144"/>
                    <a:pt x="297" y="2686"/>
                    <a:pt x="719" y="2686"/>
                  </a:cubicBezTo>
                  <a:cubicBezTo>
                    <a:pt x="741" y="2686"/>
                    <a:pt x="763" y="2684"/>
                    <a:pt x="785" y="2681"/>
                  </a:cubicBezTo>
                  <a:cubicBezTo>
                    <a:pt x="1423" y="2620"/>
                    <a:pt x="1879" y="2286"/>
                    <a:pt x="2426" y="1921"/>
                  </a:cubicBezTo>
                  <a:cubicBezTo>
                    <a:pt x="2943" y="1587"/>
                    <a:pt x="3156" y="949"/>
                    <a:pt x="2761" y="402"/>
                  </a:cubicBezTo>
                  <a:cubicBezTo>
                    <a:pt x="2570" y="141"/>
                    <a:pt x="2241" y="0"/>
                    <a:pt x="19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7" name="Google Shape;37;p2"/>
            <p:cNvSpPr/>
            <p:nvPr/>
          </p:nvSpPr>
          <p:spPr>
            <a:xfrm>
              <a:off x="2854850" y="1711625"/>
              <a:ext cx="59625" cy="42450"/>
            </a:xfrm>
            <a:custGeom>
              <a:avLst/>
              <a:gdLst/>
              <a:ahLst/>
              <a:cxnLst/>
              <a:rect l="l" t="t" r="r" b="b"/>
              <a:pathLst>
                <a:path w="2385" h="1698" extrusionOk="0">
                  <a:moveTo>
                    <a:pt x="1152" y="1"/>
                  </a:moveTo>
                  <a:cubicBezTo>
                    <a:pt x="963" y="1"/>
                    <a:pt x="767" y="72"/>
                    <a:pt x="591" y="241"/>
                  </a:cubicBezTo>
                  <a:cubicBezTo>
                    <a:pt x="1" y="832"/>
                    <a:pt x="548" y="1698"/>
                    <a:pt x="1193" y="1698"/>
                  </a:cubicBezTo>
                  <a:cubicBezTo>
                    <a:pt x="1377" y="1698"/>
                    <a:pt x="1570" y="1626"/>
                    <a:pt x="1746" y="1457"/>
                  </a:cubicBezTo>
                  <a:cubicBezTo>
                    <a:pt x="2384" y="866"/>
                    <a:pt x="1810" y="1"/>
                    <a:pt x="11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8" name="Google Shape;38;p2"/>
            <p:cNvSpPr/>
            <p:nvPr/>
          </p:nvSpPr>
          <p:spPr>
            <a:xfrm>
              <a:off x="2664675" y="1516975"/>
              <a:ext cx="84725" cy="59250"/>
            </a:xfrm>
            <a:custGeom>
              <a:avLst/>
              <a:gdLst/>
              <a:ahLst/>
              <a:cxnLst/>
              <a:rect l="l" t="t" r="r" b="b"/>
              <a:pathLst>
                <a:path w="3389" h="2370" extrusionOk="0">
                  <a:moveTo>
                    <a:pt x="1680" y="0"/>
                  </a:moveTo>
                  <a:cubicBezTo>
                    <a:pt x="1418" y="0"/>
                    <a:pt x="1147" y="100"/>
                    <a:pt x="903" y="337"/>
                  </a:cubicBezTo>
                  <a:cubicBezTo>
                    <a:pt x="1" y="1121"/>
                    <a:pt x="825" y="2369"/>
                    <a:pt x="1750" y="2369"/>
                  </a:cubicBezTo>
                  <a:cubicBezTo>
                    <a:pt x="2009" y="2369"/>
                    <a:pt x="2275" y="2272"/>
                    <a:pt x="2514" y="2039"/>
                  </a:cubicBezTo>
                  <a:cubicBezTo>
                    <a:pt x="3388" y="1212"/>
                    <a:pt x="2592" y="0"/>
                    <a:pt x="16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9" name="Google Shape;39;p2"/>
            <p:cNvSpPr/>
            <p:nvPr/>
          </p:nvSpPr>
          <p:spPr>
            <a:xfrm>
              <a:off x="3084675" y="1927225"/>
              <a:ext cx="60050" cy="55450"/>
            </a:xfrm>
            <a:custGeom>
              <a:avLst/>
              <a:gdLst/>
              <a:ahLst/>
              <a:cxnLst/>
              <a:rect l="l" t="t" r="r" b="b"/>
              <a:pathLst>
                <a:path w="2402" h="2218" extrusionOk="0">
                  <a:moveTo>
                    <a:pt x="1008" y="1"/>
                  </a:moveTo>
                  <a:cubicBezTo>
                    <a:pt x="854" y="1"/>
                    <a:pt x="698" y="48"/>
                    <a:pt x="547" y="158"/>
                  </a:cubicBezTo>
                  <a:cubicBezTo>
                    <a:pt x="91" y="553"/>
                    <a:pt x="0" y="1161"/>
                    <a:pt x="395" y="1556"/>
                  </a:cubicBezTo>
                  <a:lnTo>
                    <a:pt x="821" y="1952"/>
                  </a:lnTo>
                  <a:cubicBezTo>
                    <a:pt x="993" y="2123"/>
                    <a:pt x="1213" y="2218"/>
                    <a:pt x="1433" y="2218"/>
                  </a:cubicBezTo>
                  <a:cubicBezTo>
                    <a:pt x="1601" y="2218"/>
                    <a:pt x="1770" y="2162"/>
                    <a:pt x="1915" y="2043"/>
                  </a:cubicBezTo>
                  <a:cubicBezTo>
                    <a:pt x="2219" y="1800"/>
                    <a:pt x="2402" y="1313"/>
                    <a:pt x="2158" y="979"/>
                  </a:cubicBezTo>
                  <a:cubicBezTo>
                    <a:pt x="2067" y="827"/>
                    <a:pt x="1946" y="675"/>
                    <a:pt x="1824" y="462"/>
                  </a:cubicBezTo>
                  <a:cubicBezTo>
                    <a:pt x="1620" y="197"/>
                    <a:pt x="1321" y="1"/>
                    <a:pt x="10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 name="Google Shape;40;p2"/>
            <p:cNvSpPr/>
            <p:nvPr/>
          </p:nvSpPr>
          <p:spPr>
            <a:xfrm>
              <a:off x="3199500" y="1813800"/>
              <a:ext cx="53900" cy="37125"/>
            </a:xfrm>
            <a:custGeom>
              <a:avLst/>
              <a:gdLst/>
              <a:ahLst/>
              <a:cxnLst/>
              <a:rect l="l" t="t" r="r" b="b"/>
              <a:pathLst>
                <a:path w="2156" h="1485" extrusionOk="0">
                  <a:moveTo>
                    <a:pt x="1054" y="0"/>
                  </a:moveTo>
                  <a:cubicBezTo>
                    <a:pt x="893" y="0"/>
                    <a:pt x="726" y="59"/>
                    <a:pt x="575" y="197"/>
                  </a:cubicBezTo>
                  <a:cubicBezTo>
                    <a:pt x="0" y="699"/>
                    <a:pt x="519" y="1484"/>
                    <a:pt x="1121" y="1484"/>
                  </a:cubicBezTo>
                  <a:cubicBezTo>
                    <a:pt x="1284" y="1484"/>
                    <a:pt x="1453" y="1427"/>
                    <a:pt x="1608" y="1291"/>
                  </a:cubicBezTo>
                  <a:cubicBezTo>
                    <a:pt x="2156" y="767"/>
                    <a:pt x="1640" y="0"/>
                    <a:pt x="10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1" name="Google Shape;41;p2"/>
            <p:cNvSpPr/>
            <p:nvPr/>
          </p:nvSpPr>
          <p:spPr>
            <a:xfrm>
              <a:off x="2914100" y="1844850"/>
              <a:ext cx="69925" cy="49850"/>
            </a:xfrm>
            <a:custGeom>
              <a:avLst/>
              <a:gdLst/>
              <a:ahLst/>
              <a:cxnLst/>
              <a:rect l="l" t="t" r="r" b="b"/>
              <a:pathLst>
                <a:path w="2797" h="1994" extrusionOk="0">
                  <a:moveTo>
                    <a:pt x="1339" y="1"/>
                  </a:moveTo>
                  <a:cubicBezTo>
                    <a:pt x="1128" y="1"/>
                    <a:pt x="910" y="78"/>
                    <a:pt x="714" y="262"/>
                  </a:cubicBezTo>
                  <a:cubicBezTo>
                    <a:pt x="1" y="951"/>
                    <a:pt x="682" y="1994"/>
                    <a:pt x="1449" y="1994"/>
                  </a:cubicBezTo>
                  <a:cubicBezTo>
                    <a:pt x="1663" y="1994"/>
                    <a:pt x="1883" y="1913"/>
                    <a:pt x="2082" y="1721"/>
                  </a:cubicBezTo>
                  <a:cubicBezTo>
                    <a:pt x="2797" y="1029"/>
                    <a:pt x="2109" y="1"/>
                    <a:pt x="133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2" name="Google Shape;42;p2"/>
            <p:cNvSpPr/>
            <p:nvPr/>
          </p:nvSpPr>
          <p:spPr>
            <a:xfrm>
              <a:off x="2990125" y="1303025"/>
              <a:ext cx="76175" cy="54025"/>
            </a:xfrm>
            <a:custGeom>
              <a:avLst/>
              <a:gdLst/>
              <a:ahLst/>
              <a:cxnLst/>
              <a:rect l="l" t="t" r="r" b="b"/>
              <a:pathLst>
                <a:path w="3047" h="2161" extrusionOk="0">
                  <a:moveTo>
                    <a:pt x="1485" y="0"/>
                  </a:moveTo>
                  <a:cubicBezTo>
                    <a:pt x="1254" y="0"/>
                    <a:pt x="1016" y="87"/>
                    <a:pt x="804" y="293"/>
                  </a:cubicBezTo>
                  <a:cubicBezTo>
                    <a:pt x="1" y="1025"/>
                    <a:pt x="720" y="2161"/>
                    <a:pt x="1552" y="2161"/>
                  </a:cubicBezTo>
                  <a:cubicBezTo>
                    <a:pt x="1791" y="2161"/>
                    <a:pt x="2039" y="2067"/>
                    <a:pt x="2263" y="1843"/>
                  </a:cubicBezTo>
                  <a:cubicBezTo>
                    <a:pt x="3046" y="1107"/>
                    <a:pt x="2309" y="0"/>
                    <a:pt x="148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3" name="Google Shape;43;p2"/>
            <p:cNvSpPr/>
            <p:nvPr/>
          </p:nvSpPr>
          <p:spPr>
            <a:xfrm>
              <a:off x="3220200" y="1557425"/>
              <a:ext cx="86350" cy="60875"/>
            </a:xfrm>
            <a:custGeom>
              <a:avLst/>
              <a:gdLst/>
              <a:ahLst/>
              <a:cxnLst/>
              <a:rect l="l" t="t" r="r" b="b"/>
              <a:pathLst>
                <a:path w="3454" h="2435" extrusionOk="0">
                  <a:moveTo>
                    <a:pt x="1680" y="1"/>
                  </a:moveTo>
                  <a:cubicBezTo>
                    <a:pt x="1417" y="1"/>
                    <a:pt x="1146" y="98"/>
                    <a:pt x="902" y="330"/>
                  </a:cubicBezTo>
                  <a:cubicBezTo>
                    <a:pt x="0" y="1160"/>
                    <a:pt x="820" y="2434"/>
                    <a:pt x="1773" y="2434"/>
                  </a:cubicBezTo>
                  <a:cubicBezTo>
                    <a:pt x="2041" y="2434"/>
                    <a:pt x="2320" y="2333"/>
                    <a:pt x="2573" y="2093"/>
                  </a:cubicBezTo>
                  <a:cubicBezTo>
                    <a:pt x="3453" y="1261"/>
                    <a:pt x="2622" y="1"/>
                    <a:pt x="16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4" name="Google Shape;44;p2"/>
            <p:cNvSpPr/>
            <p:nvPr/>
          </p:nvSpPr>
          <p:spPr>
            <a:xfrm>
              <a:off x="2840750" y="1546550"/>
              <a:ext cx="42525" cy="30300"/>
            </a:xfrm>
            <a:custGeom>
              <a:avLst/>
              <a:gdLst/>
              <a:ahLst/>
              <a:cxnLst/>
              <a:rect l="l" t="t" r="r" b="b"/>
              <a:pathLst>
                <a:path w="1701" h="1212" extrusionOk="0">
                  <a:moveTo>
                    <a:pt x="813" y="0"/>
                  </a:moveTo>
                  <a:cubicBezTo>
                    <a:pt x="684" y="0"/>
                    <a:pt x="549" y="47"/>
                    <a:pt x="426" y="157"/>
                  </a:cubicBezTo>
                  <a:cubicBezTo>
                    <a:pt x="0" y="583"/>
                    <a:pt x="403" y="1211"/>
                    <a:pt x="860" y="1211"/>
                  </a:cubicBezTo>
                  <a:cubicBezTo>
                    <a:pt x="990" y="1211"/>
                    <a:pt x="1125" y="1160"/>
                    <a:pt x="1247" y="1039"/>
                  </a:cubicBezTo>
                  <a:cubicBezTo>
                    <a:pt x="1701" y="632"/>
                    <a:pt x="1290" y="0"/>
                    <a:pt x="8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5" name="Google Shape;45;p2"/>
            <p:cNvSpPr/>
            <p:nvPr/>
          </p:nvSpPr>
          <p:spPr>
            <a:xfrm>
              <a:off x="2641650" y="1300600"/>
              <a:ext cx="69175" cy="64875"/>
            </a:xfrm>
            <a:custGeom>
              <a:avLst/>
              <a:gdLst/>
              <a:ahLst/>
              <a:cxnLst/>
              <a:rect l="l" t="t" r="r" b="b"/>
              <a:pathLst>
                <a:path w="2767" h="2595" extrusionOk="0">
                  <a:moveTo>
                    <a:pt x="1065" y="0"/>
                  </a:moveTo>
                  <a:cubicBezTo>
                    <a:pt x="867" y="0"/>
                    <a:pt x="670" y="59"/>
                    <a:pt x="487" y="208"/>
                  </a:cubicBezTo>
                  <a:cubicBezTo>
                    <a:pt x="31" y="542"/>
                    <a:pt x="1" y="1150"/>
                    <a:pt x="183" y="1636"/>
                  </a:cubicBezTo>
                  <a:cubicBezTo>
                    <a:pt x="393" y="2202"/>
                    <a:pt x="848" y="2594"/>
                    <a:pt x="1349" y="2594"/>
                  </a:cubicBezTo>
                  <a:cubicBezTo>
                    <a:pt x="1575" y="2594"/>
                    <a:pt x="1811" y="2515"/>
                    <a:pt x="2037" y="2335"/>
                  </a:cubicBezTo>
                  <a:cubicBezTo>
                    <a:pt x="2767" y="1849"/>
                    <a:pt x="2736" y="785"/>
                    <a:pt x="2007" y="329"/>
                  </a:cubicBezTo>
                  <a:cubicBezTo>
                    <a:pt x="1723" y="159"/>
                    <a:pt x="1392" y="0"/>
                    <a:pt x="10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6" name="Google Shape;46;p2"/>
            <p:cNvSpPr/>
            <p:nvPr/>
          </p:nvSpPr>
          <p:spPr>
            <a:xfrm>
              <a:off x="2824675" y="1103425"/>
              <a:ext cx="80925" cy="56350"/>
            </a:xfrm>
            <a:custGeom>
              <a:avLst/>
              <a:gdLst/>
              <a:ahLst/>
              <a:cxnLst/>
              <a:rect l="l" t="t" r="r" b="b"/>
              <a:pathLst>
                <a:path w="3237" h="2254" extrusionOk="0">
                  <a:moveTo>
                    <a:pt x="1569" y="0"/>
                  </a:moveTo>
                  <a:cubicBezTo>
                    <a:pt x="1319" y="0"/>
                    <a:pt x="1060" y="93"/>
                    <a:pt x="826" y="313"/>
                  </a:cubicBezTo>
                  <a:cubicBezTo>
                    <a:pt x="0" y="1091"/>
                    <a:pt x="766" y="2254"/>
                    <a:pt x="1648" y="2254"/>
                  </a:cubicBezTo>
                  <a:cubicBezTo>
                    <a:pt x="1903" y="2254"/>
                    <a:pt x="2168" y="2156"/>
                    <a:pt x="2406" y="1924"/>
                  </a:cubicBezTo>
                  <a:cubicBezTo>
                    <a:pt x="3236" y="1166"/>
                    <a:pt x="2457" y="0"/>
                    <a:pt x="15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7" name="Google Shape;47;p2"/>
            <p:cNvSpPr/>
            <p:nvPr/>
          </p:nvSpPr>
          <p:spPr>
            <a:xfrm>
              <a:off x="2806825" y="1305425"/>
              <a:ext cx="53125" cy="37600"/>
            </a:xfrm>
            <a:custGeom>
              <a:avLst/>
              <a:gdLst/>
              <a:ahLst/>
              <a:cxnLst/>
              <a:rect l="l" t="t" r="r" b="b"/>
              <a:pathLst>
                <a:path w="2125" h="1504" extrusionOk="0">
                  <a:moveTo>
                    <a:pt x="1031" y="1"/>
                  </a:moveTo>
                  <a:cubicBezTo>
                    <a:pt x="873" y="1"/>
                    <a:pt x="712" y="59"/>
                    <a:pt x="567" y="197"/>
                  </a:cubicBezTo>
                  <a:cubicBezTo>
                    <a:pt x="0" y="740"/>
                    <a:pt x="498" y="1503"/>
                    <a:pt x="1090" y="1503"/>
                  </a:cubicBezTo>
                  <a:cubicBezTo>
                    <a:pt x="1260" y="1503"/>
                    <a:pt x="1438" y="1441"/>
                    <a:pt x="1600" y="1291"/>
                  </a:cubicBezTo>
                  <a:cubicBezTo>
                    <a:pt x="2124" y="767"/>
                    <a:pt x="1603" y="1"/>
                    <a:pt x="10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8" name="Google Shape;48;p2"/>
            <p:cNvSpPr/>
            <p:nvPr/>
          </p:nvSpPr>
          <p:spPr>
            <a:xfrm>
              <a:off x="3298875" y="1915225"/>
              <a:ext cx="92900" cy="65575"/>
            </a:xfrm>
            <a:custGeom>
              <a:avLst/>
              <a:gdLst/>
              <a:ahLst/>
              <a:cxnLst/>
              <a:rect l="l" t="t" r="r" b="b"/>
              <a:pathLst>
                <a:path w="3716" h="2623" extrusionOk="0">
                  <a:moveTo>
                    <a:pt x="1818" y="0"/>
                  </a:moveTo>
                  <a:cubicBezTo>
                    <a:pt x="1527" y="0"/>
                    <a:pt x="1223" y="108"/>
                    <a:pt x="946" y="365"/>
                  </a:cubicBezTo>
                  <a:cubicBezTo>
                    <a:pt x="0" y="1264"/>
                    <a:pt x="895" y="2623"/>
                    <a:pt x="1911" y="2623"/>
                  </a:cubicBezTo>
                  <a:cubicBezTo>
                    <a:pt x="2201" y="2623"/>
                    <a:pt x="2500" y="2512"/>
                    <a:pt x="2770" y="2249"/>
                  </a:cubicBezTo>
                  <a:cubicBezTo>
                    <a:pt x="3716" y="1327"/>
                    <a:pt x="2840" y="0"/>
                    <a:pt x="18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9" name="Google Shape;49;p2"/>
            <p:cNvSpPr/>
            <p:nvPr/>
          </p:nvSpPr>
          <p:spPr>
            <a:xfrm>
              <a:off x="3352825" y="1772100"/>
              <a:ext cx="67525" cy="47275"/>
            </a:xfrm>
            <a:custGeom>
              <a:avLst/>
              <a:gdLst/>
              <a:ahLst/>
              <a:cxnLst/>
              <a:rect l="l" t="t" r="r" b="b"/>
              <a:pathLst>
                <a:path w="2701" h="1891" extrusionOk="0">
                  <a:moveTo>
                    <a:pt x="1325" y="1"/>
                  </a:moveTo>
                  <a:cubicBezTo>
                    <a:pt x="1124" y="1"/>
                    <a:pt x="918" y="76"/>
                    <a:pt x="733" y="254"/>
                  </a:cubicBezTo>
                  <a:cubicBezTo>
                    <a:pt x="1" y="916"/>
                    <a:pt x="628" y="1890"/>
                    <a:pt x="1373" y="1890"/>
                  </a:cubicBezTo>
                  <a:cubicBezTo>
                    <a:pt x="1585" y="1890"/>
                    <a:pt x="1807" y="1811"/>
                    <a:pt x="2010" y="1622"/>
                  </a:cubicBezTo>
                  <a:cubicBezTo>
                    <a:pt x="2700" y="979"/>
                    <a:pt x="2049" y="1"/>
                    <a:pt x="13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0" name="Google Shape;50;p2"/>
            <p:cNvSpPr/>
            <p:nvPr/>
          </p:nvSpPr>
          <p:spPr>
            <a:xfrm>
              <a:off x="3105175" y="1300600"/>
              <a:ext cx="81450" cy="56650"/>
            </a:xfrm>
            <a:custGeom>
              <a:avLst/>
              <a:gdLst/>
              <a:ahLst/>
              <a:cxnLst/>
              <a:rect l="l" t="t" r="r" b="b"/>
              <a:pathLst>
                <a:path w="3258" h="2266" extrusionOk="0">
                  <a:moveTo>
                    <a:pt x="1610" y="0"/>
                  </a:moveTo>
                  <a:cubicBezTo>
                    <a:pt x="1355" y="0"/>
                    <a:pt x="1091" y="97"/>
                    <a:pt x="852" y="329"/>
                  </a:cubicBezTo>
                  <a:cubicBezTo>
                    <a:pt x="1" y="1086"/>
                    <a:pt x="768" y="2266"/>
                    <a:pt x="1666" y="2266"/>
                  </a:cubicBezTo>
                  <a:cubicBezTo>
                    <a:pt x="1923" y="2266"/>
                    <a:pt x="2190" y="2170"/>
                    <a:pt x="2433" y="1940"/>
                  </a:cubicBezTo>
                  <a:cubicBezTo>
                    <a:pt x="3258" y="1162"/>
                    <a:pt x="2492" y="0"/>
                    <a:pt x="161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1" name="Google Shape;51;p2"/>
            <p:cNvSpPr/>
            <p:nvPr/>
          </p:nvSpPr>
          <p:spPr>
            <a:xfrm>
              <a:off x="2950725" y="1052550"/>
              <a:ext cx="73825" cy="52075"/>
            </a:xfrm>
            <a:custGeom>
              <a:avLst/>
              <a:gdLst/>
              <a:ahLst/>
              <a:cxnLst/>
              <a:rect l="l" t="t" r="r" b="b"/>
              <a:pathLst>
                <a:path w="2953" h="2083" extrusionOk="0">
                  <a:moveTo>
                    <a:pt x="1410" y="0"/>
                  </a:moveTo>
                  <a:cubicBezTo>
                    <a:pt x="1183" y="0"/>
                    <a:pt x="949" y="84"/>
                    <a:pt x="738" y="282"/>
                  </a:cubicBezTo>
                  <a:cubicBezTo>
                    <a:pt x="0" y="996"/>
                    <a:pt x="716" y="2083"/>
                    <a:pt x="1514" y="2083"/>
                  </a:cubicBezTo>
                  <a:cubicBezTo>
                    <a:pt x="1735" y="2083"/>
                    <a:pt x="1962" y="1999"/>
                    <a:pt x="2167" y="1801"/>
                  </a:cubicBezTo>
                  <a:cubicBezTo>
                    <a:pt x="2952" y="1087"/>
                    <a:pt x="2228" y="0"/>
                    <a:pt x="141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only title 1">
  <p:cSld name="CUSTOM_2_1_1_2_1">
    <p:bg>
      <p:bgPr>
        <a:solidFill>
          <a:schemeClr val="lt2"/>
        </a:solidFill>
        <a:effectLst/>
      </p:bgPr>
    </p:bg>
    <p:spTree>
      <p:nvGrpSpPr>
        <p:cNvPr id="1" name="Shape 836"/>
        <p:cNvGrpSpPr/>
        <p:nvPr/>
      </p:nvGrpSpPr>
      <p:grpSpPr>
        <a:xfrm>
          <a:off x="0" y="0"/>
          <a:ext cx="0" cy="0"/>
          <a:chOff x="0" y="0"/>
          <a:chExt cx="0" cy="0"/>
        </a:xfrm>
      </p:grpSpPr>
      <p:sp>
        <p:nvSpPr>
          <p:cNvPr id="837" name="Google Shape;837;p27"/>
          <p:cNvSpPr/>
          <p:nvPr/>
        </p:nvSpPr>
        <p:spPr>
          <a:xfrm rot="-5400000" flipH="1">
            <a:off x="7710276" y="214544"/>
            <a:ext cx="1721128" cy="1221710"/>
          </a:xfrm>
          <a:custGeom>
            <a:avLst/>
            <a:gdLst/>
            <a:ahLst/>
            <a:cxnLst/>
            <a:rect l="l" t="t" r="r" b="b"/>
            <a:pathLst>
              <a:path w="37361" h="26520" extrusionOk="0">
                <a:moveTo>
                  <a:pt x="0" y="0"/>
                </a:moveTo>
                <a:lnTo>
                  <a:pt x="33" y="26519"/>
                </a:lnTo>
                <a:lnTo>
                  <a:pt x="37360" y="26452"/>
                </a:lnTo>
                <a:cubicBezTo>
                  <a:pt x="32590" y="12609"/>
                  <a:pt x="17312" y="22216"/>
                  <a:pt x="11475" y="9240"/>
                </a:cubicBezTo>
                <a:cubicBezTo>
                  <a:pt x="8973" y="3736"/>
                  <a:pt x="4036" y="1201"/>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38" name="Google Shape;838;p27"/>
          <p:cNvSpPr/>
          <p:nvPr/>
        </p:nvSpPr>
        <p:spPr>
          <a:xfrm rot="-5400000" flipH="1">
            <a:off x="7316988" y="1663607"/>
            <a:ext cx="3340769" cy="849853"/>
          </a:xfrm>
          <a:custGeom>
            <a:avLst/>
            <a:gdLst/>
            <a:ahLst/>
            <a:cxnLst/>
            <a:rect l="l" t="t" r="r" b="b"/>
            <a:pathLst>
              <a:path w="72519" h="18448" extrusionOk="0">
                <a:moveTo>
                  <a:pt x="0" y="18447"/>
                </a:moveTo>
                <a:lnTo>
                  <a:pt x="72519" y="18347"/>
                </a:lnTo>
                <a:cubicBezTo>
                  <a:pt x="71852" y="15512"/>
                  <a:pt x="69116" y="12510"/>
                  <a:pt x="60010" y="13844"/>
                </a:cubicBezTo>
                <a:cubicBezTo>
                  <a:pt x="43932" y="16145"/>
                  <a:pt x="36226" y="10508"/>
                  <a:pt x="28321" y="5104"/>
                </a:cubicBezTo>
                <a:cubicBezTo>
                  <a:pt x="20982" y="1"/>
                  <a:pt x="6372" y="7439"/>
                  <a:pt x="0" y="18447"/>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839" name="Google Shape;839;p27"/>
          <p:cNvGrpSpPr/>
          <p:nvPr/>
        </p:nvGrpSpPr>
        <p:grpSpPr>
          <a:xfrm rot="3353936" flipH="1">
            <a:off x="8042124" y="-176679"/>
            <a:ext cx="1270577" cy="1476029"/>
            <a:chOff x="2641650" y="1052550"/>
            <a:chExt cx="778700" cy="930125"/>
          </a:xfrm>
        </p:grpSpPr>
        <p:sp>
          <p:nvSpPr>
            <p:cNvPr id="840" name="Google Shape;840;p27"/>
            <p:cNvSpPr/>
            <p:nvPr/>
          </p:nvSpPr>
          <p:spPr>
            <a:xfrm>
              <a:off x="2922825" y="1529950"/>
              <a:ext cx="86650" cy="84575"/>
            </a:xfrm>
            <a:custGeom>
              <a:avLst/>
              <a:gdLst/>
              <a:ahLst/>
              <a:cxnLst/>
              <a:rect l="l" t="t" r="r" b="b"/>
              <a:pathLst>
                <a:path w="3466" h="3383" extrusionOk="0">
                  <a:moveTo>
                    <a:pt x="1733" y="0"/>
                  </a:moveTo>
                  <a:cubicBezTo>
                    <a:pt x="1451" y="0"/>
                    <a:pt x="1170" y="76"/>
                    <a:pt x="912" y="183"/>
                  </a:cubicBezTo>
                  <a:cubicBezTo>
                    <a:pt x="274" y="456"/>
                    <a:pt x="0" y="1216"/>
                    <a:pt x="30" y="1855"/>
                  </a:cubicBezTo>
                  <a:cubicBezTo>
                    <a:pt x="137" y="2736"/>
                    <a:pt x="877" y="3382"/>
                    <a:pt x="1715" y="3382"/>
                  </a:cubicBezTo>
                  <a:cubicBezTo>
                    <a:pt x="1831" y="3382"/>
                    <a:pt x="1949" y="3370"/>
                    <a:pt x="2067" y="3344"/>
                  </a:cubicBezTo>
                  <a:cubicBezTo>
                    <a:pt x="2979" y="3101"/>
                    <a:pt x="3465" y="2189"/>
                    <a:pt x="3313" y="1338"/>
                  </a:cubicBezTo>
                  <a:cubicBezTo>
                    <a:pt x="3252" y="882"/>
                    <a:pt x="2918" y="517"/>
                    <a:pt x="2553" y="274"/>
                  </a:cubicBezTo>
                  <a:cubicBezTo>
                    <a:pt x="2295" y="76"/>
                    <a:pt x="2014" y="0"/>
                    <a:pt x="17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41" name="Google Shape;841;p27"/>
            <p:cNvSpPr/>
            <p:nvPr/>
          </p:nvSpPr>
          <p:spPr>
            <a:xfrm>
              <a:off x="3085075" y="1594825"/>
              <a:ext cx="89575" cy="63675"/>
            </a:xfrm>
            <a:custGeom>
              <a:avLst/>
              <a:gdLst/>
              <a:ahLst/>
              <a:cxnLst/>
              <a:rect l="l" t="t" r="r" b="b"/>
              <a:pathLst>
                <a:path w="3583" h="2547" extrusionOk="0">
                  <a:moveTo>
                    <a:pt x="1728" y="1"/>
                  </a:moveTo>
                  <a:cubicBezTo>
                    <a:pt x="1448" y="1"/>
                    <a:pt x="1158" y="105"/>
                    <a:pt x="896" y="354"/>
                  </a:cubicBezTo>
                  <a:cubicBezTo>
                    <a:pt x="1" y="1249"/>
                    <a:pt x="841" y="2546"/>
                    <a:pt x="1816" y="2546"/>
                  </a:cubicBezTo>
                  <a:cubicBezTo>
                    <a:pt x="2098" y="2546"/>
                    <a:pt x="2393" y="2437"/>
                    <a:pt x="2659" y="2178"/>
                  </a:cubicBezTo>
                  <a:cubicBezTo>
                    <a:pt x="3583" y="1301"/>
                    <a:pt x="2717" y="1"/>
                    <a:pt x="172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42" name="Google Shape;842;p27"/>
            <p:cNvSpPr/>
            <p:nvPr/>
          </p:nvSpPr>
          <p:spPr>
            <a:xfrm>
              <a:off x="2987175" y="1706400"/>
              <a:ext cx="80400" cy="56325"/>
            </a:xfrm>
            <a:custGeom>
              <a:avLst/>
              <a:gdLst/>
              <a:ahLst/>
              <a:cxnLst/>
              <a:rect l="l" t="t" r="r" b="b"/>
              <a:pathLst>
                <a:path w="3216" h="2253" extrusionOk="0">
                  <a:moveTo>
                    <a:pt x="1553" y="1"/>
                  </a:moveTo>
                  <a:cubicBezTo>
                    <a:pt x="1311" y="1"/>
                    <a:pt x="1059" y="89"/>
                    <a:pt x="830" y="298"/>
                  </a:cubicBezTo>
                  <a:cubicBezTo>
                    <a:pt x="0" y="1081"/>
                    <a:pt x="762" y="2253"/>
                    <a:pt x="1642" y="2253"/>
                  </a:cubicBezTo>
                  <a:cubicBezTo>
                    <a:pt x="1890" y="2253"/>
                    <a:pt x="2147" y="2160"/>
                    <a:pt x="2381" y="1940"/>
                  </a:cubicBezTo>
                  <a:cubicBezTo>
                    <a:pt x="3216" y="1176"/>
                    <a:pt x="2440" y="1"/>
                    <a:pt x="155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43" name="Google Shape;843;p27"/>
            <p:cNvSpPr/>
            <p:nvPr/>
          </p:nvSpPr>
          <p:spPr>
            <a:xfrm>
              <a:off x="2711500" y="1658375"/>
              <a:ext cx="79875" cy="67600"/>
            </a:xfrm>
            <a:custGeom>
              <a:avLst/>
              <a:gdLst/>
              <a:ahLst/>
              <a:cxnLst/>
              <a:rect l="l" t="t" r="r" b="b"/>
              <a:pathLst>
                <a:path w="3195" h="2704" extrusionOk="0">
                  <a:moveTo>
                    <a:pt x="1352" y="0"/>
                  </a:moveTo>
                  <a:cubicBezTo>
                    <a:pt x="1059" y="0"/>
                    <a:pt x="763" y="107"/>
                    <a:pt x="581" y="304"/>
                  </a:cubicBezTo>
                  <a:cubicBezTo>
                    <a:pt x="505" y="369"/>
                    <a:pt x="449" y="433"/>
                    <a:pt x="403" y="501"/>
                  </a:cubicBezTo>
                  <a:lnTo>
                    <a:pt x="403" y="501"/>
                  </a:lnTo>
                  <a:cubicBezTo>
                    <a:pt x="126" y="879"/>
                    <a:pt x="0" y="1470"/>
                    <a:pt x="277" y="1885"/>
                  </a:cubicBezTo>
                  <a:cubicBezTo>
                    <a:pt x="606" y="2415"/>
                    <a:pt x="1089" y="2703"/>
                    <a:pt x="1607" y="2703"/>
                  </a:cubicBezTo>
                  <a:cubicBezTo>
                    <a:pt x="1950" y="2703"/>
                    <a:pt x="2308" y="2577"/>
                    <a:pt x="2647" y="2310"/>
                  </a:cubicBezTo>
                  <a:cubicBezTo>
                    <a:pt x="3195" y="1885"/>
                    <a:pt x="3164" y="943"/>
                    <a:pt x="2708" y="517"/>
                  </a:cubicBezTo>
                  <a:cubicBezTo>
                    <a:pt x="2469" y="305"/>
                    <a:pt x="2184" y="168"/>
                    <a:pt x="1898" y="124"/>
                  </a:cubicBezTo>
                  <a:lnTo>
                    <a:pt x="1898" y="124"/>
                  </a:lnTo>
                  <a:cubicBezTo>
                    <a:pt x="1828" y="91"/>
                    <a:pt x="1754" y="66"/>
                    <a:pt x="1678" y="48"/>
                  </a:cubicBezTo>
                  <a:lnTo>
                    <a:pt x="1678" y="48"/>
                  </a:lnTo>
                  <a:cubicBezTo>
                    <a:pt x="1574" y="16"/>
                    <a:pt x="1463" y="0"/>
                    <a:pt x="135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44" name="Google Shape;844;p27"/>
            <p:cNvSpPr/>
            <p:nvPr/>
          </p:nvSpPr>
          <p:spPr>
            <a:xfrm>
              <a:off x="2812250" y="1404200"/>
              <a:ext cx="72650" cy="51550"/>
            </a:xfrm>
            <a:custGeom>
              <a:avLst/>
              <a:gdLst/>
              <a:ahLst/>
              <a:cxnLst/>
              <a:rect l="l" t="t" r="r" b="b"/>
              <a:pathLst>
                <a:path w="2906" h="2062" extrusionOk="0">
                  <a:moveTo>
                    <a:pt x="1443" y="0"/>
                  </a:moveTo>
                  <a:cubicBezTo>
                    <a:pt x="1218" y="0"/>
                    <a:pt x="986" y="85"/>
                    <a:pt x="776" y="289"/>
                  </a:cubicBezTo>
                  <a:cubicBezTo>
                    <a:pt x="0" y="993"/>
                    <a:pt x="696" y="2061"/>
                    <a:pt x="1486" y="2061"/>
                  </a:cubicBezTo>
                  <a:cubicBezTo>
                    <a:pt x="1719" y="2061"/>
                    <a:pt x="1960" y="1969"/>
                    <a:pt x="2174" y="1748"/>
                  </a:cubicBezTo>
                  <a:cubicBezTo>
                    <a:pt x="2906" y="1039"/>
                    <a:pt x="2225" y="0"/>
                    <a:pt x="14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45" name="Google Shape;845;p27"/>
            <p:cNvSpPr/>
            <p:nvPr/>
          </p:nvSpPr>
          <p:spPr>
            <a:xfrm>
              <a:off x="3030100" y="1453050"/>
              <a:ext cx="78900" cy="67150"/>
            </a:xfrm>
            <a:custGeom>
              <a:avLst/>
              <a:gdLst/>
              <a:ahLst/>
              <a:cxnLst/>
              <a:rect l="l" t="t" r="r" b="b"/>
              <a:pathLst>
                <a:path w="3156" h="2686" extrusionOk="0">
                  <a:moveTo>
                    <a:pt x="1914" y="0"/>
                  </a:moveTo>
                  <a:cubicBezTo>
                    <a:pt x="1668" y="0"/>
                    <a:pt x="1424" y="80"/>
                    <a:pt x="1241" y="250"/>
                  </a:cubicBezTo>
                  <a:cubicBezTo>
                    <a:pt x="815" y="706"/>
                    <a:pt x="299" y="1131"/>
                    <a:pt x="116" y="1739"/>
                  </a:cubicBezTo>
                  <a:cubicBezTo>
                    <a:pt x="1" y="2144"/>
                    <a:pt x="297" y="2686"/>
                    <a:pt x="719" y="2686"/>
                  </a:cubicBezTo>
                  <a:cubicBezTo>
                    <a:pt x="741" y="2686"/>
                    <a:pt x="763" y="2684"/>
                    <a:pt x="785" y="2681"/>
                  </a:cubicBezTo>
                  <a:cubicBezTo>
                    <a:pt x="1423" y="2620"/>
                    <a:pt x="1879" y="2286"/>
                    <a:pt x="2426" y="1921"/>
                  </a:cubicBezTo>
                  <a:cubicBezTo>
                    <a:pt x="2943" y="1587"/>
                    <a:pt x="3156" y="949"/>
                    <a:pt x="2761" y="402"/>
                  </a:cubicBezTo>
                  <a:cubicBezTo>
                    <a:pt x="2570" y="141"/>
                    <a:pt x="2241" y="0"/>
                    <a:pt x="19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46" name="Google Shape;846;p27"/>
            <p:cNvSpPr/>
            <p:nvPr/>
          </p:nvSpPr>
          <p:spPr>
            <a:xfrm>
              <a:off x="2854850" y="1711625"/>
              <a:ext cx="59625" cy="42450"/>
            </a:xfrm>
            <a:custGeom>
              <a:avLst/>
              <a:gdLst/>
              <a:ahLst/>
              <a:cxnLst/>
              <a:rect l="l" t="t" r="r" b="b"/>
              <a:pathLst>
                <a:path w="2385" h="1698" extrusionOk="0">
                  <a:moveTo>
                    <a:pt x="1152" y="1"/>
                  </a:moveTo>
                  <a:cubicBezTo>
                    <a:pt x="963" y="1"/>
                    <a:pt x="767" y="72"/>
                    <a:pt x="591" y="241"/>
                  </a:cubicBezTo>
                  <a:cubicBezTo>
                    <a:pt x="1" y="832"/>
                    <a:pt x="548" y="1698"/>
                    <a:pt x="1193" y="1698"/>
                  </a:cubicBezTo>
                  <a:cubicBezTo>
                    <a:pt x="1377" y="1698"/>
                    <a:pt x="1570" y="1626"/>
                    <a:pt x="1746" y="1457"/>
                  </a:cubicBezTo>
                  <a:cubicBezTo>
                    <a:pt x="2384" y="866"/>
                    <a:pt x="1810" y="1"/>
                    <a:pt x="11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47" name="Google Shape;847;p27"/>
            <p:cNvSpPr/>
            <p:nvPr/>
          </p:nvSpPr>
          <p:spPr>
            <a:xfrm>
              <a:off x="2664675" y="1516975"/>
              <a:ext cx="84725" cy="59250"/>
            </a:xfrm>
            <a:custGeom>
              <a:avLst/>
              <a:gdLst/>
              <a:ahLst/>
              <a:cxnLst/>
              <a:rect l="l" t="t" r="r" b="b"/>
              <a:pathLst>
                <a:path w="3389" h="2370" extrusionOk="0">
                  <a:moveTo>
                    <a:pt x="1680" y="0"/>
                  </a:moveTo>
                  <a:cubicBezTo>
                    <a:pt x="1418" y="0"/>
                    <a:pt x="1147" y="100"/>
                    <a:pt x="903" y="337"/>
                  </a:cubicBezTo>
                  <a:cubicBezTo>
                    <a:pt x="1" y="1121"/>
                    <a:pt x="825" y="2369"/>
                    <a:pt x="1750" y="2369"/>
                  </a:cubicBezTo>
                  <a:cubicBezTo>
                    <a:pt x="2009" y="2369"/>
                    <a:pt x="2275" y="2272"/>
                    <a:pt x="2514" y="2039"/>
                  </a:cubicBezTo>
                  <a:cubicBezTo>
                    <a:pt x="3388" y="1212"/>
                    <a:pt x="2592" y="0"/>
                    <a:pt x="168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48" name="Google Shape;848;p27"/>
            <p:cNvSpPr/>
            <p:nvPr/>
          </p:nvSpPr>
          <p:spPr>
            <a:xfrm>
              <a:off x="3084675" y="1927225"/>
              <a:ext cx="60050" cy="55450"/>
            </a:xfrm>
            <a:custGeom>
              <a:avLst/>
              <a:gdLst/>
              <a:ahLst/>
              <a:cxnLst/>
              <a:rect l="l" t="t" r="r" b="b"/>
              <a:pathLst>
                <a:path w="2402" h="2218" extrusionOk="0">
                  <a:moveTo>
                    <a:pt x="1008" y="1"/>
                  </a:moveTo>
                  <a:cubicBezTo>
                    <a:pt x="854" y="1"/>
                    <a:pt x="698" y="48"/>
                    <a:pt x="547" y="158"/>
                  </a:cubicBezTo>
                  <a:cubicBezTo>
                    <a:pt x="91" y="553"/>
                    <a:pt x="0" y="1161"/>
                    <a:pt x="395" y="1556"/>
                  </a:cubicBezTo>
                  <a:lnTo>
                    <a:pt x="821" y="1952"/>
                  </a:lnTo>
                  <a:cubicBezTo>
                    <a:pt x="993" y="2123"/>
                    <a:pt x="1213" y="2218"/>
                    <a:pt x="1433" y="2218"/>
                  </a:cubicBezTo>
                  <a:cubicBezTo>
                    <a:pt x="1601" y="2218"/>
                    <a:pt x="1770" y="2162"/>
                    <a:pt x="1915" y="2043"/>
                  </a:cubicBezTo>
                  <a:cubicBezTo>
                    <a:pt x="2219" y="1800"/>
                    <a:pt x="2402" y="1313"/>
                    <a:pt x="2158" y="979"/>
                  </a:cubicBezTo>
                  <a:cubicBezTo>
                    <a:pt x="2067" y="827"/>
                    <a:pt x="1946" y="675"/>
                    <a:pt x="1824" y="462"/>
                  </a:cubicBezTo>
                  <a:cubicBezTo>
                    <a:pt x="1620" y="197"/>
                    <a:pt x="1321" y="1"/>
                    <a:pt x="100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49" name="Google Shape;849;p27"/>
            <p:cNvSpPr/>
            <p:nvPr/>
          </p:nvSpPr>
          <p:spPr>
            <a:xfrm>
              <a:off x="3199500" y="1813800"/>
              <a:ext cx="53900" cy="37125"/>
            </a:xfrm>
            <a:custGeom>
              <a:avLst/>
              <a:gdLst/>
              <a:ahLst/>
              <a:cxnLst/>
              <a:rect l="l" t="t" r="r" b="b"/>
              <a:pathLst>
                <a:path w="2156" h="1485" extrusionOk="0">
                  <a:moveTo>
                    <a:pt x="1054" y="0"/>
                  </a:moveTo>
                  <a:cubicBezTo>
                    <a:pt x="893" y="0"/>
                    <a:pt x="726" y="59"/>
                    <a:pt x="575" y="197"/>
                  </a:cubicBezTo>
                  <a:cubicBezTo>
                    <a:pt x="0" y="699"/>
                    <a:pt x="519" y="1484"/>
                    <a:pt x="1121" y="1484"/>
                  </a:cubicBezTo>
                  <a:cubicBezTo>
                    <a:pt x="1284" y="1484"/>
                    <a:pt x="1453" y="1427"/>
                    <a:pt x="1608" y="1291"/>
                  </a:cubicBezTo>
                  <a:cubicBezTo>
                    <a:pt x="2156" y="767"/>
                    <a:pt x="1640" y="0"/>
                    <a:pt x="105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50" name="Google Shape;850;p27"/>
            <p:cNvSpPr/>
            <p:nvPr/>
          </p:nvSpPr>
          <p:spPr>
            <a:xfrm>
              <a:off x="2914100" y="1844850"/>
              <a:ext cx="69925" cy="49850"/>
            </a:xfrm>
            <a:custGeom>
              <a:avLst/>
              <a:gdLst/>
              <a:ahLst/>
              <a:cxnLst/>
              <a:rect l="l" t="t" r="r" b="b"/>
              <a:pathLst>
                <a:path w="2797" h="1994" extrusionOk="0">
                  <a:moveTo>
                    <a:pt x="1339" y="1"/>
                  </a:moveTo>
                  <a:cubicBezTo>
                    <a:pt x="1128" y="1"/>
                    <a:pt x="910" y="78"/>
                    <a:pt x="714" y="262"/>
                  </a:cubicBezTo>
                  <a:cubicBezTo>
                    <a:pt x="1" y="951"/>
                    <a:pt x="682" y="1994"/>
                    <a:pt x="1449" y="1994"/>
                  </a:cubicBezTo>
                  <a:cubicBezTo>
                    <a:pt x="1663" y="1994"/>
                    <a:pt x="1883" y="1913"/>
                    <a:pt x="2082" y="1721"/>
                  </a:cubicBezTo>
                  <a:cubicBezTo>
                    <a:pt x="2797" y="1029"/>
                    <a:pt x="2109" y="1"/>
                    <a:pt x="133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51" name="Google Shape;851;p27"/>
            <p:cNvSpPr/>
            <p:nvPr/>
          </p:nvSpPr>
          <p:spPr>
            <a:xfrm>
              <a:off x="2990125" y="1303025"/>
              <a:ext cx="76175" cy="54025"/>
            </a:xfrm>
            <a:custGeom>
              <a:avLst/>
              <a:gdLst/>
              <a:ahLst/>
              <a:cxnLst/>
              <a:rect l="l" t="t" r="r" b="b"/>
              <a:pathLst>
                <a:path w="3047" h="2161" extrusionOk="0">
                  <a:moveTo>
                    <a:pt x="1485" y="0"/>
                  </a:moveTo>
                  <a:cubicBezTo>
                    <a:pt x="1254" y="0"/>
                    <a:pt x="1016" y="87"/>
                    <a:pt x="804" y="293"/>
                  </a:cubicBezTo>
                  <a:cubicBezTo>
                    <a:pt x="1" y="1025"/>
                    <a:pt x="720" y="2161"/>
                    <a:pt x="1552" y="2161"/>
                  </a:cubicBezTo>
                  <a:cubicBezTo>
                    <a:pt x="1791" y="2161"/>
                    <a:pt x="2039" y="2067"/>
                    <a:pt x="2263" y="1843"/>
                  </a:cubicBezTo>
                  <a:cubicBezTo>
                    <a:pt x="3046" y="1107"/>
                    <a:pt x="2309" y="0"/>
                    <a:pt x="148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52" name="Google Shape;852;p27"/>
            <p:cNvSpPr/>
            <p:nvPr/>
          </p:nvSpPr>
          <p:spPr>
            <a:xfrm>
              <a:off x="3220200" y="1557425"/>
              <a:ext cx="86350" cy="60875"/>
            </a:xfrm>
            <a:custGeom>
              <a:avLst/>
              <a:gdLst/>
              <a:ahLst/>
              <a:cxnLst/>
              <a:rect l="l" t="t" r="r" b="b"/>
              <a:pathLst>
                <a:path w="3454" h="2435" extrusionOk="0">
                  <a:moveTo>
                    <a:pt x="1680" y="1"/>
                  </a:moveTo>
                  <a:cubicBezTo>
                    <a:pt x="1417" y="1"/>
                    <a:pt x="1146" y="98"/>
                    <a:pt x="902" y="330"/>
                  </a:cubicBezTo>
                  <a:cubicBezTo>
                    <a:pt x="0" y="1160"/>
                    <a:pt x="820" y="2434"/>
                    <a:pt x="1773" y="2434"/>
                  </a:cubicBezTo>
                  <a:cubicBezTo>
                    <a:pt x="2041" y="2434"/>
                    <a:pt x="2320" y="2333"/>
                    <a:pt x="2573" y="2093"/>
                  </a:cubicBezTo>
                  <a:cubicBezTo>
                    <a:pt x="3453" y="1261"/>
                    <a:pt x="2622" y="1"/>
                    <a:pt x="168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53" name="Google Shape;853;p27"/>
            <p:cNvSpPr/>
            <p:nvPr/>
          </p:nvSpPr>
          <p:spPr>
            <a:xfrm>
              <a:off x="2840750" y="1546550"/>
              <a:ext cx="42525" cy="30300"/>
            </a:xfrm>
            <a:custGeom>
              <a:avLst/>
              <a:gdLst/>
              <a:ahLst/>
              <a:cxnLst/>
              <a:rect l="l" t="t" r="r" b="b"/>
              <a:pathLst>
                <a:path w="1701" h="1212" extrusionOk="0">
                  <a:moveTo>
                    <a:pt x="813" y="0"/>
                  </a:moveTo>
                  <a:cubicBezTo>
                    <a:pt x="684" y="0"/>
                    <a:pt x="549" y="47"/>
                    <a:pt x="426" y="157"/>
                  </a:cubicBezTo>
                  <a:cubicBezTo>
                    <a:pt x="0" y="583"/>
                    <a:pt x="403" y="1211"/>
                    <a:pt x="860" y="1211"/>
                  </a:cubicBezTo>
                  <a:cubicBezTo>
                    <a:pt x="990" y="1211"/>
                    <a:pt x="1125" y="1160"/>
                    <a:pt x="1247" y="1039"/>
                  </a:cubicBezTo>
                  <a:cubicBezTo>
                    <a:pt x="1701" y="632"/>
                    <a:pt x="1290" y="0"/>
                    <a:pt x="81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54" name="Google Shape;854;p27"/>
            <p:cNvSpPr/>
            <p:nvPr/>
          </p:nvSpPr>
          <p:spPr>
            <a:xfrm>
              <a:off x="2641650" y="1300600"/>
              <a:ext cx="69175" cy="64875"/>
            </a:xfrm>
            <a:custGeom>
              <a:avLst/>
              <a:gdLst/>
              <a:ahLst/>
              <a:cxnLst/>
              <a:rect l="l" t="t" r="r" b="b"/>
              <a:pathLst>
                <a:path w="2767" h="2595" extrusionOk="0">
                  <a:moveTo>
                    <a:pt x="1065" y="0"/>
                  </a:moveTo>
                  <a:cubicBezTo>
                    <a:pt x="867" y="0"/>
                    <a:pt x="670" y="59"/>
                    <a:pt x="487" y="208"/>
                  </a:cubicBezTo>
                  <a:cubicBezTo>
                    <a:pt x="31" y="542"/>
                    <a:pt x="1" y="1150"/>
                    <a:pt x="183" y="1636"/>
                  </a:cubicBezTo>
                  <a:cubicBezTo>
                    <a:pt x="393" y="2202"/>
                    <a:pt x="848" y="2594"/>
                    <a:pt x="1349" y="2594"/>
                  </a:cubicBezTo>
                  <a:cubicBezTo>
                    <a:pt x="1575" y="2594"/>
                    <a:pt x="1811" y="2515"/>
                    <a:pt x="2037" y="2335"/>
                  </a:cubicBezTo>
                  <a:cubicBezTo>
                    <a:pt x="2767" y="1849"/>
                    <a:pt x="2736" y="785"/>
                    <a:pt x="2007" y="329"/>
                  </a:cubicBezTo>
                  <a:cubicBezTo>
                    <a:pt x="1723" y="159"/>
                    <a:pt x="1392" y="0"/>
                    <a:pt x="106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55" name="Google Shape;855;p27"/>
            <p:cNvSpPr/>
            <p:nvPr/>
          </p:nvSpPr>
          <p:spPr>
            <a:xfrm>
              <a:off x="2824675" y="1103425"/>
              <a:ext cx="80925" cy="56350"/>
            </a:xfrm>
            <a:custGeom>
              <a:avLst/>
              <a:gdLst/>
              <a:ahLst/>
              <a:cxnLst/>
              <a:rect l="l" t="t" r="r" b="b"/>
              <a:pathLst>
                <a:path w="3237" h="2254" extrusionOk="0">
                  <a:moveTo>
                    <a:pt x="1569" y="0"/>
                  </a:moveTo>
                  <a:cubicBezTo>
                    <a:pt x="1319" y="0"/>
                    <a:pt x="1060" y="93"/>
                    <a:pt x="826" y="313"/>
                  </a:cubicBezTo>
                  <a:cubicBezTo>
                    <a:pt x="0" y="1091"/>
                    <a:pt x="766" y="2254"/>
                    <a:pt x="1648" y="2254"/>
                  </a:cubicBezTo>
                  <a:cubicBezTo>
                    <a:pt x="1903" y="2254"/>
                    <a:pt x="2168" y="2156"/>
                    <a:pt x="2406" y="1924"/>
                  </a:cubicBezTo>
                  <a:cubicBezTo>
                    <a:pt x="3236" y="1166"/>
                    <a:pt x="2457" y="0"/>
                    <a:pt x="15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56" name="Google Shape;856;p27"/>
            <p:cNvSpPr/>
            <p:nvPr/>
          </p:nvSpPr>
          <p:spPr>
            <a:xfrm>
              <a:off x="2806825" y="1305425"/>
              <a:ext cx="53125" cy="37600"/>
            </a:xfrm>
            <a:custGeom>
              <a:avLst/>
              <a:gdLst/>
              <a:ahLst/>
              <a:cxnLst/>
              <a:rect l="l" t="t" r="r" b="b"/>
              <a:pathLst>
                <a:path w="2125" h="1504" extrusionOk="0">
                  <a:moveTo>
                    <a:pt x="1031" y="1"/>
                  </a:moveTo>
                  <a:cubicBezTo>
                    <a:pt x="873" y="1"/>
                    <a:pt x="712" y="59"/>
                    <a:pt x="567" y="197"/>
                  </a:cubicBezTo>
                  <a:cubicBezTo>
                    <a:pt x="0" y="740"/>
                    <a:pt x="498" y="1503"/>
                    <a:pt x="1090" y="1503"/>
                  </a:cubicBezTo>
                  <a:cubicBezTo>
                    <a:pt x="1260" y="1503"/>
                    <a:pt x="1438" y="1441"/>
                    <a:pt x="1600" y="1291"/>
                  </a:cubicBezTo>
                  <a:cubicBezTo>
                    <a:pt x="2124" y="767"/>
                    <a:pt x="1603" y="1"/>
                    <a:pt x="10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57" name="Google Shape;857;p27"/>
            <p:cNvSpPr/>
            <p:nvPr/>
          </p:nvSpPr>
          <p:spPr>
            <a:xfrm>
              <a:off x="3298875" y="1915225"/>
              <a:ext cx="92900" cy="65575"/>
            </a:xfrm>
            <a:custGeom>
              <a:avLst/>
              <a:gdLst/>
              <a:ahLst/>
              <a:cxnLst/>
              <a:rect l="l" t="t" r="r" b="b"/>
              <a:pathLst>
                <a:path w="3716" h="2623" extrusionOk="0">
                  <a:moveTo>
                    <a:pt x="1818" y="0"/>
                  </a:moveTo>
                  <a:cubicBezTo>
                    <a:pt x="1527" y="0"/>
                    <a:pt x="1223" y="108"/>
                    <a:pt x="946" y="365"/>
                  </a:cubicBezTo>
                  <a:cubicBezTo>
                    <a:pt x="0" y="1264"/>
                    <a:pt x="895" y="2623"/>
                    <a:pt x="1911" y="2623"/>
                  </a:cubicBezTo>
                  <a:cubicBezTo>
                    <a:pt x="2201" y="2623"/>
                    <a:pt x="2500" y="2512"/>
                    <a:pt x="2770" y="2249"/>
                  </a:cubicBezTo>
                  <a:cubicBezTo>
                    <a:pt x="3716" y="1327"/>
                    <a:pt x="2840" y="0"/>
                    <a:pt x="18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58" name="Google Shape;858;p27"/>
            <p:cNvSpPr/>
            <p:nvPr/>
          </p:nvSpPr>
          <p:spPr>
            <a:xfrm>
              <a:off x="3352825" y="1772100"/>
              <a:ext cx="67525" cy="47275"/>
            </a:xfrm>
            <a:custGeom>
              <a:avLst/>
              <a:gdLst/>
              <a:ahLst/>
              <a:cxnLst/>
              <a:rect l="l" t="t" r="r" b="b"/>
              <a:pathLst>
                <a:path w="2701" h="1891" extrusionOk="0">
                  <a:moveTo>
                    <a:pt x="1325" y="1"/>
                  </a:moveTo>
                  <a:cubicBezTo>
                    <a:pt x="1124" y="1"/>
                    <a:pt x="918" y="76"/>
                    <a:pt x="733" y="254"/>
                  </a:cubicBezTo>
                  <a:cubicBezTo>
                    <a:pt x="1" y="916"/>
                    <a:pt x="628" y="1890"/>
                    <a:pt x="1373" y="1890"/>
                  </a:cubicBezTo>
                  <a:cubicBezTo>
                    <a:pt x="1585" y="1890"/>
                    <a:pt x="1807" y="1811"/>
                    <a:pt x="2010" y="1622"/>
                  </a:cubicBezTo>
                  <a:cubicBezTo>
                    <a:pt x="2700" y="979"/>
                    <a:pt x="2049" y="1"/>
                    <a:pt x="132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59" name="Google Shape;859;p27"/>
            <p:cNvSpPr/>
            <p:nvPr/>
          </p:nvSpPr>
          <p:spPr>
            <a:xfrm>
              <a:off x="3105175" y="1300600"/>
              <a:ext cx="81450" cy="56650"/>
            </a:xfrm>
            <a:custGeom>
              <a:avLst/>
              <a:gdLst/>
              <a:ahLst/>
              <a:cxnLst/>
              <a:rect l="l" t="t" r="r" b="b"/>
              <a:pathLst>
                <a:path w="3258" h="2266" extrusionOk="0">
                  <a:moveTo>
                    <a:pt x="1610" y="0"/>
                  </a:moveTo>
                  <a:cubicBezTo>
                    <a:pt x="1355" y="0"/>
                    <a:pt x="1091" y="97"/>
                    <a:pt x="852" y="329"/>
                  </a:cubicBezTo>
                  <a:cubicBezTo>
                    <a:pt x="1" y="1086"/>
                    <a:pt x="768" y="2266"/>
                    <a:pt x="1666" y="2266"/>
                  </a:cubicBezTo>
                  <a:cubicBezTo>
                    <a:pt x="1923" y="2266"/>
                    <a:pt x="2190" y="2170"/>
                    <a:pt x="2433" y="1940"/>
                  </a:cubicBezTo>
                  <a:cubicBezTo>
                    <a:pt x="3258" y="1162"/>
                    <a:pt x="2492" y="0"/>
                    <a:pt x="16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60" name="Google Shape;860;p27"/>
            <p:cNvSpPr/>
            <p:nvPr/>
          </p:nvSpPr>
          <p:spPr>
            <a:xfrm>
              <a:off x="2950725" y="1052550"/>
              <a:ext cx="73825" cy="52075"/>
            </a:xfrm>
            <a:custGeom>
              <a:avLst/>
              <a:gdLst/>
              <a:ahLst/>
              <a:cxnLst/>
              <a:rect l="l" t="t" r="r" b="b"/>
              <a:pathLst>
                <a:path w="2953" h="2083" extrusionOk="0">
                  <a:moveTo>
                    <a:pt x="1410" y="0"/>
                  </a:moveTo>
                  <a:cubicBezTo>
                    <a:pt x="1183" y="0"/>
                    <a:pt x="949" y="84"/>
                    <a:pt x="738" y="282"/>
                  </a:cubicBezTo>
                  <a:cubicBezTo>
                    <a:pt x="0" y="996"/>
                    <a:pt x="716" y="2083"/>
                    <a:pt x="1514" y="2083"/>
                  </a:cubicBezTo>
                  <a:cubicBezTo>
                    <a:pt x="1735" y="2083"/>
                    <a:pt x="1962" y="1999"/>
                    <a:pt x="2167" y="1801"/>
                  </a:cubicBezTo>
                  <a:cubicBezTo>
                    <a:pt x="2952" y="1087"/>
                    <a:pt x="2228" y="0"/>
                    <a:pt x="14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861" name="Google Shape;861;p27"/>
          <p:cNvSpPr txBox="1">
            <a:spLocks noGrp="1"/>
          </p:cNvSpPr>
          <p:nvPr>
            <p:ph type="title"/>
          </p:nvPr>
        </p:nvSpPr>
        <p:spPr>
          <a:xfrm>
            <a:off x="690700" y="356616"/>
            <a:ext cx="7767600" cy="639900"/>
          </a:xfrm>
          <a:prstGeom prst="rect">
            <a:avLst/>
          </a:prstGeom>
        </p:spPr>
        <p:txBody>
          <a:bodyPr spcFirstLastPara="1" wrap="square" lIns="0" tIns="0" rIns="0" bIns="0" anchor="t" anchorCtr="0">
            <a:noAutofit/>
          </a:bodyPr>
          <a:lstStyle>
            <a:lvl1pPr lvl="0" algn="ctr" rtl="0">
              <a:spcBef>
                <a:spcPts val="0"/>
              </a:spcBef>
              <a:spcAft>
                <a:spcPts val="0"/>
              </a:spcAft>
              <a:buClr>
                <a:schemeClr val="accent2"/>
              </a:buClr>
              <a:buSzPts val="3600"/>
              <a:buNone/>
              <a:defRPr>
                <a:solidFill>
                  <a:schemeClr val="accent1"/>
                </a:solidFill>
              </a:defRPr>
            </a:lvl1pPr>
            <a:lvl2pPr lvl="1" algn="ctr" rtl="0">
              <a:spcBef>
                <a:spcPts val="0"/>
              </a:spcBef>
              <a:spcAft>
                <a:spcPts val="0"/>
              </a:spcAft>
              <a:buClr>
                <a:schemeClr val="accent2"/>
              </a:buClr>
              <a:buSzPts val="2800"/>
              <a:buNone/>
              <a:defRPr>
                <a:solidFill>
                  <a:schemeClr val="accent2"/>
                </a:solidFill>
              </a:defRPr>
            </a:lvl2pPr>
            <a:lvl3pPr lvl="2" algn="ctr" rtl="0">
              <a:spcBef>
                <a:spcPts val="0"/>
              </a:spcBef>
              <a:spcAft>
                <a:spcPts val="0"/>
              </a:spcAft>
              <a:buClr>
                <a:schemeClr val="accent2"/>
              </a:buClr>
              <a:buSzPts val="2800"/>
              <a:buNone/>
              <a:defRPr>
                <a:solidFill>
                  <a:schemeClr val="accent2"/>
                </a:solidFill>
              </a:defRPr>
            </a:lvl3pPr>
            <a:lvl4pPr lvl="3" algn="ctr" rtl="0">
              <a:spcBef>
                <a:spcPts val="0"/>
              </a:spcBef>
              <a:spcAft>
                <a:spcPts val="0"/>
              </a:spcAft>
              <a:buClr>
                <a:schemeClr val="accent2"/>
              </a:buClr>
              <a:buSzPts val="2800"/>
              <a:buNone/>
              <a:defRPr>
                <a:solidFill>
                  <a:schemeClr val="accent2"/>
                </a:solidFill>
              </a:defRPr>
            </a:lvl4pPr>
            <a:lvl5pPr lvl="4" algn="ctr" rtl="0">
              <a:spcBef>
                <a:spcPts val="0"/>
              </a:spcBef>
              <a:spcAft>
                <a:spcPts val="0"/>
              </a:spcAft>
              <a:buClr>
                <a:schemeClr val="accent2"/>
              </a:buClr>
              <a:buSzPts val="2800"/>
              <a:buNone/>
              <a:defRPr>
                <a:solidFill>
                  <a:schemeClr val="accent2"/>
                </a:solidFill>
              </a:defRPr>
            </a:lvl5pPr>
            <a:lvl6pPr lvl="5" algn="ctr" rtl="0">
              <a:spcBef>
                <a:spcPts val="0"/>
              </a:spcBef>
              <a:spcAft>
                <a:spcPts val="0"/>
              </a:spcAft>
              <a:buClr>
                <a:schemeClr val="accent2"/>
              </a:buClr>
              <a:buSzPts val="2800"/>
              <a:buNone/>
              <a:defRPr>
                <a:solidFill>
                  <a:schemeClr val="accent2"/>
                </a:solidFill>
              </a:defRPr>
            </a:lvl6pPr>
            <a:lvl7pPr lvl="6" algn="ctr" rtl="0">
              <a:spcBef>
                <a:spcPts val="0"/>
              </a:spcBef>
              <a:spcAft>
                <a:spcPts val="0"/>
              </a:spcAft>
              <a:buClr>
                <a:schemeClr val="accent2"/>
              </a:buClr>
              <a:buSzPts val="2800"/>
              <a:buNone/>
              <a:defRPr>
                <a:solidFill>
                  <a:schemeClr val="accent2"/>
                </a:solidFill>
              </a:defRPr>
            </a:lvl7pPr>
            <a:lvl8pPr lvl="7" algn="ctr" rtl="0">
              <a:spcBef>
                <a:spcPts val="0"/>
              </a:spcBef>
              <a:spcAft>
                <a:spcPts val="0"/>
              </a:spcAft>
              <a:buClr>
                <a:schemeClr val="accent2"/>
              </a:buClr>
              <a:buSzPts val="2800"/>
              <a:buNone/>
              <a:defRPr>
                <a:solidFill>
                  <a:schemeClr val="accent2"/>
                </a:solidFill>
              </a:defRPr>
            </a:lvl8pPr>
            <a:lvl9pPr lvl="8" algn="ctr" rtl="0">
              <a:spcBef>
                <a:spcPts val="0"/>
              </a:spcBef>
              <a:spcAft>
                <a:spcPts val="0"/>
              </a:spcAft>
              <a:buClr>
                <a:schemeClr val="accent2"/>
              </a:buClr>
              <a:buSzPts val="2800"/>
              <a:buNone/>
              <a:defRPr>
                <a:solidFill>
                  <a:schemeClr val="accent2"/>
                </a:solidFill>
              </a:defRPr>
            </a:lvl9pPr>
          </a:lstStyle>
          <a:p>
            <a:endParaRPr/>
          </a:p>
        </p:txBody>
      </p:sp>
      <p:sp>
        <p:nvSpPr>
          <p:cNvPr id="862" name="Google Shape;862;p27"/>
          <p:cNvSpPr/>
          <p:nvPr/>
        </p:nvSpPr>
        <p:spPr>
          <a:xfrm rot="5400000" flipH="1">
            <a:off x="-553445" y="3835324"/>
            <a:ext cx="1721128" cy="1221710"/>
          </a:xfrm>
          <a:custGeom>
            <a:avLst/>
            <a:gdLst/>
            <a:ahLst/>
            <a:cxnLst/>
            <a:rect l="l" t="t" r="r" b="b"/>
            <a:pathLst>
              <a:path w="37361" h="26520" extrusionOk="0">
                <a:moveTo>
                  <a:pt x="0" y="0"/>
                </a:moveTo>
                <a:lnTo>
                  <a:pt x="33" y="26519"/>
                </a:lnTo>
                <a:lnTo>
                  <a:pt x="37360" y="26452"/>
                </a:lnTo>
                <a:cubicBezTo>
                  <a:pt x="32590" y="12609"/>
                  <a:pt x="17312" y="22216"/>
                  <a:pt x="11475" y="9240"/>
                </a:cubicBezTo>
                <a:cubicBezTo>
                  <a:pt x="8973" y="3736"/>
                  <a:pt x="4036" y="1201"/>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63" name="Google Shape;863;p27"/>
          <p:cNvSpPr/>
          <p:nvPr/>
        </p:nvSpPr>
        <p:spPr>
          <a:xfrm rot="5400000" flipH="1">
            <a:off x="-1549173" y="2730668"/>
            <a:ext cx="3340769" cy="849853"/>
          </a:xfrm>
          <a:custGeom>
            <a:avLst/>
            <a:gdLst/>
            <a:ahLst/>
            <a:cxnLst/>
            <a:rect l="l" t="t" r="r" b="b"/>
            <a:pathLst>
              <a:path w="72519" h="18448" extrusionOk="0">
                <a:moveTo>
                  <a:pt x="0" y="18447"/>
                </a:moveTo>
                <a:lnTo>
                  <a:pt x="72519" y="18347"/>
                </a:lnTo>
                <a:cubicBezTo>
                  <a:pt x="71852" y="15512"/>
                  <a:pt x="69116" y="12510"/>
                  <a:pt x="60010" y="13844"/>
                </a:cubicBezTo>
                <a:cubicBezTo>
                  <a:pt x="43932" y="16145"/>
                  <a:pt x="36226" y="10508"/>
                  <a:pt x="28321" y="5104"/>
                </a:cubicBezTo>
                <a:cubicBezTo>
                  <a:pt x="20982" y="1"/>
                  <a:pt x="6372" y="7439"/>
                  <a:pt x="0" y="18447"/>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only title 2">
  <p:cSld name="CUSTOM_2_1_1_2_1_1">
    <p:bg>
      <p:bgPr>
        <a:solidFill>
          <a:schemeClr val="lt2"/>
        </a:solidFill>
        <a:effectLst/>
      </p:bgPr>
    </p:bg>
    <p:spTree>
      <p:nvGrpSpPr>
        <p:cNvPr id="1" name="Shape 864"/>
        <p:cNvGrpSpPr/>
        <p:nvPr/>
      </p:nvGrpSpPr>
      <p:grpSpPr>
        <a:xfrm>
          <a:off x="0" y="0"/>
          <a:ext cx="0" cy="0"/>
          <a:chOff x="0" y="0"/>
          <a:chExt cx="0" cy="0"/>
        </a:xfrm>
      </p:grpSpPr>
      <p:sp>
        <p:nvSpPr>
          <p:cNvPr id="865" name="Google Shape;865;p28"/>
          <p:cNvSpPr/>
          <p:nvPr/>
        </p:nvSpPr>
        <p:spPr>
          <a:xfrm rot="4932298">
            <a:off x="8728101" y="-3072741"/>
            <a:ext cx="4017494" cy="4975520"/>
          </a:xfrm>
          <a:custGeom>
            <a:avLst/>
            <a:gdLst/>
            <a:ahLst/>
            <a:cxnLst/>
            <a:rect l="l" t="t" r="r" b="b"/>
            <a:pathLst>
              <a:path w="51673" h="78800" extrusionOk="0">
                <a:moveTo>
                  <a:pt x="42850" y="1"/>
                </a:moveTo>
                <a:cubicBezTo>
                  <a:pt x="42070" y="1"/>
                  <a:pt x="41195" y="61"/>
                  <a:pt x="40214" y="187"/>
                </a:cubicBezTo>
                <a:cubicBezTo>
                  <a:pt x="34287" y="947"/>
                  <a:pt x="27751" y="2618"/>
                  <a:pt x="21794" y="5324"/>
                </a:cubicBezTo>
                <a:cubicBezTo>
                  <a:pt x="13374" y="9153"/>
                  <a:pt x="5988" y="15050"/>
                  <a:pt x="2645" y="23409"/>
                </a:cubicBezTo>
                <a:cubicBezTo>
                  <a:pt x="760" y="28151"/>
                  <a:pt x="243" y="33318"/>
                  <a:pt x="91" y="38424"/>
                </a:cubicBezTo>
                <a:cubicBezTo>
                  <a:pt x="0" y="42345"/>
                  <a:pt x="91" y="46449"/>
                  <a:pt x="1520" y="50157"/>
                </a:cubicBezTo>
                <a:cubicBezTo>
                  <a:pt x="2584" y="52893"/>
                  <a:pt x="4286" y="55324"/>
                  <a:pt x="5988" y="57665"/>
                </a:cubicBezTo>
                <a:cubicBezTo>
                  <a:pt x="11034" y="64747"/>
                  <a:pt x="16444" y="72103"/>
                  <a:pt x="24226" y="75993"/>
                </a:cubicBezTo>
                <a:cubicBezTo>
                  <a:pt x="27721" y="77726"/>
                  <a:pt x="31612" y="78699"/>
                  <a:pt x="35502" y="78790"/>
                </a:cubicBezTo>
                <a:cubicBezTo>
                  <a:pt x="35707" y="78796"/>
                  <a:pt x="35912" y="78799"/>
                  <a:pt x="36118" y="78799"/>
                </a:cubicBezTo>
                <a:cubicBezTo>
                  <a:pt x="37903" y="78799"/>
                  <a:pt x="39730" y="78547"/>
                  <a:pt x="41338" y="77756"/>
                </a:cubicBezTo>
                <a:cubicBezTo>
                  <a:pt x="43557" y="76662"/>
                  <a:pt x="45199" y="74595"/>
                  <a:pt x="46445" y="72407"/>
                </a:cubicBezTo>
                <a:cubicBezTo>
                  <a:pt x="51673" y="63288"/>
                  <a:pt x="51278" y="52163"/>
                  <a:pt x="50791" y="41677"/>
                </a:cubicBezTo>
                <a:cubicBezTo>
                  <a:pt x="50335" y="32011"/>
                  <a:pt x="49880" y="22375"/>
                  <a:pt x="49424" y="12770"/>
                </a:cubicBezTo>
                <a:cubicBezTo>
                  <a:pt x="49066" y="5637"/>
                  <a:pt x="50380" y="1"/>
                  <a:pt x="428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66" name="Google Shape;866;p28"/>
          <p:cNvSpPr/>
          <p:nvPr/>
        </p:nvSpPr>
        <p:spPr>
          <a:xfrm rot="-5400000" flipH="1">
            <a:off x="7519029" y="119950"/>
            <a:ext cx="2216255" cy="1573166"/>
          </a:xfrm>
          <a:custGeom>
            <a:avLst/>
            <a:gdLst/>
            <a:ahLst/>
            <a:cxnLst/>
            <a:rect l="l" t="t" r="r" b="b"/>
            <a:pathLst>
              <a:path w="37361" h="26520" extrusionOk="0">
                <a:moveTo>
                  <a:pt x="0" y="0"/>
                </a:moveTo>
                <a:lnTo>
                  <a:pt x="33" y="26519"/>
                </a:lnTo>
                <a:lnTo>
                  <a:pt x="37360" y="26452"/>
                </a:lnTo>
                <a:cubicBezTo>
                  <a:pt x="32590" y="12609"/>
                  <a:pt x="17312" y="22216"/>
                  <a:pt x="11475" y="9240"/>
                </a:cubicBezTo>
                <a:cubicBezTo>
                  <a:pt x="8973" y="3736"/>
                  <a:pt x="4036" y="1201"/>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867" name="Google Shape;867;p28"/>
          <p:cNvGrpSpPr/>
          <p:nvPr/>
        </p:nvGrpSpPr>
        <p:grpSpPr>
          <a:xfrm rot="-3353936">
            <a:off x="8230419" y="-596742"/>
            <a:ext cx="1270577" cy="1476029"/>
            <a:chOff x="2641650" y="1052550"/>
            <a:chExt cx="778700" cy="930125"/>
          </a:xfrm>
        </p:grpSpPr>
        <p:sp>
          <p:nvSpPr>
            <p:cNvPr id="868" name="Google Shape;868;p28"/>
            <p:cNvSpPr/>
            <p:nvPr/>
          </p:nvSpPr>
          <p:spPr>
            <a:xfrm>
              <a:off x="2922825" y="1529950"/>
              <a:ext cx="86650" cy="84575"/>
            </a:xfrm>
            <a:custGeom>
              <a:avLst/>
              <a:gdLst/>
              <a:ahLst/>
              <a:cxnLst/>
              <a:rect l="l" t="t" r="r" b="b"/>
              <a:pathLst>
                <a:path w="3466" h="3383" extrusionOk="0">
                  <a:moveTo>
                    <a:pt x="1733" y="0"/>
                  </a:moveTo>
                  <a:cubicBezTo>
                    <a:pt x="1451" y="0"/>
                    <a:pt x="1170" y="76"/>
                    <a:pt x="912" y="183"/>
                  </a:cubicBezTo>
                  <a:cubicBezTo>
                    <a:pt x="274" y="456"/>
                    <a:pt x="0" y="1216"/>
                    <a:pt x="30" y="1855"/>
                  </a:cubicBezTo>
                  <a:cubicBezTo>
                    <a:pt x="137" y="2736"/>
                    <a:pt x="877" y="3382"/>
                    <a:pt x="1715" y="3382"/>
                  </a:cubicBezTo>
                  <a:cubicBezTo>
                    <a:pt x="1831" y="3382"/>
                    <a:pt x="1949" y="3370"/>
                    <a:pt x="2067" y="3344"/>
                  </a:cubicBezTo>
                  <a:cubicBezTo>
                    <a:pt x="2979" y="3101"/>
                    <a:pt x="3465" y="2189"/>
                    <a:pt x="3313" y="1338"/>
                  </a:cubicBezTo>
                  <a:cubicBezTo>
                    <a:pt x="3252" y="882"/>
                    <a:pt x="2918" y="517"/>
                    <a:pt x="2553" y="274"/>
                  </a:cubicBezTo>
                  <a:cubicBezTo>
                    <a:pt x="2295" y="76"/>
                    <a:pt x="2014" y="0"/>
                    <a:pt x="17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69" name="Google Shape;869;p28"/>
            <p:cNvSpPr/>
            <p:nvPr/>
          </p:nvSpPr>
          <p:spPr>
            <a:xfrm>
              <a:off x="3085075" y="1594825"/>
              <a:ext cx="89575" cy="63675"/>
            </a:xfrm>
            <a:custGeom>
              <a:avLst/>
              <a:gdLst/>
              <a:ahLst/>
              <a:cxnLst/>
              <a:rect l="l" t="t" r="r" b="b"/>
              <a:pathLst>
                <a:path w="3583" h="2547" extrusionOk="0">
                  <a:moveTo>
                    <a:pt x="1728" y="1"/>
                  </a:moveTo>
                  <a:cubicBezTo>
                    <a:pt x="1448" y="1"/>
                    <a:pt x="1158" y="105"/>
                    <a:pt x="896" y="354"/>
                  </a:cubicBezTo>
                  <a:cubicBezTo>
                    <a:pt x="1" y="1249"/>
                    <a:pt x="841" y="2546"/>
                    <a:pt x="1816" y="2546"/>
                  </a:cubicBezTo>
                  <a:cubicBezTo>
                    <a:pt x="2098" y="2546"/>
                    <a:pt x="2393" y="2437"/>
                    <a:pt x="2659" y="2178"/>
                  </a:cubicBezTo>
                  <a:cubicBezTo>
                    <a:pt x="3583" y="1301"/>
                    <a:pt x="2717" y="1"/>
                    <a:pt x="17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70" name="Google Shape;870;p28"/>
            <p:cNvSpPr/>
            <p:nvPr/>
          </p:nvSpPr>
          <p:spPr>
            <a:xfrm>
              <a:off x="2987175" y="1706400"/>
              <a:ext cx="80400" cy="56325"/>
            </a:xfrm>
            <a:custGeom>
              <a:avLst/>
              <a:gdLst/>
              <a:ahLst/>
              <a:cxnLst/>
              <a:rect l="l" t="t" r="r" b="b"/>
              <a:pathLst>
                <a:path w="3216" h="2253" extrusionOk="0">
                  <a:moveTo>
                    <a:pt x="1553" y="1"/>
                  </a:moveTo>
                  <a:cubicBezTo>
                    <a:pt x="1311" y="1"/>
                    <a:pt x="1059" y="89"/>
                    <a:pt x="830" y="298"/>
                  </a:cubicBezTo>
                  <a:cubicBezTo>
                    <a:pt x="0" y="1081"/>
                    <a:pt x="762" y="2253"/>
                    <a:pt x="1642" y="2253"/>
                  </a:cubicBezTo>
                  <a:cubicBezTo>
                    <a:pt x="1890" y="2253"/>
                    <a:pt x="2147" y="2160"/>
                    <a:pt x="2381" y="1940"/>
                  </a:cubicBezTo>
                  <a:cubicBezTo>
                    <a:pt x="3216" y="1176"/>
                    <a:pt x="2440" y="1"/>
                    <a:pt x="15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71" name="Google Shape;871;p28"/>
            <p:cNvSpPr/>
            <p:nvPr/>
          </p:nvSpPr>
          <p:spPr>
            <a:xfrm>
              <a:off x="2711500" y="1658375"/>
              <a:ext cx="79875" cy="67600"/>
            </a:xfrm>
            <a:custGeom>
              <a:avLst/>
              <a:gdLst/>
              <a:ahLst/>
              <a:cxnLst/>
              <a:rect l="l" t="t" r="r" b="b"/>
              <a:pathLst>
                <a:path w="3195" h="2704" extrusionOk="0">
                  <a:moveTo>
                    <a:pt x="1352" y="0"/>
                  </a:moveTo>
                  <a:cubicBezTo>
                    <a:pt x="1059" y="0"/>
                    <a:pt x="763" y="107"/>
                    <a:pt x="581" y="304"/>
                  </a:cubicBezTo>
                  <a:cubicBezTo>
                    <a:pt x="505" y="369"/>
                    <a:pt x="449" y="433"/>
                    <a:pt x="403" y="501"/>
                  </a:cubicBezTo>
                  <a:lnTo>
                    <a:pt x="403" y="501"/>
                  </a:lnTo>
                  <a:cubicBezTo>
                    <a:pt x="126" y="879"/>
                    <a:pt x="0" y="1470"/>
                    <a:pt x="277" y="1885"/>
                  </a:cubicBezTo>
                  <a:cubicBezTo>
                    <a:pt x="606" y="2415"/>
                    <a:pt x="1089" y="2703"/>
                    <a:pt x="1607" y="2703"/>
                  </a:cubicBezTo>
                  <a:cubicBezTo>
                    <a:pt x="1950" y="2703"/>
                    <a:pt x="2308" y="2577"/>
                    <a:pt x="2647" y="2310"/>
                  </a:cubicBezTo>
                  <a:cubicBezTo>
                    <a:pt x="3195" y="1885"/>
                    <a:pt x="3164" y="943"/>
                    <a:pt x="2708" y="517"/>
                  </a:cubicBezTo>
                  <a:cubicBezTo>
                    <a:pt x="2469" y="305"/>
                    <a:pt x="2184" y="168"/>
                    <a:pt x="1898" y="124"/>
                  </a:cubicBezTo>
                  <a:lnTo>
                    <a:pt x="1898" y="124"/>
                  </a:lnTo>
                  <a:cubicBezTo>
                    <a:pt x="1828" y="91"/>
                    <a:pt x="1754" y="66"/>
                    <a:pt x="1678" y="48"/>
                  </a:cubicBezTo>
                  <a:lnTo>
                    <a:pt x="1678" y="48"/>
                  </a:lnTo>
                  <a:cubicBezTo>
                    <a:pt x="1574" y="16"/>
                    <a:pt x="1463" y="0"/>
                    <a:pt x="13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72" name="Google Shape;872;p28"/>
            <p:cNvSpPr/>
            <p:nvPr/>
          </p:nvSpPr>
          <p:spPr>
            <a:xfrm>
              <a:off x="2812250" y="1404200"/>
              <a:ext cx="72650" cy="51550"/>
            </a:xfrm>
            <a:custGeom>
              <a:avLst/>
              <a:gdLst/>
              <a:ahLst/>
              <a:cxnLst/>
              <a:rect l="l" t="t" r="r" b="b"/>
              <a:pathLst>
                <a:path w="2906" h="2062" extrusionOk="0">
                  <a:moveTo>
                    <a:pt x="1443" y="0"/>
                  </a:moveTo>
                  <a:cubicBezTo>
                    <a:pt x="1218" y="0"/>
                    <a:pt x="986" y="85"/>
                    <a:pt x="776" y="289"/>
                  </a:cubicBezTo>
                  <a:cubicBezTo>
                    <a:pt x="0" y="993"/>
                    <a:pt x="696" y="2061"/>
                    <a:pt x="1486" y="2061"/>
                  </a:cubicBezTo>
                  <a:cubicBezTo>
                    <a:pt x="1719" y="2061"/>
                    <a:pt x="1960" y="1969"/>
                    <a:pt x="2174" y="1748"/>
                  </a:cubicBezTo>
                  <a:cubicBezTo>
                    <a:pt x="2906" y="1039"/>
                    <a:pt x="2225" y="0"/>
                    <a:pt x="14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73" name="Google Shape;873;p28"/>
            <p:cNvSpPr/>
            <p:nvPr/>
          </p:nvSpPr>
          <p:spPr>
            <a:xfrm>
              <a:off x="3030100" y="1453050"/>
              <a:ext cx="78900" cy="67150"/>
            </a:xfrm>
            <a:custGeom>
              <a:avLst/>
              <a:gdLst/>
              <a:ahLst/>
              <a:cxnLst/>
              <a:rect l="l" t="t" r="r" b="b"/>
              <a:pathLst>
                <a:path w="3156" h="2686" extrusionOk="0">
                  <a:moveTo>
                    <a:pt x="1914" y="0"/>
                  </a:moveTo>
                  <a:cubicBezTo>
                    <a:pt x="1668" y="0"/>
                    <a:pt x="1424" y="80"/>
                    <a:pt x="1241" y="250"/>
                  </a:cubicBezTo>
                  <a:cubicBezTo>
                    <a:pt x="815" y="706"/>
                    <a:pt x="299" y="1131"/>
                    <a:pt x="116" y="1739"/>
                  </a:cubicBezTo>
                  <a:cubicBezTo>
                    <a:pt x="1" y="2144"/>
                    <a:pt x="297" y="2686"/>
                    <a:pt x="719" y="2686"/>
                  </a:cubicBezTo>
                  <a:cubicBezTo>
                    <a:pt x="741" y="2686"/>
                    <a:pt x="763" y="2684"/>
                    <a:pt x="785" y="2681"/>
                  </a:cubicBezTo>
                  <a:cubicBezTo>
                    <a:pt x="1423" y="2620"/>
                    <a:pt x="1879" y="2286"/>
                    <a:pt x="2426" y="1921"/>
                  </a:cubicBezTo>
                  <a:cubicBezTo>
                    <a:pt x="2943" y="1587"/>
                    <a:pt x="3156" y="949"/>
                    <a:pt x="2761" y="402"/>
                  </a:cubicBezTo>
                  <a:cubicBezTo>
                    <a:pt x="2570" y="141"/>
                    <a:pt x="2241" y="0"/>
                    <a:pt x="19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74" name="Google Shape;874;p28"/>
            <p:cNvSpPr/>
            <p:nvPr/>
          </p:nvSpPr>
          <p:spPr>
            <a:xfrm>
              <a:off x="2854850" y="1711625"/>
              <a:ext cx="59625" cy="42450"/>
            </a:xfrm>
            <a:custGeom>
              <a:avLst/>
              <a:gdLst/>
              <a:ahLst/>
              <a:cxnLst/>
              <a:rect l="l" t="t" r="r" b="b"/>
              <a:pathLst>
                <a:path w="2385" h="1698" extrusionOk="0">
                  <a:moveTo>
                    <a:pt x="1152" y="1"/>
                  </a:moveTo>
                  <a:cubicBezTo>
                    <a:pt x="963" y="1"/>
                    <a:pt x="767" y="72"/>
                    <a:pt x="591" y="241"/>
                  </a:cubicBezTo>
                  <a:cubicBezTo>
                    <a:pt x="1" y="832"/>
                    <a:pt x="548" y="1698"/>
                    <a:pt x="1193" y="1698"/>
                  </a:cubicBezTo>
                  <a:cubicBezTo>
                    <a:pt x="1377" y="1698"/>
                    <a:pt x="1570" y="1626"/>
                    <a:pt x="1746" y="1457"/>
                  </a:cubicBezTo>
                  <a:cubicBezTo>
                    <a:pt x="2384" y="866"/>
                    <a:pt x="1810" y="1"/>
                    <a:pt x="11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75" name="Google Shape;875;p28"/>
            <p:cNvSpPr/>
            <p:nvPr/>
          </p:nvSpPr>
          <p:spPr>
            <a:xfrm>
              <a:off x="2664675" y="1516975"/>
              <a:ext cx="84725" cy="59250"/>
            </a:xfrm>
            <a:custGeom>
              <a:avLst/>
              <a:gdLst/>
              <a:ahLst/>
              <a:cxnLst/>
              <a:rect l="l" t="t" r="r" b="b"/>
              <a:pathLst>
                <a:path w="3389" h="2370" extrusionOk="0">
                  <a:moveTo>
                    <a:pt x="1680" y="0"/>
                  </a:moveTo>
                  <a:cubicBezTo>
                    <a:pt x="1418" y="0"/>
                    <a:pt x="1147" y="100"/>
                    <a:pt x="903" y="337"/>
                  </a:cubicBezTo>
                  <a:cubicBezTo>
                    <a:pt x="1" y="1121"/>
                    <a:pt x="825" y="2369"/>
                    <a:pt x="1750" y="2369"/>
                  </a:cubicBezTo>
                  <a:cubicBezTo>
                    <a:pt x="2009" y="2369"/>
                    <a:pt x="2275" y="2272"/>
                    <a:pt x="2514" y="2039"/>
                  </a:cubicBezTo>
                  <a:cubicBezTo>
                    <a:pt x="3388" y="1212"/>
                    <a:pt x="2592" y="0"/>
                    <a:pt x="16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76" name="Google Shape;876;p28"/>
            <p:cNvSpPr/>
            <p:nvPr/>
          </p:nvSpPr>
          <p:spPr>
            <a:xfrm>
              <a:off x="3084675" y="1927225"/>
              <a:ext cx="60050" cy="55450"/>
            </a:xfrm>
            <a:custGeom>
              <a:avLst/>
              <a:gdLst/>
              <a:ahLst/>
              <a:cxnLst/>
              <a:rect l="l" t="t" r="r" b="b"/>
              <a:pathLst>
                <a:path w="2402" h="2218" extrusionOk="0">
                  <a:moveTo>
                    <a:pt x="1008" y="1"/>
                  </a:moveTo>
                  <a:cubicBezTo>
                    <a:pt x="854" y="1"/>
                    <a:pt x="698" y="48"/>
                    <a:pt x="547" y="158"/>
                  </a:cubicBezTo>
                  <a:cubicBezTo>
                    <a:pt x="91" y="553"/>
                    <a:pt x="0" y="1161"/>
                    <a:pt x="395" y="1556"/>
                  </a:cubicBezTo>
                  <a:lnTo>
                    <a:pt x="821" y="1952"/>
                  </a:lnTo>
                  <a:cubicBezTo>
                    <a:pt x="993" y="2123"/>
                    <a:pt x="1213" y="2218"/>
                    <a:pt x="1433" y="2218"/>
                  </a:cubicBezTo>
                  <a:cubicBezTo>
                    <a:pt x="1601" y="2218"/>
                    <a:pt x="1770" y="2162"/>
                    <a:pt x="1915" y="2043"/>
                  </a:cubicBezTo>
                  <a:cubicBezTo>
                    <a:pt x="2219" y="1800"/>
                    <a:pt x="2402" y="1313"/>
                    <a:pt x="2158" y="979"/>
                  </a:cubicBezTo>
                  <a:cubicBezTo>
                    <a:pt x="2067" y="827"/>
                    <a:pt x="1946" y="675"/>
                    <a:pt x="1824" y="462"/>
                  </a:cubicBezTo>
                  <a:cubicBezTo>
                    <a:pt x="1620" y="197"/>
                    <a:pt x="1321" y="1"/>
                    <a:pt x="10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77" name="Google Shape;877;p28"/>
            <p:cNvSpPr/>
            <p:nvPr/>
          </p:nvSpPr>
          <p:spPr>
            <a:xfrm>
              <a:off x="3199500" y="1813800"/>
              <a:ext cx="53900" cy="37125"/>
            </a:xfrm>
            <a:custGeom>
              <a:avLst/>
              <a:gdLst/>
              <a:ahLst/>
              <a:cxnLst/>
              <a:rect l="l" t="t" r="r" b="b"/>
              <a:pathLst>
                <a:path w="2156" h="1485" extrusionOk="0">
                  <a:moveTo>
                    <a:pt x="1054" y="0"/>
                  </a:moveTo>
                  <a:cubicBezTo>
                    <a:pt x="893" y="0"/>
                    <a:pt x="726" y="59"/>
                    <a:pt x="575" y="197"/>
                  </a:cubicBezTo>
                  <a:cubicBezTo>
                    <a:pt x="0" y="699"/>
                    <a:pt x="519" y="1484"/>
                    <a:pt x="1121" y="1484"/>
                  </a:cubicBezTo>
                  <a:cubicBezTo>
                    <a:pt x="1284" y="1484"/>
                    <a:pt x="1453" y="1427"/>
                    <a:pt x="1608" y="1291"/>
                  </a:cubicBezTo>
                  <a:cubicBezTo>
                    <a:pt x="2156" y="767"/>
                    <a:pt x="1640" y="0"/>
                    <a:pt x="10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78" name="Google Shape;878;p28"/>
            <p:cNvSpPr/>
            <p:nvPr/>
          </p:nvSpPr>
          <p:spPr>
            <a:xfrm>
              <a:off x="2914100" y="1844850"/>
              <a:ext cx="69925" cy="49850"/>
            </a:xfrm>
            <a:custGeom>
              <a:avLst/>
              <a:gdLst/>
              <a:ahLst/>
              <a:cxnLst/>
              <a:rect l="l" t="t" r="r" b="b"/>
              <a:pathLst>
                <a:path w="2797" h="1994" extrusionOk="0">
                  <a:moveTo>
                    <a:pt x="1339" y="1"/>
                  </a:moveTo>
                  <a:cubicBezTo>
                    <a:pt x="1128" y="1"/>
                    <a:pt x="910" y="78"/>
                    <a:pt x="714" y="262"/>
                  </a:cubicBezTo>
                  <a:cubicBezTo>
                    <a:pt x="1" y="951"/>
                    <a:pt x="682" y="1994"/>
                    <a:pt x="1449" y="1994"/>
                  </a:cubicBezTo>
                  <a:cubicBezTo>
                    <a:pt x="1663" y="1994"/>
                    <a:pt x="1883" y="1913"/>
                    <a:pt x="2082" y="1721"/>
                  </a:cubicBezTo>
                  <a:cubicBezTo>
                    <a:pt x="2797" y="1029"/>
                    <a:pt x="2109" y="1"/>
                    <a:pt x="13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79" name="Google Shape;879;p28"/>
            <p:cNvSpPr/>
            <p:nvPr/>
          </p:nvSpPr>
          <p:spPr>
            <a:xfrm>
              <a:off x="2990125" y="1303025"/>
              <a:ext cx="76175" cy="54025"/>
            </a:xfrm>
            <a:custGeom>
              <a:avLst/>
              <a:gdLst/>
              <a:ahLst/>
              <a:cxnLst/>
              <a:rect l="l" t="t" r="r" b="b"/>
              <a:pathLst>
                <a:path w="3047" h="2161" extrusionOk="0">
                  <a:moveTo>
                    <a:pt x="1485" y="0"/>
                  </a:moveTo>
                  <a:cubicBezTo>
                    <a:pt x="1254" y="0"/>
                    <a:pt x="1016" y="87"/>
                    <a:pt x="804" y="293"/>
                  </a:cubicBezTo>
                  <a:cubicBezTo>
                    <a:pt x="1" y="1025"/>
                    <a:pt x="720" y="2161"/>
                    <a:pt x="1552" y="2161"/>
                  </a:cubicBezTo>
                  <a:cubicBezTo>
                    <a:pt x="1791" y="2161"/>
                    <a:pt x="2039" y="2067"/>
                    <a:pt x="2263" y="1843"/>
                  </a:cubicBezTo>
                  <a:cubicBezTo>
                    <a:pt x="3046" y="1107"/>
                    <a:pt x="2309" y="0"/>
                    <a:pt x="14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80" name="Google Shape;880;p28"/>
            <p:cNvSpPr/>
            <p:nvPr/>
          </p:nvSpPr>
          <p:spPr>
            <a:xfrm>
              <a:off x="3220200" y="1557425"/>
              <a:ext cx="86350" cy="60875"/>
            </a:xfrm>
            <a:custGeom>
              <a:avLst/>
              <a:gdLst/>
              <a:ahLst/>
              <a:cxnLst/>
              <a:rect l="l" t="t" r="r" b="b"/>
              <a:pathLst>
                <a:path w="3454" h="2435" extrusionOk="0">
                  <a:moveTo>
                    <a:pt x="1680" y="1"/>
                  </a:moveTo>
                  <a:cubicBezTo>
                    <a:pt x="1417" y="1"/>
                    <a:pt x="1146" y="98"/>
                    <a:pt x="902" y="330"/>
                  </a:cubicBezTo>
                  <a:cubicBezTo>
                    <a:pt x="0" y="1160"/>
                    <a:pt x="820" y="2434"/>
                    <a:pt x="1773" y="2434"/>
                  </a:cubicBezTo>
                  <a:cubicBezTo>
                    <a:pt x="2041" y="2434"/>
                    <a:pt x="2320" y="2333"/>
                    <a:pt x="2573" y="2093"/>
                  </a:cubicBezTo>
                  <a:cubicBezTo>
                    <a:pt x="3453" y="1261"/>
                    <a:pt x="2622" y="1"/>
                    <a:pt x="16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81" name="Google Shape;881;p28"/>
            <p:cNvSpPr/>
            <p:nvPr/>
          </p:nvSpPr>
          <p:spPr>
            <a:xfrm>
              <a:off x="2840750" y="1546550"/>
              <a:ext cx="42525" cy="30300"/>
            </a:xfrm>
            <a:custGeom>
              <a:avLst/>
              <a:gdLst/>
              <a:ahLst/>
              <a:cxnLst/>
              <a:rect l="l" t="t" r="r" b="b"/>
              <a:pathLst>
                <a:path w="1701" h="1212" extrusionOk="0">
                  <a:moveTo>
                    <a:pt x="813" y="0"/>
                  </a:moveTo>
                  <a:cubicBezTo>
                    <a:pt x="684" y="0"/>
                    <a:pt x="549" y="47"/>
                    <a:pt x="426" y="157"/>
                  </a:cubicBezTo>
                  <a:cubicBezTo>
                    <a:pt x="0" y="583"/>
                    <a:pt x="403" y="1211"/>
                    <a:pt x="860" y="1211"/>
                  </a:cubicBezTo>
                  <a:cubicBezTo>
                    <a:pt x="990" y="1211"/>
                    <a:pt x="1125" y="1160"/>
                    <a:pt x="1247" y="1039"/>
                  </a:cubicBezTo>
                  <a:cubicBezTo>
                    <a:pt x="1701" y="632"/>
                    <a:pt x="1290" y="0"/>
                    <a:pt x="8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82" name="Google Shape;882;p28"/>
            <p:cNvSpPr/>
            <p:nvPr/>
          </p:nvSpPr>
          <p:spPr>
            <a:xfrm>
              <a:off x="2641650" y="1300600"/>
              <a:ext cx="69175" cy="64875"/>
            </a:xfrm>
            <a:custGeom>
              <a:avLst/>
              <a:gdLst/>
              <a:ahLst/>
              <a:cxnLst/>
              <a:rect l="l" t="t" r="r" b="b"/>
              <a:pathLst>
                <a:path w="2767" h="2595" extrusionOk="0">
                  <a:moveTo>
                    <a:pt x="1065" y="0"/>
                  </a:moveTo>
                  <a:cubicBezTo>
                    <a:pt x="867" y="0"/>
                    <a:pt x="670" y="59"/>
                    <a:pt x="487" y="208"/>
                  </a:cubicBezTo>
                  <a:cubicBezTo>
                    <a:pt x="31" y="542"/>
                    <a:pt x="1" y="1150"/>
                    <a:pt x="183" y="1636"/>
                  </a:cubicBezTo>
                  <a:cubicBezTo>
                    <a:pt x="393" y="2202"/>
                    <a:pt x="848" y="2594"/>
                    <a:pt x="1349" y="2594"/>
                  </a:cubicBezTo>
                  <a:cubicBezTo>
                    <a:pt x="1575" y="2594"/>
                    <a:pt x="1811" y="2515"/>
                    <a:pt x="2037" y="2335"/>
                  </a:cubicBezTo>
                  <a:cubicBezTo>
                    <a:pt x="2767" y="1849"/>
                    <a:pt x="2736" y="785"/>
                    <a:pt x="2007" y="329"/>
                  </a:cubicBezTo>
                  <a:cubicBezTo>
                    <a:pt x="1723" y="159"/>
                    <a:pt x="1392" y="0"/>
                    <a:pt x="10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83" name="Google Shape;883;p28"/>
            <p:cNvSpPr/>
            <p:nvPr/>
          </p:nvSpPr>
          <p:spPr>
            <a:xfrm>
              <a:off x="2824675" y="1103425"/>
              <a:ext cx="80925" cy="56350"/>
            </a:xfrm>
            <a:custGeom>
              <a:avLst/>
              <a:gdLst/>
              <a:ahLst/>
              <a:cxnLst/>
              <a:rect l="l" t="t" r="r" b="b"/>
              <a:pathLst>
                <a:path w="3237" h="2254" extrusionOk="0">
                  <a:moveTo>
                    <a:pt x="1569" y="0"/>
                  </a:moveTo>
                  <a:cubicBezTo>
                    <a:pt x="1319" y="0"/>
                    <a:pt x="1060" y="93"/>
                    <a:pt x="826" y="313"/>
                  </a:cubicBezTo>
                  <a:cubicBezTo>
                    <a:pt x="0" y="1091"/>
                    <a:pt x="766" y="2254"/>
                    <a:pt x="1648" y="2254"/>
                  </a:cubicBezTo>
                  <a:cubicBezTo>
                    <a:pt x="1903" y="2254"/>
                    <a:pt x="2168" y="2156"/>
                    <a:pt x="2406" y="1924"/>
                  </a:cubicBezTo>
                  <a:cubicBezTo>
                    <a:pt x="3236" y="1166"/>
                    <a:pt x="2457" y="0"/>
                    <a:pt x="15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84" name="Google Shape;884;p28"/>
            <p:cNvSpPr/>
            <p:nvPr/>
          </p:nvSpPr>
          <p:spPr>
            <a:xfrm>
              <a:off x="2806825" y="1305425"/>
              <a:ext cx="53125" cy="37600"/>
            </a:xfrm>
            <a:custGeom>
              <a:avLst/>
              <a:gdLst/>
              <a:ahLst/>
              <a:cxnLst/>
              <a:rect l="l" t="t" r="r" b="b"/>
              <a:pathLst>
                <a:path w="2125" h="1504" extrusionOk="0">
                  <a:moveTo>
                    <a:pt x="1031" y="1"/>
                  </a:moveTo>
                  <a:cubicBezTo>
                    <a:pt x="873" y="1"/>
                    <a:pt x="712" y="59"/>
                    <a:pt x="567" y="197"/>
                  </a:cubicBezTo>
                  <a:cubicBezTo>
                    <a:pt x="0" y="740"/>
                    <a:pt x="498" y="1503"/>
                    <a:pt x="1090" y="1503"/>
                  </a:cubicBezTo>
                  <a:cubicBezTo>
                    <a:pt x="1260" y="1503"/>
                    <a:pt x="1438" y="1441"/>
                    <a:pt x="1600" y="1291"/>
                  </a:cubicBezTo>
                  <a:cubicBezTo>
                    <a:pt x="2124" y="767"/>
                    <a:pt x="1603" y="1"/>
                    <a:pt x="10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85" name="Google Shape;885;p28"/>
            <p:cNvSpPr/>
            <p:nvPr/>
          </p:nvSpPr>
          <p:spPr>
            <a:xfrm>
              <a:off x="3298875" y="1915225"/>
              <a:ext cx="92900" cy="65575"/>
            </a:xfrm>
            <a:custGeom>
              <a:avLst/>
              <a:gdLst/>
              <a:ahLst/>
              <a:cxnLst/>
              <a:rect l="l" t="t" r="r" b="b"/>
              <a:pathLst>
                <a:path w="3716" h="2623" extrusionOk="0">
                  <a:moveTo>
                    <a:pt x="1818" y="0"/>
                  </a:moveTo>
                  <a:cubicBezTo>
                    <a:pt x="1527" y="0"/>
                    <a:pt x="1223" y="108"/>
                    <a:pt x="946" y="365"/>
                  </a:cubicBezTo>
                  <a:cubicBezTo>
                    <a:pt x="0" y="1264"/>
                    <a:pt x="895" y="2623"/>
                    <a:pt x="1911" y="2623"/>
                  </a:cubicBezTo>
                  <a:cubicBezTo>
                    <a:pt x="2201" y="2623"/>
                    <a:pt x="2500" y="2512"/>
                    <a:pt x="2770" y="2249"/>
                  </a:cubicBezTo>
                  <a:cubicBezTo>
                    <a:pt x="3716" y="1327"/>
                    <a:pt x="2840" y="0"/>
                    <a:pt x="18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86" name="Google Shape;886;p28"/>
            <p:cNvSpPr/>
            <p:nvPr/>
          </p:nvSpPr>
          <p:spPr>
            <a:xfrm>
              <a:off x="3352825" y="1772100"/>
              <a:ext cx="67525" cy="47275"/>
            </a:xfrm>
            <a:custGeom>
              <a:avLst/>
              <a:gdLst/>
              <a:ahLst/>
              <a:cxnLst/>
              <a:rect l="l" t="t" r="r" b="b"/>
              <a:pathLst>
                <a:path w="2701" h="1891" extrusionOk="0">
                  <a:moveTo>
                    <a:pt x="1325" y="1"/>
                  </a:moveTo>
                  <a:cubicBezTo>
                    <a:pt x="1124" y="1"/>
                    <a:pt x="918" y="76"/>
                    <a:pt x="733" y="254"/>
                  </a:cubicBezTo>
                  <a:cubicBezTo>
                    <a:pt x="1" y="916"/>
                    <a:pt x="628" y="1890"/>
                    <a:pt x="1373" y="1890"/>
                  </a:cubicBezTo>
                  <a:cubicBezTo>
                    <a:pt x="1585" y="1890"/>
                    <a:pt x="1807" y="1811"/>
                    <a:pt x="2010" y="1622"/>
                  </a:cubicBezTo>
                  <a:cubicBezTo>
                    <a:pt x="2700" y="979"/>
                    <a:pt x="2049" y="1"/>
                    <a:pt x="13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87" name="Google Shape;887;p28"/>
            <p:cNvSpPr/>
            <p:nvPr/>
          </p:nvSpPr>
          <p:spPr>
            <a:xfrm>
              <a:off x="3105175" y="1300600"/>
              <a:ext cx="81450" cy="56650"/>
            </a:xfrm>
            <a:custGeom>
              <a:avLst/>
              <a:gdLst/>
              <a:ahLst/>
              <a:cxnLst/>
              <a:rect l="l" t="t" r="r" b="b"/>
              <a:pathLst>
                <a:path w="3258" h="2266" extrusionOk="0">
                  <a:moveTo>
                    <a:pt x="1610" y="0"/>
                  </a:moveTo>
                  <a:cubicBezTo>
                    <a:pt x="1355" y="0"/>
                    <a:pt x="1091" y="97"/>
                    <a:pt x="852" y="329"/>
                  </a:cubicBezTo>
                  <a:cubicBezTo>
                    <a:pt x="1" y="1086"/>
                    <a:pt x="768" y="2266"/>
                    <a:pt x="1666" y="2266"/>
                  </a:cubicBezTo>
                  <a:cubicBezTo>
                    <a:pt x="1923" y="2266"/>
                    <a:pt x="2190" y="2170"/>
                    <a:pt x="2433" y="1940"/>
                  </a:cubicBezTo>
                  <a:cubicBezTo>
                    <a:pt x="3258" y="1162"/>
                    <a:pt x="2492" y="0"/>
                    <a:pt x="16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88" name="Google Shape;888;p28"/>
            <p:cNvSpPr/>
            <p:nvPr/>
          </p:nvSpPr>
          <p:spPr>
            <a:xfrm>
              <a:off x="2950725" y="1052550"/>
              <a:ext cx="73825" cy="52075"/>
            </a:xfrm>
            <a:custGeom>
              <a:avLst/>
              <a:gdLst/>
              <a:ahLst/>
              <a:cxnLst/>
              <a:rect l="l" t="t" r="r" b="b"/>
              <a:pathLst>
                <a:path w="2953" h="2083" extrusionOk="0">
                  <a:moveTo>
                    <a:pt x="1410" y="0"/>
                  </a:moveTo>
                  <a:cubicBezTo>
                    <a:pt x="1183" y="0"/>
                    <a:pt x="949" y="84"/>
                    <a:pt x="738" y="282"/>
                  </a:cubicBezTo>
                  <a:cubicBezTo>
                    <a:pt x="0" y="996"/>
                    <a:pt x="716" y="2083"/>
                    <a:pt x="1514" y="2083"/>
                  </a:cubicBezTo>
                  <a:cubicBezTo>
                    <a:pt x="1735" y="2083"/>
                    <a:pt x="1962" y="1999"/>
                    <a:pt x="2167" y="1801"/>
                  </a:cubicBezTo>
                  <a:cubicBezTo>
                    <a:pt x="2952" y="1087"/>
                    <a:pt x="2228" y="0"/>
                    <a:pt x="14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889" name="Google Shape;889;p28"/>
          <p:cNvSpPr/>
          <p:nvPr/>
        </p:nvSpPr>
        <p:spPr>
          <a:xfrm rot="5400000">
            <a:off x="-1382087" y="921661"/>
            <a:ext cx="3340769" cy="849853"/>
          </a:xfrm>
          <a:custGeom>
            <a:avLst/>
            <a:gdLst/>
            <a:ahLst/>
            <a:cxnLst/>
            <a:rect l="l" t="t" r="r" b="b"/>
            <a:pathLst>
              <a:path w="72519" h="18448" extrusionOk="0">
                <a:moveTo>
                  <a:pt x="0" y="18447"/>
                </a:moveTo>
                <a:lnTo>
                  <a:pt x="72519" y="18347"/>
                </a:lnTo>
                <a:cubicBezTo>
                  <a:pt x="71852" y="15512"/>
                  <a:pt x="69116" y="12510"/>
                  <a:pt x="60010" y="13844"/>
                </a:cubicBezTo>
                <a:cubicBezTo>
                  <a:pt x="43932" y="16145"/>
                  <a:pt x="36226" y="10508"/>
                  <a:pt x="28321" y="5104"/>
                </a:cubicBezTo>
                <a:cubicBezTo>
                  <a:pt x="20982" y="1"/>
                  <a:pt x="6372" y="7439"/>
                  <a:pt x="0" y="18447"/>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90" name="Google Shape;890;p28"/>
          <p:cNvSpPr txBox="1">
            <a:spLocks noGrp="1"/>
          </p:cNvSpPr>
          <p:nvPr>
            <p:ph type="title"/>
          </p:nvPr>
        </p:nvSpPr>
        <p:spPr>
          <a:xfrm>
            <a:off x="690700" y="356616"/>
            <a:ext cx="7767600" cy="639900"/>
          </a:xfrm>
          <a:prstGeom prst="rect">
            <a:avLst/>
          </a:prstGeom>
        </p:spPr>
        <p:txBody>
          <a:bodyPr spcFirstLastPara="1" wrap="square" lIns="0" tIns="0" rIns="0" bIns="0" anchor="t" anchorCtr="0">
            <a:noAutofit/>
          </a:bodyPr>
          <a:lstStyle>
            <a:lvl1pPr lvl="0" algn="ctr" rtl="0">
              <a:spcBef>
                <a:spcPts val="0"/>
              </a:spcBef>
              <a:spcAft>
                <a:spcPts val="0"/>
              </a:spcAft>
              <a:buClr>
                <a:schemeClr val="accent2"/>
              </a:buClr>
              <a:buSzPts val="3600"/>
              <a:buNone/>
              <a:defRPr>
                <a:solidFill>
                  <a:schemeClr val="accent1"/>
                </a:solidFill>
              </a:defRPr>
            </a:lvl1pPr>
            <a:lvl2pPr lvl="1" algn="ctr" rtl="0">
              <a:spcBef>
                <a:spcPts val="0"/>
              </a:spcBef>
              <a:spcAft>
                <a:spcPts val="0"/>
              </a:spcAft>
              <a:buClr>
                <a:schemeClr val="accent2"/>
              </a:buClr>
              <a:buSzPts val="2800"/>
              <a:buNone/>
              <a:defRPr>
                <a:solidFill>
                  <a:schemeClr val="accent2"/>
                </a:solidFill>
              </a:defRPr>
            </a:lvl2pPr>
            <a:lvl3pPr lvl="2" algn="ctr" rtl="0">
              <a:spcBef>
                <a:spcPts val="0"/>
              </a:spcBef>
              <a:spcAft>
                <a:spcPts val="0"/>
              </a:spcAft>
              <a:buClr>
                <a:schemeClr val="accent2"/>
              </a:buClr>
              <a:buSzPts val="2800"/>
              <a:buNone/>
              <a:defRPr>
                <a:solidFill>
                  <a:schemeClr val="accent2"/>
                </a:solidFill>
              </a:defRPr>
            </a:lvl3pPr>
            <a:lvl4pPr lvl="3" algn="ctr" rtl="0">
              <a:spcBef>
                <a:spcPts val="0"/>
              </a:spcBef>
              <a:spcAft>
                <a:spcPts val="0"/>
              </a:spcAft>
              <a:buClr>
                <a:schemeClr val="accent2"/>
              </a:buClr>
              <a:buSzPts val="2800"/>
              <a:buNone/>
              <a:defRPr>
                <a:solidFill>
                  <a:schemeClr val="accent2"/>
                </a:solidFill>
              </a:defRPr>
            </a:lvl4pPr>
            <a:lvl5pPr lvl="4" algn="ctr" rtl="0">
              <a:spcBef>
                <a:spcPts val="0"/>
              </a:spcBef>
              <a:spcAft>
                <a:spcPts val="0"/>
              </a:spcAft>
              <a:buClr>
                <a:schemeClr val="accent2"/>
              </a:buClr>
              <a:buSzPts val="2800"/>
              <a:buNone/>
              <a:defRPr>
                <a:solidFill>
                  <a:schemeClr val="accent2"/>
                </a:solidFill>
              </a:defRPr>
            </a:lvl5pPr>
            <a:lvl6pPr lvl="5" algn="ctr" rtl="0">
              <a:spcBef>
                <a:spcPts val="0"/>
              </a:spcBef>
              <a:spcAft>
                <a:spcPts val="0"/>
              </a:spcAft>
              <a:buClr>
                <a:schemeClr val="accent2"/>
              </a:buClr>
              <a:buSzPts val="2800"/>
              <a:buNone/>
              <a:defRPr>
                <a:solidFill>
                  <a:schemeClr val="accent2"/>
                </a:solidFill>
              </a:defRPr>
            </a:lvl6pPr>
            <a:lvl7pPr lvl="6" algn="ctr" rtl="0">
              <a:spcBef>
                <a:spcPts val="0"/>
              </a:spcBef>
              <a:spcAft>
                <a:spcPts val="0"/>
              </a:spcAft>
              <a:buClr>
                <a:schemeClr val="accent2"/>
              </a:buClr>
              <a:buSzPts val="2800"/>
              <a:buNone/>
              <a:defRPr>
                <a:solidFill>
                  <a:schemeClr val="accent2"/>
                </a:solidFill>
              </a:defRPr>
            </a:lvl7pPr>
            <a:lvl8pPr lvl="7" algn="ctr" rtl="0">
              <a:spcBef>
                <a:spcPts val="0"/>
              </a:spcBef>
              <a:spcAft>
                <a:spcPts val="0"/>
              </a:spcAft>
              <a:buClr>
                <a:schemeClr val="accent2"/>
              </a:buClr>
              <a:buSzPts val="2800"/>
              <a:buNone/>
              <a:defRPr>
                <a:solidFill>
                  <a:schemeClr val="accent2"/>
                </a:solidFill>
              </a:defRPr>
            </a:lvl8pPr>
            <a:lvl9pPr lvl="8" algn="ctr" rtl="0">
              <a:spcBef>
                <a:spcPts val="0"/>
              </a:spcBef>
              <a:spcAft>
                <a:spcPts val="0"/>
              </a:spcAft>
              <a:buClr>
                <a:schemeClr val="accent2"/>
              </a:buClr>
              <a:buSzPts val="2800"/>
              <a:buNone/>
              <a:defRPr>
                <a:solidFill>
                  <a:schemeClr val="accent2"/>
                </a:solidFill>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only title 3">
  <p:cSld name="CUSTOM_2_1_1_2_1_1_1">
    <p:bg>
      <p:bgPr>
        <a:solidFill>
          <a:schemeClr val="lt2"/>
        </a:solidFill>
        <a:effectLst/>
      </p:bgPr>
    </p:bg>
    <p:spTree>
      <p:nvGrpSpPr>
        <p:cNvPr id="1" name="Shape 891"/>
        <p:cNvGrpSpPr/>
        <p:nvPr/>
      </p:nvGrpSpPr>
      <p:grpSpPr>
        <a:xfrm>
          <a:off x="0" y="0"/>
          <a:ext cx="0" cy="0"/>
          <a:chOff x="0" y="0"/>
          <a:chExt cx="0" cy="0"/>
        </a:xfrm>
      </p:grpSpPr>
      <p:sp>
        <p:nvSpPr>
          <p:cNvPr id="892" name="Google Shape;892;p29"/>
          <p:cNvSpPr/>
          <p:nvPr/>
        </p:nvSpPr>
        <p:spPr>
          <a:xfrm rot="5867702" flipH="1">
            <a:off x="9086501" y="1593442"/>
            <a:ext cx="4017494" cy="4975520"/>
          </a:xfrm>
          <a:custGeom>
            <a:avLst/>
            <a:gdLst/>
            <a:ahLst/>
            <a:cxnLst/>
            <a:rect l="l" t="t" r="r" b="b"/>
            <a:pathLst>
              <a:path w="51673" h="78800" extrusionOk="0">
                <a:moveTo>
                  <a:pt x="42850" y="1"/>
                </a:moveTo>
                <a:cubicBezTo>
                  <a:pt x="42070" y="1"/>
                  <a:pt x="41195" y="61"/>
                  <a:pt x="40214" y="187"/>
                </a:cubicBezTo>
                <a:cubicBezTo>
                  <a:pt x="34287" y="947"/>
                  <a:pt x="27751" y="2618"/>
                  <a:pt x="21794" y="5324"/>
                </a:cubicBezTo>
                <a:cubicBezTo>
                  <a:pt x="13374" y="9153"/>
                  <a:pt x="5988" y="15050"/>
                  <a:pt x="2645" y="23409"/>
                </a:cubicBezTo>
                <a:cubicBezTo>
                  <a:pt x="760" y="28151"/>
                  <a:pt x="243" y="33318"/>
                  <a:pt x="91" y="38424"/>
                </a:cubicBezTo>
                <a:cubicBezTo>
                  <a:pt x="0" y="42345"/>
                  <a:pt x="91" y="46449"/>
                  <a:pt x="1520" y="50157"/>
                </a:cubicBezTo>
                <a:cubicBezTo>
                  <a:pt x="2584" y="52893"/>
                  <a:pt x="4286" y="55324"/>
                  <a:pt x="5988" y="57665"/>
                </a:cubicBezTo>
                <a:cubicBezTo>
                  <a:pt x="11034" y="64747"/>
                  <a:pt x="16444" y="72103"/>
                  <a:pt x="24226" y="75993"/>
                </a:cubicBezTo>
                <a:cubicBezTo>
                  <a:pt x="27721" y="77726"/>
                  <a:pt x="31612" y="78699"/>
                  <a:pt x="35502" y="78790"/>
                </a:cubicBezTo>
                <a:cubicBezTo>
                  <a:pt x="35707" y="78796"/>
                  <a:pt x="35912" y="78799"/>
                  <a:pt x="36118" y="78799"/>
                </a:cubicBezTo>
                <a:cubicBezTo>
                  <a:pt x="37903" y="78799"/>
                  <a:pt x="39730" y="78547"/>
                  <a:pt x="41338" y="77756"/>
                </a:cubicBezTo>
                <a:cubicBezTo>
                  <a:pt x="43557" y="76662"/>
                  <a:pt x="45199" y="74595"/>
                  <a:pt x="46445" y="72407"/>
                </a:cubicBezTo>
                <a:cubicBezTo>
                  <a:pt x="51673" y="63288"/>
                  <a:pt x="51278" y="52163"/>
                  <a:pt x="50791" y="41677"/>
                </a:cubicBezTo>
                <a:cubicBezTo>
                  <a:pt x="50335" y="32011"/>
                  <a:pt x="49880" y="22375"/>
                  <a:pt x="49424" y="12770"/>
                </a:cubicBezTo>
                <a:cubicBezTo>
                  <a:pt x="49066" y="5637"/>
                  <a:pt x="50380" y="1"/>
                  <a:pt x="4285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93" name="Google Shape;893;p29"/>
          <p:cNvSpPr/>
          <p:nvPr/>
        </p:nvSpPr>
        <p:spPr>
          <a:xfrm rot="7213967">
            <a:off x="6219041" y="1970540"/>
            <a:ext cx="5849911" cy="2242133"/>
          </a:xfrm>
          <a:custGeom>
            <a:avLst/>
            <a:gdLst/>
            <a:ahLst/>
            <a:cxnLst/>
            <a:rect l="l" t="t" r="r" b="b"/>
            <a:pathLst>
              <a:path w="104045" h="39878" extrusionOk="0">
                <a:moveTo>
                  <a:pt x="101857" y="1"/>
                </a:moveTo>
                <a:lnTo>
                  <a:pt x="101857" y="1"/>
                </a:lnTo>
                <a:cubicBezTo>
                  <a:pt x="102525" y="1246"/>
                  <a:pt x="103072" y="2522"/>
                  <a:pt x="103406" y="3829"/>
                </a:cubicBezTo>
                <a:cubicBezTo>
                  <a:pt x="103771" y="5136"/>
                  <a:pt x="103953" y="6564"/>
                  <a:pt x="103832" y="7932"/>
                </a:cubicBezTo>
                <a:cubicBezTo>
                  <a:pt x="103710" y="9300"/>
                  <a:pt x="103254" y="10668"/>
                  <a:pt x="102494" y="11792"/>
                </a:cubicBezTo>
                <a:cubicBezTo>
                  <a:pt x="101795" y="12948"/>
                  <a:pt x="100671" y="13890"/>
                  <a:pt x="99394" y="14346"/>
                </a:cubicBezTo>
                <a:cubicBezTo>
                  <a:pt x="98681" y="14617"/>
                  <a:pt x="97911" y="14737"/>
                  <a:pt x="97137" y="14737"/>
                </a:cubicBezTo>
                <a:cubicBezTo>
                  <a:pt x="96526" y="14737"/>
                  <a:pt x="95912" y="14662"/>
                  <a:pt x="95321" y="14528"/>
                </a:cubicBezTo>
                <a:cubicBezTo>
                  <a:pt x="93984" y="14224"/>
                  <a:pt x="92737" y="13616"/>
                  <a:pt x="91552" y="12887"/>
                </a:cubicBezTo>
                <a:cubicBezTo>
                  <a:pt x="89212" y="11428"/>
                  <a:pt x="87266" y="9391"/>
                  <a:pt x="84956" y="7871"/>
                </a:cubicBezTo>
                <a:cubicBezTo>
                  <a:pt x="82646" y="6321"/>
                  <a:pt x="80002" y="5197"/>
                  <a:pt x="77236" y="4953"/>
                </a:cubicBezTo>
                <a:cubicBezTo>
                  <a:pt x="76980" y="4931"/>
                  <a:pt x="76723" y="4920"/>
                  <a:pt x="76465" y="4920"/>
                </a:cubicBezTo>
                <a:cubicBezTo>
                  <a:pt x="75339" y="4920"/>
                  <a:pt x="74195" y="5130"/>
                  <a:pt x="73132" y="5501"/>
                </a:cubicBezTo>
                <a:cubicBezTo>
                  <a:pt x="71856" y="5957"/>
                  <a:pt x="70670" y="6777"/>
                  <a:pt x="69637" y="7689"/>
                </a:cubicBezTo>
                <a:cubicBezTo>
                  <a:pt x="67600" y="9604"/>
                  <a:pt x="66141" y="11944"/>
                  <a:pt x="64500" y="14194"/>
                </a:cubicBezTo>
                <a:cubicBezTo>
                  <a:pt x="63710" y="15288"/>
                  <a:pt x="62798" y="16352"/>
                  <a:pt x="61886" y="17385"/>
                </a:cubicBezTo>
                <a:cubicBezTo>
                  <a:pt x="61430" y="17872"/>
                  <a:pt x="60944" y="18419"/>
                  <a:pt x="60457" y="18875"/>
                </a:cubicBezTo>
                <a:cubicBezTo>
                  <a:pt x="60184" y="19118"/>
                  <a:pt x="59940" y="19361"/>
                  <a:pt x="59697" y="19574"/>
                </a:cubicBezTo>
                <a:lnTo>
                  <a:pt x="58877" y="20273"/>
                </a:lnTo>
                <a:cubicBezTo>
                  <a:pt x="56810" y="22066"/>
                  <a:pt x="54469" y="23525"/>
                  <a:pt x="52007" y="24802"/>
                </a:cubicBezTo>
                <a:cubicBezTo>
                  <a:pt x="49545" y="26018"/>
                  <a:pt x="46931" y="26960"/>
                  <a:pt x="44226" y="27537"/>
                </a:cubicBezTo>
                <a:cubicBezTo>
                  <a:pt x="42888" y="27841"/>
                  <a:pt x="41521" y="28024"/>
                  <a:pt x="40153" y="28176"/>
                </a:cubicBezTo>
                <a:cubicBezTo>
                  <a:pt x="38785" y="28297"/>
                  <a:pt x="37387" y="28358"/>
                  <a:pt x="36019" y="28358"/>
                </a:cubicBezTo>
                <a:cubicBezTo>
                  <a:pt x="35814" y="28360"/>
                  <a:pt x="35609" y="28361"/>
                  <a:pt x="35403" y="28361"/>
                </a:cubicBezTo>
                <a:cubicBezTo>
                  <a:pt x="32839" y="28361"/>
                  <a:pt x="30254" y="28193"/>
                  <a:pt x="27721" y="28024"/>
                </a:cubicBezTo>
                <a:cubicBezTo>
                  <a:pt x="24955" y="27781"/>
                  <a:pt x="22219" y="27568"/>
                  <a:pt x="19453" y="27446"/>
                </a:cubicBezTo>
                <a:cubicBezTo>
                  <a:pt x="18794" y="27417"/>
                  <a:pt x="18128" y="27398"/>
                  <a:pt x="17462" y="27398"/>
                </a:cubicBezTo>
                <a:cubicBezTo>
                  <a:pt x="15365" y="27398"/>
                  <a:pt x="13253" y="27583"/>
                  <a:pt x="11247" y="28206"/>
                </a:cubicBezTo>
                <a:cubicBezTo>
                  <a:pt x="9940" y="28632"/>
                  <a:pt x="8693" y="29270"/>
                  <a:pt x="7629" y="30182"/>
                </a:cubicBezTo>
                <a:cubicBezTo>
                  <a:pt x="6596" y="31094"/>
                  <a:pt x="5745" y="32188"/>
                  <a:pt x="5015" y="33373"/>
                </a:cubicBezTo>
                <a:cubicBezTo>
                  <a:pt x="4256" y="34528"/>
                  <a:pt x="3617" y="35744"/>
                  <a:pt x="2797" y="36869"/>
                </a:cubicBezTo>
                <a:cubicBezTo>
                  <a:pt x="2037" y="38024"/>
                  <a:pt x="1125" y="39088"/>
                  <a:pt x="0" y="39878"/>
                </a:cubicBezTo>
                <a:cubicBezTo>
                  <a:pt x="1125" y="39118"/>
                  <a:pt x="2097" y="38054"/>
                  <a:pt x="2857" y="36899"/>
                </a:cubicBezTo>
                <a:cubicBezTo>
                  <a:pt x="3648" y="35775"/>
                  <a:pt x="4316" y="34559"/>
                  <a:pt x="5076" y="33404"/>
                </a:cubicBezTo>
                <a:cubicBezTo>
                  <a:pt x="5806" y="32279"/>
                  <a:pt x="6687" y="31185"/>
                  <a:pt x="7721" y="30243"/>
                </a:cubicBezTo>
                <a:cubicBezTo>
                  <a:pt x="8785" y="29392"/>
                  <a:pt x="10000" y="28723"/>
                  <a:pt x="11307" y="28328"/>
                </a:cubicBezTo>
                <a:cubicBezTo>
                  <a:pt x="13298" y="27694"/>
                  <a:pt x="15355" y="27516"/>
                  <a:pt x="17405" y="27516"/>
                </a:cubicBezTo>
                <a:cubicBezTo>
                  <a:pt x="18110" y="27516"/>
                  <a:pt x="18814" y="27537"/>
                  <a:pt x="19514" y="27568"/>
                </a:cubicBezTo>
                <a:cubicBezTo>
                  <a:pt x="22250" y="27689"/>
                  <a:pt x="25046" y="27902"/>
                  <a:pt x="27782" y="28145"/>
                </a:cubicBezTo>
                <a:cubicBezTo>
                  <a:pt x="30344" y="28342"/>
                  <a:pt x="32880" y="28513"/>
                  <a:pt x="35438" y="28513"/>
                </a:cubicBezTo>
                <a:cubicBezTo>
                  <a:pt x="35642" y="28513"/>
                  <a:pt x="35845" y="28512"/>
                  <a:pt x="36049" y="28510"/>
                </a:cubicBezTo>
                <a:cubicBezTo>
                  <a:pt x="37417" y="28510"/>
                  <a:pt x="38815" y="28449"/>
                  <a:pt x="40183" y="28328"/>
                </a:cubicBezTo>
                <a:cubicBezTo>
                  <a:pt x="41551" y="28206"/>
                  <a:pt x="42919" y="28024"/>
                  <a:pt x="44287" y="27720"/>
                </a:cubicBezTo>
                <a:cubicBezTo>
                  <a:pt x="46992" y="27142"/>
                  <a:pt x="49606" y="26200"/>
                  <a:pt x="52129" y="24984"/>
                </a:cubicBezTo>
                <a:cubicBezTo>
                  <a:pt x="54621" y="23768"/>
                  <a:pt x="56962" y="22249"/>
                  <a:pt x="59089" y="20455"/>
                </a:cubicBezTo>
                <a:lnTo>
                  <a:pt x="59880" y="19787"/>
                </a:lnTo>
                <a:cubicBezTo>
                  <a:pt x="60153" y="19543"/>
                  <a:pt x="60366" y="19270"/>
                  <a:pt x="60640" y="19057"/>
                </a:cubicBezTo>
                <a:cubicBezTo>
                  <a:pt x="61126" y="18601"/>
                  <a:pt x="61582" y="18054"/>
                  <a:pt x="62068" y="17568"/>
                </a:cubicBezTo>
                <a:cubicBezTo>
                  <a:pt x="62980" y="16534"/>
                  <a:pt x="63892" y="15470"/>
                  <a:pt x="64713" y="14346"/>
                </a:cubicBezTo>
                <a:cubicBezTo>
                  <a:pt x="66324" y="12096"/>
                  <a:pt x="67783" y="9756"/>
                  <a:pt x="69789" y="7841"/>
                </a:cubicBezTo>
                <a:cubicBezTo>
                  <a:pt x="70822" y="6929"/>
                  <a:pt x="71947" y="6139"/>
                  <a:pt x="73254" y="5683"/>
                </a:cubicBezTo>
                <a:cubicBezTo>
                  <a:pt x="74292" y="5303"/>
                  <a:pt x="75436" y="5113"/>
                  <a:pt x="76580" y="5113"/>
                </a:cubicBezTo>
                <a:cubicBezTo>
                  <a:pt x="76809" y="5113"/>
                  <a:pt x="77038" y="5121"/>
                  <a:pt x="77266" y="5136"/>
                </a:cubicBezTo>
                <a:cubicBezTo>
                  <a:pt x="80002" y="5379"/>
                  <a:pt x="82646" y="6504"/>
                  <a:pt x="84926" y="8023"/>
                </a:cubicBezTo>
                <a:cubicBezTo>
                  <a:pt x="87236" y="9513"/>
                  <a:pt x="89181" y="11519"/>
                  <a:pt x="91522" y="13008"/>
                </a:cubicBezTo>
                <a:cubicBezTo>
                  <a:pt x="92707" y="13768"/>
                  <a:pt x="93953" y="14346"/>
                  <a:pt x="95321" y="14650"/>
                </a:cubicBezTo>
                <a:cubicBezTo>
                  <a:pt x="95912" y="14784"/>
                  <a:pt x="96532" y="14859"/>
                  <a:pt x="97150" y="14859"/>
                </a:cubicBezTo>
                <a:cubicBezTo>
                  <a:pt x="97932" y="14859"/>
                  <a:pt x="98712" y="14739"/>
                  <a:pt x="99424" y="14467"/>
                </a:cubicBezTo>
                <a:cubicBezTo>
                  <a:pt x="100732" y="13951"/>
                  <a:pt x="101826" y="13008"/>
                  <a:pt x="102586" y="11823"/>
                </a:cubicBezTo>
                <a:cubicBezTo>
                  <a:pt x="103346" y="10668"/>
                  <a:pt x="103801" y="9270"/>
                  <a:pt x="103923" y="7932"/>
                </a:cubicBezTo>
                <a:cubicBezTo>
                  <a:pt x="104045" y="6564"/>
                  <a:pt x="103832" y="5136"/>
                  <a:pt x="103467" y="3798"/>
                </a:cubicBezTo>
                <a:cubicBezTo>
                  <a:pt x="103072" y="2492"/>
                  <a:pt x="102525" y="1246"/>
                  <a:pt x="101857" y="1"/>
                </a:cubicBezTo>
                <a:close/>
              </a:path>
            </a:pathLst>
          </a:custGeom>
          <a:solidFill>
            <a:schemeClr val="lt2"/>
          </a:solidFill>
          <a:ln w="2857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94" name="Google Shape;894;p29"/>
          <p:cNvSpPr/>
          <p:nvPr/>
        </p:nvSpPr>
        <p:spPr>
          <a:xfrm rot="4205233" flipH="1">
            <a:off x="-1165141" y="3148898"/>
            <a:ext cx="2330278" cy="4945192"/>
          </a:xfrm>
          <a:custGeom>
            <a:avLst/>
            <a:gdLst/>
            <a:ahLst/>
            <a:cxnLst/>
            <a:rect l="l" t="t" r="r" b="b"/>
            <a:pathLst>
              <a:path w="44197" h="45496" extrusionOk="0">
                <a:moveTo>
                  <a:pt x="11236" y="0"/>
                </a:moveTo>
                <a:cubicBezTo>
                  <a:pt x="8915" y="0"/>
                  <a:pt x="6606" y="529"/>
                  <a:pt x="4682" y="1826"/>
                </a:cubicBezTo>
                <a:cubicBezTo>
                  <a:pt x="1764" y="3802"/>
                  <a:pt x="1" y="7449"/>
                  <a:pt x="396" y="11005"/>
                </a:cubicBezTo>
                <a:cubicBezTo>
                  <a:pt x="1490" y="21492"/>
                  <a:pt x="7053" y="31401"/>
                  <a:pt x="15320" y="37784"/>
                </a:cubicBezTo>
                <a:cubicBezTo>
                  <a:pt x="21909" y="42809"/>
                  <a:pt x="29753" y="45495"/>
                  <a:pt x="37799" y="45495"/>
                </a:cubicBezTo>
                <a:cubicBezTo>
                  <a:pt x="39924" y="45495"/>
                  <a:pt x="42063" y="45308"/>
                  <a:pt x="44196" y="44927"/>
                </a:cubicBezTo>
                <a:cubicBezTo>
                  <a:pt x="41552" y="40307"/>
                  <a:pt x="39880" y="35048"/>
                  <a:pt x="39333" y="29729"/>
                </a:cubicBezTo>
                <a:cubicBezTo>
                  <a:pt x="38877" y="24774"/>
                  <a:pt x="39333" y="19546"/>
                  <a:pt x="37236" y="15048"/>
                </a:cubicBezTo>
                <a:cubicBezTo>
                  <a:pt x="34622" y="9425"/>
                  <a:pt x="28694" y="6294"/>
                  <a:pt x="23102" y="3650"/>
                </a:cubicBezTo>
                <a:cubicBezTo>
                  <a:pt x="20184" y="2221"/>
                  <a:pt x="17235" y="853"/>
                  <a:pt x="14044" y="245"/>
                </a:cubicBezTo>
                <a:cubicBezTo>
                  <a:pt x="13122" y="87"/>
                  <a:pt x="12178" y="0"/>
                  <a:pt x="1123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95" name="Google Shape;895;p29"/>
          <p:cNvSpPr/>
          <p:nvPr/>
        </p:nvSpPr>
        <p:spPr>
          <a:xfrm rot="2416497">
            <a:off x="-1853958" y="3691753"/>
            <a:ext cx="5850009" cy="2242171"/>
          </a:xfrm>
          <a:custGeom>
            <a:avLst/>
            <a:gdLst/>
            <a:ahLst/>
            <a:cxnLst/>
            <a:rect l="l" t="t" r="r" b="b"/>
            <a:pathLst>
              <a:path w="104045" h="39878" extrusionOk="0">
                <a:moveTo>
                  <a:pt x="101857" y="1"/>
                </a:moveTo>
                <a:lnTo>
                  <a:pt x="101857" y="1"/>
                </a:lnTo>
                <a:cubicBezTo>
                  <a:pt x="102525" y="1246"/>
                  <a:pt x="103072" y="2522"/>
                  <a:pt x="103406" y="3829"/>
                </a:cubicBezTo>
                <a:cubicBezTo>
                  <a:pt x="103771" y="5136"/>
                  <a:pt x="103953" y="6564"/>
                  <a:pt x="103832" y="7932"/>
                </a:cubicBezTo>
                <a:cubicBezTo>
                  <a:pt x="103710" y="9300"/>
                  <a:pt x="103254" y="10668"/>
                  <a:pt x="102494" y="11792"/>
                </a:cubicBezTo>
                <a:cubicBezTo>
                  <a:pt x="101795" y="12948"/>
                  <a:pt x="100671" y="13890"/>
                  <a:pt x="99394" y="14346"/>
                </a:cubicBezTo>
                <a:cubicBezTo>
                  <a:pt x="98681" y="14617"/>
                  <a:pt x="97911" y="14737"/>
                  <a:pt x="97137" y="14737"/>
                </a:cubicBezTo>
                <a:cubicBezTo>
                  <a:pt x="96526" y="14737"/>
                  <a:pt x="95912" y="14662"/>
                  <a:pt x="95321" y="14528"/>
                </a:cubicBezTo>
                <a:cubicBezTo>
                  <a:pt x="93984" y="14224"/>
                  <a:pt x="92737" y="13616"/>
                  <a:pt x="91552" y="12887"/>
                </a:cubicBezTo>
                <a:cubicBezTo>
                  <a:pt x="89212" y="11428"/>
                  <a:pt x="87266" y="9391"/>
                  <a:pt x="84956" y="7871"/>
                </a:cubicBezTo>
                <a:cubicBezTo>
                  <a:pt x="82646" y="6321"/>
                  <a:pt x="80002" y="5197"/>
                  <a:pt x="77236" y="4953"/>
                </a:cubicBezTo>
                <a:cubicBezTo>
                  <a:pt x="76980" y="4931"/>
                  <a:pt x="76723" y="4920"/>
                  <a:pt x="76465" y="4920"/>
                </a:cubicBezTo>
                <a:cubicBezTo>
                  <a:pt x="75339" y="4920"/>
                  <a:pt x="74195" y="5130"/>
                  <a:pt x="73132" y="5501"/>
                </a:cubicBezTo>
                <a:cubicBezTo>
                  <a:pt x="71856" y="5957"/>
                  <a:pt x="70670" y="6777"/>
                  <a:pt x="69637" y="7689"/>
                </a:cubicBezTo>
                <a:cubicBezTo>
                  <a:pt x="67600" y="9604"/>
                  <a:pt x="66141" y="11944"/>
                  <a:pt x="64500" y="14194"/>
                </a:cubicBezTo>
                <a:cubicBezTo>
                  <a:pt x="63710" y="15288"/>
                  <a:pt x="62798" y="16352"/>
                  <a:pt x="61886" y="17385"/>
                </a:cubicBezTo>
                <a:cubicBezTo>
                  <a:pt x="61430" y="17872"/>
                  <a:pt x="60944" y="18419"/>
                  <a:pt x="60457" y="18875"/>
                </a:cubicBezTo>
                <a:cubicBezTo>
                  <a:pt x="60184" y="19118"/>
                  <a:pt x="59940" y="19361"/>
                  <a:pt x="59697" y="19574"/>
                </a:cubicBezTo>
                <a:lnTo>
                  <a:pt x="58877" y="20273"/>
                </a:lnTo>
                <a:cubicBezTo>
                  <a:pt x="56810" y="22066"/>
                  <a:pt x="54469" y="23525"/>
                  <a:pt x="52007" y="24802"/>
                </a:cubicBezTo>
                <a:cubicBezTo>
                  <a:pt x="49545" y="26018"/>
                  <a:pt x="46931" y="26960"/>
                  <a:pt x="44226" y="27537"/>
                </a:cubicBezTo>
                <a:cubicBezTo>
                  <a:pt x="42888" y="27841"/>
                  <a:pt x="41521" y="28024"/>
                  <a:pt x="40153" y="28176"/>
                </a:cubicBezTo>
                <a:cubicBezTo>
                  <a:pt x="38785" y="28297"/>
                  <a:pt x="37387" y="28358"/>
                  <a:pt x="36019" y="28358"/>
                </a:cubicBezTo>
                <a:cubicBezTo>
                  <a:pt x="35814" y="28360"/>
                  <a:pt x="35609" y="28361"/>
                  <a:pt x="35403" y="28361"/>
                </a:cubicBezTo>
                <a:cubicBezTo>
                  <a:pt x="32839" y="28361"/>
                  <a:pt x="30254" y="28193"/>
                  <a:pt x="27721" y="28024"/>
                </a:cubicBezTo>
                <a:cubicBezTo>
                  <a:pt x="24955" y="27781"/>
                  <a:pt x="22219" y="27568"/>
                  <a:pt x="19453" y="27446"/>
                </a:cubicBezTo>
                <a:cubicBezTo>
                  <a:pt x="18794" y="27417"/>
                  <a:pt x="18128" y="27398"/>
                  <a:pt x="17462" y="27398"/>
                </a:cubicBezTo>
                <a:cubicBezTo>
                  <a:pt x="15365" y="27398"/>
                  <a:pt x="13253" y="27583"/>
                  <a:pt x="11247" y="28206"/>
                </a:cubicBezTo>
                <a:cubicBezTo>
                  <a:pt x="9940" y="28632"/>
                  <a:pt x="8693" y="29270"/>
                  <a:pt x="7629" y="30182"/>
                </a:cubicBezTo>
                <a:cubicBezTo>
                  <a:pt x="6596" y="31094"/>
                  <a:pt x="5745" y="32188"/>
                  <a:pt x="5015" y="33373"/>
                </a:cubicBezTo>
                <a:cubicBezTo>
                  <a:pt x="4256" y="34528"/>
                  <a:pt x="3617" y="35744"/>
                  <a:pt x="2797" y="36869"/>
                </a:cubicBezTo>
                <a:cubicBezTo>
                  <a:pt x="2037" y="38024"/>
                  <a:pt x="1125" y="39088"/>
                  <a:pt x="0" y="39878"/>
                </a:cubicBezTo>
                <a:cubicBezTo>
                  <a:pt x="1125" y="39118"/>
                  <a:pt x="2097" y="38054"/>
                  <a:pt x="2857" y="36899"/>
                </a:cubicBezTo>
                <a:cubicBezTo>
                  <a:pt x="3648" y="35775"/>
                  <a:pt x="4316" y="34559"/>
                  <a:pt x="5076" y="33404"/>
                </a:cubicBezTo>
                <a:cubicBezTo>
                  <a:pt x="5806" y="32279"/>
                  <a:pt x="6687" y="31185"/>
                  <a:pt x="7721" y="30243"/>
                </a:cubicBezTo>
                <a:cubicBezTo>
                  <a:pt x="8785" y="29392"/>
                  <a:pt x="10000" y="28723"/>
                  <a:pt x="11307" y="28328"/>
                </a:cubicBezTo>
                <a:cubicBezTo>
                  <a:pt x="13298" y="27694"/>
                  <a:pt x="15355" y="27516"/>
                  <a:pt x="17405" y="27516"/>
                </a:cubicBezTo>
                <a:cubicBezTo>
                  <a:pt x="18110" y="27516"/>
                  <a:pt x="18814" y="27537"/>
                  <a:pt x="19514" y="27568"/>
                </a:cubicBezTo>
                <a:cubicBezTo>
                  <a:pt x="22250" y="27689"/>
                  <a:pt x="25046" y="27902"/>
                  <a:pt x="27782" y="28145"/>
                </a:cubicBezTo>
                <a:cubicBezTo>
                  <a:pt x="30344" y="28342"/>
                  <a:pt x="32880" y="28513"/>
                  <a:pt x="35438" y="28513"/>
                </a:cubicBezTo>
                <a:cubicBezTo>
                  <a:pt x="35642" y="28513"/>
                  <a:pt x="35845" y="28512"/>
                  <a:pt x="36049" y="28510"/>
                </a:cubicBezTo>
                <a:cubicBezTo>
                  <a:pt x="37417" y="28510"/>
                  <a:pt x="38815" y="28449"/>
                  <a:pt x="40183" y="28328"/>
                </a:cubicBezTo>
                <a:cubicBezTo>
                  <a:pt x="41551" y="28206"/>
                  <a:pt x="42919" y="28024"/>
                  <a:pt x="44287" y="27720"/>
                </a:cubicBezTo>
                <a:cubicBezTo>
                  <a:pt x="46992" y="27142"/>
                  <a:pt x="49606" y="26200"/>
                  <a:pt x="52129" y="24984"/>
                </a:cubicBezTo>
                <a:cubicBezTo>
                  <a:pt x="54621" y="23768"/>
                  <a:pt x="56962" y="22249"/>
                  <a:pt x="59089" y="20455"/>
                </a:cubicBezTo>
                <a:lnTo>
                  <a:pt x="59880" y="19787"/>
                </a:lnTo>
                <a:cubicBezTo>
                  <a:pt x="60153" y="19543"/>
                  <a:pt x="60366" y="19270"/>
                  <a:pt x="60640" y="19057"/>
                </a:cubicBezTo>
                <a:cubicBezTo>
                  <a:pt x="61126" y="18601"/>
                  <a:pt x="61582" y="18054"/>
                  <a:pt x="62068" y="17568"/>
                </a:cubicBezTo>
                <a:cubicBezTo>
                  <a:pt x="62980" y="16534"/>
                  <a:pt x="63892" y="15470"/>
                  <a:pt x="64713" y="14346"/>
                </a:cubicBezTo>
                <a:cubicBezTo>
                  <a:pt x="66324" y="12096"/>
                  <a:pt x="67783" y="9756"/>
                  <a:pt x="69789" y="7841"/>
                </a:cubicBezTo>
                <a:cubicBezTo>
                  <a:pt x="70822" y="6929"/>
                  <a:pt x="71947" y="6139"/>
                  <a:pt x="73254" y="5683"/>
                </a:cubicBezTo>
                <a:cubicBezTo>
                  <a:pt x="74292" y="5303"/>
                  <a:pt x="75436" y="5113"/>
                  <a:pt x="76580" y="5113"/>
                </a:cubicBezTo>
                <a:cubicBezTo>
                  <a:pt x="76809" y="5113"/>
                  <a:pt x="77038" y="5121"/>
                  <a:pt x="77266" y="5136"/>
                </a:cubicBezTo>
                <a:cubicBezTo>
                  <a:pt x="80002" y="5379"/>
                  <a:pt x="82646" y="6504"/>
                  <a:pt x="84926" y="8023"/>
                </a:cubicBezTo>
                <a:cubicBezTo>
                  <a:pt x="87236" y="9513"/>
                  <a:pt x="89181" y="11519"/>
                  <a:pt x="91522" y="13008"/>
                </a:cubicBezTo>
                <a:cubicBezTo>
                  <a:pt x="92707" y="13768"/>
                  <a:pt x="93953" y="14346"/>
                  <a:pt x="95321" y="14650"/>
                </a:cubicBezTo>
                <a:cubicBezTo>
                  <a:pt x="95912" y="14784"/>
                  <a:pt x="96532" y="14859"/>
                  <a:pt x="97150" y="14859"/>
                </a:cubicBezTo>
                <a:cubicBezTo>
                  <a:pt x="97932" y="14859"/>
                  <a:pt x="98712" y="14739"/>
                  <a:pt x="99424" y="14467"/>
                </a:cubicBezTo>
                <a:cubicBezTo>
                  <a:pt x="100732" y="13951"/>
                  <a:pt x="101826" y="13008"/>
                  <a:pt x="102586" y="11823"/>
                </a:cubicBezTo>
                <a:cubicBezTo>
                  <a:pt x="103346" y="10668"/>
                  <a:pt x="103801" y="9270"/>
                  <a:pt x="103923" y="7932"/>
                </a:cubicBezTo>
                <a:cubicBezTo>
                  <a:pt x="104045" y="6564"/>
                  <a:pt x="103832" y="5136"/>
                  <a:pt x="103467" y="3798"/>
                </a:cubicBezTo>
                <a:cubicBezTo>
                  <a:pt x="103072" y="2492"/>
                  <a:pt x="102525" y="1246"/>
                  <a:pt x="101857" y="1"/>
                </a:cubicBezTo>
                <a:close/>
              </a:path>
            </a:pathLst>
          </a:custGeom>
          <a:solidFill>
            <a:schemeClr val="lt2"/>
          </a:solid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96" name="Google Shape;896;p29"/>
          <p:cNvSpPr txBox="1">
            <a:spLocks noGrp="1"/>
          </p:cNvSpPr>
          <p:nvPr>
            <p:ph type="title"/>
          </p:nvPr>
        </p:nvSpPr>
        <p:spPr>
          <a:xfrm>
            <a:off x="690700" y="356616"/>
            <a:ext cx="7767600" cy="639900"/>
          </a:xfrm>
          <a:prstGeom prst="rect">
            <a:avLst/>
          </a:prstGeom>
        </p:spPr>
        <p:txBody>
          <a:bodyPr spcFirstLastPara="1" wrap="square" lIns="0" tIns="0" rIns="0" bIns="0" anchor="t" anchorCtr="0">
            <a:noAutofit/>
          </a:bodyPr>
          <a:lstStyle>
            <a:lvl1pPr lvl="0" algn="ctr" rtl="0">
              <a:spcBef>
                <a:spcPts val="0"/>
              </a:spcBef>
              <a:spcAft>
                <a:spcPts val="0"/>
              </a:spcAft>
              <a:buClr>
                <a:schemeClr val="accent2"/>
              </a:buClr>
              <a:buSzPts val="3600"/>
              <a:buNone/>
              <a:defRPr>
                <a:solidFill>
                  <a:schemeClr val="accent1"/>
                </a:solidFill>
              </a:defRPr>
            </a:lvl1pPr>
            <a:lvl2pPr lvl="1" algn="ctr" rtl="0">
              <a:spcBef>
                <a:spcPts val="0"/>
              </a:spcBef>
              <a:spcAft>
                <a:spcPts val="0"/>
              </a:spcAft>
              <a:buClr>
                <a:schemeClr val="accent2"/>
              </a:buClr>
              <a:buSzPts val="2800"/>
              <a:buNone/>
              <a:defRPr>
                <a:solidFill>
                  <a:schemeClr val="accent2"/>
                </a:solidFill>
              </a:defRPr>
            </a:lvl2pPr>
            <a:lvl3pPr lvl="2" algn="ctr" rtl="0">
              <a:spcBef>
                <a:spcPts val="0"/>
              </a:spcBef>
              <a:spcAft>
                <a:spcPts val="0"/>
              </a:spcAft>
              <a:buClr>
                <a:schemeClr val="accent2"/>
              </a:buClr>
              <a:buSzPts val="2800"/>
              <a:buNone/>
              <a:defRPr>
                <a:solidFill>
                  <a:schemeClr val="accent2"/>
                </a:solidFill>
              </a:defRPr>
            </a:lvl3pPr>
            <a:lvl4pPr lvl="3" algn="ctr" rtl="0">
              <a:spcBef>
                <a:spcPts val="0"/>
              </a:spcBef>
              <a:spcAft>
                <a:spcPts val="0"/>
              </a:spcAft>
              <a:buClr>
                <a:schemeClr val="accent2"/>
              </a:buClr>
              <a:buSzPts val="2800"/>
              <a:buNone/>
              <a:defRPr>
                <a:solidFill>
                  <a:schemeClr val="accent2"/>
                </a:solidFill>
              </a:defRPr>
            </a:lvl4pPr>
            <a:lvl5pPr lvl="4" algn="ctr" rtl="0">
              <a:spcBef>
                <a:spcPts val="0"/>
              </a:spcBef>
              <a:spcAft>
                <a:spcPts val="0"/>
              </a:spcAft>
              <a:buClr>
                <a:schemeClr val="accent2"/>
              </a:buClr>
              <a:buSzPts val="2800"/>
              <a:buNone/>
              <a:defRPr>
                <a:solidFill>
                  <a:schemeClr val="accent2"/>
                </a:solidFill>
              </a:defRPr>
            </a:lvl5pPr>
            <a:lvl6pPr lvl="5" algn="ctr" rtl="0">
              <a:spcBef>
                <a:spcPts val="0"/>
              </a:spcBef>
              <a:spcAft>
                <a:spcPts val="0"/>
              </a:spcAft>
              <a:buClr>
                <a:schemeClr val="accent2"/>
              </a:buClr>
              <a:buSzPts val="2800"/>
              <a:buNone/>
              <a:defRPr>
                <a:solidFill>
                  <a:schemeClr val="accent2"/>
                </a:solidFill>
              </a:defRPr>
            </a:lvl6pPr>
            <a:lvl7pPr lvl="6" algn="ctr" rtl="0">
              <a:spcBef>
                <a:spcPts val="0"/>
              </a:spcBef>
              <a:spcAft>
                <a:spcPts val="0"/>
              </a:spcAft>
              <a:buClr>
                <a:schemeClr val="accent2"/>
              </a:buClr>
              <a:buSzPts val="2800"/>
              <a:buNone/>
              <a:defRPr>
                <a:solidFill>
                  <a:schemeClr val="accent2"/>
                </a:solidFill>
              </a:defRPr>
            </a:lvl7pPr>
            <a:lvl8pPr lvl="7" algn="ctr" rtl="0">
              <a:spcBef>
                <a:spcPts val="0"/>
              </a:spcBef>
              <a:spcAft>
                <a:spcPts val="0"/>
              </a:spcAft>
              <a:buClr>
                <a:schemeClr val="accent2"/>
              </a:buClr>
              <a:buSzPts val="2800"/>
              <a:buNone/>
              <a:defRPr>
                <a:solidFill>
                  <a:schemeClr val="accent2"/>
                </a:solidFill>
              </a:defRPr>
            </a:lvl8pPr>
            <a:lvl9pPr lvl="8" algn="ctr" rtl="0">
              <a:spcBef>
                <a:spcPts val="0"/>
              </a:spcBef>
              <a:spcAft>
                <a:spcPts val="0"/>
              </a:spcAft>
              <a:buClr>
                <a:schemeClr val="accent2"/>
              </a:buClr>
              <a:buSzPts val="2800"/>
              <a:buNone/>
              <a:defRPr>
                <a:solidFill>
                  <a:schemeClr val="accent2"/>
                </a:solidFill>
              </a:defRPr>
            </a:lvl9pPr>
          </a:lstStyle>
          <a:p>
            <a:endParaRPr/>
          </a:p>
        </p:txBody>
      </p:sp>
      <p:grpSp>
        <p:nvGrpSpPr>
          <p:cNvPr id="897" name="Google Shape;897;p29"/>
          <p:cNvGrpSpPr/>
          <p:nvPr/>
        </p:nvGrpSpPr>
        <p:grpSpPr>
          <a:xfrm rot="-3625297">
            <a:off x="-690253" y="3773279"/>
            <a:ext cx="1143407" cy="1365753"/>
            <a:chOff x="2641650" y="1052550"/>
            <a:chExt cx="778700" cy="930125"/>
          </a:xfrm>
        </p:grpSpPr>
        <p:sp>
          <p:nvSpPr>
            <p:cNvPr id="898" name="Google Shape;898;p29"/>
            <p:cNvSpPr/>
            <p:nvPr/>
          </p:nvSpPr>
          <p:spPr>
            <a:xfrm>
              <a:off x="2922825" y="1529950"/>
              <a:ext cx="86650" cy="84575"/>
            </a:xfrm>
            <a:custGeom>
              <a:avLst/>
              <a:gdLst/>
              <a:ahLst/>
              <a:cxnLst/>
              <a:rect l="l" t="t" r="r" b="b"/>
              <a:pathLst>
                <a:path w="3466" h="3383" extrusionOk="0">
                  <a:moveTo>
                    <a:pt x="1733" y="0"/>
                  </a:moveTo>
                  <a:cubicBezTo>
                    <a:pt x="1451" y="0"/>
                    <a:pt x="1170" y="76"/>
                    <a:pt x="912" y="183"/>
                  </a:cubicBezTo>
                  <a:cubicBezTo>
                    <a:pt x="274" y="456"/>
                    <a:pt x="0" y="1216"/>
                    <a:pt x="30" y="1855"/>
                  </a:cubicBezTo>
                  <a:cubicBezTo>
                    <a:pt x="137" y="2736"/>
                    <a:pt x="877" y="3382"/>
                    <a:pt x="1715" y="3382"/>
                  </a:cubicBezTo>
                  <a:cubicBezTo>
                    <a:pt x="1831" y="3382"/>
                    <a:pt x="1949" y="3370"/>
                    <a:pt x="2067" y="3344"/>
                  </a:cubicBezTo>
                  <a:cubicBezTo>
                    <a:pt x="2979" y="3101"/>
                    <a:pt x="3465" y="2189"/>
                    <a:pt x="3313" y="1338"/>
                  </a:cubicBezTo>
                  <a:cubicBezTo>
                    <a:pt x="3252" y="882"/>
                    <a:pt x="2918" y="517"/>
                    <a:pt x="2553" y="274"/>
                  </a:cubicBezTo>
                  <a:cubicBezTo>
                    <a:pt x="2295" y="76"/>
                    <a:pt x="2014" y="0"/>
                    <a:pt x="17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99" name="Google Shape;899;p29"/>
            <p:cNvSpPr/>
            <p:nvPr/>
          </p:nvSpPr>
          <p:spPr>
            <a:xfrm>
              <a:off x="3085075" y="1594825"/>
              <a:ext cx="89575" cy="63675"/>
            </a:xfrm>
            <a:custGeom>
              <a:avLst/>
              <a:gdLst/>
              <a:ahLst/>
              <a:cxnLst/>
              <a:rect l="l" t="t" r="r" b="b"/>
              <a:pathLst>
                <a:path w="3583" h="2547" extrusionOk="0">
                  <a:moveTo>
                    <a:pt x="1728" y="1"/>
                  </a:moveTo>
                  <a:cubicBezTo>
                    <a:pt x="1448" y="1"/>
                    <a:pt x="1158" y="105"/>
                    <a:pt x="896" y="354"/>
                  </a:cubicBezTo>
                  <a:cubicBezTo>
                    <a:pt x="1" y="1249"/>
                    <a:pt x="841" y="2546"/>
                    <a:pt x="1816" y="2546"/>
                  </a:cubicBezTo>
                  <a:cubicBezTo>
                    <a:pt x="2098" y="2546"/>
                    <a:pt x="2393" y="2437"/>
                    <a:pt x="2659" y="2178"/>
                  </a:cubicBezTo>
                  <a:cubicBezTo>
                    <a:pt x="3583" y="1301"/>
                    <a:pt x="2717" y="1"/>
                    <a:pt x="17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00" name="Google Shape;900;p29"/>
            <p:cNvSpPr/>
            <p:nvPr/>
          </p:nvSpPr>
          <p:spPr>
            <a:xfrm>
              <a:off x="2987175" y="1706400"/>
              <a:ext cx="80400" cy="56325"/>
            </a:xfrm>
            <a:custGeom>
              <a:avLst/>
              <a:gdLst/>
              <a:ahLst/>
              <a:cxnLst/>
              <a:rect l="l" t="t" r="r" b="b"/>
              <a:pathLst>
                <a:path w="3216" h="2253" extrusionOk="0">
                  <a:moveTo>
                    <a:pt x="1553" y="1"/>
                  </a:moveTo>
                  <a:cubicBezTo>
                    <a:pt x="1311" y="1"/>
                    <a:pt x="1059" y="89"/>
                    <a:pt x="830" y="298"/>
                  </a:cubicBezTo>
                  <a:cubicBezTo>
                    <a:pt x="0" y="1081"/>
                    <a:pt x="762" y="2253"/>
                    <a:pt x="1642" y="2253"/>
                  </a:cubicBezTo>
                  <a:cubicBezTo>
                    <a:pt x="1890" y="2253"/>
                    <a:pt x="2147" y="2160"/>
                    <a:pt x="2381" y="1940"/>
                  </a:cubicBezTo>
                  <a:cubicBezTo>
                    <a:pt x="3216" y="1176"/>
                    <a:pt x="2440" y="1"/>
                    <a:pt x="15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01" name="Google Shape;901;p29"/>
            <p:cNvSpPr/>
            <p:nvPr/>
          </p:nvSpPr>
          <p:spPr>
            <a:xfrm>
              <a:off x="2711500" y="1658375"/>
              <a:ext cx="79875" cy="67600"/>
            </a:xfrm>
            <a:custGeom>
              <a:avLst/>
              <a:gdLst/>
              <a:ahLst/>
              <a:cxnLst/>
              <a:rect l="l" t="t" r="r" b="b"/>
              <a:pathLst>
                <a:path w="3195" h="2704" extrusionOk="0">
                  <a:moveTo>
                    <a:pt x="1352" y="0"/>
                  </a:moveTo>
                  <a:cubicBezTo>
                    <a:pt x="1059" y="0"/>
                    <a:pt x="763" y="107"/>
                    <a:pt x="581" y="304"/>
                  </a:cubicBezTo>
                  <a:cubicBezTo>
                    <a:pt x="505" y="369"/>
                    <a:pt x="449" y="433"/>
                    <a:pt x="403" y="501"/>
                  </a:cubicBezTo>
                  <a:lnTo>
                    <a:pt x="403" y="501"/>
                  </a:lnTo>
                  <a:cubicBezTo>
                    <a:pt x="126" y="879"/>
                    <a:pt x="0" y="1470"/>
                    <a:pt x="277" y="1885"/>
                  </a:cubicBezTo>
                  <a:cubicBezTo>
                    <a:pt x="606" y="2415"/>
                    <a:pt x="1089" y="2703"/>
                    <a:pt x="1607" y="2703"/>
                  </a:cubicBezTo>
                  <a:cubicBezTo>
                    <a:pt x="1950" y="2703"/>
                    <a:pt x="2308" y="2577"/>
                    <a:pt x="2647" y="2310"/>
                  </a:cubicBezTo>
                  <a:cubicBezTo>
                    <a:pt x="3195" y="1885"/>
                    <a:pt x="3164" y="943"/>
                    <a:pt x="2708" y="517"/>
                  </a:cubicBezTo>
                  <a:cubicBezTo>
                    <a:pt x="2469" y="305"/>
                    <a:pt x="2184" y="168"/>
                    <a:pt x="1898" y="124"/>
                  </a:cubicBezTo>
                  <a:lnTo>
                    <a:pt x="1898" y="124"/>
                  </a:lnTo>
                  <a:cubicBezTo>
                    <a:pt x="1828" y="91"/>
                    <a:pt x="1754" y="66"/>
                    <a:pt x="1678" y="48"/>
                  </a:cubicBezTo>
                  <a:lnTo>
                    <a:pt x="1678" y="48"/>
                  </a:lnTo>
                  <a:cubicBezTo>
                    <a:pt x="1574" y="16"/>
                    <a:pt x="1463" y="0"/>
                    <a:pt x="13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02" name="Google Shape;902;p29"/>
            <p:cNvSpPr/>
            <p:nvPr/>
          </p:nvSpPr>
          <p:spPr>
            <a:xfrm>
              <a:off x="2812250" y="1404200"/>
              <a:ext cx="72650" cy="51550"/>
            </a:xfrm>
            <a:custGeom>
              <a:avLst/>
              <a:gdLst/>
              <a:ahLst/>
              <a:cxnLst/>
              <a:rect l="l" t="t" r="r" b="b"/>
              <a:pathLst>
                <a:path w="2906" h="2062" extrusionOk="0">
                  <a:moveTo>
                    <a:pt x="1443" y="0"/>
                  </a:moveTo>
                  <a:cubicBezTo>
                    <a:pt x="1218" y="0"/>
                    <a:pt x="986" y="85"/>
                    <a:pt x="776" y="289"/>
                  </a:cubicBezTo>
                  <a:cubicBezTo>
                    <a:pt x="0" y="993"/>
                    <a:pt x="696" y="2061"/>
                    <a:pt x="1486" y="2061"/>
                  </a:cubicBezTo>
                  <a:cubicBezTo>
                    <a:pt x="1719" y="2061"/>
                    <a:pt x="1960" y="1969"/>
                    <a:pt x="2174" y="1748"/>
                  </a:cubicBezTo>
                  <a:cubicBezTo>
                    <a:pt x="2906" y="1039"/>
                    <a:pt x="2225" y="0"/>
                    <a:pt x="14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03" name="Google Shape;903;p29"/>
            <p:cNvSpPr/>
            <p:nvPr/>
          </p:nvSpPr>
          <p:spPr>
            <a:xfrm>
              <a:off x="3030100" y="1453050"/>
              <a:ext cx="78900" cy="67150"/>
            </a:xfrm>
            <a:custGeom>
              <a:avLst/>
              <a:gdLst/>
              <a:ahLst/>
              <a:cxnLst/>
              <a:rect l="l" t="t" r="r" b="b"/>
              <a:pathLst>
                <a:path w="3156" h="2686" extrusionOk="0">
                  <a:moveTo>
                    <a:pt x="1914" y="0"/>
                  </a:moveTo>
                  <a:cubicBezTo>
                    <a:pt x="1668" y="0"/>
                    <a:pt x="1424" y="80"/>
                    <a:pt x="1241" y="250"/>
                  </a:cubicBezTo>
                  <a:cubicBezTo>
                    <a:pt x="815" y="706"/>
                    <a:pt x="299" y="1131"/>
                    <a:pt x="116" y="1739"/>
                  </a:cubicBezTo>
                  <a:cubicBezTo>
                    <a:pt x="1" y="2144"/>
                    <a:pt x="297" y="2686"/>
                    <a:pt x="719" y="2686"/>
                  </a:cubicBezTo>
                  <a:cubicBezTo>
                    <a:pt x="741" y="2686"/>
                    <a:pt x="763" y="2684"/>
                    <a:pt x="785" y="2681"/>
                  </a:cubicBezTo>
                  <a:cubicBezTo>
                    <a:pt x="1423" y="2620"/>
                    <a:pt x="1879" y="2286"/>
                    <a:pt x="2426" y="1921"/>
                  </a:cubicBezTo>
                  <a:cubicBezTo>
                    <a:pt x="2943" y="1587"/>
                    <a:pt x="3156" y="949"/>
                    <a:pt x="2761" y="402"/>
                  </a:cubicBezTo>
                  <a:cubicBezTo>
                    <a:pt x="2570" y="141"/>
                    <a:pt x="2241" y="0"/>
                    <a:pt x="19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04" name="Google Shape;904;p29"/>
            <p:cNvSpPr/>
            <p:nvPr/>
          </p:nvSpPr>
          <p:spPr>
            <a:xfrm>
              <a:off x="2854850" y="1711625"/>
              <a:ext cx="59625" cy="42450"/>
            </a:xfrm>
            <a:custGeom>
              <a:avLst/>
              <a:gdLst/>
              <a:ahLst/>
              <a:cxnLst/>
              <a:rect l="l" t="t" r="r" b="b"/>
              <a:pathLst>
                <a:path w="2385" h="1698" extrusionOk="0">
                  <a:moveTo>
                    <a:pt x="1152" y="1"/>
                  </a:moveTo>
                  <a:cubicBezTo>
                    <a:pt x="963" y="1"/>
                    <a:pt x="767" y="72"/>
                    <a:pt x="591" y="241"/>
                  </a:cubicBezTo>
                  <a:cubicBezTo>
                    <a:pt x="1" y="832"/>
                    <a:pt x="548" y="1698"/>
                    <a:pt x="1193" y="1698"/>
                  </a:cubicBezTo>
                  <a:cubicBezTo>
                    <a:pt x="1377" y="1698"/>
                    <a:pt x="1570" y="1626"/>
                    <a:pt x="1746" y="1457"/>
                  </a:cubicBezTo>
                  <a:cubicBezTo>
                    <a:pt x="2384" y="866"/>
                    <a:pt x="1810" y="1"/>
                    <a:pt x="11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05" name="Google Shape;905;p29"/>
            <p:cNvSpPr/>
            <p:nvPr/>
          </p:nvSpPr>
          <p:spPr>
            <a:xfrm>
              <a:off x="2664675" y="1516975"/>
              <a:ext cx="84725" cy="59250"/>
            </a:xfrm>
            <a:custGeom>
              <a:avLst/>
              <a:gdLst/>
              <a:ahLst/>
              <a:cxnLst/>
              <a:rect l="l" t="t" r="r" b="b"/>
              <a:pathLst>
                <a:path w="3389" h="2370" extrusionOk="0">
                  <a:moveTo>
                    <a:pt x="1680" y="0"/>
                  </a:moveTo>
                  <a:cubicBezTo>
                    <a:pt x="1418" y="0"/>
                    <a:pt x="1147" y="100"/>
                    <a:pt x="903" y="337"/>
                  </a:cubicBezTo>
                  <a:cubicBezTo>
                    <a:pt x="1" y="1121"/>
                    <a:pt x="825" y="2369"/>
                    <a:pt x="1750" y="2369"/>
                  </a:cubicBezTo>
                  <a:cubicBezTo>
                    <a:pt x="2009" y="2369"/>
                    <a:pt x="2275" y="2272"/>
                    <a:pt x="2514" y="2039"/>
                  </a:cubicBezTo>
                  <a:cubicBezTo>
                    <a:pt x="3388" y="1212"/>
                    <a:pt x="2592" y="0"/>
                    <a:pt x="16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06" name="Google Shape;906;p29"/>
            <p:cNvSpPr/>
            <p:nvPr/>
          </p:nvSpPr>
          <p:spPr>
            <a:xfrm>
              <a:off x="3084675" y="1927225"/>
              <a:ext cx="60050" cy="55450"/>
            </a:xfrm>
            <a:custGeom>
              <a:avLst/>
              <a:gdLst/>
              <a:ahLst/>
              <a:cxnLst/>
              <a:rect l="l" t="t" r="r" b="b"/>
              <a:pathLst>
                <a:path w="2402" h="2218" extrusionOk="0">
                  <a:moveTo>
                    <a:pt x="1008" y="1"/>
                  </a:moveTo>
                  <a:cubicBezTo>
                    <a:pt x="854" y="1"/>
                    <a:pt x="698" y="48"/>
                    <a:pt x="547" y="158"/>
                  </a:cubicBezTo>
                  <a:cubicBezTo>
                    <a:pt x="91" y="553"/>
                    <a:pt x="0" y="1161"/>
                    <a:pt x="395" y="1556"/>
                  </a:cubicBezTo>
                  <a:lnTo>
                    <a:pt x="821" y="1952"/>
                  </a:lnTo>
                  <a:cubicBezTo>
                    <a:pt x="993" y="2123"/>
                    <a:pt x="1213" y="2218"/>
                    <a:pt x="1433" y="2218"/>
                  </a:cubicBezTo>
                  <a:cubicBezTo>
                    <a:pt x="1601" y="2218"/>
                    <a:pt x="1770" y="2162"/>
                    <a:pt x="1915" y="2043"/>
                  </a:cubicBezTo>
                  <a:cubicBezTo>
                    <a:pt x="2219" y="1800"/>
                    <a:pt x="2402" y="1313"/>
                    <a:pt x="2158" y="979"/>
                  </a:cubicBezTo>
                  <a:cubicBezTo>
                    <a:pt x="2067" y="827"/>
                    <a:pt x="1946" y="675"/>
                    <a:pt x="1824" y="462"/>
                  </a:cubicBezTo>
                  <a:cubicBezTo>
                    <a:pt x="1620" y="197"/>
                    <a:pt x="1321" y="1"/>
                    <a:pt x="10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07" name="Google Shape;907;p29"/>
            <p:cNvSpPr/>
            <p:nvPr/>
          </p:nvSpPr>
          <p:spPr>
            <a:xfrm>
              <a:off x="3199500" y="1813800"/>
              <a:ext cx="53900" cy="37125"/>
            </a:xfrm>
            <a:custGeom>
              <a:avLst/>
              <a:gdLst/>
              <a:ahLst/>
              <a:cxnLst/>
              <a:rect l="l" t="t" r="r" b="b"/>
              <a:pathLst>
                <a:path w="2156" h="1485" extrusionOk="0">
                  <a:moveTo>
                    <a:pt x="1054" y="0"/>
                  </a:moveTo>
                  <a:cubicBezTo>
                    <a:pt x="893" y="0"/>
                    <a:pt x="726" y="59"/>
                    <a:pt x="575" y="197"/>
                  </a:cubicBezTo>
                  <a:cubicBezTo>
                    <a:pt x="0" y="699"/>
                    <a:pt x="519" y="1484"/>
                    <a:pt x="1121" y="1484"/>
                  </a:cubicBezTo>
                  <a:cubicBezTo>
                    <a:pt x="1284" y="1484"/>
                    <a:pt x="1453" y="1427"/>
                    <a:pt x="1608" y="1291"/>
                  </a:cubicBezTo>
                  <a:cubicBezTo>
                    <a:pt x="2156" y="767"/>
                    <a:pt x="1640" y="0"/>
                    <a:pt x="10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08" name="Google Shape;908;p29"/>
            <p:cNvSpPr/>
            <p:nvPr/>
          </p:nvSpPr>
          <p:spPr>
            <a:xfrm>
              <a:off x="2914100" y="1844850"/>
              <a:ext cx="69925" cy="49850"/>
            </a:xfrm>
            <a:custGeom>
              <a:avLst/>
              <a:gdLst/>
              <a:ahLst/>
              <a:cxnLst/>
              <a:rect l="l" t="t" r="r" b="b"/>
              <a:pathLst>
                <a:path w="2797" h="1994" extrusionOk="0">
                  <a:moveTo>
                    <a:pt x="1339" y="1"/>
                  </a:moveTo>
                  <a:cubicBezTo>
                    <a:pt x="1128" y="1"/>
                    <a:pt x="910" y="78"/>
                    <a:pt x="714" y="262"/>
                  </a:cubicBezTo>
                  <a:cubicBezTo>
                    <a:pt x="1" y="951"/>
                    <a:pt x="682" y="1994"/>
                    <a:pt x="1449" y="1994"/>
                  </a:cubicBezTo>
                  <a:cubicBezTo>
                    <a:pt x="1663" y="1994"/>
                    <a:pt x="1883" y="1913"/>
                    <a:pt x="2082" y="1721"/>
                  </a:cubicBezTo>
                  <a:cubicBezTo>
                    <a:pt x="2797" y="1029"/>
                    <a:pt x="2109" y="1"/>
                    <a:pt x="13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09" name="Google Shape;909;p29"/>
            <p:cNvSpPr/>
            <p:nvPr/>
          </p:nvSpPr>
          <p:spPr>
            <a:xfrm>
              <a:off x="2990125" y="1303025"/>
              <a:ext cx="76175" cy="54025"/>
            </a:xfrm>
            <a:custGeom>
              <a:avLst/>
              <a:gdLst/>
              <a:ahLst/>
              <a:cxnLst/>
              <a:rect l="l" t="t" r="r" b="b"/>
              <a:pathLst>
                <a:path w="3047" h="2161" extrusionOk="0">
                  <a:moveTo>
                    <a:pt x="1485" y="0"/>
                  </a:moveTo>
                  <a:cubicBezTo>
                    <a:pt x="1254" y="0"/>
                    <a:pt x="1016" y="87"/>
                    <a:pt x="804" y="293"/>
                  </a:cubicBezTo>
                  <a:cubicBezTo>
                    <a:pt x="1" y="1025"/>
                    <a:pt x="720" y="2161"/>
                    <a:pt x="1552" y="2161"/>
                  </a:cubicBezTo>
                  <a:cubicBezTo>
                    <a:pt x="1791" y="2161"/>
                    <a:pt x="2039" y="2067"/>
                    <a:pt x="2263" y="1843"/>
                  </a:cubicBezTo>
                  <a:cubicBezTo>
                    <a:pt x="3046" y="1107"/>
                    <a:pt x="2309" y="0"/>
                    <a:pt x="14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10" name="Google Shape;910;p29"/>
            <p:cNvSpPr/>
            <p:nvPr/>
          </p:nvSpPr>
          <p:spPr>
            <a:xfrm>
              <a:off x="3220200" y="1557425"/>
              <a:ext cx="86350" cy="60875"/>
            </a:xfrm>
            <a:custGeom>
              <a:avLst/>
              <a:gdLst/>
              <a:ahLst/>
              <a:cxnLst/>
              <a:rect l="l" t="t" r="r" b="b"/>
              <a:pathLst>
                <a:path w="3454" h="2435" extrusionOk="0">
                  <a:moveTo>
                    <a:pt x="1680" y="1"/>
                  </a:moveTo>
                  <a:cubicBezTo>
                    <a:pt x="1417" y="1"/>
                    <a:pt x="1146" y="98"/>
                    <a:pt x="902" y="330"/>
                  </a:cubicBezTo>
                  <a:cubicBezTo>
                    <a:pt x="0" y="1160"/>
                    <a:pt x="820" y="2434"/>
                    <a:pt x="1773" y="2434"/>
                  </a:cubicBezTo>
                  <a:cubicBezTo>
                    <a:pt x="2041" y="2434"/>
                    <a:pt x="2320" y="2333"/>
                    <a:pt x="2573" y="2093"/>
                  </a:cubicBezTo>
                  <a:cubicBezTo>
                    <a:pt x="3453" y="1261"/>
                    <a:pt x="2622" y="1"/>
                    <a:pt x="16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11" name="Google Shape;911;p29"/>
            <p:cNvSpPr/>
            <p:nvPr/>
          </p:nvSpPr>
          <p:spPr>
            <a:xfrm>
              <a:off x="2840750" y="1546550"/>
              <a:ext cx="42525" cy="30300"/>
            </a:xfrm>
            <a:custGeom>
              <a:avLst/>
              <a:gdLst/>
              <a:ahLst/>
              <a:cxnLst/>
              <a:rect l="l" t="t" r="r" b="b"/>
              <a:pathLst>
                <a:path w="1701" h="1212" extrusionOk="0">
                  <a:moveTo>
                    <a:pt x="813" y="0"/>
                  </a:moveTo>
                  <a:cubicBezTo>
                    <a:pt x="684" y="0"/>
                    <a:pt x="549" y="47"/>
                    <a:pt x="426" y="157"/>
                  </a:cubicBezTo>
                  <a:cubicBezTo>
                    <a:pt x="0" y="583"/>
                    <a:pt x="403" y="1211"/>
                    <a:pt x="860" y="1211"/>
                  </a:cubicBezTo>
                  <a:cubicBezTo>
                    <a:pt x="990" y="1211"/>
                    <a:pt x="1125" y="1160"/>
                    <a:pt x="1247" y="1039"/>
                  </a:cubicBezTo>
                  <a:cubicBezTo>
                    <a:pt x="1701" y="632"/>
                    <a:pt x="1290" y="0"/>
                    <a:pt x="8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12" name="Google Shape;912;p29"/>
            <p:cNvSpPr/>
            <p:nvPr/>
          </p:nvSpPr>
          <p:spPr>
            <a:xfrm>
              <a:off x="2641650" y="1300600"/>
              <a:ext cx="69175" cy="64875"/>
            </a:xfrm>
            <a:custGeom>
              <a:avLst/>
              <a:gdLst/>
              <a:ahLst/>
              <a:cxnLst/>
              <a:rect l="l" t="t" r="r" b="b"/>
              <a:pathLst>
                <a:path w="2767" h="2595" extrusionOk="0">
                  <a:moveTo>
                    <a:pt x="1065" y="0"/>
                  </a:moveTo>
                  <a:cubicBezTo>
                    <a:pt x="867" y="0"/>
                    <a:pt x="670" y="59"/>
                    <a:pt x="487" y="208"/>
                  </a:cubicBezTo>
                  <a:cubicBezTo>
                    <a:pt x="31" y="542"/>
                    <a:pt x="1" y="1150"/>
                    <a:pt x="183" y="1636"/>
                  </a:cubicBezTo>
                  <a:cubicBezTo>
                    <a:pt x="393" y="2202"/>
                    <a:pt x="848" y="2594"/>
                    <a:pt x="1349" y="2594"/>
                  </a:cubicBezTo>
                  <a:cubicBezTo>
                    <a:pt x="1575" y="2594"/>
                    <a:pt x="1811" y="2515"/>
                    <a:pt x="2037" y="2335"/>
                  </a:cubicBezTo>
                  <a:cubicBezTo>
                    <a:pt x="2767" y="1849"/>
                    <a:pt x="2736" y="785"/>
                    <a:pt x="2007" y="329"/>
                  </a:cubicBezTo>
                  <a:cubicBezTo>
                    <a:pt x="1723" y="159"/>
                    <a:pt x="1392" y="0"/>
                    <a:pt x="10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13" name="Google Shape;913;p29"/>
            <p:cNvSpPr/>
            <p:nvPr/>
          </p:nvSpPr>
          <p:spPr>
            <a:xfrm>
              <a:off x="2824675" y="1103425"/>
              <a:ext cx="80925" cy="56350"/>
            </a:xfrm>
            <a:custGeom>
              <a:avLst/>
              <a:gdLst/>
              <a:ahLst/>
              <a:cxnLst/>
              <a:rect l="l" t="t" r="r" b="b"/>
              <a:pathLst>
                <a:path w="3237" h="2254" extrusionOk="0">
                  <a:moveTo>
                    <a:pt x="1569" y="0"/>
                  </a:moveTo>
                  <a:cubicBezTo>
                    <a:pt x="1319" y="0"/>
                    <a:pt x="1060" y="93"/>
                    <a:pt x="826" y="313"/>
                  </a:cubicBezTo>
                  <a:cubicBezTo>
                    <a:pt x="0" y="1091"/>
                    <a:pt x="766" y="2254"/>
                    <a:pt x="1648" y="2254"/>
                  </a:cubicBezTo>
                  <a:cubicBezTo>
                    <a:pt x="1903" y="2254"/>
                    <a:pt x="2168" y="2156"/>
                    <a:pt x="2406" y="1924"/>
                  </a:cubicBezTo>
                  <a:cubicBezTo>
                    <a:pt x="3236" y="1166"/>
                    <a:pt x="2457" y="0"/>
                    <a:pt x="15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14" name="Google Shape;914;p29"/>
            <p:cNvSpPr/>
            <p:nvPr/>
          </p:nvSpPr>
          <p:spPr>
            <a:xfrm>
              <a:off x="2806825" y="1305425"/>
              <a:ext cx="53125" cy="37600"/>
            </a:xfrm>
            <a:custGeom>
              <a:avLst/>
              <a:gdLst/>
              <a:ahLst/>
              <a:cxnLst/>
              <a:rect l="l" t="t" r="r" b="b"/>
              <a:pathLst>
                <a:path w="2125" h="1504" extrusionOk="0">
                  <a:moveTo>
                    <a:pt x="1031" y="1"/>
                  </a:moveTo>
                  <a:cubicBezTo>
                    <a:pt x="873" y="1"/>
                    <a:pt x="712" y="59"/>
                    <a:pt x="567" y="197"/>
                  </a:cubicBezTo>
                  <a:cubicBezTo>
                    <a:pt x="0" y="740"/>
                    <a:pt x="498" y="1503"/>
                    <a:pt x="1090" y="1503"/>
                  </a:cubicBezTo>
                  <a:cubicBezTo>
                    <a:pt x="1260" y="1503"/>
                    <a:pt x="1438" y="1441"/>
                    <a:pt x="1600" y="1291"/>
                  </a:cubicBezTo>
                  <a:cubicBezTo>
                    <a:pt x="2124" y="767"/>
                    <a:pt x="1603" y="1"/>
                    <a:pt x="10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15" name="Google Shape;915;p29"/>
            <p:cNvSpPr/>
            <p:nvPr/>
          </p:nvSpPr>
          <p:spPr>
            <a:xfrm>
              <a:off x="3298875" y="1915225"/>
              <a:ext cx="92900" cy="65575"/>
            </a:xfrm>
            <a:custGeom>
              <a:avLst/>
              <a:gdLst/>
              <a:ahLst/>
              <a:cxnLst/>
              <a:rect l="l" t="t" r="r" b="b"/>
              <a:pathLst>
                <a:path w="3716" h="2623" extrusionOk="0">
                  <a:moveTo>
                    <a:pt x="1818" y="0"/>
                  </a:moveTo>
                  <a:cubicBezTo>
                    <a:pt x="1527" y="0"/>
                    <a:pt x="1223" y="108"/>
                    <a:pt x="946" y="365"/>
                  </a:cubicBezTo>
                  <a:cubicBezTo>
                    <a:pt x="0" y="1264"/>
                    <a:pt x="895" y="2623"/>
                    <a:pt x="1911" y="2623"/>
                  </a:cubicBezTo>
                  <a:cubicBezTo>
                    <a:pt x="2201" y="2623"/>
                    <a:pt x="2500" y="2512"/>
                    <a:pt x="2770" y="2249"/>
                  </a:cubicBezTo>
                  <a:cubicBezTo>
                    <a:pt x="3716" y="1327"/>
                    <a:pt x="2840" y="0"/>
                    <a:pt x="18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16" name="Google Shape;916;p29"/>
            <p:cNvSpPr/>
            <p:nvPr/>
          </p:nvSpPr>
          <p:spPr>
            <a:xfrm>
              <a:off x="3352825" y="1772100"/>
              <a:ext cx="67525" cy="47275"/>
            </a:xfrm>
            <a:custGeom>
              <a:avLst/>
              <a:gdLst/>
              <a:ahLst/>
              <a:cxnLst/>
              <a:rect l="l" t="t" r="r" b="b"/>
              <a:pathLst>
                <a:path w="2701" h="1891" extrusionOk="0">
                  <a:moveTo>
                    <a:pt x="1325" y="1"/>
                  </a:moveTo>
                  <a:cubicBezTo>
                    <a:pt x="1124" y="1"/>
                    <a:pt x="918" y="76"/>
                    <a:pt x="733" y="254"/>
                  </a:cubicBezTo>
                  <a:cubicBezTo>
                    <a:pt x="1" y="916"/>
                    <a:pt x="628" y="1890"/>
                    <a:pt x="1373" y="1890"/>
                  </a:cubicBezTo>
                  <a:cubicBezTo>
                    <a:pt x="1585" y="1890"/>
                    <a:pt x="1807" y="1811"/>
                    <a:pt x="2010" y="1622"/>
                  </a:cubicBezTo>
                  <a:cubicBezTo>
                    <a:pt x="2700" y="979"/>
                    <a:pt x="2049" y="1"/>
                    <a:pt x="132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17" name="Google Shape;917;p29"/>
            <p:cNvSpPr/>
            <p:nvPr/>
          </p:nvSpPr>
          <p:spPr>
            <a:xfrm>
              <a:off x="3105175" y="1300600"/>
              <a:ext cx="81450" cy="56650"/>
            </a:xfrm>
            <a:custGeom>
              <a:avLst/>
              <a:gdLst/>
              <a:ahLst/>
              <a:cxnLst/>
              <a:rect l="l" t="t" r="r" b="b"/>
              <a:pathLst>
                <a:path w="3258" h="2266" extrusionOk="0">
                  <a:moveTo>
                    <a:pt x="1610" y="0"/>
                  </a:moveTo>
                  <a:cubicBezTo>
                    <a:pt x="1355" y="0"/>
                    <a:pt x="1091" y="97"/>
                    <a:pt x="852" y="329"/>
                  </a:cubicBezTo>
                  <a:cubicBezTo>
                    <a:pt x="1" y="1086"/>
                    <a:pt x="768" y="2266"/>
                    <a:pt x="1666" y="2266"/>
                  </a:cubicBezTo>
                  <a:cubicBezTo>
                    <a:pt x="1923" y="2266"/>
                    <a:pt x="2190" y="2170"/>
                    <a:pt x="2433" y="1940"/>
                  </a:cubicBezTo>
                  <a:cubicBezTo>
                    <a:pt x="3258" y="1162"/>
                    <a:pt x="2492" y="0"/>
                    <a:pt x="16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18" name="Google Shape;918;p29"/>
            <p:cNvSpPr/>
            <p:nvPr/>
          </p:nvSpPr>
          <p:spPr>
            <a:xfrm>
              <a:off x="2950725" y="1052550"/>
              <a:ext cx="73825" cy="52075"/>
            </a:xfrm>
            <a:custGeom>
              <a:avLst/>
              <a:gdLst/>
              <a:ahLst/>
              <a:cxnLst/>
              <a:rect l="l" t="t" r="r" b="b"/>
              <a:pathLst>
                <a:path w="2953" h="2083" extrusionOk="0">
                  <a:moveTo>
                    <a:pt x="1410" y="0"/>
                  </a:moveTo>
                  <a:cubicBezTo>
                    <a:pt x="1183" y="0"/>
                    <a:pt x="949" y="84"/>
                    <a:pt x="738" y="282"/>
                  </a:cubicBezTo>
                  <a:cubicBezTo>
                    <a:pt x="0" y="996"/>
                    <a:pt x="716" y="2083"/>
                    <a:pt x="1514" y="2083"/>
                  </a:cubicBezTo>
                  <a:cubicBezTo>
                    <a:pt x="1735" y="2083"/>
                    <a:pt x="1962" y="1999"/>
                    <a:pt x="2167" y="1801"/>
                  </a:cubicBezTo>
                  <a:cubicBezTo>
                    <a:pt x="2952" y="1087"/>
                    <a:pt x="2228" y="0"/>
                    <a:pt x="14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quote">
  <p:cSld name="CUSTOM_2_1_1_2_1_1_1_1_1_1_1_1">
    <p:bg>
      <p:bgPr>
        <a:solidFill>
          <a:schemeClr val="lt2"/>
        </a:solidFill>
        <a:effectLst/>
      </p:bgPr>
    </p:bg>
    <p:spTree>
      <p:nvGrpSpPr>
        <p:cNvPr id="1" name="Shape 1027"/>
        <p:cNvGrpSpPr/>
        <p:nvPr/>
      </p:nvGrpSpPr>
      <p:grpSpPr>
        <a:xfrm>
          <a:off x="0" y="0"/>
          <a:ext cx="0" cy="0"/>
          <a:chOff x="0" y="0"/>
          <a:chExt cx="0" cy="0"/>
        </a:xfrm>
      </p:grpSpPr>
      <p:sp>
        <p:nvSpPr>
          <p:cNvPr id="1028" name="Google Shape;1028;p34"/>
          <p:cNvSpPr/>
          <p:nvPr/>
        </p:nvSpPr>
        <p:spPr>
          <a:xfrm flipH="1">
            <a:off x="2722390" y="3037204"/>
            <a:ext cx="7717739" cy="2619038"/>
          </a:xfrm>
          <a:custGeom>
            <a:avLst/>
            <a:gdLst/>
            <a:ahLst/>
            <a:cxnLst/>
            <a:rect l="l" t="t" r="r" b="b"/>
            <a:pathLst>
              <a:path w="72152" h="24485" extrusionOk="0">
                <a:moveTo>
                  <a:pt x="72152" y="22716"/>
                </a:moveTo>
                <a:lnTo>
                  <a:pt x="0" y="22716"/>
                </a:lnTo>
                <a:lnTo>
                  <a:pt x="0" y="0"/>
                </a:lnTo>
                <a:cubicBezTo>
                  <a:pt x="2202" y="601"/>
                  <a:pt x="4504" y="1468"/>
                  <a:pt x="6705" y="2669"/>
                </a:cubicBezTo>
                <a:cubicBezTo>
                  <a:pt x="9641" y="4203"/>
                  <a:pt x="12443" y="6338"/>
                  <a:pt x="15011" y="9240"/>
                </a:cubicBezTo>
                <a:cubicBezTo>
                  <a:pt x="28554" y="24484"/>
                  <a:pt x="59843" y="11342"/>
                  <a:pt x="67749" y="19047"/>
                </a:cubicBezTo>
                <a:cubicBezTo>
                  <a:pt x="68216" y="19447"/>
                  <a:pt x="69984" y="20882"/>
                  <a:pt x="72152" y="227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1029" name="Google Shape;1029;p34"/>
          <p:cNvGrpSpPr/>
          <p:nvPr/>
        </p:nvGrpSpPr>
        <p:grpSpPr>
          <a:xfrm rot="6690740">
            <a:off x="8503408" y="3065850"/>
            <a:ext cx="1407260" cy="1680914"/>
            <a:chOff x="2641650" y="1052550"/>
            <a:chExt cx="778700" cy="930125"/>
          </a:xfrm>
        </p:grpSpPr>
        <p:sp>
          <p:nvSpPr>
            <p:cNvPr id="1030" name="Google Shape;1030;p34"/>
            <p:cNvSpPr/>
            <p:nvPr/>
          </p:nvSpPr>
          <p:spPr>
            <a:xfrm>
              <a:off x="2922825" y="1529950"/>
              <a:ext cx="86650" cy="84575"/>
            </a:xfrm>
            <a:custGeom>
              <a:avLst/>
              <a:gdLst/>
              <a:ahLst/>
              <a:cxnLst/>
              <a:rect l="l" t="t" r="r" b="b"/>
              <a:pathLst>
                <a:path w="3466" h="3383" extrusionOk="0">
                  <a:moveTo>
                    <a:pt x="1733" y="0"/>
                  </a:moveTo>
                  <a:cubicBezTo>
                    <a:pt x="1451" y="0"/>
                    <a:pt x="1170" y="76"/>
                    <a:pt x="912" y="183"/>
                  </a:cubicBezTo>
                  <a:cubicBezTo>
                    <a:pt x="274" y="456"/>
                    <a:pt x="0" y="1216"/>
                    <a:pt x="30" y="1855"/>
                  </a:cubicBezTo>
                  <a:cubicBezTo>
                    <a:pt x="137" y="2736"/>
                    <a:pt x="877" y="3382"/>
                    <a:pt x="1715" y="3382"/>
                  </a:cubicBezTo>
                  <a:cubicBezTo>
                    <a:pt x="1831" y="3382"/>
                    <a:pt x="1949" y="3370"/>
                    <a:pt x="2067" y="3344"/>
                  </a:cubicBezTo>
                  <a:cubicBezTo>
                    <a:pt x="2979" y="3101"/>
                    <a:pt x="3465" y="2189"/>
                    <a:pt x="3313" y="1338"/>
                  </a:cubicBezTo>
                  <a:cubicBezTo>
                    <a:pt x="3252" y="882"/>
                    <a:pt x="2918" y="517"/>
                    <a:pt x="2553" y="274"/>
                  </a:cubicBezTo>
                  <a:cubicBezTo>
                    <a:pt x="2295" y="76"/>
                    <a:pt x="2014" y="0"/>
                    <a:pt x="17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31" name="Google Shape;1031;p34"/>
            <p:cNvSpPr/>
            <p:nvPr/>
          </p:nvSpPr>
          <p:spPr>
            <a:xfrm>
              <a:off x="3085075" y="1594825"/>
              <a:ext cx="89575" cy="63675"/>
            </a:xfrm>
            <a:custGeom>
              <a:avLst/>
              <a:gdLst/>
              <a:ahLst/>
              <a:cxnLst/>
              <a:rect l="l" t="t" r="r" b="b"/>
              <a:pathLst>
                <a:path w="3583" h="2547" extrusionOk="0">
                  <a:moveTo>
                    <a:pt x="1728" y="1"/>
                  </a:moveTo>
                  <a:cubicBezTo>
                    <a:pt x="1448" y="1"/>
                    <a:pt x="1158" y="105"/>
                    <a:pt x="896" y="354"/>
                  </a:cubicBezTo>
                  <a:cubicBezTo>
                    <a:pt x="1" y="1249"/>
                    <a:pt x="841" y="2546"/>
                    <a:pt x="1816" y="2546"/>
                  </a:cubicBezTo>
                  <a:cubicBezTo>
                    <a:pt x="2098" y="2546"/>
                    <a:pt x="2393" y="2437"/>
                    <a:pt x="2659" y="2178"/>
                  </a:cubicBezTo>
                  <a:cubicBezTo>
                    <a:pt x="3583" y="1301"/>
                    <a:pt x="2717" y="1"/>
                    <a:pt x="17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32" name="Google Shape;1032;p34"/>
            <p:cNvSpPr/>
            <p:nvPr/>
          </p:nvSpPr>
          <p:spPr>
            <a:xfrm>
              <a:off x="2987175" y="1706400"/>
              <a:ext cx="80400" cy="56325"/>
            </a:xfrm>
            <a:custGeom>
              <a:avLst/>
              <a:gdLst/>
              <a:ahLst/>
              <a:cxnLst/>
              <a:rect l="l" t="t" r="r" b="b"/>
              <a:pathLst>
                <a:path w="3216" h="2253" extrusionOk="0">
                  <a:moveTo>
                    <a:pt x="1553" y="1"/>
                  </a:moveTo>
                  <a:cubicBezTo>
                    <a:pt x="1311" y="1"/>
                    <a:pt x="1059" y="89"/>
                    <a:pt x="830" y="298"/>
                  </a:cubicBezTo>
                  <a:cubicBezTo>
                    <a:pt x="0" y="1081"/>
                    <a:pt x="762" y="2253"/>
                    <a:pt x="1642" y="2253"/>
                  </a:cubicBezTo>
                  <a:cubicBezTo>
                    <a:pt x="1890" y="2253"/>
                    <a:pt x="2147" y="2160"/>
                    <a:pt x="2381" y="1940"/>
                  </a:cubicBezTo>
                  <a:cubicBezTo>
                    <a:pt x="3216" y="1176"/>
                    <a:pt x="2440" y="1"/>
                    <a:pt x="15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33" name="Google Shape;1033;p34"/>
            <p:cNvSpPr/>
            <p:nvPr/>
          </p:nvSpPr>
          <p:spPr>
            <a:xfrm>
              <a:off x="2711500" y="1658375"/>
              <a:ext cx="79875" cy="67600"/>
            </a:xfrm>
            <a:custGeom>
              <a:avLst/>
              <a:gdLst/>
              <a:ahLst/>
              <a:cxnLst/>
              <a:rect l="l" t="t" r="r" b="b"/>
              <a:pathLst>
                <a:path w="3195" h="2704" extrusionOk="0">
                  <a:moveTo>
                    <a:pt x="1352" y="0"/>
                  </a:moveTo>
                  <a:cubicBezTo>
                    <a:pt x="1059" y="0"/>
                    <a:pt x="763" y="107"/>
                    <a:pt x="581" y="304"/>
                  </a:cubicBezTo>
                  <a:cubicBezTo>
                    <a:pt x="505" y="369"/>
                    <a:pt x="449" y="433"/>
                    <a:pt x="403" y="501"/>
                  </a:cubicBezTo>
                  <a:lnTo>
                    <a:pt x="403" y="501"/>
                  </a:lnTo>
                  <a:cubicBezTo>
                    <a:pt x="126" y="879"/>
                    <a:pt x="0" y="1470"/>
                    <a:pt x="277" y="1885"/>
                  </a:cubicBezTo>
                  <a:cubicBezTo>
                    <a:pt x="606" y="2415"/>
                    <a:pt x="1089" y="2703"/>
                    <a:pt x="1607" y="2703"/>
                  </a:cubicBezTo>
                  <a:cubicBezTo>
                    <a:pt x="1950" y="2703"/>
                    <a:pt x="2308" y="2577"/>
                    <a:pt x="2647" y="2310"/>
                  </a:cubicBezTo>
                  <a:cubicBezTo>
                    <a:pt x="3195" y="1885"/>
                    <a:pt x="3164" y="943"/>
                    <a:pt x="2708" y="517"/>
                  </a:cubicBezTo>
                  <a:cubicBezTo>
                    <a:pt x="2469" y="305"/>
                    <a:pt x="2184" y="168"/>
                    <a:pt x="1898" y="124"/>
                  </a:cubicBezTo>
                  <a:lnTo>
                    <a:pt x="1898" y="124"/>
                  </a:lnTo>
                  <a:cubicBezTo>
                    <a:pt x="1828" y="91"/>
                    <a:pt x="1754" y="66"/>
                    <a:pt x="1678" y="48"/>
                  </a:cubicBezTo>
                  <a:lnTo>
                    <a:pt x="1678" y="48"/>
                  </a:lnTo>
                  <a:cubicBezTo>
                    <a:pt x="1574" y="16"/>
                    <a:pt x="1463" y="0"/>
                    <a:pt x="13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34" name="Google Shape;1034;p34"/>
            <p:cNvSpPr/>
            <p:nvPr/>
          </p:nvSpPr>
          <p:spPr>
            <a:xfrm>
              <a:off x="2812250" y="1404200"/>
              <a:ext cx="72650" cy="51550"/>
            </a:xfrm>
            <a:custGeom>
              <a:avLst/>
              <a:gdLst/>
              <a:ahLst/>
              <a:cxnLst/>
              <a:rect l="l" t="t" r="r" b="b"/>
              <a:pathLst>
                <a:path w="2906" h="2062" extrusionOk="0">
                  <a:moveTo>
                    <a:pt x="1443" y="0"/>
                  </a:moveTo>
                  <a:cubicBezTo>
                    <a:pt x="1218" y="0"/>
                    <a:pt x="986" y="85"/>
                    <a:pt x="776" y="289"/>
                  </a:cubicBezTo>
                  <a:cubicBezTo>
                    <a:pt x="0" y="993"/>
                    <a:pt x="696" y="2061"/>
                    <a:pt x="1486" y="2061"/>
                  </a:cubicBezTo>
                  <a:cubicBezTo>
                    <a:pt x="1719" y="2061"/>
                    <a:pt x="1960" y="1969"/>
                    <a:pt x="2174" y="1748"/>
                  </a:cubicBezTo>
                  <a:cubicBezTo>
                    <a:pt x="2906" y="1039"/>
                    <a:pt x="2225" y="0"/>
                    <a:pt x="14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35" name="Google Shape;1035;p34"/>
            <p:cNvSpPr/>
            <p:nvPr/>
          </p:nvSpPr>
          <p:spPr>
            <a:xfrm>
              <a:off x="3030100" y="1453050"/>
              <a:ext cx="78900" cy="67150"/>
            </a:xfrm>
            <a:custGeom>
              <a:avLst/>
              <a:gdLst/>
              <a:ahLst/>
              <a:cxnLst/>
              <a:rect l="l" t="t" r="r" b="b"/>
              <a:pathLst>
                <a:path w="3156" h="2686" extrusionOk="0">
                  <a:moveTo>
                    <a:pt x="1914" y="0"/>
                  </a:moveTo>
                  <a:cubicBezTo>
                    <a:pt x="1668" y="0"/>
                    <a:pt x="1424" y="80"/>
                    <a:pt x="1241" y="250"/>
                  </a:cubicBezTo>
                  <a:cubicBezTo>
                    <a:pt x="815" y="706"/>
                    <a:pt x="299" y="1131"/>
                    <a:pt x="116" y="1739"/>
                  </a:cubicBezTo>
                  <a:cubicBezTo>
                    <a:pt x="1" y="2144"/>
                    <a:pt x="297" y="2686"/>
                    <a:pt x="719" y="2686"/>
                  </a:cubicBezTo>
                  <a:cubicBezTo>
                    <a:pt x="741" y="2686"/>
                    <a:pt x="763" y="2684"/>
                    <a:pt x="785" y="2681"/>
                  </a:cubicBezTo>
                  <a:cubicBezTo>
                    <a:pt x="1423" y="2620"/>
                    <a:pt x="1879" y="2286"/>
                    <a:pt x="2426" y="1921"/>
                  </a:cubicBezTo>
                  <a:cubicBezTo>
                    <a:pt x="2943" y="1587"/>
                    <a:pt x="3156" y="949"/>
                    <a:pt x="2761" y="402"/>
                  </a:cubicBezTo>
                  <a:cubicBezTo>
                    <a:pt x="2570" y="141"/>
                    <a:pt x="2241" y="0"/>
                    <a:pt x="19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36" name="Google Shape;1036;p34"/>
            <p:cNvSpPr/>
            <p:nvPr/>
          </p:nvSpPr>
          <p:spPr>
            <a:xfrm>
              <a:off x="2854850" y="1711625"/>
              <a:ext cx="59625" cy="42450"/>
            </a:xfrm>
            <a:custGeom>
              <a:avLst/>
              <a:gdLst/>
              <a:ahLst/>
              <a:cxnLst/>
              <a:rect l="l" t="t" r="r" b="b"/>
              <a:pathLst>
                <a:path w="2385" h="1698" extrusionOk="0">
                  <a:moveTo>
                    <a:pt x="1152" y="1"/>
                  </a:moveTo>
                  <a:cubicBezTo>
                    <a:pt x="963" y="1"/>
                    <a:pt x="767" y="72"/>
                    <a:pt x="591" y="241"/>
                  </a:cubicBezTo>
                  <a:cubicBezTo>
                    <a:pt x="1" y="832"/>
                    <a:pt x="548" y="1698"/>
                    <a:pt x="1193" y="1698"/>
                  </a:cubicBezTo>
                  <a:cubicBezTo>
                    <a:pt x="1377" y="1698"/>
                    <a:pt x="1570" y="1626"/>
                    <a:pt x="1746" y="1457"/>
                  </a:cubicBezTo>
                  <a:cubicBezTo>
                    <a:pt x="2384" y="866"/>
                    <a:pt x="1810" y="1"/>
                    <a:pt x="11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37" name="Google Shape;1037;p34"/>
            <p:cNvSpPr/>
            <p:nvPr/>
          </p:nvSpPr>
          <p:spPr>
            <a:xfrm>
              <a:off x="2664675" y="1516975"/>
              <a:ext cx="84725" cy="59250"/>
            </a:xfrm>
            <a:custGeom>
              <a:avLst/>
              <a:gdLst/>
              <a:ahLst/>
              <a:cxnLst/>
              <a:rect l="l" t="t" r="r" b="b"/>
              <a:pathLst>
                <a:path w="3389" h="2370" extrusionOk="0">
                  <a:moveTo>
                    <a:pt x="1680" y="0"/>
                  </a:moveTo>
                  <a:cubicBezTo>
                    <a:pt x="1418" y="0"/>
                    <a:pt x="1147" y="100"/>
                    <a:pt x="903" y="337"/>
                  </a:cubicBezTo>
                  <a:cubicBezTo>
                    <a:pt x="1" y="1121"/>
                    <a:pt x="825" y="2369"/>
                    <a:pt x="1750" y="2369"/>
                  </a:cubicBezTo>
                  <a:cubicBezTo>
                    <a:pt x="2009" y="2369"/>
                    <a:pt x="2275" y="2272"/>
                    <a:pt x="2514" y="2039"/>
                  </a:cubicBezTo>
                  <a:cubicBezTo>
                    <a:pt x="3388" y="1212"/>
                    <a:pt x="2592" y="0"/>
                    <a:pt x="16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38" name="Google Shape;1038;p34"/>
            <p:cNvSpPr/>
            <p:nvPr/>
          </p:nvSpPr>
          <p:spPr>
            <a:xfrm>
              <a:off x="3084675" y="1927225"/>
              <a:ext cx="60050" cy="55450"/>
            </a:xfrm>
            <a:custGeom>
              <a:avLst/>
              <a:gdLst/>
              <a:ahLst/>
              <a:cxnLst/>
              <a:rect l="l" t="t" r="r" b="b"/>
              <a:pathLst>
                <a:path w="2402" h="2218" extrusionOk="0">
                  <a:moveTo>
                    <a:pt x="1008" y="1"/>
                  </a:moveTo>
                  <a:cubicBezTo>
                    <a:pt x="854" y="1"/>
                    <a:pt x="698" y="48"/>
                    <a:pt x="547" y="158"/>
                  </a:cubicBezTo>
                  <a:cubicBezTo>
                    <a:pt x="91" y="553"/>
                    <a:pt x="0" y="1161"/>
                    <a:pt x="395" y="1556"/>
                  </a:cubicBezTo>
                  <a:lnTo>
                    <a:pt x="821" y="1952"/>
                  </a:lnTo>
                  <a:cubicBezTo>
                    <a:pt x="993" y="2123"/>
                    <a:pt x="1213" y="2218"/>
                    <a:pt x="1433" y="2218"/>
                  </a:cubicBezTo>
                  <a:cubicBezTo>
                    <a:pt x="1601" y="2218"/>
                    <a:pt x="1770" y="2162"/>
                    <a:pt x="1915" y="2043"/>
                  </a:cubicBezTo>
                  <a:cubicBezTo>
                    <a:pt x="2219" y="1800"/>
                    <a:pt x="2402" y="1313"/>
                    <a:pt x="2158" y="979"/>
                  </a:cubicBezTo>
                  <a:cubicBezTo>
                    <a:pt x="2067" y="827"/>
                    <a:pt x="1946" y="675"/>
                    <a:pt x="1824" y="462"/>
                  </a:cubicBezTo>
                  <a:cubicBezTo>
                    <a:pt x="1620" y="197"/>
                    <a:pt x="1321" y="1"/>
                    <a:pt x="10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39" name="Google Shape;1039;p34"/>
            <p:cNvSpPr/>
            <p:nvPr/>
          </p:nvSpPr>
          <p:spPr>
            <a:xfrm>
              <a:off x="3199500" y="1813800"/>
              <a:ext cx="53900" cy="37125"/>
            </a:xfrm>
            <a:custGeom>
              <a:avLst/>
              <a:gdLst/>
              <a:ahLst/>
              <a:cxnLst/>
              <a:rect l="l" t="t" r="r" b="b"/>
              <a:pathLst>
                <a:path w="2156" h="1485" extrusionOk="0">
                  <a:moveTo>
                    <a:pt x="1054" y="0"/>
                  </a:moveTo>
                  <a:cubicBezTo>
                    <a:pt x="893" y="0"/>
                    <a:pt x="726" y="59"/>
                    <a:pt x="575" y="197"/>
                  </a:cubicBezTo>
                  <a:cubicBezTo>
                    <a:pt x="0" y="699"/>
                    <a:pt x="519" y="1484"/>
                    <a:pt x="1121" y="1484"/>
                  </a:cubicBezTo>
                  <a:cubicBezTo>
                    <a:pt x="1284" y="1484"/>
                    <a:pt x="1453" y="1427"/>
                    <a:pt x="1608" y="1291"/>
                  </a:cubicBezTo>
                  <a:cubicBezTo>
                    <a:pt x="2156" y="767"/>
                    <a:pt x="1640" y="0"/>
                    <a:pt x="10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40" name="Google Shape;1040;p34"/>
            <p:cNvSpPr/>
            <p:nvPr/>
          </p:nvSpPr>
          <p:spPr>
            <a:xfrm>
              <a:off x="2914100" y="1844850"/>
              <a:ext cx="69925" cy="49850"/>
            </a:xfrm>
            <a:custGeom>
              <a:avLst/>
              <a:gdLst/>
              <a:ahLst/>
              <a:cxnLst/>
              <a:rect l="l" t="t" r="r" b="b"/>
              <a:pathLst>
                <a:path w="2797" h="1994" extrusionOk="0">
                  <a:moveTo>
                    <a:pt x="1339" y="1"/>
                  </a:moveTo>
                  <a:cubicBezTo>
                    <a:pt x="1128" y="1"/>
                    <a:pt x="910" y="78"/>
                    <a:pt x="714" y="262"/>
                  </a:cubicBezTo>
                  <a:cubicBezTo>
                    <a:pt x="1" y="951"/>
                    <a:pt x="682" y="1994"/>
                    <a:pt x="1449" y="1994"/>
                  </a:cubicBezTo>
                  <a:cubicBezTo>
                    <a:pt x="1663" y="1994"/>
                    <a:pt x="1883" y="1913"/>
                    <a:pt x="2082" y="1721"/>
                  </a:cubicBezTo>
                  <a:cubicBezTo>
                    <a:pt x="2797" y="1029"/>
                    <a:pt x="2109" y="1"/>
                    <a:pt x="13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41" name="Google Shape;1041;p34"/>
            <p:cNvSpPr/>
            <p:nvPr/>
          </p:nvSpPr>
          <p:spPr>
            <a:xfrm>
              <a:off x="2990125" y="1303025"/>
              <a:ext cx="76175" cy="54025"/>
            </a:xfrm>
            <a:custGeom>
              <a:avLst/>
              <a:gdLst/>
              <a:ahLst/>
              <a:cxnLst/>
              <a:rect l="l" t="t" r="r" b="b"/>
              <a:pathLst>
                <a:path w="3047" h="2161" extrusionOk="0">
                  <a:moveTo>
                    <a:pt x="1485" y="0"/>
                  </a:moveTo>
                  <a:cubicBezTo>
                    <a:pt x="1254" y="0"/>
                    <a:pt x="1016" y="87"/>
                    <a:pt x="804" y="293"/>
                  </a:cubicBezTo>
                  <a:cubicBezTo>
                    <a:pt x="1" y="1025"/>
                    <a:pt x="720" y="2161"/>
                    <a:pt x="1552" y="2161"/>
                  </a:cubicBezTo>
                  <a:cubicBezTo>
                    <a:pt x="1791" y="2161"/>
                    <a:pt x="2039" y="2067"/>
                    <a:pt x="2263" y="1843"/>
                  </a:cubicBezTo>
                  <a:cubicBezTo>
                    <a:pt x="3046" y="1107"/>
                    <a:pt x="2309" y="0"/>
                    <a:pt x="14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42" name="Google Shape;1042;p34"/>
            <p:cNvSpPr/>
            <p:nvPr/>
          </p:nvSpPr>
          <p:spPr>
            <a:xfrm>
              <a:off x="3220200" y="1557425"/>
              <a:ext cx="86350" cy="60875"/>
            </a:xfrm>
            <a:custGeom>
              <a:avLst/>
              <a:gdLst/>
              <a:ahLst/>
              <a:cxnLst/>
              <a:rect l="l" t="t" r="r" b="b"/>
              <a:pathLst>
                <a:path w="3454" h="2435" extrusionOk="0">
                  <a:moveTo>
                    <a:pt x="1680" y="1"/>
                  </a:moveTo>
                  <a:cubicBezTo>
                    <a:pt x="1417" y="1"/>
                    <a:pt x="1146" y="98"/>
                    <a:pt x="902" y="330"/>
                  </a:cubicBezTo>
                  <a:cubicBezTo>
                    <a:pt x="0" y="1160"/>
                    <a:pt x="820" y="2434"/>
                    <a:pt x="1773" y="2434"/>
                  </a:cubicBezTo>
                  <a:cubicBezTo>
                    <a:pt x="2041" y="2434"/>
                    <a:pt x="2320" y="2333"/>
                    <a:pt x="2573" y="2093"/>
                  </a:cubicBezTo>
                  <a:cubicBezTo>
                    <a:pt x="3453" y="1261"/>
                    <a:pt x="2622" y="1"/>
                    <a:pt x="16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43" name="Google Shape;1043;p34"/>
            <p:cNvSpPr/>
            <p:nvPr/>
          </p:nvSpPr>
          <p:spPr>
            <a:xfrm>
              <a:off x="2840750" y="1546550"/>
              <a:ext cx="42525" cy="30300"/>
            </a:xfrm>
            <a:custGeom>
              <a:avLst/>
              <a:gdLst/>
              <a:ahLst/>
              <a:cxnLst/>
              <a:rect l="l" t="t" r="r" b="b"/>
              <a:pathLst>
                <a:path w="1701" h="1212" extrusionOk="0">
                  <a:moveTo>
                    <a:pt x="813" y="0"/>
                  </a:moveTo>
                  <a:cubicBezTo>
                    <a:pt x="684" y="0"/>
                    <a:pt x="549" y="47"/>
                    <a:pt x="426" y="157"/>
                  </a:cubicBezTo>
                  <a:cubicBezTo>
                    <a:pt x="0" y="583"/>
                    <a:pt x="403" y="1211"/>
                    <a:pt x="860" y="1211"/>
                  </a:cubicBezTo>
                  <a:cubicBezTo>
                    <a:pt x="990" y="1211"/>
                    <a:pt x="1125" y="1160"/>
                    <a:pt x="1247" y="1039"/>
                  </a:cubicBezTo>
                  <a:cubicBezTo>
                    <a:pt x="1701" y="632"/>
                    <a:pt x="1290" y="0"/>
                    <a:pt x="8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44" name="Google Shape;1044;p34"/>
            <p:cNvSpPr/>
            <p:nvPr/>
          </p:nvSpPr>
          <p:spPr>
            <a:xfrm>
              <a:off x="2641650" y="1300600"/>
              <a:ext cx="69175" cy="64875"/>
            </a:xfrm>
            <a:custGeom>
              <a:avLst/>
              <a:gdLst/>
              <a:ahLst/>
              <a:cxnLst/>
              <a:rect l="l" t="t" r="r" b="b"/>
              <a:pathLst>
                <a:path w="2767" h="2595" extrusionOk="0">
                  <a:moveTo>
                    <a:pt x="1065" y="0"/>
                  </a:moveTo>
                  <a:cubicBezTo>
                    <a:pt x="867" y="0"/>
                    <a:pt x="670" y="59"/>
                    <a:pt x="487" y="208"/>
                  </a:cubicBezTo>
                  <a:cubicBezTo>
                    <a:pt x="31" y="542"/>
                    <a:pt x="1" y="1150"/>
                    <a:pt x="183" y="1636"/>
                  </a:cubicBezTo>
                  <a:cubicBezTo>
                    <a:pt x="393" y="2202"/>
                    <a:pt x="848" y="2594"/>
                    <a:pt x="1349" y="2594"/>
                  </a:cubicBezTo>
                  <a:cubicBezTo>
                    <a:pt x="1575" y="2594"/>
                    <a:pt x="1811" y="2515"/>
                    <a:pt x="2037" y="2335"/>
                  </a:cubicBezTo>
                  <a:cubicBezTo>
                    <a:pt x="2767" y="1849"/>
                    <a:pt x="2736" y="785"/>
                    <a:pt x="2007" y="329"/>
                  </a:cubicBezTo>
                  <a:cubicBezTo>
                    <a:pt x="1723" y="159"/>
                    <a:pt x="1392" y="0"/>
                    <a:pt x="10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45" name="Google Shape;1045;p34"/>
            <p:cNvSpPr/>
            <p:nvPr/>
          </p:nvSpPr>
          <p:spPr>
            <a:xfrm>
              <a:off x="2824675" y="1103425"/>
              <a:ext cx="80925" cy="56350"/>
            </a:xfrm>
            <a:custGeom>
              <a:avLst/>
              <a:gdLst/>
              <a:ahLst/>
              <a:cxnLst/>
              <a:rect l="l" t="t" r="r" b="b"/>
              <a:pathLst>
                <a:path w="3237" h="2254" extrusionOk="0">
                  <a:moveTo>
                    <a:pt x="1569" y="0"/>
                  </a:moveTo>
                  <a:cubicBezTo>
                    <a:pt x="1319" y="0"/>
                    <a:pt x="1060" y="93"/>
                    <a:pt x="826" y="313"/>
                  </a:cubicBezTo>
                  <a:cubicBezTo>
                    <a:pt x="0" y="1091"/>
                    <a:pt x="766" y="2254"/>
                    <a:pt x="1648" y="2254"/>
                  </a:cubicBezTo>
                  <a:cubicBezTo>
                    <a:pt x="1903" y="2254"/>
                    <a:pt x="2168" y="2156"/>
                    <a:pt x="2406" y="1924"/>
                  </a:cubicBezTo>
                  <a:cubicBezTo>
                    <a:pt x="3236" y="1166"/>
                    <a:pt x="2457" y="0"/>
                    <a:pt x="15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46" name="Google Shape;1046;p34"/>
            <p:cNvSpPr/>
            <p:nvPr/>
          </p:nvSpPr>
          <p:spPr>
            <a:xfrm>
              <a:off x="2806825" y="1305425"/>
              <a:ext cx="53125" cy="37600"/>
            </a:xfrm>
            <a:custGeom>
              <a:avLst/>
              <a:gdLst/>
              <a:ahLst/>
              <a:cxnLst/>
              <a:rect l="l" t="t" r="r" b="b"/>
              <a:pathLst>
                <a:path w="2125" h="1504" extrusionOk="0">
                  <a:moveTo>
                    <a:pt x="1031" y="1"/>
                  </a:moveTo>
                  <a:cubicBezTo>
                    <a:pt x="873" y="1"/>
                    <a:pt x="712" y="59"/>
                    <a:pt x="567" y="197"/>
                  </a:cubicBezTo>
                  <a:cubicBezTo>
                    <a:pt x="0" y="740"/>
                    <a:pt x="498" y="1503"/>
                    <a:pt x="1090" y="1503"/>
                  </a:cubicBezTo>
                  <a:cubicBezTo>
                    <a:pt x="1260" y="1503"/>
                    <a:pt x="1438" y="1441"/>
                    <a:pt x="1600" y="1291"/>
                  </a:cubicBezTo>
                  <a:cubicBezTo>
                    <a:pt x="2124" y="767"/>
                    <a:pt x="1603" y="1"/>
                    <a:pt x="10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47" name="Google Shape;1047;p34"/>
            <p:cNvSpPr/>
            <p:nvPr/>
          </p:nvSpPr>
          <p:spPr>
            <a:xfrm>
              <a:off x="3298875" y="1915225"/>
              <a:ext cx="92900" cy="65575"/>
            </a:xfrm>
            <a:custGeom>
              <a:avLst/>
              <a:gdLst/>
              <a:ahLst/>
              <a:cxnLst/>
              <a:rect l="l" t="t" r="r" b="b"/>
              <a:pathLst>
                <a:path w="3716" h="2623" extrusionOk="0">
                  <a:moveTo>
                    <a:pt x="1818" y="0"/>
                  </a:moveTo>
                  <a:cubicBezTo>
                    <a:pt x="1527" y="0"/>
                    <a:pt x="1223" y="108"/>
                    <a:pt x="946" y="365"/>
                  </a:cubicBezTo>
                  <a:cubicBezTo>
                    <a:pt x="0" y="1264"/>
                    <a:pt x="895" y="2623"/>
                    <a:pt x="1911" y="2623"/>
                  </a:cubicBezTo>
                  <a:cubicBezTo>
                    <a:pt x="2201" y="2623"/>
                    <a:pt x="2500" y="2512"/>
                    <a:pt x="2770" y="2249"/>
                  </a:cubicBezTo>
                  <a:cubicBezTo>
                    <a:pt x="3716" y="1327"/>
                    <a:pt x="2840" y="0"/>
                    <a:pt x="18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48" name="Google Shape;1048;p34"/>
            <p:cNvSpPr/>
            <p:nvPr/>
          </p:nvSpPr>
          <p:spPr>
            <a:xfrm>
              <a:off x="3352825" y="1772100"/>
              <a:ext cx="67525" cy="47275"/>
            </a:xfrm>
            <a:custGeom>
              <a:avLst/>
              <a:gdLst/>
              <a:ahLst/>
              <a:cxnLst/>
              <a:rect l="l" t="t" r="r" b="b"/>
              <a:pathLst>
                <a:path w="2701" h="1891" extrusionOk="0">
                  <a:moveTo>
                    <a:pt x="1325" y="1"/>
                  </a:moveTo>
                  <a:cubicBezTo>
                    <a:pt x="1124" y="1"/>
                    <a:pt x="918" y="76"/>
                    <a:pt x="733" y="254"/>
                  </a:cubicBezTo>
                  <a:cubicBezTo>
                    <a:pt x="1" y="916"/>
                    <a:pt x="628" y="1890"/>
                    <a:pt x="1373" y="1890"/>
                  </a:cubicBezTo>
                  <a:cubicBezTo>
                    <a:pt x="1585" y="1890"/>
                    <a:pt x="1807" y="1811"/>
                    <a:pt x="2010" y="1622"/>
                  </a:cubicBezTo>
                  <a:cubicBezTo>
                    <a:pt x="2700" y="979"/>
                    <a:pt x="2049" y="1"/>
                    <a:pt x="132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49" name="Google Shape;1049;p34"/>
            <p:cNvSpPr/>
            <p:nvPr/>
          </p:nvSpPr>
          <p:spPr>
            <a:xfrm>
              <a:off x="3105175" y="1300600"/>
              <a:ext cx="81450" cy="56650"/>
            </a:xfrm>
            <a:custGeom>
              <a:avLst/>
              <a:gdLst/>
              <a:ahLst/>
              <a:cxnLst/>
              <a:rect l="l" t="t" r="r" b="b"/>
              <a:pathLst>
                <a:path w="3258" h="2266" extrusionOk="0">
                  <a:moveTo>
                    <a:pt x="1610" y="0"/>
                  </a:moveTo>
                  <a:cubicBezTo>
                    <a:pt x="1355" y="0"/>
                    <a:pt x="1091" y="97"/>
                    <a:pt x="852" y="329"/>
                  </a:cubicBezTo>
                  <a:cubicBezTo>
                    <a:pt x="1" y="1086"/>
                    <a:pt x="768" y="2266"/>
                    <a:pt x="1666" y="2266"/>
                  </a:cubicBezTo>
                  <a:cubicBezTo>
                    <a:pt x="1923" y="2266"/>
                    <a:pt x="2190" y="2170"/>
                    <a:pt x="2433" y="1940"/>
                  </a:cubicBezTo>
                  <a:cubicBezTo>
                    <a:pt x="3258" y="1162"/>
                    <a:pt x="2492" y="0"/>
                    <a:pt x="16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50" name="Google Shape;1050;p34"/>
            <p:cNvSpPr/>
            <p:nvPr/>
          </p:nvSpPr>
          <p:spPr>
            <a:xfrm>
              <a:off x="2950725" y="1052550"/>
              <a:ext cx="73825" cy="52075"/>
            </a:xfrm>
            <a:custGeom>
              <a:avLst/>
              <a:gdLst/>
              <a:ahLst/>
              <a:cxnLst/>
              <a:rect l="l" t="t" r="r" b="b"/>
              <a:pathLst>
                <a:path w="2953" h="2083" extrusionOk="0">
                  <a:moveTo>
                    <a:pt x="1410" y="0"/>
                  </a:moveTo>
                  <a:cubicBezTo>
                    <a:pt x="1183" y="0"/>
                    <a:pt x="949" y="84"/>
                    <a:pt x="738" y="282"/>
                  </a:cubicBezTo>
                  <a:cubicBezTo>
                    <a:pt x="0" y="996"/>
                    <a:pt x="716" y="2083"/>
                    <a:pt x="1514" y="2083"/>
                  </a:cubicBezTo>
                  <a:cubicBezTo>
                    <a:pt x="1735" y="2083"/>
                    <a:pt x="1962" y="1999"/>
                    <a:pt x="2167" y="1801"/>
                  </a:cubicBezTo>
                  <a:cubicBezTo>
                    <a:pt x="2952" y="1087"/>
                    <a:pt x="2228" y="0"/>
                    <a:pt x="14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1051" name="Google Shape;1051;p34"/>
          <p:cNvSpPr txBox="1">
            <a:spLocks noGrp="1"/>
          </p:cNvSpPr>
          <p:nvPr>
            <p:ph type="title"/>
          </p:nvPr>
        </p:nvSpPr>
        <p:spPr>
          <a:xfrm>
            <a:off x="4572000" y="3377184"/>
            <a:ext cx="3858900" cy="4860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1"/>
              </a:buClr>
              <a:buSzPts val="2100"/>
              <a:buNone/>
              <a:defRPr sz="1800">
                <a:solidFill>
                  <a:schemeClr val="accent1"/>
                </a:solidFill>
              </a:defRPr>
            </a:lvl1pPr>
            <a:lvl2pPr lvl="1" rtl="0">
              <a:spcBef>
                <a:spcPts val="0"/>
              </a:spcBef>
              <a:spcAft>
                <a:spcPts val="0"/>
              </a:spcAft>
              <a:buClr>
                <a:schemeClr val="accent1"/>
              </a:buClr>
              <a:buSzPts val="2100"/>
              <a:buNone/>
              <a:defRPr sz="2100">
                <a:solidFill>
                  <a:schemeClr val="accent1"/>
                </a:solidFill>
              </a:defRPr>
            </a:lvl2pPr>
            <a:lvl3pPr lvl="2" rtl="0">
              <a:spcBef>
                <a:spcPts val="0"/>
              </a:spcBef>
              <a:spcAft>
                <a:spcPts val="0"/>
              </a:spcAft>
              <a:buClr>
                <a:schemeClr val="accent1"/>
              </a:buClr>
              <a:buSzPts val="2100"/>
              <a:buNone/>
              <a:defRPr sz="2100">
                <a:solidFill>
                  <a:schemeClr val="accent1"/>
                </a:solidFill>
              </a:defRPr>
            </a:lvl3pPr>
            <a:lvl4pPr lvl="3" rtl="0">
              <a:spcBef>
                <a:spcPts val="0"/>
              </a:spcBef>
              <a:spcAft>
                <a:spcPts val="0"/>
              </a:spcAft>
              <a:buClr>
                <a:schemeClr val="accent1"/>
              </a:buClr>
              <a:buSzPts val="2100"/>
              <a:buNone/>
              <a:defRPr sz="2100">
                <a:solidFill>
                  <a:schemeClr val="accent1"/>
                </a:solidFill>
              </a:defRPr>
            </a:lvl4pPr>
            <a:lvl5pPr lvl="4" rtl="0">
              <a:spcBef>
                <a:spcPts val="0"/>
              </a:spcBef>
              <a:spcAft>
                <a:spcPts val="0"/>
              </a:spcAft>
              <a:buClr>
                <a:schemeClr val="accent1"/>
              </a:buClr>
              <a:buSzPts val="2100"/>
              <a:buNone/>
              <a:defRPr sz="2100">
                <a:solidFill>
                  <a:schemeClr val="accent1"/>
                </a:solidFill>
              </a:defRPr>
            </a:lvl5pPr>
            <a:lvl6pPr lvl="5" rtl="0">
              <a:spcBef>
                <a:spcPts val="0"/>
              </a:spcBef>
              <a:spcAft>
                <a:spcPts val="0"/>
              </a:spcAft>
              <a:buClr>
                <a:schemeClr val="accent1"/>
              </a:buClr>
              <a:buSzPts val="2100"/>
              <a:buNone/>
              <a:defRPr sz="2100">
                <a:solidFill>
                  <a:schemeClr val="accent1"/>
                </a:solidFill>
              </a:defRPr>
            </a:lvl6pPr>
            <a:lvl7pPr lvl="6" rtl="0">
              <a:spcBef>
                <a:spcPts val="0"/>
              </a:spcBef>
              <a:spcAft>
                <a:spcPts val="0"/>
              </a:spcAft>
              <a:buClr>
                <a:schemeClr val="accent1"/>
              </a:buClr>
              <a:buSzPts val="2100"/>
              <a:buNone/>
              <a:defRPr sz="2100">
                <a:solidFill>
                  <a:schemeClr val="accent1"/>
                </a:solidFill>
              </a:defRPr>
            </a:lvl7pPr>
            <a:lvl8pPr lvl="7" rtl="0">
              <a:spcBef>
                <a:spcPts val="0"/>
              </a:spcBef>
              <a:spcAft>
                <a:spcPts val="0"/>
              </a:spcAft>
              <a:buClr>
                <a:schemeClr val="accent1"/>
              </a:buClr>
              <a:buSzPts val="2100"/>
              <a:buNone/>
              <a:defRPr sz="2100">
                <a:solidFill>
                  <a:schemeClr val="accent1"/>
                </a:solidFill>
              </a:defRPr>
            </a:lvl8pPr>
            <a:lvl9pPr lvl="8" rtl="0">
              <a:spcBef>
                <a:spcPts val="0"/>
              </a:spcBef>
              <a:spcAft>
                <a:spcPts val="0"/>
              </a:spcAft>
              <a:buClr>
                <a:schemeClr val="accent1"/>
              </a:buClr>
              <a:buSzPts val="2100"/>
              <a:buNone/>
              <a:defRPr sz="2100">
                <a:solidFill>
                  <a:schemeClr val="accent1"/>
                </a:solidFill>
              </a:defRPr>
            </a:lvl9pPr>
          </a:lstStyle>
          <a:p>
            <a:endParaRPr/>
          </a:p>
        </p:txBody>
      </p:sp>
      <p:sp>
        <p:nvSpPr>
          <p:cNvPr id="1052" name="Google Shape;1052;p34"/>
          <p:cNvSpPr txBox="1">
            <a:spLocks noGrp="1"/>
          </p:cNvSpPr>
          <p:nvPr>
            <p:ph type="subTitle" idx="1"/>
          </p:nvPr>
        </p:nvSpPr>
        <p:spPr>
          <a:xfrm>
            <a:off x="740675" y="1417324"/>
            <a:ext cx="5688600" cy="1910700"/>
          </a:xfrm>
          <a:prstGeom prst="rect">
            <a:avLst/>
          </a:prstGeom>
        </p:spPr>
        <p:txBody>
          <a:bodyPr spcFirstLastPara="1" wrap="square" lIns="0" tIns="0" rIns="0" bIns="0" anchor="t" anchorCtr="0">
            <a:noAutofit/>
          </a:bodyPr>
          <a:lstStyle>
            <a:lvl1pPr lvl="0" rtl="0">
              <a:spcBef>
                <a:spcPts val="0"/>
              </a:spcBef>
              <a:spcAft>
                <a:spcPts val="0"/>
              </a:spcAft>
              <a:buClr>
                <a:schemeClr val="accent1"/>
              </a:buClr>
              <a:buSzPts val="3600"/>
              <a:buNone/>
              <a:defRPr sz="3000">
                <a:solidFill>
                  <a:schemeClr val="accent1"/>
                </a:solidFill>
              </a:defRPr>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accent2"/>
        </a:solidFill>
        <a:effectLst/>
      </p:bgPr>
    </p:bg>
    <p:spTree>
      <p:nvGrpSpPr>
        <p:cNvPr id="1" name="Shape 1153"/>
        <p:cNvGrpSpPr/>
        <p:nvPr/>
      </p:nvGrpSpPr>
      <p:grpSpPr>
        <a:xfrm>
          <a:off x="0" y="0"/>
          <a:ext cx="0" cy="0"/>
          <a:chOff x="0" y="0"/>
          <a:chExt cx="0" cy="0"/>
        </a:xfrm>
      </p:grpSpPr>
      <p:sp>
        <p:nvSpPr>
          <p:cNvPr id="1154" name="Google Shape;1154;p40"/>
          <p:cNvSpPr/>
          <p:nvPr/>
        </p:nvSpPr>
        <p:spPr>
          <a:xfrm rot="-815481" flipH="1">
            <a:off x="-687847" y="3730209"/>
            <a:ext cx="5849876" cy="2242120"/>
          </a:xfrm>
          <a:custGeom>
            <a:avLst/>
            <a:gdLst/>
            <a:ahLst/>
            <a:cxnLst/>
            <a:rect l="l" t="t" r="r" b="b"/>
            <a:pathLst>
              <a:path w="104045" h="39878" extrusionOk="0">
                <a:moveTo>
                  <a:pt x="101857" y="1"/>
                </a:moveTo>
                <a:lnTo>
                  <a:pt x="101857" y="1"/>
                </a:lnTo>
                <a:cubicBezTo>
                  <a:pt x="102525" y="1246"/>
                  <a:pt x="103072" y="2522"/>
                  <a:pt x="103406" y="3829"/>
                </a:cubicBezTo>
                <a:cubicBezTo>
                  <a:pt x="103771" y="5136"/>
                  <a:pt x="103953" y="6564"/>
                  <a:pt x="103832" y="7932"/>
                </a:cubicBezTo>
                <a:cubicBezTo>
                  <a:pt x="103710" y="9300"/>
                  <a:pt x="103254" y="10668"/>
                  <a:pt x="102494" y="11792"/>
                </a:cubicBezTo>
                <a:cubicBezTo>
                  <a:pt x="101795" y="12948"/>
                  <a:pt x="100671" y="13890"/>
                  <a:pt x="99394" y="14346"/>
                </a:cubicBezTo>
                <a:cubicBezTo>
                  <a:pt x="98681" y="14617"/>
                  <a:pt x="97911" y="14737"/>
                  <a:pt x="97137" y="14737"/>
                </a:cubicBezTo>
                <a:cubicBezTo>
                  <a:pt x="96526" y="14737"/>
                  <a:pt x="95912" y="14662"/>
                  <a:pt x="95321" y="14528"/>
                </a:cubicBezTo>
                <a:cubicBezTo>
                  <a:pt x="93984" y="14224"/>
                  <a:pt x="92737" y="13616"/>
                  <a:pt x="91552" y="12887"/>
                </a:cubicBezTo>
                <a:cubicBezTo>
                  <a:pt x="89212" y="11428"/>
                  <a:pt x="87266" y="9391"/>
                  <a:pt x="84956" y="7871"/>
                </a:cubicBezTo>
                <a:cubicBezTo>
                  <a:pt x="82646" y="6321"/>
                  <a:pt x="80002" y="5197"/>
                  <a:pt x="77236" y="4953"/>
                </a:cubicBezTo>
                <a:cubicBezTo>
                  <a:pt x="76980" y="4931"/>
                  <a:pt x="76723" y="4920"/>
                  <a:pt x="76465" y="4920"/>
                </a:cubicBezTo>
                <a:cubicBezTo>
                  <a:pt x="75339" y="4920"/>
                  <a:pt x="74195" y="5130"/>
                  <a:pt x="73132" y="5501"/>
                </a:cubicBezTo>
                <a:cubicBezTo>
                  <a:pt x="71856" y="5957"/>
                  <a:pt x="70670" y="6777"/>
                  <a:pt x="69637" y="7689"/>
                </a:cubicBezTo>
                <a:cubicBezTo>
                  <a:pt x="67600" y="9604"/>
                  <a:pt x="66141" y="11944"/>
                  <a:pt x="64500" y="14194"/>
                </a:cubicBezTo>
                <a:cubicBezTo>
                  <a:pt x="63710" y="15288"/>
                  <a:pt x="62798" y="16352"/>
                  <a:pt x="61886" y="17385"/>
                </a:cubicBezTo>
                <a:cubicBezTo>
                  <a:pt x="61430" y="17872"/>
                  <a:pt x="60944" y="18419"/>
                  <a:pt x="60457" y="18875"/>
                </a:cubicBezTo>
                <a:cubicBezTo>
                  <a:pt x="60184" y="19118"/>
                  <a:pt x="59940" y="19361"/>
                  <a:pt x="59697" y="19574"/>
                </a:cubicBezTo>
                <a:lnTo>
                  <a:pt x="58877" y="20273"/>
                </a:lnTo>
                <a:cubicBezTo>
                  <a:pt x="56810" y="22066"/>
                  <a:pt x="54469" y="23525"/>
                  <a:pt x="52007" y="24802"/>
                </a:cubicBezTo>
                <a:cubicBezTo>
                  <a:pt x="49545" y="26018"/>
                  <a:pt x="46931" y="26960"/>
                  <a:pt x="44226" y="27537"/>
                </a:cubicBezTo>
                <a:cubicBezTo>
                  <a:pt x="42888" y="27841"/>
                  <a:pt x="41521" y="28024"/>
                  <a:pt x="40153" y="28176"/>
                </a:cubicBezTo>
                <a:cubicBezTo>
                  <a:pt x="38785" y="28297"/>
                  <a:pt x="37387" y="28358"/>
                  <a:pt x="36019" y="28358"/>
                </a:cubicBezTo>
                <a:cubicBezTo>
                  <a:pt x="35814" y="28360"/>
                  <a:pt x="35609" y="28361"/>
                  <a:pt x="35403" y="28361"/>
                </a:cubicBezTo>
                <a:cubicBezTo>
                  <a:pt x="32839" y="28361"/>
                  <a:pt x="30254" y="28193"/>
                  <a:pt x="27721" y="28024"/>
                </a:cubicBezTo>
                <a:cubicBezTo>
                  <a:pt x="24955" y="27781"/>
                  <a:pt x="22219" y="27568"/>
                  <a:pt x="19453" y="27446"/>
                </a:cubicBezTo>
                <a:cubicBezTo>
                  <a:pt x="18794" y="27417"/>
                  <a:pt x="18128" y="27398"/>
                  <a:pt x="17462" y="27398"/>
                </a:cubicBezTo>
                <a:cubicBezTo>
                  <a:pt x="15365" y="27398"/>
                  <a:pt x="13253" y="27583"/>
                  <a:pt x="11247" y="28206"/>
                </a:cubicBezTo>
                <a:cubicBezTo>
                  <a:pt x="9940" y="28632"/>
                  <a:pt x="8693" y="29270"/>
                  <a:pt x="7629" y="30182"/>
                </a:cubicBezTo>
                <a:cubicBezTo>
                  <a:pt x="6596" y="31094"/>
                  <a:pt x="5745" y="32188"/>
                  <a:pt x="5015" y="33373"/>
                </a:cubicBezTo>
                <a:cubicBezTo>
                  <a:pt x="4256" y="34528"/>
                  <a:pt x="3617" y="35744"/>
                  <a:pt x="2797" y="36869"/>
                </a:cubicBezTo>
                <a:cubicBezTo>
                  <a:pt x="2037" y="38024"/>
                  <a:pt x="1125" y="39088"/>
                  <a:pt x="0" y="39878"/>
                </a:cubicBezTo>
                <a:cubicBezTo>
                  <a:pt x="1125" y="39118"/>
                  <a:pt x="2097" y="38054"/>
                  <a:pt x="2857" y="36899"/>
                </a:cubicBezTo>
                <a:cubicBezTo>
                  <a:pt x="3648" y="35775"/>
                  <a:pt x="4316" y="34559"/>
                  <a:pt x="5076" y="33404"/>
                </a:cubicBezTo>
                <a:cubicBezTo>
                  <a:pt x="5806" y="32279"/>
                  <a:pt x="6687" y="31185"/>
                  <a:pt x="7721" y="30243"/>
                </a:cubicBezTo>
                <a:cubicBezTo>
                  <a:pt x="8785" y="29392"/>
                  <a:pt x="10000" y="28723"/>
                  <a:pt x="11307" y="28328"/>
                </a:cubicBezTo>
                <a:cubicBezTo>
                  <a:pt x="13298" y="27694"/>
                  <a:pt x="15355" y="27516"/>
                  <a:pt x="17405" y="27516"/>
                </a:cubicBezTo>
                <a:cubicBezTo>
                  <a:pt x="18110" y="27516"/>
                  <a:pt x="18814" y="27537"/>
                  <a:pt x="19514" y="27568"/>
                </a:cubicBezTo>
                <a:cubicBezTo>
                  <a:pt x="22250" y="27689"/>
                  <a:pt x="25046" y="27902"/>
                  <a:pt x="27782" y="28145"/>
                </a:cubicBezTo>
                <a:cubicBezTo>
                  <a:pt x="30344" y="28342"/>
                  <a:pt x="32880" y="28513"/>
                  <a:pt x="35438" y="28513"/>
                </a:cubicBezTo>
                <a:cubicBezTo>
                  <a:pt x="35642" y="28513"/>
                  <a:pt x="35845" y="28512"/>
                  <a:pt x="36049" y="28510"/>
                </a:cubicBezTo>
                <a:cubicBezTo>
                  <a:pt x="37417" y="28510"/>
                  <a:pt x="38815" y="28449"/>
                  <a:pt x="40183" y="28328"/>
                </a:cubicBezTo>
                <a:cubicBezTo>
                  <a:pt x="41551" y="28206"/>
                  <a:pt x="42919" y="28024"/>
                  <a:pt x="44287" y="27720"/>
                </a:cubicBezTo>
                <a:cubicBezTo>
                  <a:pt x="46992" y="27142"/>
                  <a:pt x="49606" y="26200"/>
                  <a:pt x="52129" y="24984"/>
                </a:cubicBezTo>
                <a:cubicBezTo>
                  <a:pt x="54621" y="23768"/>
                  <a:pt x="56962" y="22249"/>
                  <a:pt x="59089" y="20455"/>
                </a:cubicBezTo>
                <a:lnTo>
                  <a:pt x="59880" y="19787"/>
                </a:lnTo>
                <a:cubicBezTo>
                  <a:pt x="60153" y="19543"/>
                  <a:pt x="60366" y="19270"/>
                  <a:pt x="60640" y="19057"/>
                </a:cubicBezTo>
                <a:cubicBezTo>
                  <a:pt x="61126" y="18601"/>
                  <a:pt x="61582" y="18054"/>
                  <a:pt x="62068" y="17568"/>
                </a:cubicBezTo>
                <a:cubicBezTo>
                  <a:pt x="62980" y="16534"/>
                  <a:pt x="63892" y="15470"/>
                  <a:pt x="64713" y="14346"/>
                </a:cubicBezTo>
                <a:cubicBezTo>
                  <a:pt x="66324" y="12096"/>
                  <a:pt x="67783" y="9756"/>
                  <a:pt x="69789" y="7841"/>
                </a:cubicBezTo>
                <a:cubicBezTo>
                  <a:pt x="70822" y="6929"/>
                  <a:pt x="71947" y="6139"/>
                  <a:pt x="73254" y="5683"/>
                </a:cubicBezTo>
                <a:cubicBezTo>
                  <a:pt x="74292" y="5303"/>
                  <a:pt x="75436" y="5113"/>
                  <a:pt x="76580" y="5113"/>
                </a:cubicBezTo>
                <a:cubicBezTo>
                  <a:pt x="76809" y="5113"/>
                  <a:pt x="77038" y="5121"/>
                  <a:pt x="77266" y="5136"/>
                </a:cubicBezTo>
                <a:cubicBezTo>
                  <a:pt x="80002" y="5379"/>
                  <a:pt x="82646" y="6504"/>
                  <a:pt x="84926" y="8023"/>
                </a:cubicBezTo>
                <a:cubicBezTo>
                  <a:pt x="87236" y="9513"/>
                  <a:pt x="89181" y="11519"/>
                  <a:pt x="91522" y="13008"/>
                </a:cubicBezTo>
                <a:cubicBezTo>
                  <a:pt x="92707" y="13768"/>
                  <a:pt x="93953" y="14346"/>
                  <a:pt x="95321" y="14650"/>
                </a:cubicBezTo>
                <a:cubicBezTo>
                  <a:pt x="95912" y="14784"/>
                  <a:pt x="96532" y="14859"/>
                  <a:pt x="97150" y="14859"/>
                </a:cubicBezTo>
                <a:cubicBezTo>
                  <a:pt x="97932" y="14859"/>
                  <a:pt x="98712" y="14739"/>
                  <a:pt x="99424" y="14467"/>
                </a:cubicBezTo>
                <a:cubicBezTo>
                  <a:pt x="100732" y="13951"/>
                  <a:pt x="101826" y="13008"/>
                  <a:pt x="102586" y="11823"/>
                </a:cubicBezTo>
                <a:cubicBezTo>
                  <a:pt x="103346" y="10668"/>
                  <a:pt x="103801" y="9270"/>
                  <a:pt x="103923" y="7932"/>
                </a:cubicBezTo>
                <a:cubicBezTo>
                  <a:pt x="104045" y="6564"/>
                  <a:pt x="103832" y="5136"/>
                  <a:pt x="103467" y="3798"/>
                </a:cubicBezTo>
                <a:cubicBezTo>
                  <a:pt x="103072" y="2492"/>
                  <a:pt x="102525" y="1246"/>
                  <a:pt x="101857" y="1"/>
                </a:cubicBezTo>
                <a:close/>
              </a:path>
            </a:pathLst>
          </a:custGeom>
          <a:solidFill>
            <a:schemeClr val="lt2"/>
          </a:solid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55" name="Google Shape;1155;p40"/>
          <p:cNvSpPr/>
          <p:nvPr/>
        </p:nvSpPr>
        <p:spPr>
          <a:xfrm rot="5958996">
            <a:off x="2152167" y="-2183670"/>
            <a:ext cx="6016984" cy="10690736"/>
          </a:xfrm>
          <a:custGeom>
            <a:avLst/>
            <a:gdLst/>
            <a:ahLst/>
            <a:cxnLst/>
            <a:rect l="l" t="t" r="r" b="b"/>
            <a:pathLst>
              <a:path w="34317" h="78750" extrusionOk="0">
                <a:moveTo>
                  <a:pt x="11551" y="0"/>
                </a:moveTo>
                <a:cubicBezTo>
                  <a:pt x="7750" y="0"/>
                  <a:pt x="8671" y="6051"/>
                  <a:pt x="8055" y="10484"/>
                </a:cubicBezTo>
                <a:cubicBezTo>
                  <a:pt x="7994" y="11275"/>
                  <a:pt x="7873" y="12035"/>
                  <a:pt x="7721" y="12794"/>
                </a:cubicBezTo>
                <a:cubicBezTo>
                  <a:pt x="6687" y="19421"/>
                  <a:pt x="5107" y="25895"/>
                  <a:pt x="2918" y="32217"/>
                </a:cubicBezTo>
                <a:cubicBezTo>
                  <a:pt x="2067" y="34770"/>
                  <a:pt x="1094" y="37293"/>
                  <a:pt x="578" y="39938"/>
                </a:cubicBezTo>
                <a:cubicBezTo>
                  <a:pt x="91" y="42369"/>
                  <a:pt x="0" y="44862"/>
                  <a:pt x="31" y="47385"/>
                </a:cubicBezTo>
                <a:cubicBezTo>
                  <a:pt x="143" y="56387"/>
                  <a:pt x="1323" y="78749"/>
                  <a:pt x="14056" y="78749"/>
                </a:cubicBezTo>
                <a:cubicBezTo>
                  <a:pt x="15079" y="78749"/>
                  <a:pt x="16178" y="78605"/>
                  <a:pt x="17356" y="78297"/>
                </a:cubicBezTo>
                <a:cubicBezTo>
                  <a:pt x="22584" y="76929"/>
                  <a:pt x="25654" y="71579"/>
                  <a:pt x="27478" y="66473"/>
                </a:cubicBezTo>
                <a:cubicBezTo>
                  <a:pt x="34317" y="47567"/>
                  <a:pt x="32189" y="25621"/>
                  <a:pt x="21855" y="8387"/>
                </a:cubicBezTo>
                <a:cubicBezTo>
                  <a:pt x="20152" y="5500"/>
                  <a:pt x="18055" y="2642"/>
                  <a:pt x="15076" y="1092"/>
                </a:cubicBezTo>
                <a:cubicBezTo>
                  <a:pt x="13589" y="331"/>
                  <a:pt x="12441" y="0"/>
                  <a:pt x="115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56" name="Google Shape;1156;p40"/>
          <p:cNvSpPr txBox="1">
            <a:spLocks noGrp="1"/>
          </p:cNvSpPr>
          <p:nvPr>
            <p:ph type="ctrTitle"/>
          </p:nvPr>
        </p:nvSpPr>
        <p:spPr>
          <a:xfrm>
            <a:off x="714575" y="1491725"/>
            <a:ext cx="6050700" cy="1889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1"/>
              </a:buClr>
              <a:buSzPts val="5200"/>
              <a:buNone/>
              <a:defRPr sz="54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157" name="Google Shape;1157;p40"/>
          <p:cNvSpPr txBox="1">
            <a:spLocks noGrp="1"/>
          </p:cNvSpPr>
          <p:nvPr>
            <p:ph type="subTitle" idx="1"/>
          </p:nvPr>
        </p:nvSpPr>
        <p:spPr>
          <a:xfrm>
            <a:off x="713225" y="3172968"/>
            <a:ext cx="6053400" cy="3492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SzPts val="1400"/>
              <a:buNone/>
              <a:defRPr>
                <a:solidFill>
                  <a:schemeClr val="lt2"/>
                </a:solidFill>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158" name="Google Shape;1158;p40"/>
          <p:cNvSpPr/>
          <p:nvPr/>
        </p:nvSpPr>
        <p:spPr>
          <a:xfrm>
            <a:off x="-1553775" y="-672375"/>
            <a:ext cx="5849930" cy="2242141"/>
          </a:xfrm>
          <a:custGeom>
            <a:avLst/>
            <a:gdLst/>
            <a:ahLst/>
            <a:cxnLst/>
            <a:rect l="l" t="t" r="r" b="b"/>
            <a:pathLst>
              <a:path w="104045" h="39878" extrusionOk="0">
                <a:moveTo>
                  <a:pt x="101857" y="1"/>
                </a:moveTo>
                <a:lnTo>
                  <a:pt x="101857" y="1"/>
                </a:lnTo>
                <a:cubicBezTo>
                  <a:pt x="102525" y="1246"/>
                  <a:pt x="103072" y="2522"/>
                  <a:pt x="103406" y="3829"/>
                </a:cubicBezTo>
                <a:cubicBezTo>
                  <a:pt x="103771" y="5136"/>
                  <a:pt x="103953" y="6564"/>
                  <a:pt x="103832" y="7932"/>
                </a:cubicBezTo>
                <a:cubicBezTo>
                  <a:pt x="103710" y="9300"/>
                  <a:pt x="103254" y="10668"/>
                  <a:pt x="102494" y="11792"/>
                </a:cubicBezTo>
                <a:cubicBezTo>
                  <a:pt x="101795" y="12948"/>
                  <a:pt x="100671" y="13890"/>
                  <a:pt x="99394" y="14346"/>
                </a:cubicBezTo>
                <a:cubicBezTo>
                  <a:pt x="98681" y="14617"/>
                  <a:pt x="97911" y="14737"/>
                  <a:pt x="97137" y="14737"/>
                </a:cubicBezTo>
                <a:cubicBezTo>
                  <a:pt x="96526" y="14737"/>
                  <a:pt x="95912" y="14662"/>
                  <a:pt x="95321" y="14528"/>
                </a:cubicBezTo>
                <a:cubicBezTo>
                  <a:pt x="93984" y="14224"/>
                  <a:pt x="92737" y="13616"/>
                  <a:pt x="91552" y="12887"/>
                </a:cubicBezTo>
                <a:cubicBezTo>
                  <a:pt x="89212" y="11428"/>
                  <a:pt x="87266" y="9391"/>
                  <a:pt x="84956" y="7871"/>
                </a:cubicBezTo>
                <a:cubicBezTo>
                  <a:pt x="82646" y="6321"/>
                  <a:pt x="80002" y="5197"/>
                  <a:pt x="77236" y="4953"/>
                </a:cubicBezTo>
                <a:cubicBezTo>
                  <a:pt x="76980" y="4931"/>
                  <a:pt x="76723" y="4920"/>
                  <a:pt x="76465" y="4920"/>
                </a:cubicBezTo>
                <a:cubicBezTo>
                  <a:pt x="75339" y="4920"/>
                  <a:pt x="74195" y="5130"/>
                  <a:pt x="73132" y="5501"/>
                </a:cubicBezTo>
                <a:cubicBezTo>
                  <a:pt x="71856" y="5957"/>
                  <a:pt x="70670" y="6777"/>
                  <a:pt x="69637" y="7689"/>
                </a:cubicBezTo>
                <a:cubicBezTo>
                  <a:pt x="67600" y="9604"/>
                  <a:pt x="66141" y="11944"/>
                  <a:pt x="64500" y="14194"/>
                </a:cubicBezTo>
                <a:cubicBezTo>
                  <a:pt x="63710" y="15288"/>
                  <a:pt x="62798" y="16352"/>
                  <a:pt x="61886" y="17385"/>
                </a:cubicBezTo>
                <a:cubicBezTo>
                  <a:pt x="61430" y="17872"/>
                  <a:pt x="60944" y="18419"/>
                  <a:pt x="60457" y="18875"/>
                </a:cubicBezTo>
                <a:cubicBezTo>
                  <a:pt x="60184" y="19118"/>
                  <a:pt x="59940" y="19361"/>
                  <a:pt x="59697" y="19574"/>
                </a:cubicBezTo>
                <a:lnTo>
                  <a:pt x="58877" y="20273"/>
                </a:lnTo>
                <a:cubicBezTo>
                  <a:pt x="56810" y="22066"/>
                  <a:pt x="54469" y="23525"/>
                  <a:pt x="52007" y="24802"/>
                </a:cubicBezTo>
                <a:cubicBezTo>
                  <a:pt x="49545" y="26018"/>
                  <a:pt x="46931" y="26960"/>
                  <a:pt x="44226" y="27537"/>
                </a:cubicBezTo>
                <a:cubicBezTo>
                  <a:pt x="42888" y="27841"/>
                  <a:pt x="41521" y="28024"/>
                  <a:pt x="40153" y="28176"/>
                </a:cubicBezTo>
                <a:cubicBezTo>
                  <a:pt x="38785" y="28297"/>
                  <a:pt x="37387" y="28358"/>
                  <a:pt x="36019" y="28358"/>
                </a:cubicBezTo>
                <a:cubicBezTo>
                  <a:pt x="35814" y="28360"/>
                  <a:pt x="35609" y="28361"/>
                  <a:pt x="35403" y="28361"/>
                </a:cubicBezTo>
                <a:cubicBezTo>
                  <a:pt x="32839" y="28361"/>
                  <a:pt x="30254" y="28193"/>
                  <a:pt x="27721" y="28024"/>
                </a:cubicBezTo>
                <a:cubicBezTo>
                  <a:pt x="24955" y="27781"/>
                  <a:pt x="22219" y="27568"/>
                  <a:pt x="19453" y="27446"/>
                </a:cubicBezTo>
                <a:cubicBezTo>
                  <a:pt x="18794" y="27417"/>
                  <a:pt x="18128" y="27398"/>
                  <a:pt x="17462" y="27398"/>
                </a:cubicBezTo>
                <a:cubicBezTo>
                  <a:pt x="15365" y="27398"/>
                  <a:pt x="13253" y="27583"/>
                  <a:pt x="11247" y="28206"/>
                </a:cubicBezTo>
                <a:cubicBezTo>
                  <a:pt x="9940" y="28632"/>
                  <a:pt x="8693" y="29270"/>
                  <a:pt x="7629" y="30182"/>
                </a:cubicBezTo>
                <a:cubicBezTo>
                  <a:pt x="6596" y="31094"/>
                  <a:pt x="5745" y="32188"/>
                  <a:pt x="5015" y="33373"/>
                </a:cubicBezTo>
                <a:cubicBezTo>
                  <a:pt x="4256" y="34528"/>
                  <a:pt x="3617" y="35744"/>
                  <a:pt x="2797" y="36869"/>
                </a:cubicBezTo>
                <a:cubicBezTo>
                  <a:pt x="2037" y="38024"/>
                  <a:pt x="1125" y="39088"/>
                  <a:pt x="0" y="39878"/>
                </a:cubicBezTo>
                <a:cubicBezTo>
                  <a:pt x="1125" y="39118"/>
                  <a:pt x="2097" y="38054"/>
                  <a:pt x="2857" y="36899"/>
                </a:cubicBezTo>
                <a:cubicBezTo>
                  <a:pt x="3648" y="35775"/>
                  <a:pt x="4316" y="34559"/>
                  <a:pt x="5076" y="33404"/>
                </a:cubicBezTo>
                <a:cubicBezTo>
                  <a:pt x="5806" y="32279"/>
                  <a:pt x="6687" y="31185"/>
                  <a:pt x="7721" y="30243"/>
                </a:cubicBezTo>
                <a:cubicBezTo>
                  <a:pt x="8785" y="29392"/>
                  <a:pt x="10000" y="28723"/>
                  <a:pt x="11307" y="28328"/>
                </a:cubicBezTo>
                <a:cubicBezTo>
                  <a:pt x="13298" y="27694"/>
                  <a:pt x="15355" y="27516"/>
                  <a:pt x="17405" y="27516"/>
                </a:cubicBezTo>
                <a:cubicBezTo>
                  <a:pt x="18110" y="27516"/>
                  <a:pt x="18814" y="27537"/>
                  <a:pt x="19514" y="27568"/>
                </a:cubicBezTo>
                <a:cubicBezTo>
                  <a:pt x="22250" y="27689"/>
                  <a:pt x="25046" y="27902"/>
                  <a:pt x="27782" y="28145"/>
                </a:cubicBezTo>
                <a:cubicBezTo>
                  <a:pt x="30344" y="28342"/>
                  <a:pt x="32880" y="28513"/>
                  <a:pt x="35438" y="28513"/>
                </a:cubicBezTo>
                <a:cubicBezTo>
                  <a:pt x="35642" y="28513"/>
                  <a:pt x="35845" y="28512"/>
                  <a:pt x="36049" y="28510"/>
                </a:cubicBezTo>
                <a:cubicBezTo>
                  <a:pt x="37417" y="28510"/>
                  <a:pt x="38815" y="28449"/>
                  <a:pt x="40183" y="28328"/>
                </a:cubicBezTo>
                <a:cubicBezTo>
                  <a:pt x="41551" y="28206"/>
                  <a:pt x="42919" y="28024"/>
                  <a:pt x="44287" y="27720"/>
                </a:cubicBezTo>
                <a:cubicBezTo>
                  <a:pt x="46992" y="27142"/>
                  <a:pt x="49606" y="26200"/>
                  <a:pt x="52129" y="24984"/>
                </a:cubicBezTo>
                <a:cubicBezTo>
                  <a:pt x="54621" y="23768"/>
                  <a:pt x="56962" y="22249"/>
                  <a:pt x="59089" y="20455"/>
                </a:cubicBezTo>
                <a:lnTo>
                  <a:pt x="59880" y="19787"/>
                </a:lnTo>
                <a:cubicBezTo>
                  <a:pt x="60153" y="19543"/>
                  <a:pt x="60366" y="19270"/>
                  <a:pt x="60640" y="19057"/>
                </a:cubicBezTo>
                <a:cubicBezTo>
                  <a:pt x="61126" y="18601"/>
                  <a:pt x="61582" y="18054"/>
                  <a:pt x="62068" y="17568"/>
                </a:cubicBezTo>
                <a:cubicBezTo>
                  <a:pt x="62980" y="16534"/>
                  <a:pt x="63892" y="15470"/>
                  <a:pt x="64713" y="14346"/>
                </a:cubicBezTo>
                <a:cubicBezTo>
                  <a:pt x="66324" y="12096"/>
                  <a:pt x="67783" y="9756"/>
                  <a:pt x="69789" y="7841"/>
                </a:cubicBezTo>
                <a:cubicBezTo>
                  <a:pt x="70822" y="6929"/>
                  <a:pt x="71947" y="6139"/>
                  <a:pt x="73254" y="5683"/>
                </a:cubicBezTo>
                <a:cubicBezTo>
                  <a:pt x="74292" y="5303"/>
                  <a:pt x="75436" y="5113"/>
                  <a:pt x="76580" y="5113"/>
                </a:cubicBezTo>
                <a:cubicBezTo>
                  <a:pt x="76809" y="5113"/>
                  <a:pt x="77038" y="5121"/>
                  <a:pt x="77266" y="5136"/>
                </a:cubicBezTo>
                <a:cubicBezTo>
                  <a:pt x="80002" y="5379"/>
                  <a:pt x="82646" y="6504"/>
                  <a:pt x="84926" y="8023"/>
                </a:cubicBezTo>
                <a:cubicBezTo>
                  <a:pt x="87236" y="9513"/>
                  <a:pt x="89181" y="11519"/>
                  <a:pt x="91522" y="13008"/>
                </a:cubicBezTo>
                <a:cubicBezTo>
                  <a:pt x="92707" y="13768"/>
                  <a:pt x="93953" y="14346"/>
                  <a:pt x="95321" y="14650"/>
                </a:cubicBezTo>
                <a:cubicBezTo>
                  <a:pt x="95912" y="14784"/>
                  <a:pt x="96532" y="14859"/>
                  <a:pt x="97150" y="14859"/>
                </a:cubicBezTo>
                <a:cubicBezTo>
                  <a:pt x="97932" y="14859"/>
                  <a:pt x="98712" y="14739"/>
                  <a:pt x="99424" y="14467"/>
                </a:cubicBezTo>
                <a:cubicBezTo>
                  <a:pt x="100732" y="13951"/>
                  <a:pt x="101826" y="13008"/>
                  <a:pt x="102586" y="11823"/>
                </a:cubicBezTo>
                <a:cubicBezTo>
                  <a:pt x="103346" y="10668"/>
                  <a:pt x="103801" y="9270"/>
                  <a:pt x="103923" y="7932"/>
                </a:cubicBezTo>
                <a:cubicBezTo>
                  <a:pt x="104045" y="6564"/>
                  <a:pt x="103832" y="5136"/>
                  <a:pt x="103467" y="3798"/>
                </a:cubicBezTo>
                <a:cubicBezTo>
                  <a:pt x="103072" y="2492"/>
                  <a:pt x="102525" y="1246"/>
                  <a:pt x="101857" y="1"/>
                </a:cubicBezTo>
                <a:close/>
              </a:path>
            </a:pathLst>
          </a:custGeom>
          <a:solidFill>
            <a:schemeClr val="lt2"/>
          </a:solid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1159" name="Google Shape;1159;p40"/>
          <p:cNvGrpSpPr/>
          <p:nvPr/>
        </p:nvGrpSpPr>
        <p:grpSpPr>
          <a:xfrm>
            <a:off x="6467399" y="691429"/>
            <a:ext cx="3354401" cy="4503908"/>
            <a:chOff x="3166150" y="2013625"/>
            <a:chExt cx="1271425" cy="1707125"/>
          </a:xfrm>
        </p:grpSpPr>
        <p:sp>
          <p:nvSpPr>
            <p:cNvPr id="1160" name="Google Shape;1160;p40"/>
            <p:cNvSpPr/>
            <p:nvPr/>
          </p:nvSpPr>
          <p:spPr>
            <a:xfrm>
              <a:off x="3166150" y="2147750"/>
              <a:ext cx="1271425" cy="1573000"/>
            </a:xfrm>
            <a:custGeom>
              <a:avLst/>
              <a:gdLst/>
              <a:ahLst/>
              <a:cxnLst/>
              <a:rect l="l" t="t" r="r" b="b"/>
              <a:pathLst>
                <a:path w="50857" h="62920" extrusionOk="0">
                  <a:moveTo>
                    <a:pt x="19650" y="0"/>
                  </a:moveTo>
                  <a:cubicBezTo>
                    <a:pt x="18648" y="0"/>
                    <a:pt x="17623" y="136"/>
                    <a:pt x="16595" y="444"/>
                  </a:cubicBezTo>
                  <a:cubicBezTo>
                    <a:pt x="16595" y="444"/>
                    <a:pt x="13494" y="6244"/>
                    <a:pt x="13494" y="7048"/>
                  </a:cubicBezTo>
                  <a:cubicBezTo>
                    <a:pt x="13494" y="7871"/>
                    <a:pt x="14394" y="8330"/>
                    <a:pt x="14164" y="9191"/>
                  </a:cubicBezTo>
                  <a:cubicBezTo>
                    <a:pt x="13916" y="10053"/>
                    <a:pt x="12384" y="13173"/>
                    <a:pt x="12461" y="13824"/>
                  </a:cubicBezTo>
                  <a:cubicBezTo>
                    <a:pt x="12518" y="14474"/>
                    <a:pt x="14069" y="14551"/>
                    <a:pt x="14547" y="14934"/>
                  </a:cubicBezTo>
                  <a:cubicBezTo>
                    <a:pt x="15026" y="15316"/>
                    <a:pt x="14777" y="15718"/>
                    <a:pt x="14624" y="15910"/>
                  </a:cubicBezTo>
                  <a:cubicBezTo>
                    <a:pt x="14451" y="16101"/>
                    <a:pt x="14394" y="16388"/>
                    <a:pt x="14739" y="16695"/>
                  </a:cubicBezTo>
                  <a:cubicBezTo>
                    <a:pt x="14739" y="16695"/>
                    <a:pt x="14490" y="17154"/>
                    <a:pt x="14662" y="17479"/>
                  </a:cubicBezTo>
                  <a:cubicBezTo>
                    <a:pt x="14815" y="17824"/>
                    <a:pt x="15160" y="18168"/>
                    <a:pt x="15236" y="18475"/>
                  </a:cubicBezTo>
                  <a:cubicBezTo>
                    <a:pt x="15313" y="18781"/>
                    <a:pt x="15236" y="19834"/>
                    <a:pt x="15504" y="20772"/>
                  </a:cubicBezTo>
                  <a:cubicBezTo>
                    <a:pt x="15747" y="21585"/>
                    <a:pt x="16412" y="21773"/>
                    <a:pt x="17231" y="21773"/>
                  </a:cubicBezTo>
                  <a:cubicBezTo>
                    <a:pt x="17317" y="21773"/>
                    <a:pt x="17405" y="21771"/>
                    <a:pt x="17495" y="21767"/>
                  </a:cubicBezTo>
                  <a:cubicBezTo>
                    <a:pt x="18265" y="21751"/>
                    <a:pt x="19626" y="21090"/>
                    <a:pt x="20249" y="21090"/>
                  </a:cubicBezTo>
                  <a:cubicBezTo>
                    <a:pt x="20370" y="21090"/>
                    <a:pt x="20463" y="21115"/>
                    <a:pt x="20519" y="21174"/>
                  </a:cubicBezTo>
                  <a:cubicBezTo>
                    <a:pt x="20883" y="21537"/>
                    <a:pt x="20710" y="23068"/>
                    <a:pt x="19543" y="24140"/>
                  </a:cubicBezTo>
                  <a:cubicBezTo>
                    <a:pt x="18509" y="25078"/>
                    <a:pt x="9896" y="26207"/>
                    <a:pt x="6336" y="28485"/>
                  </a:cubicBezTo>
                  <a:cubicBezTo>
                    <a:pt x="2776" y="30801"/>
                    <a:pt x="2221" y="35701"/>
                    <a:pt x="1991" y="38209"/>
                  </a:cubicBezTo>
                  <a:cubicBezTo>
                    <a:pt x="1742" y="40754"/>
                    <a:pt x="1742" y="40333"/>
                    <a:pt x="1264" y="43587"/>
                  </a:cubicBezTo>
                  <a:cubicBezTo>
                    <a:pt x="785" y="46822"/>
                    <a:pt x="555" y="52507"/>
                    <a:pt x="479" y="53789"/>
                  </a:cubicBezTo>
                  <a:cubicBezTo>
                    <a:pt x="421" y="54478"/>
                    <a:pt x="211" y="58976"/>
                    <a:pt x="0" y="62919"/>
                  </a:cubicBezTo>
                  <a:lnTo>
                    <a:pt x="8193" y="62919"/>
                  </a:lnTo>
                  <a:lnTo>
                    <a:pt x="8193" y="62881"/>
                  </a:lnTo>
                  <a:cubicBezTo>
                    <a:pt x="8460" y="59416"/>
                    <a:pt x="8748" y="55588"/>
                    <a:pt x="8920" y="54593"/>
                  </a:cubicBezTo>
                  <a:cubicBezTo>
                    <a:pt x="9226" y="52717"/>
                    <a:pt x="9609" y="50249"/>
                    <a:pt x="9609" y="50248"/>
                  </a:cubicBezTo>
                  <a:lnTo>
                    <a:pt x="9609" y="50248"/>
                  </a:lnTo>
                  <a:cubicBezTo>
                    <a:pt x="9609" y="50249"/>
                    <a:pt x="9379" y="54115"/>
                    <a:pt x="9513" y="55856"/>
                  </a:cubicBezTo>
                  <a:cubicBezTo>
                    <a:pt x="9590" y="56698"/>
                    <a:pt x="9666" y="59857"/>
                    <a:pt x="9724" y="62881"/>
                  </a:cubicBezTo>
                  <a:lnTo>
                    <a:pt x="40023" y="62881"/>
                  </a:lnTo>
                  <a:cubicBezTo>
                    <a:pt x="40196" y="59302"/>
                    <a:pt x="40406" y="55435"/>
                    <a:pt x="40521" y="54765"/>
                  </a:cubicBezTo>
                  <a:cubicBezTo>
                    <a:pt x="40770" y="53502"/>
                    <a:pt x="40770" y="50727"/>
                    <a:pt x="40770" y="50727"/>
                  </a:cubicBezTo>
                  <a:cubicBezTo>
                    <a:pt x="40770" y="50727"/>
                    <a:pt x="41325" y="54976"/>
                    <a:pt x="41727" y="56584"/>
                  </a:cubicBezTo>
                  <a:cubicBezTo>
                    <a:pt x="41918" y="57330"/>
                    <a:pt x="42033" y="60125"/>
                    <a:pt x="42110" y="62881"/>
                  </a:cubicBezTo>
                  <a:lnTo>
                    <a:pt x="50857" y="62881"/>
                  </a:lnTo>
                  <a:cubicBezTo>
                    <a:pt x="50857" y="60220"/>
                    <a:pt x="50857" y="57617"/>
                    <a:pt x="50838" y="57062"/>
                  </a:cubicBezTo>
                  <a:cubicBezTo>
                    <a:pt x="50761" y="55856"/>
                    <a:pt x="50225" y="47492"/>
                    <a:pt x="49651" y="44716"/>
                  </a:cubicBezTo>
                  <a:cubicBezTo>
                    <a:pt x="49096" y="41941"/>
                    <a:pt x="48694" y="35854"/>
                    <a:pt x="47756" y="32696"/>
                  </a:cubicBezTo>
                  <a:cubicBezTo>
                    <a:pt x="46799" y="29538"/>
                    <a:pt x="45383" y="27566"/>
                    <a:pt x="40176" y="25901"/>
                  </a:cubicBezTo>
                  <a:cubicBezTo>
                    <a:pt x="34951" y="24255"/>
                    <a:pt x="32826" y="22743"/>
                    <a:pt x="31467" y="16982"/>
                  </a:cubicBezTo>
                  <a:cubicBezTo>
                    <a:pt x="30128" y="11220"/>
                    <a:pt x="31142" y="9881"/>
                    <a:pt x="31142" y="7335"/>
                  </a:cubicBezTo>
                  <a:cubicBezTo>
                    <a:pt x="31142" y="5162"/>
                    <a:pt x="25817" y="0"/>
                    <a:pt x="196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61" name="Google Shape;1161;p40"/>
            <p:cNvSpPr/>
            <p:nvPr/>
          </p:nvSpPr>
          <p:spPr>
            <a:xfrm>
              <a:off x="3501100" y="2013625"/>
              <a:ext cx="620175" cy="557725"/>
            </a:xfrm>
            <a:custGeom>
              <a:avLst/>
              <a:gdLst/>
              <a:ahLst/>
              <a:cxnLst/>
              <a:rect l="l" t="t" r="r" b="b"/>
              <a:pathLst>
                <a:path w="24807" h="22309" extrusionOk="0">
                  <a:moveTo>
                    <a:pt x="12663" y="1"/>
                  </a:moveTo>
                  <a:cubicBezTo>
                    <a:pt x="9697" y="1"/>
                    <a:pt x="6353" y="960"/>
                    <a:pt x="4154" y="2383"/>
                  </a:cubicBezTo>
                  <a:cubicBezTo>
                    <a:pt x="1999" y="3780"/>
                    <a:pt x="650" y="3924"/>
                    <a:pt x="184" y="3924"/>
                  </a:cubicBezTo>
                  <a:cubicBezTo>
                    <a:pt x="62" y="3924"/>
                    <a:pt x="1" y="3914"/>
                    <a:pt x="1" y="3914"/>
                  </a:cubicBezTo>
                  <a:lnTo>
                    <a:pt x="1" y="3914"/>
                  </a:lnTo>
                  <a:cubicBezTo>
                    <a:pt x="1" y="3914"/>
                    <a:pt x="121" y="6928"/>
                    <a:pt x="3596" y="6928"/>
                  </a:cubicBezTo>
                  <a:cubicBezTo>
                    <a:pt x="3785" y="6928"/>
                    <a:pt x="3984" y="6919"/>
                    <a:pt x="4193" y="6900"/>
                  </a:cubicBezTo>
                  <a:cubicBezTo>
                    <a:pt x="4745" y="6849"/>
                    <a:pt x="5228" y="6829"/>
                    <a:pt x="5644" y="6829"/>
                  </a:cubicBezTo>
                  <a:cubicBezTo>
                    <a:pt x="7248" y="6829"/>
                    <a:pt x="7887" y="7130"/>
                    <a:pt x="7887" y="7130"/>
                  </a:cubicBezTo>
                  <a:cubicBezTo>
                    <a:pt x="7887" y="7130"/>
                    <a:pt x="7887" y="8642"/>
                    <a:pt x="8844" y="9905"/>
                  </a:cubicBezTo>
                  <a:cubicBezTo>
                    <a:pt x="9801" y="11188"/>
                    <a:pt x="10184" y="10633"/>
                    <a:pt x="10432" y="11666"/>
                  </a:cubicBezTo>
                  <a:cubicBezTo>
                    <a:pt x="10662" y="12681"/>
                    <a:pt x="10184" y="14346"/>
                    <a:pt x="10260" y="14882"/>
                  </a:cubicBezTo>
                  <a:cubicBezTo>
                    <a:pt x="10337" y="15437"/>
                    <a:pt x="11045" y="16222"/>
                    <a:pt x="11045" y="16222"/>
                  </a:cubicBezTo>
                  <a:cubicBezTo>
                    <a:pt x="11045" y="16222"/>
                    <a:pt x="11942" y="13963"/>
                    <a:pt x="12946" y="13963"/>
                  </a:cubicBezTo>
                  <a:cubicBezTo>
                    <a:pt x="13020" y="13963"/>
                    <a:pt x="13095" y="13975"/>
                    <a:pt x="13169" y="14001"/>
                  </a:cubicBezTo>
                  <a:cubicBezTo>
                    <a:pt x="14280" y="14403"/>
                    <a:pt x="13533" y="15112"/>
                    <a:pt x="13782" y="16375"/>
                  </a:cubicBezTo>
                  <a:cubicBezTo>
                    <a:pt x="14012" y="17638"/>
                    <a:pt x="15409" y="20720"/>
                    <a:pt x="15409" y="20720"/>
                  </a:cubicBezTo>
                  <a:lnTo>
                    <a:pt x="18012" y="22308"/>
                  </a:lnTo>
                  <a:cubicBezTo>
                    <a:pt x="18012" y="22308"/>
                    <a:pt x="19467" y="18978"/>
                    <a:pt x="21247" y="17217"/>
                  </a:cubicBezTo>
                  <a:cubicBezTo>
                    <a:pt x="23371" y="15073"/>
                    <a:pt x="24807" y="10843"/>
                    <a:pt x="23773" y="7034"/>
                  </a:cubicBezTo>
                  <a:cubicBezTo>
                    <a:pt x="22891" y="3800"/>
                    <a:pt x="20810" y="3563"/>
                    <a:pt x="20219" y="3563"/>
                  </a:cubicBezTo>
                  <a:cubicBezTo>
                    <a:pt x="20118" y="3563"/>
                    <a:pt x="20060" y="3570"/>
                    <a:pt x="20060" y="3570"/>
                  </a:cubicBezTo>
                  <a:cubicBezTo>
                    <a:pt x="20060" y="3570"/>
                    <a:pt x="19371" y="2058"/>
                    <a:pt x="16500" y="718"/>
                  </a:cubicBezTo>
                  <a:cubicBezTo>
                    <a:pt x="15420" y="221"/>
                    <a:pt x="14085" y="1"/>
                    <a:pt x="126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62" name="Google Shape;1162;p40"/>
            <p:cNvSpPr/>
            <p:nvPr/>
          </p:nvSpPr>
          <p:spPr>
            <a:xfrm>
              <a:off x="3776725" y="2331450"/>
              <a:ext cx="104825" cy="170875"/>
            </a:xfrm>
            <a:custGeom>
              <a:avLst/>
              <a:gdLst/>
              <a:ahLst/>
              <a:cxnLst/>
              <a:rect l="l" t="t" r="r" b="b"/>
              <a:pathLst>
                <a:path w="4193" h="6835" extrusionOk="0">
                  <a:moveTo>
                    <a:pt x="2977" y="1"/>
                  </a:moveTo>
                  <a:cubicBezTo>
                    <a:pt x="2601" y="1"/>
                    <a:pt x="2159" y="141"/>
                    <a:pt x="1685" y="427"/>
                  </a:cubicBezTo>
                  <a:cubicBezTo>
                    <a:pt x="288" y="1269"/>
                    <a:pt x="154" y="3164"/>
                    <a:pt x="154" y="3164"/>
                  </a:cubicBezTo>
                  <a:cubicBezTo>
                    <a:pt x="154" y="3164"/>
                    <a:pt x="1" y="4715"/>
                    <a:pt x="116" y="5480"/>
                  </a:cubicBezTo>
                  <a:cubicBezTo>
                    <a:pt x="329" y="6532"/>
                    <a:pt x="1048" y="6834"/>
                    <a:pt x="1655" y="6834"/>
                  </a:cubicBezTo>
                  <a:cubicBezTo>
                    <a:pt x="1866" y="6834"/>
                    <a:pt x="2063" y="6798"/>
                    <a:pt x="2221" y="6743"/>
                  </a:cubicBezTo>
                  <a:cubicBezTo>
                    <a:pt x="2853" y="6533"/>
                    <a:pt x="3140" y="5691"/>
                    <a:pt x="3216" y="4715"/>
                  </a:cubicBezTo>
                  <a:cubicBezTo>
                    <a:pt x="3274" y="3738"/>
                    <a:pt x="4193" y="3088"/>
                    <a:pt x="4193" y="1556"/>
                  </a:cubicBezTo>
                  <a:cubicBezTo>
                    <a:pt x="4193" y="532"/>
                    <a:pt x="3708" y="1"/>
                    <a:pt x="2977" y="1"/>
                  </a:cubicBezTo>
                  <a:close/>
                </a:path>
              </a:pathLst>
            </a:custGeom>
            <a:solidFill>
              <a:srgbClr val="EFD6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63" name="Google Shape;1163;p40"/>
            <p:cNvSpPr/>
            <p:nvPr/>
          </p:nvSpPr>
          <p:spPr>
            <a:xfrm>
              <a:off x="3485225" y="2884000"/>
              <a:ext cx="300150" cy="582675"/>
            </a:xfrm>
            <a:custGeom>
              <a:avLst/>
              <a:gdLst/>
              <a:ahLst/>
              <a:cxnLst/>
              <a:rect l="l" t="t" r="r" b="b"/>
              <a:pathLst>
                <a:path w="12006" h="23307" extrusionOk="0">
                  <a:moveTo>
                    <a:pt x="7427" y="1"/>
                  </a:moveTo>
                  <a:cubicBezTo>
                    <a:pt x="5497" y="1"/>
                    <a:pt x="3283" y="4307"/>
                    <a:pt x="1784" y="7304"/>
                  </a:cubicBezTo>
                  <a:cubicBezTo>
                    <a:pt x="215" y="10443"/>
                    <a:pt x="138" y="18310"/>
                    <a:pt x="42" y="21506"/>
                  </a:cubicBezTo>
                  <a:cubicBezTo>
                    <a:pt x="0" y="22922"/>
                    <a:pt x="666" y="23306"/>
                    <a:pt x="1662" y="23306"/>
                  </a:cubicBezTo>
                  <a:cubicBezTo>
                    <a:pt x="2847" y="23306"/>
                    <a:pt x="4499" y="22761"/>
                    <a:pt x="5979" y="22761"/>
                  </a:cubicBezTo>
                  <a:cubicBezTo>
                    <a:pt x="6081" y="22761"/>
                    <a:pt x="6182" y="22764"/>
                    <a:pt x="6282" y="22770"/>
                  </a:cubicBezTo>
                  <a:cubicBezTo>
                    <a:pt x="6346" y="22774"/>
                    <a:pt x="6409" y="22775"/>
                    <a:pt x="6471" y="22775"/>
                  </a:cubicBezTo>
                  <a:cubicBezTo>
                    <a:pt x="9128" y="22775"/>
                    <a:pt x="10624" y="19248"/>
                    <a:pt x="11297" y="16836"/>
                  </a:cubicBezTo>
                  <a:cubicBezTo>
                    <a:pt x="12005" y="14386"/>
                    <a:pt x="11661" y="12434"/>
                    <a:pt x="11393" y="11170"/>
                  </a:cubicBezTo>
                  <a:cubicBezTo>
                    <a:pt x="11201" y="10060"/>
                    <a:pt x="11087" y="5983"/>
                    <a:pt x="10665" y="4280"/>
                  </a:cubicBezTo>
                  <a:cubicBezTo>
                    <a:pt x="10340" y="3036"/>
                    <a:pt x="9038" y="298"/>
                    <a:pt x="7699" y="31"/>
                  </a:cubicBezTo>
                  <a:cubicBezTo>
                    <a:pt x="7609" y="11"/>
                    <a:pt x="7518" y="1"/>
                    <a:pt x="742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64" name="Google Shape;1164;p40"/>
            <p:cNvSpPr/>
            <p:nvPr/>
          </p:nvSpPr>
          <p:spPr>
            <a:xfrm>
              <a:off x="3839900" y="2893100"/>
              <a:ext cx="300150" cy="583175"/>
            </a:xfrm>
            <a:custGeom>
              <a:avLst/>
              <a:gdLst/>
              <a:ahLst/>
              <a:cxnLst/>
              <a:rect l="l" t="t" r="r" b="b"/>
              <a:pathLst>
                <a:path w="12006" h="23327" extrusionOk="0">
                  <a:moveTo>
                    <a:pt x="4620" y="1"/>
                  </a:moveTo>
                  <a:cubicBezTo>
                    <a:pt x="4528" y="1"/>
                    <a:pt x="4436" y="10"/>
                    <a:pt x="4345" y="30"/>
                  </a:cubicBezTo>
                  <a:cubicBezTo>
                    <a:pt x="2948" y="317"/>
                    <a:pt x="1819" y="1753"/>
                    <a:pt x="1302" y="4567"/>
                  </a:cubicBezTo>
                  <a:cubicBezTo>
                    <a:pt x="996" y="6213"/>
                    <a:pt x="842" y="10079"/>
                    <a:pt x="613" y="11189"/>
                  </a:cubicBezTo>
                  <a:cubicBezTo>
                    <a:pt x="345" y="12472"/>
                    <a:pt x="0" y="14405"/>
                    <a:pt x="708" y="16874"/>
                  </a:cubicBezTo>
                  <a:cubicBezTo>
                    <a:pt x="1383" y="19274"/>
                    <a:pt x="2885" y="22812"/>
                    <a:pt x="5554" y="22812"/>
                  </a:cubicBezTo>
                  <a:cubicBezTo>
                    <a:pt x="5610" y="22812"/>
                    <a:pt x="5667" y="22811"/>
                    <a:pt x="5723" y="22807"/>
                  </a:cubicBezTo>
                  <a:cubicBezTo>
                    <a:pt x="5836" y="22801"/>
                    <a:pt x="5950" y="22797"/>
                    <a:pt x="6065" y="22797"/>
                  </a:cubicBezTo>
                  <a:cubicBezTo>
                    <a:pt x="7533" y="22797"/>
                    <a:pt x="9163" y="23327"/>
                    <a:pt x="10337" y="23327"/>
                  </a:cubicBezTo>
                  <a:cubicBezTo>
                    <a:pt x="11336" y="23327"/>
                    <a:pt x="12005" y="22943"/>
                    <a:pt x="11963" y="21525"/>
                  </a:cubicBezTo>
                  <a:cubicBezTo>
                    <a:pt x="11867" y="18309"/>
                    <a:pt x="11810" y="10404"/>
                    <a:pt x="10260" y="7304"/>
                  </a:cubicBezTo>
                  <a:cubicBezTo>
                    <a:pt x="8761" y="4306"/>
                    <a:pt x="6565" y="1"/>
                    <a:pt x="46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65" name="Google Shape;1165;p40"/>
            <p:cNvSpPr/>
            <p:nvPr/>
          </p:nvSpPr>
          <p:spPr>
            <a:xfrm>
              <a:off x="3498725" y="2414175"/>
              <a:ext cx="330200" cy="441900"/>
            </a:xfrm>
            <a:custGeom>
              <a:avLst/>
              <a:gdLst/>
              <a:ahLst/>
              <a:cxnLst/>
              <a:rect l="l" t="t" r="r" b="b"/>
              <a:pathLst>
                <a:path w="13208" h="17676" extrusionOk="0">
                  <a:moveTo>
                    <a:pt x="5200" y="0"/>
                  </a:moveTo>
                  <a:cubicBezTo>
                    <a:pt x="4605" y="0"/>
                    <a:pt x="3961" y="178"/>
                    <a:pt x="3292" y="525"/>
                  </a:cubicBezTo>
                  <a:cubicBezTo>
                    <a:pt x="1857" y="1214"/>
                    <a:pt x="613" y="2095"/>
                    <a:pt x="306" y="2477"/>
                  </a:cubicBezTo>
                  <a:cubicBezTo>
                    <a:pt x="0" y="2879"/>
                    <a:pt x="19" y="3224"/>
                    <a:pt x="555" y="3396"/>
                  </a:cubicBezTo>
                  <a:cubicBezTo>
                    <a:pt x="802" y="3469"/>
                    <a:pt x="1279" y="3516"/>
                    <a:pt x="1809" y="3516"/>
                  </a:cubicBezTo>
                  <a:cubicBezTo>
                    <a:pt x="2389" y="3516"/>
                    <a:pt x="3032" y="3460"/>
                    <a:pt x="3503" y="3320"/>
                  </a:cubicBezTo>
                  <a:cubicBezTo>
                    <a:pt x="4404" y="3057"/>
                    <a:pt x="4624" y="2573"/>
                    <a:pt x="5590" y="2573"/>
                  </a:cubicBezTo>
                  <a:cubicBezTo>
                    <a:pt x="5609" y="2573"/>
                    <a:pt x="5627" y="2573"/>
                    <a:pt x="5647" y="2573"/>
                  </a:cubicBezTo>
                  <a:cubicBezTo>
                    <a:pt x="6642" y="2611"/>
                    <a:pt x="8269" y="2726"/>
                    <a:pt x="9034" y="3339"/>
                  </a:cubicBezTo>
                  <a:cubicBezTo>
                    <a:pt x="9800" y="3951"/>
                    <a:pt x="10547" y="4985"/>
                    <a:pt x="10279" y="5349"/>
                  </a:cubicBezTo>
                  <a:cubicBezTo>
                    <a:pt x="10211" y="5456"/>
                    <a:pt x="10145" y="5506"/>
                    <a:pt x="10069" y="5506"/>
                  </a:cubicBezTo>
                  <a:cubicBezTo>
                    <a:pt x="9888" y="5506"/>
                    <a:pt x="9652" y="5216"/>
                    <a:pt x="9207" y="4717"/>
                  </a:cubicBezTo>
                  <a:cubicBezTo>
                    <a:pt x="8682" y="4126"/>
                    <a:pt x="8227" y="3620"/>
                    <a:pt x="7192" y="3620"/>
                  </a:cubicBezTo>
                  <a:cubicBezTo>
                    <a:pt x="7019" y="3620"/>
                    <a:pt x="6831" y="3634"/>
                    <a:pt x="6623" y="3664"/>
                  </a:cubicBezTo>
                  <a:cubicBezTo>
                    <a:pt x="5168" y="3894"/>
                    <a:pt x="2890" y="5195"/>
                    <a:pt x="2278" y="5329"/>
                  </a:cubicBezTo>
                  <a:cubicBezTo>
                    <a:pt x="1646" y="5444"/>
                    <a:pt x="1416" y="6229"/>
                    <a:pt x="2029" y="6286"/>
                  </a:cubicBezTo>
                  <a:cubicBezTo>
                    <a:pt x="2057" y="6288"/>
                    <a:pt x="2085" y="6289"/>
                    <a:pt x="2113" y="6289"/>
                  </a:cubicBezTo>
                  <a:cubicBezTo>
                    <a:pt x="2709" y="6289"/>
                    <a:pt x="3233" y="5905"/>
                    <a:pt x="4020" y="5521"/>
                  </a:cubicBezTo>
                  <a:cubicBezTo>
                    <a:pt x="4632" y="5192"/>
                    <a:pt x="6047" y="4619"/>
                    <a:pt x="6950" y="4619"/>
                  </a:cubicBezTo>
                  <a:cubicBezTo>
                    <a:pt x="7204" y="4619"/>
                    <a:pt x="7417" y="4665"/>
                    <a:pt x="7561" y="4774"/>
                  </a:cubicBezTo>
                  <a:cubicBezTo>
                    <a:pt x="8231" y="5272"/>
                    <a:pt x="8690" y="6574"/>
                    <a:pt x="9168" y="6784"/>
                  </a:cubicBezTo>
                  <a:cubicBezTo>
                    <a:pt x="9647" y="6995"/>
                    <a:pt x="10451" y="6822"/>
                    <a:pt x="10527" y="7531"/>
                  </a:cubicBezTo>
                  <a:cubicBezTo>
                    <a:pt x="10604" y="8220"/>
                    <a:pt x="10374" y="9272"/>
                    <a:pt x="10929" y="10229"/>
                  </a:cubicBezTo>
                  <a:cubicBezTo>
                    <a:pt x="11484" y="11186"/>
                    <a:pt x="11695" y="11608"/>
                    <a:pt x="11695" y="13809"/>
                  </a:cubicBezTo>
                  <a:cubicBezTo>
                    <a:pt x="11695" y="16010"/>
                    <a:pt x="11523" y="17675"/>
                    <a:pt x="11523" y="17675"/>
                  </a:cubicBezTo>
                  <a:lnTo>
                    <a:pt x="13207" y="17618"/>
                  </a:lnTo>
                  <a:cubicBezTo>
                    <a:pt x="13207" y="17618"/>
                    <a:pt x="13150" y="12354"/>
                    <a:pt x="13150" y="10746"/>
                  </a:cubicBezTo>
                  <a:cubicBezTo>
                    <a:pt x="13150" y="9158"/>
                    <a:pt x="12671" y="5483"/>
                    <a:pt x="11982" y="4315"/>
                  </a:cubicBezTo>
                  <a:cubicBezTo>
                    <a:pt x="11293" y="3147"/>
                    <a:pt x="10164" y="2190"/>
                    <a:pt x="8632" y="1693"/>
                  </a:cubicBezTo>
                  <a:cubicBezTo>
                    <a:pt x="7101" y="1176"/>
                    <a:pt x="6967" y="449"/>
                    <a:pt x="6125" y="161"/>
                  </a:cubicBezTo>
                  <a:cubicBezTo>
                    <a:pt x="5834" y="53"/>
                    <a:pt x="5524" y="0"/>
                    <a:pt x="52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66" name="Google Shape;1166;p40"/>
            <p:cNvSpPr/>
            <p:nvPr/>
          </p:nvSpPr>
          <p:spPr>
            <a:xfrm>
              <a:off x="4046625" y="3393900"/>
              <a:ext cx="500" cy="1450"/>
            </a:xfrm>
            <a:custGeom>
              <a:avLst/>
              <a:gdLst/>
              <a:ahLst/>
              <a:cxnLst/>
              <a:rect l="l" t="t" r="r" b="b"/>
              <a:pathLst>
                <a:path w="20" h="58" extrusionOk="0">
                  <a:moveTo>
                    <a:pt x="0" y="0"/>
                  </a:moveTo>
                  <a:cubicBezTo>
                    <a:pt x="19" y="38"/>
                    <a:pt x="19" y="58"/>
                    <a:pt x="19" y="58"/>
                  </a:cubicBezTo>
                  <a:cubicBezTo>
                    <a:pt x="19" y="58"/>
                    <a:pt x="19" y="38"/>
                    <a:pt x="0" y="0"/>
                  </a:cubicBezTo>
                  <a:close/>
                </a:path>
              </a:pathLst>
            </a:custGeom>
            <a:solidFill>
              <a:srgbClr val="F9F0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67" name="Google Shape;1167;p40"/>
            <p:cNvSpPr/>
            <p:nvPr/>
          </p:nvSpPr>
          <p:spPr>
            <a:xfrm>
              <a:off x="3911200" y="3365650"/>
              <a:ext cx="975" cy="4400"/>
            </a:xfrm>
            <a:custGeom>
              <a:avLst/>
              <a:gdLst/>
              <a:ahLst/>
              <a:cxnLst/>
              <a:rect l="l" t="t" r="r" b="b"/>
              <a:pathLst>
                <a:path w="39" h="176" extrusionOk="0">
                  <a:moveTo>
                    <a:pt x="39" y="1"/>
                  </a:moveTo>
                  <a:lnTo>
                    <a:pt x="39" y="1"/>
                  </a:lnTo>
                  <a:cubicBezTo>
                    <a:pt x="0" y="39"/>
                    <a:pt x="0" y="97"/>
                    <a:pt x="0" y="116"/>
                  </a:cubicBezTo>
                  <a:cubicBezTo>
                    <a:pt x="0" y="156"/>
                    <a:pt x="5" y="175"/>
                    <a:pt x="11" y="175"/>
                  </a:cubicBezTo>
                  <a:cubicBezTo>
                    <a:pt x="23" y="175"/>
                    <a:pt x="39" y="112"/>
                    <a:pt x="39" y="1"/>
                  </a:cubicBezTo>
                  <a:close/>
                </a:path>
              </a:pathLst>
            </a:custGeom>
            <a:solidFill>
              <a:srgbClr val="F9F0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68" name="Google Shape;1168;p40"/>
            <p:cNvSpPr/>
            <p:nvPr/>
          </p:nvSpPr>
          <p:spPr>
            <a:xfrm>
              <a:off x="3492500" y="2834500"/>
              <a:ext cx="630225" cy="568025"/>
            </a:xfrm>
            <a:custGeom>
              <a:avLst/>
              <a:gdLst/>
              <a:ahLst/>
              <a:cxnLst/>
              <a:rect l="l" t="t" r="r" b="b"/>
              <a:pathLst>
                <a:path w="25209" h="22721" extrusionOk="0">
                  <a:moveTo>
                    <a:pt x="3551" y="22448"/>
                  </a:moveTo>
                  <a:cubicBezTo>
                    <a:pt x="3527" y="22488"/>
                    <a:pt x="3512" y="22521"/>
                    <a:pt x="3503" y="22548"/>
                  </a:cubicBezTo>
                  <a:cubicBezTo>
                    <a:pt x="3516" y="22523"/>
                    <a:pt x="3532" y="22489"/>
                    <a:pt x="3551" y="22448"/>
                  </a:cubicBezTo>
                  <a:close/>
                  <a:moveTo>
                    <a:pt x="12824" y="1"/>
                  </a:moveTo>
                  <a:cubicBezTo>
                    <a:pt x="12786" y="1"/>
                    <a:pt x="12729" y="1"/>
                    <a:pt x="12633" y="20"/>
                  </a:cubicBezTo>
                  <a:cubicBezTo>
                    <a:pt x="12576" y="20"/>
                    <a:pt x="12250" y="116"/>
                    <a:pt x="12212" y="116"/>
                  </a:cubicBezTo>
                  <a:lnTo>
                    <a:pt x="12212" y="135"/>
                  </a:lnTo>
                  <a:lnTo>
                    <a:pt x="11733" y="192"/>
                  </a:lnTo>
                  <a:lnTo>
                    <a:pt x="11733" y="7657"/>
                  </a:lnTo>
                  <a:cubicBezTo>
                    <a:pt x="11733" y="8997"/>
                    <a:pt x="11810" y="9705"/>
                    <a:pt x="10910" y="10203"/>
                  </a:cubicBezTo>
                  <a:cubicBezTo>
                    <a:pt x="10030" y="10719"/>
                    <a:pt x="9169" y="12117"/>
                    <a:pt x="8977" y="12155"/>
                  </a:cubicBezTo>
                  <a:cubicBezTo>
                    <a:pt x="8786" y="12155"/>
                    <a:pt x="8518" y="11830"/>
                    <a:pt x="8384" y="11332"/>
                  </a:cubicBezTo>
                  <a:cubicBezTo>
                    <a:pt x="8269" y="10815"/>
                    <a:pt x="8671" y="10203"/>
                    <a:pt x="8862" y="9916"/>
                  </a:cubicBezTo>
                  <a:cubicBezTo>
                    <a:pt x="9054" y="9629"/>
                    <a:pt x="8499" y="9035"/>
                    <a:pt x="8499" y="9035"/>
                  </a:cubicBezTo>
                  <a:lnTo>
                    <a:pt x="8499" y="9035"/>
                  </a:lnTo>
                  <a:cubicBezTo>
                    <a:pt x="8499" y="9035"/>
                    <a:pt x="8767" y="9629"/>
                    <a:pt x="8288" y="10298"/>
                  </a:cubicBezTo>
                  <a:cubicBezTo>
                    <a:pt x="7944" y="10739"/>
                    <a:pt x="7982" y="11504"/>
                    <a:pt x="8020" y="11983"/>
                  </a:cubicBezTo>
                  <a:cubicBezTo>
                    <a:pt x="7829" y="11887"/>
                    <a:pt x="7618" y="11772"/>
                    <a:pt x="7350" y="11447"/>
                  </a:cubicBezTo>
                  <a:cubicBezTo>
                    <a:pt x="6776" y="10758"/>
                    <a:pt x="6891" y="10107"/>
                    <a:pt x="7140" y="9437"/>
                  </a:cubicBezTo>
                  <a:cubicBezTo>
                    <a:pt x="7350" y="8748"/>
                    <a:pt x="7331" y="7982"/>
                    <a:pt x="7810" y="7504"/>
                  </a:cubicBezTo>
                  <a:cubicBezTo>
                    <a:pt x="8288" y="7045"/>
                    <a:pt x="8594" y="6643"/>
                    <a:pt x="8594" y="6643"/>
                  </a:cubicBezTo>
                  <a:lnTo>
                    <a:pt x="8594" y="6643"/>
                  </a:lnTo>
                  <a:cubicBezTo>
                    <a:pt x="8594" y="6643"/>
                    <a:pt x="7733" y="7025"/>
                    <a:pt x="7446" y="7485"/>
                  </a:cubicBezTo>
                  <a:cubicBezTo>
                    <a:pt x="7159" y="7944"/>
                    <a:pt x="7044" y="8136"/>
                    <a:pt x="7044" y="8136"/>
                  </a:cubicBezTo>
                  <a:cubicBezTo>
                    <a:pt x="7044" y="8136"/>
                    <a:pt x="7121" y="7523"/>
                    <a:pt x="6967" y="6987"/>
                  </a:cubicBezTo>
                  <a:cubicBezTo>
                    <a:pt x="6853" y="6432"/>
                    <a:pt x="6853" y="5953"/>
                    <a:pt x="6853" y="5953"/>
                  </a:cubicBezTo>
                  <a:cubicBezTo>
                    <a:pt x="6853" y="5953"/>
                    <a:pt x="6546" y="6719"/>
                    <a:pt x="6738" y="7332"/>
                  </a:cubicBezTo>
                  <a:cubicBezTo>
                    <a:pt x="6929" y="7963"/>
                    <a:pt x="6757" y="8557"/>
                    <a:pt x="6642" y="9016"/>
                  </a:cubicBezTo>
                  <a:cubicBezTo>
                    <a:pt x="6508" y="9475"/>
                    <a:pt x="6412" y="10241"/>
                    <a:pt x="6278" y="10241"/>
                  </a:cubicBezTo>
                  <a:cubicBezTo>
                    <a:pt x="6163" y="10241"/>
                    <a:pt x="5589" y="9150"/>
                    <a:pt x="5647" y="8557"/>
                  </a:cubicBezTo>
                  <a:cubicBezTo>
                    <a:pt x="5723" y="7963"/>
                    <a:pt x="6029" y="7083"/>
                    <a:pt x="6030" y="7083"/>
                  </a:cubicBezTo>
                  <a:lnTo>
                    <a:pt x="6030" y="7083"/>
                  </a:lnTo>
                  <a:cubicBezTo>
                    <a:pt x="6029" y="7083"/>
                    <a:pt x="5417" y="7523"/>
                    <a:pt x="5360" y="8097"/>
                  </a:cubicBezTo>
                  <a:cubicBezTo>
                    <a:pt x="5360" y="8097"/>
                    <a:pt x="5149" y="7198"/>
                    <a:pt x="4651" y="6834"/>
                  </a:cubicBezTo>
                  <a:cubicBezTo>
                    <a:pt x="4154" y="6451"/>
                    <a:pt x="3790" y="6126"/>
                    <a:pt x="3790" y="6126"/>
                  </a:cubicBezTo>
                  <a:lnTo>
                    <a:pt x="3790" y="6126"/>
                  </a:lnTo>
                  <a:cubicBezTo>
                    <a:pt x="3790" y="6126"/>
                    <a:pt x="4249" y="6834"/>
                    <a:pt x="4651" y="7293"/>
                  </a:cubicBezTo>
                  <a:cubicBezTo>
                    <a:pt x="5053" y="7753"/>
                    <a:pt x="4862" y="8518"/>
                    <a:pt x="5149" y="9227"/>
                  </a:cubicBezTo>
                  <a:cubicBezTo>
                    <a:pt x="5436" y="9954"/>
                    <a:pt x="5455" y="10260"/>
                    <a:pt x="5455" y="10260"/>
                  </a:cubicBezTo>
                  <a:cubicBezTo>
                    <a:pt x="5455" y="10260"/>
                    <a:pt x="5111" y="9667"/>
                    <a:pt x="4575" y="9341"/>
                  </a:cubicBezTo>
                  <a:cubicBezTo>
                    <a:pt x="4020" y="9035"/>
                    <a:pt x="2852" y="8748"/>
                    <a:pt x="2852" y="8748"/>
                  </a:cubicBezTo>
                  <a:lnTo>
                    <a:pt x="2852" y="8748"/>
                  </a:lnTo>
                  <a:cubicBezTo>
                    <a:pt x="2852" y="8748"/>
                    <a:pt x="4001" y="9341"/>
                    <a:pt x="4441" y="9686"/>
                  </a:cubicBezTo>
                  <a:cubicBezTo>
                    <a:pt x="4881" y="10011"/>
                    <a:pt x="5015" y="10279"/>
                    <a:pt x="5015" y="10279"/>
                  </a:cubicBezTo>
                  <a:cubicBezTo>
                    <a:pt x="5015" y="10279"/>
                    <a:pt x="4367" y="10222"/>
                    <a:pt x="3776" y="10222"/>
                  </a:cubicBezTo>
                  <a:cubicBezTo>
                    <a:pt x="3530" y="10222"/>
                    <a:pt x="3295" y="10232"/>
                    <a:pt x="3120" y="10260"/>
                  </a:cubicBezTo>
                  <a:cubicBezTo>
                    <a:pt x="2527" y="10356"/>
                    <a:pt x="1972" y="10452"/>
                    <a:pt x="1972" y="10452"/>
                  </a:cubicBezTo>
                  <a:cubicBezTo>
                    <a:pt x="1972" y="10452"/>
                    <a:pt x="2852" y="10586"/>
                    <a:pt x="3905" y="10662"/>
                  </a:cubicBezTo>
                  <a:cubicBezTo>
                    <a:pt x="4958" y="10739"/>
                    <a:pt x="5781" y="10586"/>
                    <a:pt x="6278" y="11160"/>
                  </a:cubicBezTo>
                  <a:cubicBezTo>
                    <a:pt x="6776" y="11715"/>
                    <a:pt x="7255" y="12308"/>
                    <a:pt x="7522" y="12748"/>
                  </a:cubicBezTo>
                  <a:cubicBezTo>
                    <a:pt x="7561" y="12844"/>
                    <a:pt x="7618" y="12959"/>
                    <a:pt x="7637" y="13055"/>
                  </a:cubicBezTo>
                  <a:cubicBezTo>
                    <a:pt x="7618" y="13055"/>
                    <a:pt x="7599" y="13074"/>
                    <a:pt x="7561" y="13074"/>
                  </a:cubicBezTo>
                  <a:cubicBezTo>
                    <a:pt x="7446" y="13099"/>
                    <a:pt x="7352" y="13111"/>
                    <a:pt x="7268" y="13111"/>
                  </a:cubicBezTo>
                  <a:cubicBezTo>
                    <a:pt x="7027" y="13111"/>
                    <a:pt x="6862" y="13014"/>
                    <a:pt x="6508" y="12844"/>
                  </a:cubicBezTo>
                  <a:cubicBezTo>
                    <a:pt x="6030" y="12595"/>
                    <a:pt x="5991" y="12270"/>
                    <a:pt x="5608" y="11830"/>
                  </a:cubicBezTo>
                  <a:cubicBezTo>
                    <a:pt x="5374" y="11572"/>
                    <a:pt x="5069" y="11522"/>
                    <a:pt x="4867" y="11522"/>
                  </a:cubicBezTo>
                  <a:cubicBezTo>
                    <a:pt x="4738" y="11522"/>
                    <a:pt x="4651" y="11543"/>
                    <a:pt x="4651" y="11543"/>
                  </a:cubicBezTo>
                  <a:cubicBezTo>
                    <a:pt x="4651" y="11543"/>
                    <a:pt x="5436" y="11983"/>
                    <a:pt x="5742" y="12653"/>
                  </a:cubicBezTo>
                  <a:cubicBezTo>
                    <a:pt x="5736" y="12654"/>
                    <a:pt x="5728" y="12654"/>
                    <a:pt x="5719" y="12654"/>
                  </a:cubicBezTo>
                  <a:cubicBezTo>
                    <a:pt x="5422" y="12654"/>
                    <a:pt x="4180" y="12015"/>
                    <a:pt x="3771" y="11791"/>
                  </a:cubicBezTo>
                  <a:cubicBezTo>
                    <a:pt x="3312" y="11581"/>
                    <a:pt x="2680" y="10854"/>
                    <a:pt x="2680" y="10853"/>
                  </a:cubicBezTo>
                  <a:lnTo>
                    <a:pt x="2680" y="10853"/>
                  </a:lnTo>
                  <a:cubicBezTo>
                    <a:pt x="2680" y="10854"/>
                    <a:pt x="2757" y="11102"/>
                    <a:pt x="2948" y="11581"/>
                  </a:cubicBezTo>
                  <a:cubicBezTo>
                    <a:pt x="3139" y="12021"/>
                    <a:pt x="3580" y="12212"/>
                    <a:pt x="3580" y="12212"/>
                  </a:cubicBezTo>
                  <a:cubicBezTo>
                    <a:pt x="3580" y="12212"/>
                    <a:pt x="2967" y="12346"/>
                    <a:pt x="2584" y="12538"/>
                  </a:cubicBezTo>
                  <a:cubicBezTo>
                    <a:pt x="2201" y="12729"/>
                    <a:pt x="1436" y="13074"/>
                    <a:pt x="1436" y="13074"/>
                  </a:cubicBezTo>
                  <a:cubicBezTo>
                    <a:pt x="1436" y="13074"/>
                    <a:pt x="3318" y="12576"/>
                    <a:pt x="4038" y="12576"/>
                  </a:cubicBezTo>
                  <a:cubicBezTo>
                    <a:pt x="4052" y="12576"/>
                    <a:pt x="4065" y="12576"/>
                    <a:pt x="4077" y="12576"/>
                  </a:cubicBezTo>
                  <a:cubicBezTo>
                    <a:pt x="4632" y="12595"/>
                    <a:pt x="5302" y="12825"/>
                    <a:pt x="5781" y="13112"/>
                  </a:cubicBezTo>
                  <a:cubicBezTo>
                    <a:pt x="5340" y="13208"/>
                    <a:pt x="4766" y="13399"/>
                    <a:pt x="4537" y="13610"/>
                  </a:cubicBezTo>
                  <a:cubicBezTo>
                    <a:pt x="4115" y="13993"/>
                    <a:pt x="3541" y="14548"/>
                    <a:pt x="3101" y="14777"/>
                  </a:cubicBezTo>
                  <a:cubicBezTo>
                    <a:pt x="2642" y="15026"/>
                    <a:pt x="2010" y="15064"/>
                    <a:pt x="1627" y="15064"/>
                  </a:cubicBezTo>
                  <a:cubicBezTo>
                    <a:pt x="1244" y="15064"/>
                    <a:pt x="536" y="15218"/>
                    <a:pt x="536" y="15218"/>
                  </a:cubicBezTo>
                  <a:cubicBezTo>
                    <a:pt x="536" y="15218"/>
                    <a:pt x="919" y="15275"/>
                    <a:pt x="1321" y="15352"/>
                  </a:cubicBezTo>
                  <a:cubicBezTo>
                    <a:pt x="1455" y="15383"/>
                    <a:pt x="1608" y="15394"/>
                    <a:pt x="1753" y="15394"/>
                  </a:cubicBezTo>
                  <a:cubicBezTo>
                    <a:pt x="2042" y="15394"/>
                    <a:pt x="2297" y="15352"/>
                    <a:pt x="2297" y="15352"/>
                  </a:cubicBezTo>
                  <a:lnTo>
                    <a:pt x="2297" y="15352"/>
                  </a:lnTo>
                  <a:cubicBezTo>
                    <a:pt x="2297" y="15352"/>
                    <a:pt x="2106" y="15753"/>
                    <a:pt x="1723" y="16213"/>
                  </a:cubicBezTo>
                  <a:cubicBezTo>
                    <a:pt x="1340" y="16672"/>
                    <a:pt x="1417" y="16978"/>
                    <a:pt x="1417" y="16978"/>
                  </a:cubicBezTo>
                  <a:cubicBezTo>
                    <a:pt x="1417" y="16978"/>
                    <a:pt x="2469" y="15505"/>
                    <a:pt x="3101" y="15275"/>
                  </a:cubicBezTo>
                  <a:cubicBezTo>
                    <a:pt x="3713" y="15064"/>
                    <a:pt x="4173" y="14375"/>
                    <a:pt x="4671" y="13916"/>
                  </a:cubicBezTo>
                  <a:cubicBezTo>
                    <a:pt x="5034" y="13610"/>
                    <a:pt x="5742" y="13533"/>
                    <a:pt x="6278" y="13437"/>
                  </a:cubicBezTo>
                  <a:cubicBezTo>
                    <a:pt x="6412" y="13533"/>
                    <a:pt x="6565" y="13610"/>
                    <a:pt x="6699" y="13686"/>
                  </a:cubicBezTo>
                  <a:cubicBezTo>
                    <a:pt x="6642" y="13782"/>
                    <a:pt x="6546" y="13897"/>
                    <a:pt x="6451" y="14088"/>
                  </a:cubicBezTo>
                  <a:cubicBezTo>
                    <a:pt x="6221" y="14548"/>
                    <a:pt x="6317" y="14950"/>
                    <a:pt x="5876" y="15237"/>
                  </a:cubicBezTo>
                  <a:cubicBezTo>
                    <a:pt x="5607" y="15405"/>
                    <a:pt x="5331" y="15435"/>
                    <a:pt x="5041" y="15435"/>
                  </a:cubicBezTo>
                  <a:cubicBezTo>
                    <a:pt x="4879" y="15435"/>
                    <a:pt x="4712" y="15426"/>
                    <a:pt x="4540" y="15426"/>
                  </a:cubicBezTo>
                  <a:cubicBezTo>
                    <a:pt x="4495" y="15426"/>
                    <a:pt x="4449" y="15426"/>
                    <a:pt x="4403" y="15428"/>
                  </a:cubicBezTo>
                  <a:cubicBezTo>
                    <a:pt x="3886" y="15447"/>
                    <a:pt x="3522" y="15696"/>
                    <a:pt x="3522" y="15696"/>
                  </a:cubicBezTo>
                  <a:cubicBezTo>
                    <a:pt x="3522" y="15696"/>
                    <a:pt x="3598" y="15691"/>
                    <a:pt x="3720" y="15691"/>
                  </a:cubicBezTo>
                  <a:cubicBezTo>
                    <a:pt x="3935" y="15691"/>
                    <a:pt x="4291" y="15706"/>
                    <a:pt x="4632" y="15792"/>
                  </a:cubicBezTo>
                  <a:cubicBezTo>
                    <a:pt x="4961" y="15877"/>
                    <a:pt x="5197" y="15893"/>
                    <a:pt x="5325" y="15893"/>
                  </a:cubicBezTo>
                  <a:cubicBezTo>
                    <a:pt x="5398" y="15893"/>
                    <a:pt x="5436" y="15887"/>
                    <a:pt x="5436" y="15887"/>
                  </a:cubicBezTo>
                  <a:lnTo>
                    <a:pt x="5436" y="15887"/>
                  </a:lnTo>
                  <a:cubicBezTo>
                    <a:pt x="5436" y="15887"/>
                    <a:pt x="5226" y="16136"/>
                    <a:pt x="5053" y="16500"/>
                  </a:cubicBezTo>
                  <a:cubicBezTo>
                    <a:pt x="4269" y="16672"/>
                    <a:pt x="3426" y="17285"/>
                    <a:pt x="3063" y="17495"/>
                  </a:cubicBezTo>
                  <a:cubicBezTo>
                    <a:pt x="2680" y="17706"/>
                    <a:pt x="2335" y="18012"/>
                    <a:pt x="1531" y="18031"/>
                  </a:cubicBezTo>
                  <a:cubicBezTo>
                    <a:pt x="747" y="18069"/>
                    <a:pt x="0" y="18548"/>
                    <a:pt x="0" y="18548"/>
                  </a:cubicBezTo>
                  <a:cubicBezTo>
                    <a:pt x="0" y="18548"/>
                    <a:pt x="969" y="18348"/>
                    <a:pt x="1598" y="18348"/>
                  </a:cubicBezTo>
                  <a:cubicBezTo>
                    <a:pt x="1670" y="18348"/>
                    <a:pt x="1738" y="18351"/>
                    <a:pt x="1799" y="18357"/>
                  </a:cubicBezTo>
                  <a:cubicBezTo>
                    <a:pt x="1865" y="18363"/>
                    <a:pt x="1928" y="18366"/>
                    <a:pt x="1987" y="18366"/>
                  </a:cubicBezTo>
                  <a:cubicBezTo>
                    <a:pt x="2461" y="18366"/>
                    <a:pt x="2718" y="18184"/>
                    <a:pt x="2718" y="18184"/>
                  </a:cubicBezTo>
                  <a:lnTo>
                    <a:pt x="2718" y="18184"/>
                  </a:lnTo>
                  <a:cubicBezTo>
                    <a:pt x="2718" y="18184"/>
                    <a:pt x="2278" y="18873"/>
                    <a:pt x="2259" y="19352"/>
                  </a:cubicBezTo>
                  <a:cubicBezTo>
                    <a:pt x="2240" y="19830"/>
                    <a:pt x="2087" y="20309"/>
                    <a:pt x="2087" y="20309"/>
                  </a:cubicBezTo>
                  <a:cubicBezTo>
                    <a:pt x="2087" y="20309"/>
                    <a:pt x="2393" y="19926"/>
                    <a:pt x="2680" y="19065"/>
                  </a:cubicBezTo>
                  <a:cubicBezTo>
                    <a:pt x="2948" y="18203"/>
                    <a:pt x="3101" y="18012"/>
                    <a:pt x="3503" y="17610"/>
                  </a:cubicBezTo>
                  <a:cubicBezTo>
                    <a:pt x="3809" y="17285"/>
                    <a:pt x="4441" y="17266"/>
                    <a:pt x="4824" y="17093"/>
                  </a:cubicBezTo>
                  <a:lnTo>
                    <a:pt x="4824" y="17093"/>
                  </a:lnTo>
                  <a:cubicBezTo>
                    <a:pt x="4690" y="17668"/>
                    <a:pt x="4651" y="18299"/>
                    <a:pt x="4498" y="19007"/>
                  </a:cubicBezTo>
                  <a:cubicBezTo>
                    <a:pt x="4479" y="19103"/>
                    <a:pt x="4460" y="19199"/>
                    <a:pt x="4460" y="19294"/>
                  </a:cubicBezTo>
                  <a:cubicBezTo>
                    <a:pt x="4211" y="19582"/>
                    <a:pt x="3426" y="20519"/>
                    <a:pt x="3063" y="20807"/>
                  </a:cubicBezTo>
                  <a:cubicBezTo>
                    <a:pt x="2661" y="21151"/>
                    <a:pt x="2355" y="22108"/>
                    <a:pt x="2355" y="22108"/>
                  </a:cubicBezTo>
                  <a:cubicBezTo>
                    <a:pt x="2355" y="22108"/>
                    <a:pt x="2948" y="21209"/>
                    <a:pt x="3580" y="20902"/>
                  </a:cubicBezTo>
                  <a:cubicBezTo>
                    <a:pt x="3828" y="20768"/>
                    <a:pt x="4020" y="20577"/>
                    <a:pt x="4192" y="20385"/>
                  </a:cubicBezTo>
                  <a:lnTo>
                    <a:pt x="4192" y="20385"/>
                  </a:lnTo>
                  <a:cubicBezTo>
                    <a:pt x="4077" y="20692"/>
                    <a:pt x="4364" y="21170"/>
                    <a:pt x="4154" y="21438"/>
                  </a:cubicBezTo>
                  <a:cubicBezTo>
                    <a:pt x="3835" y="21853"/>
                    <a:pt x="3649" y="22241"/>
                    <a:pt x="3551" y="22448"/>
                  </a:cubicBezTo>
                  <a:lnTo>
                    <a:pt x="3551" y="22448"/>
                  </a:lnTo>
                  <a:cubicBezTo>
                    <a:pt x="3628" y="22317"/>
                    <a:pt x="3794" y="22114"/>
                    <a:pt x="4115" y="21821"/>
                  </a:cubicBezTo>
                  <a:cubicBezTo>
                    <a:pt x="4747" y="21266"/>
                    <a:pt x="4498" y="20481"/>
                    <a:pt x="4690" y="19639"/>
                  </a:cubicBezTo>
                  <a:cubicBezTo>
                    <a:pt x="4881" y="18797"/>
                    <a:pt x="5111" y="17897"/>
                    <a:pt x="5111" y="17897"/>
                  </a:cubicBezTo>
                  <a:cubicBezTo>
                    <a:pt x="5111" y="17897"/>
                    <a:pt x="5742" y="18510"/>
                    <a:pt x="6087" y="18873"/>
                  </a:cubicBezTo>
                  <a:cubicBezTo>
                    <a:pt x="6412" y="19237"/>
                    <a:pt x="6680" y="19926"/>
                    <a:pt x="6853" y="20577"/>
                  </a:cubicBezTo>
                  <a:cubicBezTo>
                    <a:pt x="7025" y="21247"/>
                    <a:pt x="7159" y="21381"/>
                    <a:pt x="7159" y="21381"/>
                  </a:cubicBezTo>
                  <a:cubicBezTo>
                    <a:pt x="7159" y="21381"/>
                    <a:pt x="6948" y="19677"/>
                    <a:pt x="6508" y="18893"/>
                  </a:cubicBezTo>
                  <a:cubicBezTo>
                    <a:pt x="6068" y="18108"/>
                    <a:pt x="5168" y="17763"/>
                    <a:pt x="5398" y="16787"/>
                  </a:cubicBezTo>
                  <a:cubicBezTo>
                    <a:pt x="5608" y="15811"/>
                    <a:pt x="6833" y="15409"/>
                    <a:pt x="6929" y="15045"/>
                  </a:cubicBezTo>
                  <a:cubicBezTo>
                    <a:pt x="7025" y="14682"/>
                    <a:pt x="6795" y="14069"/>
                    <a:pt x="7446" y="14012"/>
                  </a:cubicBezTo>
                  <a:lnTo>
                    <a:pt x="7446" y="14012"/>
                  </a:lnTo>
                  <a:cubicBezTo>
                    <a:pt x="7446" y="14222"/>
                    <a:pt x="7408" y="14509"/>
                    <a:pt x="7274" y="14873"/>
                  </a:cubicBezTo>
                  <a:cubicBezTo>
                    <a:pt x="6967" y="15753"/>
                    <a:pt x="6872" y="16136"/>
                    <a:pt x="6872" y="16577"/>
                  </a:cubicBezTo>
                  <a:cubicBezTo>
                    <a:pt x="6872" y="16998"/>
                    <a:pt x="7274" y="18682"/>
                    <a:pt x="7695" y="19582"/>
                  </a:cubicBezTo>
                  <a:cubicBezTo>
                    <a:pt x="8039" y="20347"/>
                    <a:pt x="8326" y="20960"/>
                    <a:pt x="8422" y="21266"/>
                  </a:cubicBezTo>
                  <a:cubicBezTo>
                    <a:pt x="8403" y="21055"/>
                    <a:pt x="8365" y="20711"/>
                    <a:pt x="8288" y="20309"/>
                  </a:cubicBezTo>
                  <a:cubicBezTo>
                    <a:pt x="8173" y="19582"/>
                    <a:pt x="7790" y="18567"/>
                    <a:pt x="7561" y="17706"/>
                  </a:cubicBezTo>
                  <a:cubicBezTo>
                    <a:pt x="7350" y="16845"/>
                    <a:pt x="7503" y="16002"/>
                    <a:pt x="7503" y="16002"/>
                  </a:cubicBezTo>
                  <a:lnTo>
                    <a:pt x="7503" y="16002"/>
                  </a:lnTo>
                  <a:cubicBezTo>
                    <a:pt x="7695" y="16462"/>
                    <a:pt x="8843" y="17457"/>
                    <a:pt x="9073" y="18242"/>
                  </a:cubicBezTo>
                  <a:cubicBezTo>
                    <a:pt x="9341" y="19007"/>
                    <a:pt x="9800" y="19926"/>
                    <a:pt x="9800" y="19926"/>
                  </a:cubicBezTo>
                  <a:cubicBezTo>
                    <a:pt x="9800" y="19926"/>
                    <a:pt x="9724" y="19275"/>
                    <a:pt x="9666" y="18682"/>
                  </a:cubicBezTo>
                  <a:cubicBezTo>
                    <a:pt x="9609" y="18089"/>
                    <a:pt x="8901" y="16940"/>
                    <a:pt x="8575" y="16500"/>
                  </a:cubicBezTo>
                  <a:cubicBezTo>
                    <a:pt x="8212" y="16079"/>
                    <a:pt x="7944" y="15275"/>
                    <a:pt x="7944" y="15275"/>
                  </a:cubicBezTo>
                  <a:lnTo>
                    <a:pt x="7944" y="15275"/>
                  </a:lnTo>
                  <a:cubicBezTo>
                    <a:pt x="7944" y="15275"/>
                    <a:pt x="8403" y="15505"/>
                    <a:pt x="8709" y="15715"/>
                  </a:cubicBezTo>
                  <a:cubicBezTo>
                    <a:pt x="9035" y="15926"/>
                    <a:pt x="9705" y="16021"/>
                    <a:pt x="9705" y="16021"/>
                  </a:cubicBezTo>
                  <a:cubicBezTo>
                    <a:pt x="9322" y="15734"/>
                    <a:pt x="8422" y="15332"/>
                    <a:pt x="8403" y="14796"/>
                  </a:cubicBezTo>
                  <a:cubicBezTo>
                    <a:pt x="8384" y="14414"/>
                    <a:pt x="8575" y="14107"/>
                    <a:pt x="8709" y="13686"/>
                  </a:cubicBezTo>
                  <a:cubicBezTo>
                    <a:pt x="9245" y="13399"/>
                    <a:pt x="9800" y="12940"/>
                    <a:pt x="10317" y="12308"/>
                  </a:cubicBezTo>
                  <a:cubicBezTo>
                    <a:pt x="11083" y="11389"/>
                    <a:pt x="12155" y="10662"/>
                    <a:pt x="12595" y="10394"/>
                  </a:cubicBezTo>
                  <a:cubicBezTo>
                    <a:pt x="13016" y="10662"/>
                    <a:pt x="14107" y="11389"/>
                    <a:pt x="14872" y="12308"/>
                  </a:cubicBezTo>
                  <a:cubicBezTo>
                    <a:pt x="15370" y="12940"/>
                    <a:pt x="15925" y="13399"/>
                    <a:pt x="16461" y="13686"/>
                  </a:cubicBezTo>
                  <a:cubicBezTo>
                    <a:pt x="16614" y="14107"/>
                    <a:pt x="16806" y="14414"/>
                    <a:pt x="16787" y="14796"/>
                  </a:cubicBezTo>
                  <a:cubicBezTo>
                    <a:pt x="16748" y="15332"/>
                    <a:pt x="15868" y="15734"/>
                    <a:pt x="15485" y="16021"/>
                  </a:cubicBezTo>
                  <a:cubicBezTo>
                    <a:pt x="15485" y="16021"/>
                    <a:pt x="16155" y="15926"/>
                    <a:pt x="16461" y="15715"/>
                  </a:cubicBezTo>
                  <a:cubicBezTo>
                    <a:pt x="16786" y="15505"/>
                    <a:pt x="17227" y="15275"/>
                    <a:pt x="17227" y="15275"/>
                  </a:cubicBezTo>
                  <a:lnTo>
                    <a:pt x="17227" y="15275"/>
                  </a:lnTo>
                  <a:cubicBezTo>
                    <a:pt x="17227" y="15275"/>
                    <a:pt x="16940" y="16041"/>
                    <a:pt x="16614" y="16500"/>
                  </a:cubicBezTo>
                  <a:cubicBezTo>
                    <a:pt x="16251" y="16940"/>
                    <a:pt x="15562" y="18089"/>
                    <a:pt x="15504" y="18682"/>
                  </a:cubicBezTo>
                  <a:cubicBezTo>
                    <a:pt x="15447" y="19275"/>
                    <a:pt x="15389" y="19926"/>
                    <a:pt x="15389" y="19926"/>
                  </a:cubicBezTo>
                  <a:cubicBezTo>
                    <a:pt x="15389" y="19926"/>
                    <a:pt x="15868" y="19007"/>
                    <a:pt x="16117" y="18242"/>
                  </a:cubicBezTo>
                  <a:cubicBezTo>
                    <a:pt x="16365" y="17476"/>
                    <a:pt x="17495" y="16481"/>
                    <a:pt x="17686" y="16002"/>
                  </a:cubicBezTo>
                  <a:lnTo>
                    <a:pt x="17686" y="16002"/>
                  </a:lnTo>
                  <a:cubicBezTo>
                    <a:pt x="17686" y="16002"/>
                    <a:pt x="17858" y="16845"/>
                    <a:pt x="17610" y="17706"/>
                  </a:cubicBezTo>
                  <a:cubicBezTo>
                    <a:pt x="17399" y="18567"/>
                    <a:pt x="17016" y="19582"/>
                    <a:pt x="16901" y="20309"/>
                  </a:cubicBezTo>
                  <a:cubicBezTo>
                    <a:pt x="16825" y="20711"/>
                    <a:pt x="16787" y="21055"/>
                    <a:pt x="16748" y="21266"/>
                  </a:cubicBezTo>
                  <a:cubicBezTo>
                    <a:pt x="16825" y="20979"/>
                    <a:pt x="17131" y="20347"/>
                    <a:pt x="17495" y="19582"/>
                  </a:cubicBezTo>
                  <a:cubicBezTo>
                    <a:pt x="17897" y="18682"/>
                    <a:pt x="18318" y="16998"/>
                    <a:pt x="18318" y="16577"/>
                  </a:cubicBezTo>
                  <a:cubicBezTo>
                    <a:pt x="18318" y="16136"/>
                    <a:pt x="18222" y="15734"/>
                    <a:pt x="17897" y="14873"/>
                  </a:cubicBezTo>
                  <a:cubicBezTo>
                    <a:pt x="17782" y="14509"/>
                    <a:pt x="17744" y="14222"/>
                    <a:pt x="17744" y="14012"/>
                  </a:cubicBezTo>
                  <a:lnTo>
                    <a:pt x="17744" y="14012"/>
                  </a:lnTo>
                  <a:cubicBezTo>
                    <a:pt x="18375" y="14088"/>
                    <a:pt x="18165" y="14701"/>
                    <a:pt x="18260" y="15045"/>
                  </a:cubicBezTo>
                  <a:cubicBezTo>
                    <a:pt x="18356" y="15428"/>
                    <a:pt x="19581" y="15811"/>
                    <a:pt x="19792" y="16787"/>
                  </a:cubicBezTo>
                  <a:cubicBezTo>
                    <a:pt x="20002" y="17763"/>
                    <a:pt x="19122" y="18108"/>
                    <a:pt x="18662" y="18893"/>
                  </a:cubicBezTo>
                  <a:cubicBezTo>
                    <a:pt x="18222" y="19677"/>
                    <a:pt x="18031" y="21381"/>
                    <a:pt x="18031" y="21381"/>
                  </a:cubicBezTo>
                  <a:cubicBezTo>
                    <a:pt x="18031" y="21381"/>
                    <a:pt x="18184" y="21247"/>
                    <a:pt x="18337" y="20577"/>
                  </a:cubicBezTo>
                  <a:cubicBezTo>
                    <a:pt x="18509" y="19907"/>
                    <a:pt x="18739" y="19237"/>
                    <a:pt x="19103" y="18873"/>
                  </a:cubicBezTo>
                  <a:cubicBezTo>
                    <a:pt x="19428" y="18510"/>
                    <a:pt x="20079" y="17897"/>
                    <a:pt x="20079" y="17897"/>
                  </a:cubicBezTo>
                  <a:cubicBezTo>
                    <a:pt x="20079" y="17897"/>
                    <a:pt x="20289" y="18797"/>
                    <a:pt x="20481" y="19639"/>
                  </a:cubicBezTo>
                  <a:cubicBezTo>
                    <a:pt x="20672" y="20481"/>
                    <a:pt x="20519" y="21438"/>
                    <a:pt x="21131" y="21974"/>
                  </a:cubicBezTo>
                  <a:cubicBezTo>
                    <a:pt x="21572" y="22357"/>
                    <a:pt x="21706" y="22606"/>
                    <a:pt x="21763" y="22721"/>
                  </a:cubicBezTo>
                  <a:cubicBezTo>
                    <a:pt x="21687" y="22548"/>
                    <a:pt x="21514" y="22108"/>
                    <a:pt x="21112" y="21591"/>
                  </a:cubicBezTo>
                  <a:cubicBezTo>
                    <a:pt x="20902" y="21343"/>
                    <a:pt x="21112" y="20692"/>
                    <a:pt x="21017" y="20385"/>
                  </a:cubicBezTo>
                  <a:lnTo>
                    <a:pt x="21017" y="20385"/>
                  </a:lnTo>
                  <a:cubicBezTo>
                    <a:pt x="21189" y="20577"/>
                    <a:pt x="21399" y="20768"/>
                    <a:pt x="21629" y="20902"/>
                  </a:cubicBezTo>
                  <a:cubicBezTo>
                    <a:pt x="22242" y="21247"/>
                    <a:pt x="22854" y="22108"/>
                    <a:pt x="22854" y="22108"/>
                  </a:cubicBezTo>
                  <a:cubicBezTo>
                    <a:pt x="22854" y="22108"/>
                    <a:pt x="22548" y="21151"/>
                    <a:pt x="22146" y="20807"/>
                  </a:cubicBezTo>
                  <a:cubicBezTo>
                    <a:pt x="21782" y="20519"/>
                    <a:pt x="20997" y="19582"/>
                    <a:pt x="20749" y="19294"/>
                  </a:cubicBezTo>
                  <a:cubicBezTo>
                    <a:pt x="20729" y="19199"/>
                    <a:pt x="20710" y="19103"/>
                    <a:pt x="20710" y="19007"/>
                  </a:cubicBezTo>
                  <a:cubicBezTo>
                    <a:pt x="20557" y="18299"/>
                    <a:pt x="20519" y="17668"/>
                    <a:pt x="20385" y="17093"/>
                  </a:cubicBezTo>
                  <a:lnTo>
                    <a:pt x="20385" y="17093"/>
                  </a:lnTo>
                  <a:cubicBezTo>
                    <a:pt x="20806" y="17266"/>
                    <a:pt x="21419" y="17285"/>
                    <a:pt x="21706" y="17610"/>
                  </a:cubicBezTo>
                  <a:cubicBezTo>
                    <a:pt x="22146" y="18012"/>
                    <a:pt x="22261" y="18223"/>
                    <a:pt x="22529" y="19065"/>
                  </a:cubicBezTo>
                  <a:cubicBezTo>
                    <a:pt x="22778" y="19926"/>
                    <a:pt x="23122" y="20309"/>
                    <a:pt x="23122" y="20309"/>
                  </a:cubicBezTo>
                  <a:cubicBezTo>
                    <a:pt x="23122" y="20309"/>
                    <a:pt x="22969" y="19830"/>
                    <a:pt x="22950" y="19352"/>
                  </a:cubicBezTo>
                  <a:cubicBezTo>
                    <a:pt x="22931" y="18873"/>
                    <a:pt x="22491" y="18184"/>
                    <a:pt x="22490" y="18184"/>
                  </a:cubicBezTo>
                  <a:lnTo>
                    <a:pt x="22490" y="18184"/>
                  </a:lnTo>
                  <a:cubicBezTo>
                    <a:pt x="22491" y="18184"/>
                    <a:pt x="22730" y="18353"/>
                    <a:pt x="23171" y="18353"/>
                  </a:cubicBezTo>
                  <a:cubicBezTo>
                    <a:pt x="23245" y="18353"/>
                    <a:pt x="23324" y="18348"/>
                    <a:pt x="23409" y="18337"/>
                  </a:cubicBezTo>
                  <a:cubicBezTo>
                    <a:pt x="23471" y="18332"/>
                    <a:pt x="23538" y="18329"/>
                    <a:pt x="23611" y="18329"/>
                  </a:cubicBezTo>
                  <a:cubicBezTo>
                    <a:pt x="24239" y="18329"/>
                    <a:pt x="25208" y="18529"/>
                    <a:pt x="25208" y="18529"/>
                  </a:cubicBezTo>
                  <a:cubicBezTo>
                    <a:pt x="25208" y="18529"/>
                    <a:pt x="24538" y="18069"/>
                    <a:pt x="23735" y="18031"/>
                  </a:cubicBezTo>
                  <a:cubicBezTo>
                    <a:pt x="22950" y="18012"/>
                    <a:pt x="22586" y="17706"/>
                    <a:pt x="22203" y="17495"/>
                  </a:cubicBezTo>
                  <a:cubicBezTo>
                    <a:pt x="21859" y="17285"/>
                    <a:pt x="21017" y="16672"/>
                    <a:pt x="20232" y="16500"/>
                  </a:cubicBezTo>
                  <a:cubicBezTo>
                    <a:pt x="20060" y="16136"/>
                    <a:pt x="19849" y="15887"/>
                    <a:pt x="19849" y="15887"/>
                  </a:cubicBezTo>
                  <a:lnTo>
                    <a:pt x="19849" y="15887"/>
                  </a:lnTo>
                  <a:cubicBezTo>
                    <a:pt x="19849" y="15887"/>
                    <a:pt x="19867" y="15889"/>
                    <a:pt x="19902" y="15889"/>
                  </a:cubicBezTo>
                  <a:cubicBezTo>
                    <a:pt x="20007" y="15889"/>
                    <a:pt x="20265" y="15878"/>
                    <a:pt x="20653" y="15792"/>
                  </a:cubicBezTo>
                  <a:cubicBezTo>
                    <a:pt x="20959" y="15704"/>
                    <a:pt x="21278" y="15685"/>
                    <a:pt x="21495" y="15685"/>
                  </a:cubicBezTo>
                  <a:cubicBezTo>
                    <a:pt x="21658" y="15685"/>
                    <a:pt x="21763" y="15696"/>
                    <a:pt x="21763" y="15696"/>
                  </a:cubicBezTo>
                  <a:cubicBezTo>
                    <a:pt x="21763" y="15696"/>
                    <a:pt x="21399" y="15447"/>
                    <a:pt x="20863" y="15428"/>
                  </a:cubicBezTo>
                  <a:cubicBezTo>
                    <a:pt x="20819" y="15426"/>
                    <a:pt x="20775" y="15426"/>
                    <a:pt x="20730" y="15426"/>
                  </a:cubicBezTo>
                  <a:cubicBezTo>
                    <a:pt x="20563" y="15426"/>
                    <a:pt x="20400" y="15435"/>
                    <a:pt x="20240" y="15435"/>
                  </a:cubicBezTo>
                  <a:cubicBezTo>
                    <a:pt x="19954" y="15435"/>
                    <a:pt x="19678" y="15405"/>
                    <a:pt x="19409" y="15237"/>
                  </a:cubicBezTo>
                  <a:cubicBezTo>
                    <a:pt x="18949" y="14950"/>
                    <a:pt x="19045" y="14548"/>
                    <a:pt x="18835" y="14088"/>
                  </a:cubicBezTo>
                  <a:cubicBezTo>
                    <a:pt x="18739" y="13897"/>
                    <a:pt x="18643" y="13782"/>
                    <a:pt x="18567" y="13686"/>
                  </a:cubicBezTo>
                  <a:cubicBezTo>
                    <a:pt x="18720" y="13610"/>
                    <a:pt x="18854" y="13533"/>
                    <a:pt x="19007" y="13437"/>
                  </a:cubicBezTo>
                  <a:cubicBezTo>
                    <a:pt x="19524" y="13514"/>
                    <a:pt x="20270" y="13591"/>
                    <a:pt x="20596" y="13916"/>
                  </a:cubicBezTo>
                  <a:cubicBezTo>
                    <a:pt x="21112" y="14375"/>
                    <a:pt x="21553" y="15064"/>
                    <a:pt x="22184" y="15275"/>
                  </a:cubicBezTo>
                  <a:cubicBezTo>
                    <a:pt x="22816" y="15505"/>
                    <a:pt x="23849" y="16978"/>
                    <a:pt x="23849" y="16978"/>
                  </a:cubicBezTo>
                  <a:cubicBezTo>
                    <a:pt x="23849" y="16978"/>
                    <a:pt x="23926" y="16672"/>
                    <a:pt x="23543" y="16213"/>
                  </a:cubicBezTo>
                  <a:cubicBezTo>
                    <a:pt x="23160" y="15773"/>
                    <a:pt x="22969" y="15352"/>
                    <a:pt x="22969" y="15352"/>
                  </a:cubicBezTo>
                  <a:lnTo>
                    <a:pt x="22969" y="15352"/>
                  </a:lnTo>
                  <a:cubicBezTo>
                    <a:pt x="22969" y="15352"/>
                    <a:pt x="23224" y="15394"/>
                    <a:pt x="23519" y="15394"/>
                  </a:cubicBezTo>
                  <a:cubicBezTo>
                    <a:pt x="23667" y="15394"/>
                    <a:pt x="23824" y="15383"/>
                    <a:pt x="23964" y="15352"/>
                  </a:cubicBezTo>
                  <a:cubicBezTo>
                    <a:pt x="24366" y="15256"/>
                    <a:pt x="24749" y="15218"/>
                    <a:pt x="24749" y="15218"/>
                  </a:cubicBezTo>
                  <a:cubicBezTo>
                    <a:pt x="24749" y="15218"/>
                    <a:pt x="24022" y="15064"/>
                    <a:pt x="23639" y="15064"/>
                  </a:cubicBezTo>
                  <a:cubicBezTo>
                    <a:pt x="23256" y="15064"/>
                    <a:pt x="22644" y="15045"/>
                    <a:pt x="22184" y="14777"/>
                  </a:cubicBezTo>
                  <a:cubicBezTo>
                    <a:pt x="21725" y="14548"/>
                    <a:pt x="21170" y="13973"/>
                    <a:pt x="20749" y="13610"/>
                  </a:cubicBezTo>
                  <a:cubicBezTo>
                    <a:pt x="20500" y="13399"/>
                    <a:pt x="19945" y="13208"/>
                    <a:pt x="19504" y="13112"/>
                  </a:cubicBezTo>
                  <a:cubicBezTo>
                    <a:pt x="19983" y="12825"/>
                    <a:pt x="20653" y="12595"/>
                    <a:pt x="21208" y="12576"/>
                  </a:cubicBezTo>
                  <a:cubicBezTo>
                    <a:pt x="21221" y="12576"/>
                    <a:pt x="21233" y="12576"/>
                    <a:pt x="21247" y="12576"/>
                  </a:cubicBezTo>
                  <a:cubicBezTo>
                    <a:pt x="21967" y="12576"/>
                    <a:pt x="23830" y="13074"/>
                    <a:pt x="23830" y="13074"/>
                  </a:cubicBezTo>
                  <a:cubicBezTo>
                    <a:pt x="23830" y="13074"/>
                    <a:pt x="23065" y="12691"/>
                    <a:pt x="22682" y="12538"/>
                  </a:cubicBezTo>
                  <a:cubicBezTo>
                    <a:pt x="22299" y="12346"/>
                    <a:pt x="21706" y="12212"/>
                    <a:pt x="21706" y="12212"/>
                  </a:cubicBezTo>
                  <a:cubicBezTo>
                    <a:pt x="21706" y="12212"/>
                    <a:pt x="22165" y="12021"/>
                    <a:pt x="22337" y="11581"/>
                  </a:cubicBezTo>
                  <a:cubicBezTo>
                    <a:pt x="22510" y="11122"/>
                    <a:pt x="22586" y="10854"/>
                    <a:pt x="22586" y="10853"/>
                  </a:cubicBezTo>
                  <a:lnTo>
                    <a:pt x="22586" y="10853"/>
                  </a:lnTo>
                  <a:cubicBezTo>
                    <a:pt x="22586" y="10854"/>
                    <a:pt x="21974" y="11581"/>
                    <a:pt x="21514" y="11791"/>
                  </a:cubicBezTo>
                  <a:cubicBezTo>
                    <a:pt x="21061" y="11999"/>
                    <a:pt x="19808" y="12653"/>
                    <a:pt x="19535" y="12653"/>
                  </a:cubicBezTo>
                  <a:cubicBezTo>
                    <a:pt x="19531" y="12653"/>
                    <a:pt x="19527" y="12653"/>
                    <a:pt x="19524" y="12653"/>
                  </a:cubicBezTo>
                  <a:cubicBezTo>
                    <a:pt x="19849" y="11983"/>
                    <a:pt x="20634" y="11543"/>
                    <a:pt x="20634" y="11543"/>
                  </a:cubicBezTo>
                  <a:cubicBezTo>
                    <a:pt x="20634" y="11543"/>
                    <a:pt x="20560" y="11527"/>
                    <a:pt x="20448" y="11527"/>
                  </a:cubicBezTo>
                  <a:cubicBezTo>
                    <a:pt x="20250" y="11527"/>
                    <a:pt x="19933" y="11574"/>
                    <a:pt x="19677" y="11830"/>
                  </a:cubicBezTo>
                  <a:cubicBezTo>
                    <a:pt x="19294" y="12270"/>
                    <a:pt x="19237" y="12595"/>
                    <a:pt x="18758" y="12844"/>
                  </a:cubicBezTo>
                  <a:cubicBezTo>
                    <a:pt x="18404" y="13014"/>
                    <a:pt x="18249" y="13111"/>
                    <a:pt x="18006" y="13111"/>
                  </a:cubicBezTo>
                  <a:cubicBezTo>
                    <a:pt x="17921" y="13111"/>
                    <a:pt x="17825" y="13099"/>
                    <a:pt x="17705" y="13074"/>
                  </a:cubicBezTo>
                  <a:cubicBezTo>
                    <a:pt x="17686" y="13074"/>
                    <a:pt x="17667" y="13055"/>
                    <a:pt x="17648" y="13055"/>
                  </a:cubicBezTo>
                  <a:cubicBezTo>
                    <a:pt x="17667" y="12959"/>
                    <a:pt x="17705" y="12844"/>
                    <a:pt x="17763" y="12748"/>
                  </a:cubicBezTo>
                  <a:cubicBezTo>
                    <a:pt x="18031" y="12308"/>
                    <a:pt x="18471" y="11715"/>
                    <a:pt x="19007" y="11160"/>
                  </a:cubicBezTo>
                  <a:cubicBezTo>
                    <a:pt x="19504" y="10624"/>
                    <a:pt x="20347" y="10739"/>
                    <a:pt x="21380" y="10662"/>
                  </a:cubicBezTo>
                  <a:cubicBezTo>
                    <a:pt x="22433" y="10586"/>
                    <a:pt x="23313" y="10452"/>
                    <a:pt x="23313" y="10452"/>
                  </a:cubicBezTo>
                  <a:cubicBezTo>
                    <a:pt x="23313" y="10452"/>
                    <a:pt x="22758" y="10356"/>
                    <a:pt x="22165" y="10260"/>
                  </a:cubicBezTo>
                  <a:cubicBezTo>
                    <a:pt x="21991" y="10232"/>
                    <a:pt x="21755" y="10222"/>
                    <a:pt x="21509" y="10222"/>
                  </a:cubicBezTo>
                  <a:cubicBezTo>
                    <a:pt x="20919" y="10222"/>
                    <a:pt x="20270" y="10279"/>
                    <a:pt x="20270" y="10279"/>
                  </a:cubicBezTo>
                  <a:cubicBezTo>
                    <a:pt x="20270" y="10279"/>
                    <a:pt x="20385" y="10050"/>
                    <a:pt x="20844" y="9686"/>
                  </a:cubicBezTo>
                  <a:cubicBezTo>
                    <a:pt x="21304" y="9341"/>
                    <a:pt x="22433" y="8748"/>
                    <a:pt x="22433" y="8748"/>
                  </a:cubicBezTo>
                  <a:lnTo>
                    <a:pt x="22433" y="8748"/>
                  </a:lnTo>
                  <a:cubicBezTo>
                    <a:pt x="22433" y="8748"/>
                    <a:pt x="21246" y="9035"/>
                    <a:pt x="20710" y="9341"/>
                  </a:cubicBezTo>
                  <a:cubicBezTo>
                    <a:pt x="20155" y="9667"/>
                    <a:pt x="19811" y="10260"/>
                    <a:pt x="19811" y="10260"/>
                  </a:cubicBezTo>
                  <a:cubicBezTo>
                    <a:pt x="19811" y="10260"/>
                    <a:pt x="19849" y="9954"/>
                    <a:pt x="20136" y="9227"/>
                  </a:cubicBezTo>
                  <a:cubicBezTo>
                    <a:pt x="20423" y="8518"/>
                    <a:pt x="20232" y="7772"/>
                    <a:pt x="20634" y="7293"/>
                  </a:cubicBezTo>
                  <a:cubicBezTo>
                    <a:pt x="21036" y="6834"/>
                    <a:pt x="21495" y="6126"/>
                    <a:pt x="21495" y="6126"/>
                  </a:cubicBezTo>
                  <a:lnTo>
                    <a:pt x="21495" y="6126"/>
                  </a:lnTo>
                  <a:cubicBezTo>
                    <a:pt x="21495" y="6126"/>
                    <a:pt x="21131" y="6451"/>
                    <a:pt x="20634" y="6834"/>
                  </a:cubicBezTo>
                  <a:cubicBezTo>
                    <a:pt x="20136" y="7217"/>
                    <a:pt x="19906" y="8097"/>
                    <a:pt x="19906" y="8097"/>
                  </a:cubicBezTo>
                  <a:cubicBezTo>
                    <a:pt x="19887" y="7561"/>
                    <a:pt x="19237" y="7083"/>
                    <a:pt x="19237" y="7083"/>
                  </a:cubicBezTo>
                  <a:lnTo>
                    <a:pt x="19237" y="7083"/>
                  </a:lnTo>
                  <a:cubicBezTo>
                    <a:pt x="19237" y="7083"/>
                    <a:pt x="19562" y="7982"/>
                    <a:pt x="19619" y="8557"/>
                  </a:cubicBezTo>
                  <a:cubicBezTo>
                    <a:pt x="19696" y="9150"/>
                    <a:pt x="19122" y="10241"/>
                    <a:pt x="19007" y="10241"/>
                  </a:cubicBezTo>
                  <a:cubicBezTo>
                    <a:pt x="18892" y="10241"/>
                    <a:pt x="18796" y="9494"/>
                    <a:pt x="18643" y="9016"/>
                  </a:cubicBezTo>
                  <a:cubicBezTo>
                    <a:pt x="18528" y="8557"/>
                    <a:pt x="18356" y="7963"/>
                    <a:pt x="18547" y="7332"/>
                  </a:cubicBezTo>
                  <a:cubicBezTo>
                    <a:pt x="18739" y="6719"/>
                    <a:pt x="18433" y="5953"/>
                    <a:pt x="18433" y="5953"/>
                  </a:cubicBezTo>
                  <a:cubicBezTo>
                    <a:pt x="18433" y="5953"/>
                    <a:pt x="18433" y="6413"/>
                    <a:pt x="18318" y="6987"/>
                  </a:cubicBezTo>
                  <a:cubicBezTo>
                    <a:pt x="18184" y="7523"/>
                    <a:pt x="18241" y="8136"/>
                    <a:pt x="18241" y="8136"/>
                  </a:cubicBezTo>
                  <a:cubicBezTo>
                    <a:pt x="18241" y="8136"/>
                    <a:pt x="18126" y="7944"/>
                    <a:pt x="17839" y="7485"/>
                  </a:cubicBezTo>
                  <a:cubicBezTo>
                    <a:pt x="17552" y="7025"/>
                    <a:pt x="16691" y="6643"/>
                    <a:pt x="16691" y="6643"/>
                  </a:cubicBezTo>
                  <a:lnTo>
                    <a:pt x="16691" y="6643"/>
                  </a:lnTo>
                  <a:cubicBezTo>
                    <a:pt x="16691" y="6643"/>
                    <a:pt x="16997" y="7045"/>
                    <a:pt x="17476" y="7504"/>
                  </a:cubicBezTo>
                  <a:cubicBezTo>
                    <a:pt x="17954" y="7963"/>
                    <a:pt x="17935" y="8748"/>
                    <a:pt x="18146" y="9437"/>
                  </a:cubicBezTo>
                  <a:cubicBezTo>
                    <a:pt x="18356" y="10145"/>
                    <a:pt x="18509" y="10777"/>
                    <a:pt x="17935" y="11447"/>
                  </a:cubicBezTo>
                  <a:cubicBezTo>
                    <a:pt x="17667" y="11772"/>
                    <a:pt x="17456" y="11887"/>
                    <a:pt x="17265" y="11983"/>
                  </a:cubicBezTo>
                  <a:cubicBezTo>
                    <a:pt x="17303" y="11504"/>
                    <a:pt x="17322" y="10739"/>
                    <a:pt x="16997" y="10298"/>
                  </a:cubicBezTo>
                  <a:cubicBezTo>
                    <a:pt x="16499" y="9667"/>
                    <a:pt x="16786" y="9035"/>
                    <a:pt x="16787" y="9035"/>
                  </a:cubicBezTo>
                  <a:lnTo>
                    <a:pt x="16787" y="9035"/>
                  </a:lnTo>
                  <a:cubicBezTo>
                    <a:pt x="16786" y="9035"/>
                    <a:pt x="16231" y="9609"/>
                    <a:pt x="16423" y="9916"/>
                  </a:cubicBezTo>
                  <a:cubicBezTo>
                    <a:pt x="16614" y="10203"/>
                    <a:pt x="17016" y="10834"/>
                    <a:pt x="16901" y="11332"/>
                  </a:cubicBezTo>
                  <a:cubicBezTo>
                    <a:pt x="16790" y="11852"/>
                    <a:pt x="16534" y="12156"/>
                    <a:pt x="16327" y="12156"/>
                  </a:cubicBezTo>
                  <a:cubicBezTo>
                    <a:pt x="16320" y="12156"/>
                    <a:pt x="16314" y="12156"/>
                    <a:pt x="16308" y="12155"/>
                  </a:cubicBezTo>
                  <a:cubicBezTo>
                    <a:pt x="16117" y="12155"/>
                    <a:pt x="15217" y="10662"/>
                    <a:pt x="14317" y="10164"/>
                  </a:cubicBezTo>
                  <a:cubicBezTo>
                    <a:pt x="13437" y="9667"/>
                    <a:pt x="13494" y="8939"/>
                    <a:pt x="13494" y="7600"/>
                  </a:cubicBezTo>
                  <a:lnTo>
                    <a:pt x="13494" y="135"/>
                  </a:lnTo>
                  <a:cubicBezTo>
                    <a:pt x="13494" y="135"/>
                    <a:pt x="13054" y="39"/>
                    <a:pt x="12824" y="20"/>
                  </a:cubicBezTo>
                  <a:lnTo>
                    <a:pt x="1282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69" name="Google Shape;1169;p40"/>
            <p:cNvSpPr/>
            <p:nvPr/>
          </p:nvSpPr>
          <p:spPr>
            <a:xfrm>
              <a:off x="3570000" y="3393900"/>
              <a:ext cx="525" cy="1450"/>
            </a:xfrm>
            <a:custGeom>
              <a:avLst/>
              <a:gdLst/>
              <a:ahLst/>
              <a:cxnLst/>
              <a:rect l="l" t="t" r="r" b="b"/>
              <a:pathLst>
                <a:path w="21" h="58" extrusionOk="0">
                  <a:moveTo>
                    <a:pt x="20" y="0"/>
                  </a:moveTo>
                  <a:lnTo>
                    <a:pt x="20" y="0"/>
                  </a:lnTo>
                  <a:cubicBezTo>
                    <a:pt x="1" y="38"/>
                    <a:pt x="1" y="58"/>
                    <a:pt x="1" y="58"/>
                  </a:cubicBezTo>
                  <a:cubicBezTo>
                    <a:pt x="1" y="58"/>
                    <a:pt x="20" y="38"/>
                    <a:pt x="20" y="0"/>
                  </a:cubicBezTo>
                  <a:close/>
                </a:path>
              </a:pathLst>
            </a:custGeom>
            <a:solidFill>
              <a:srgbClr val="F9F0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70" name="Google Shape;1170;p40"/>
            <p:cNvSpPr/>
            <p:nvPr/>
          </p:nvSpPr>
          <p:spPr>
            <a:xfrm>
              <a:off x="3704950" y="3366125"/>
              <a:ext cx="500" cy="4075"/>
            </a:xfrm>
            <a:custGeom>
              <a:avLst/>
              <a:gdLst/>
              <a:ahLst/>
              <a:cxnLst/>
              <a:rect l="l" t="t" r="r" b="b"/>
              <a:pathLst>
                <a:path w="20" h="163" extrusionOk="0">
                  <a:moveTo>
                    <a:pt x="1" y="1"/>
                  </a:moveTo>
                  <a:cubicBezTo>
                    <a:pt x="1" y="103"/>
                    <a:pt x="9" y="163"/>
                    <a:pt x="15" y="163"/>
                  </a:cubicBezTo>
                  <a:cubicBezTo>
                    <a:pt x="18" y="163"/>
                    <a:pt x="20" y="148"/>
                    <a:pt x="20" y="116"/>
                  </a:cubicBezTo>
                  <a:cubicBezTo>
                    <a:pt x="20" y="97"/>
                    <a:pt x="20" y="58"/>
                    <a:pt x="1" y="1"/>
                  </a:cubicBezTo>
                  <a:close/>
                </a:path>
              </a:pathLst>
            </a:custGeom>
            <a:solidFill>
              <a:srgbClr val="F9F0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71" name="Google Shape;1171;p40"/>
            <p:cNvSpPr/>
            <p:nvPr/>
          </p:nvSpPr>
          <p:spPr>
            <a:xfrm>
              <a:off x="3781050" y="2846475"/>
              <a:ext cx="54575" cy="14375"/>
            </a:xfrm>
            <a:custGeom>
              <a:avLst/>
              <a:gdLst/>
              <a:ahLst/>
              <a:cxnLst/>
              <a:rect l="l" t="t" r="r" b="b"/>
              <a:pathLst>
                <a:path w="2183" h="575" extrusionOk="0">
                  <a:moveTo>
                    <a:pt x="0" y="0"/>
                  </a:moveTo>
                  <a:lnTo>
                    <a:pt x="0" y="574"/>
                  </a:lnTo>
                  <a:lnTo>
                    <a:pt x="2182" y="574"/>
                  </a:lnTo>
                  <a:lnTo>
                    <a:pt x="2182" y="0"/>
                  </a:lnTo>
                  <a:close/>
                </a:path>
              </a:pathLst>
            </a:custGeom>
            <a:solidFill>
              <a:srgbClr val="E8C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72" name="Google Shape;1172;p40"/>
            <p:cNvSpPr/>
            <p:nvPr/>
          </p:nvSpPr>
          <p:spPr>
            <a:xfrm>
              <a:off x="3782000" y="2903425"/>
              <a:ext cx="52175" cy="12925"/>
            </a:xfrm>
            <a:custGeom>
              <a:avLst/>
              <a:gdLst/>
              <a:ahLst/>
              <a:cxnLst/>
              <a:rect l="l" t="t" r="r" b="b"/>
              <a:pathLst>
                <a:path w="2087" h="517" extrusionOk="0">
                  <a:moveTo>
                    <a:pt x="0" y="0"/>
                  </a:moveTo>
                  <a:lnTo>
                    <a:pt x="0" y="517"/>
                  </a:lnTo>
                  <a:lnTo>
                    <a:pt x="2087" y="517"/>
                  </a:lnTo>
                  <a:lnTo>
                    <a:pt x="2087" y="0"/>
                  </a:lnTo>
                  <a:close/>
                </a:path>
              </a:pathLst>
            </a:custGeom>
            <a:solidFill>
              <a:srgbClr val="E8C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73" name="Google Shape;1173;p40"/>
            <p:cNvSpPr/>
            <p:nvPr/>
          </p:nvSpPr>
          <p:spPr>
            <a:xfrm>
              <a:off x="3783425" y="2955100"/>
              <a:ext cx="49800" cy="11500"/>
            </a:xfrm>
            <a:custGeom>
              <a:avLst/>
              <a:gdLst/>
              <a:ahLst/>
              <a:cxnLst/>
              <a:rect l="l" t="t" r="r" b="b"/>
              <a:pathLst>
                <a:path w="1992" h="460" extrusionOk="0">
                  <a:moveTo>
                    <a:pt x="1" y="0"/>
                  </a:moveTo>
                  <a:lnTo>
                    <a:pt x="1" y="460"/>
                  </a:lnTo>
                  <a:lnTo>
                    <a:pt x="1991" y="460"/>
                  </a:lnTo>
                  <a:lnTo>
                    <a:pt x="1991" y="0"/>
                  </a:lnTo>
                  <a:close/>
                </a:path>
              </a:pathLst>
            </a:custGeom>
            <a:solidFill>
              <a:srgbClr val="E8C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74" name="Google Shape;1174;p40"/>
            <p:cNvSpPr/>
            <p:nvPr/>
          </p:nvSpPr>
          <p:spPr>
            <a:xfrm>
              <a:off x="3784375" y="3002475"/>
              <a:ext cx="47900" cy="11025"/>
            </a:xfrm>
            <a:custGeom>
              <a:avLst/>
              <a:gdLst/>
              <a:ahLst/>
              <a:cxnLst/>
              <a:rect l="l" t="t" r="r" b="b"/>
              <a:pathLst>
                <a:path w="1916" h="441" extrusionOk="0">
                  <a:moveTo>
                    <a:pt x="1" y="0"/>
                  </a:moveTo>
                  <a:lnTo>
                    <a:pt x="1" y="440"/>
                  </a:lnTo>
                  <a:lnTo>
                    <a:pt x="1896" y="440"/>
                  </a:lnTo>
                  <a:lnTo>
                    <a:pt x="1915" y="0"/>
                  </a:lnTo>
                  <a:close/>
                </a:path>
              </a:pathLst>
            </a:custGeom>
            <a:solidFill>
              <a:srgbClr val="E8C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75" name="Google Shape;1175;p40"/>
            <p:cNvSpPr/>
            <p:nvPr/>
          </p:nvSpPr>
          <p:spPr>
            <a:xfrm>
              <a:off x="3785350" y="3045525"/>
              <a:ext cx="45950" cy="10075"/>
            </a:xfrm>
            <a:custGeom>
              <a:avLst/>
              <a:gdLst/>
              <a:ahLst/>
              <a:cxnLst/>
              <a:rect l="l" t="t" r="r" b="b"/>
              <a:pathLst>
                <a:path w="1838" h="403" extrusionOk="0">
                  <a:moveTo>
                    <a:pt x="0" y="1"/>
                  </a:moveTo>
                  <a:lnTo>
                    <a:pt x="19" y="403"/>
                  </a:lnTo>
                  <a:lnTo>
                    <a:pt x="1819" y="403"/>
                  </a:lnTo>
                  <a:lnTo>
                    <a:pt x="1838" y="1"/>
                  </a:lnTo>
                  <a:close/>
                </a:path>
              </a:pathLst>
            </a:custGeom>
            <a:solidFill>
              <a:srgbClr val="E8C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1176" name="Google Shape;1176;p40"/>
          <p:cNvGrpSpPr/>
          <p:nvPr/>
        </p:nvGrpSpPr>
        <p:grpSpPr>
          <a:xfrm rot="-3625297">
            <a:off x="97710" y="3121229"/>
            <a:ext cx="1143407" cy="1365753"/>
            <a:chOff x="2641650" y="1052550"/>
            <a:chExt cx="778700" cy="930125"/>
          </a:xfrm>
        </p:grpSpPr>
        <p:sp>
          <p:nvSpPr>
            <p:cNvPr id="1177" name="Google Shape;1177;p40"/>
            <p:cNvSpPr/>
            <p:nvPr/>
          </p:nvSpPr>
          <p:spPr>
            <a:xfrm>
              <a:off x="2922825" y="1529950"/>
              <a:ext cx="86650" cy="84575"/>
            </a:xfrm>
            <a:custGeom>
              <a:avLst/>
              <a:gdLst/>
              <a:ahLst/>
              <a:cxnLst/>
              <a:rect l="l" t="t" r="r" b="b"/>
              <a:pathLst>
                <a:path w="3466" h="3383" extrusionOk="0">
                  <a:moveTo>
                    <a:pt x="1733" y="0"/>
                  </a:moveTo>
                  <a:cubicBezTo>
                    <a:pt x="1451" y="0"/>
                    <a:pt x="1170" y="76"/>
                    <a:pt x="912" y="183"/>
                  </a:cubicBezTo>
                  <a:cubicBezTo>
                    <a:pt x="274" y="456"/>
                    <a:pt x="0" y="1216"/>
                    <a:pt x="30" y="1855"/>
                  </a:cubicBezTo>
                  <a:cubicBezTo>
                    <a:pt x="137" y="2736"/>
                    <a:pt x="877" y="3382"/>
                    <a:pt x="1715" y="3382"/>
                  </a:cubicBezTo>
                  <a:cubicBezTo>
                    <a:pt x="1831" y="3382"/>
                    <a:pt x="1949" y="3370"/>
                    <a:pt x="2067" y="3344"/>
                  </a:cubicBezTo>
                  <a:cubicBezTo>
                    <a:pt x="2979" y="3101"/>
                    <a:pt x="3465" y="2189"/>
                    <a:pt x="3313" y="1338"/>
                  </a:cubicBezTo>
                  <a:cubicBezTo>
                    <a:pt x="3252" y="882"/>
                    <a:pt x="2918" y="517"/>
                    <a:pt x="2553" y="274"/>
                  </a:cubicBezTo>
                  <a:cubicBezTo>
                    <a:pt x="2295" y="76"/>
                    <a:pt x="2014" y="0"/>
                    <a:pt x="17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78" name="Google Shape;1178;p40"/>
            <p:cNvSpPr/>
            <p:nvPr/>
          </p:nvSpPr>
          <p:spPr>
            <a:xfrm>
              <a:off x="3085075" y="1594825"/>
              <a:ext cx="89575" cy="63675"/>
            </a:xfrm>
            <a:custGeom>
              <a:avLst/>
              <a:gdLst/>
              <a:ahLst/>
              <a:cxnLst/>
              <a:rect l="l" t="t" r="r" b="b"/>
              <a:pathLst>
                <a:path w="3583" h="2547" extrusionOk="0">
                  <a:moveTo>
                    <a:pt x="1728" y="1"/>
                  </a:moveTo>
                  <a:cubicBezTo>
                    <a:pt x="1448" y="1"/>
                    <a:pt x="1158" y="105"/>
                    <a:pt x="896" y="354"/>
                  </a:cubicBezTo>
                  <a:cubicBezTo>
                    <a:pt x="1" y="1249"/>
                    <a:pt x="841" y="2546"/>
                    <a:pt x="1816" y="2546"/>
                  </a:cubicBezTo>
                  <a:cubicBezTo>
                    <a:pt x="2098" y="2546"/>
                    <a:pt x="2393" y="2437"/>
                    <a:pt x="2659" y="2178"/>
                  </a:cubicBezTo>
                  <a:cubicBezTo>
                    <a:pt x="3583" y="1301"/>
                    <a:pt x="2717" y="1"/>
                    <a:pt x="17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79" name="Google Shape;1179;p40"/>
            <p:cNvSpPr/>
            <p:nvPr/>
          </p:nvSpPr>
          <p:spPr>
            <a:xfrm>
              <a:off x="2987175" y="1706400"/>
              <a:ext cx="80400" cy="56325"/>
            </a:xfrm>
            <a:custGeom>
              <a:avLst/>
              <a:gdLst/>
              <a:ahLst/>
              <a:cxnLst/>
              <a:rect l="l" t="t" r="r" b="b"/>
              <a:pathLst>
                <a:path w="3216" h="2253" extrusionOk="0">
                  <a:moveTo>
                    <a:pt x="1553" y="1"/>
                  </a:moveTo>
                  <a:cubicBezTo>
                    <a:pt x="1311" y="1"/>
                    <a:pt x="1059" y="89"/>
                    <a:pt x="830" y="298"/>
                  </a:cubicBezTo>
                  <a:cubicBezTo>
                    <a:pt x="0" y="1081"/>
                    <a:pt x="762" y="2253"/>
                    <a:pt x="1642" y="2253"/>
                  </a:cubicBezTo>
                  <a:cubicBezTo>
                    <a:pt x="1890" y="2253"/>
                    <a:pt x="2147" y="2160"/>
                    <a:pt x="2381" y="1940"/>
                  </a:cubicBezTo>
                  <a:cubicBezTo>
                    <a:pt x="3216" y="1176"/>
                    <a:pt x="2440" y="1"/>
                    <a:pt x="15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80" name="Google Shape;1180;p40"/>
            <p:cNvSpPr/>
            <p:nvPr/>
          </p:nvSpPr>
          <p:spPr>
            <a:xfrm>
              <a:off x="2711500" y="1658375"/>
              <a:ext cx="79875" cy="67600"/>
            </a:xfrm>
            <a:custGeom>
              <a:avLst/>
              <a:gdLst/>
              <a:ahLst/>
              <a:cxnLst/>
              <a:rect l="l" t="t" r="r" b="b"/>
              <a:pathLst>
                <a:path w="3195" h="2704" extrusionOk="0">
                  <a:moveTo>
                    <a:pt x="1352" y="0"/>
                  </a:moveTo>
                  <a:cubicBezTo>
                    <a:pt x="1059" y="0"/>
                    <a:pt x="763" y="107"/>
                    <a:pt x="581" y="304"/>
                  </a:cubicBezTo>
                  <a:cubicBezTo>
                    <a:pt x="505" y="369"/>
                    <a:pt x="449" y="433"/>
                    <a:pt x="403" y="501"/>
                  </a:cubicBezTo>
                  <a:lnTo>
                    <a:pt x="403" y="501"/>
                  </a:lnTo>
                  <a:cubicBezTo>
                    <a:pt x="126" y="879"/>
                    <a:pt x="0" y="1470"/>
                    <a:pt x="277" y="1885"/>
                  </a:cubicBezTo>
                  <a:cubicBezTo>
                    <a:pt x="606" y="2415"/>
                    <a:pt x="1089" y="2703"/>
                    <a:pt x="1607" y="2703"/>
                  </a:cubicBezTo>
                  <a:cubicBezTo>
                    <a:pt x="1950" y="2703"/>
                    <a:pt x="2308" y="2577"/>
                    <a:pt x="2647" y="2310"/>
                  </a:cubicBezTo>
                  <a:cubicBezTo>
                    <a:pt x="3195" y="1885"/>
                    <a:pt x="3164" y="943"/>
                    <a:pt x="2708" y="517"/>
                  </a:cubicBezTo>
                  <a:cubicBezTo>
                    <a:pt x="2469" y="305"/>
                    <a:pt x="2184" y="168"/>
                    <a:pt x="1898" y="124"/>
                  </a:cubicBezTo>
                  <a:lnTo>
                    <a:pt x="1898" y="124"/>
                  </a:lnTo>
                  <a:cubicBezTo>
                    <a:pt x="1828" y="91"/>
                    <a:pt x="1754" y="66"/>
                    <a:pt x="1678" y="48"/>
                  </a:cubicBezTo>
                  <a:lnTo>
                    <a:pt x="1678" y="48"/>
                  </a:lnTo>
                  <a:cubicBezTo>
                    <a:pt x="1574" y="16"/>
                    <a:pt x="1463" y="0"/>
                    <a:pt x="13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81" name="Google Shape;1181;p40"/>
            <p:cNvSpPr/>
            <p:nvPr/>
          </p:nvSpPr>
          <p:spPr>
            <a:xfrm>
              <a:off x="2812250" y="1404200"/>
              <a:ext cx="72650" cy="51550"/>
            </a:xfrm>
            <a:custGeom>
              <a:avLst/>
              <a:gdLst/>
              <a:ahLst/>
              <a:cxnLst/>
              <a:rect l="l" t="t" r="r" b="b"/>
              <a:pathLst>
                <a:path w="2906" h="2062" extrusionOk="0">
                  <a:moveTo>
                    <a:pt x="1443" y="0"/>
                  </a:moveTo>
                  <a:cubicBezTo>
                    <a:pt x="1218" y="0"/>
                    <a:pt x="986" y="85"/>
                    <a:pt x="776" y="289"/>
                  </a:cubicBezTo>
                  <a:cubicBezTo>
                    <a:pt x="0" y="993"/>
                    <a:pt x="696" y="2061"/>
                    <a:pt x="1486" y="2061"/>
                  </a:cubicBezTo>
                  <a:cubicBezTo>
                    <a:pt x="1719" y="2061"/>
                    <a:pt x="1960" y="1969"/>
                    <a:pt x="2174" y="1748"/>
                  </a:cubicBezTo>
                  <a:cubicBezTo>
                    <a:pt x="2906" y="1039"/>
                    <a:pt x="2225" y="0"/>
                    <a:pt x="14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82" name="Google Shape;1182;p40"/>
            <p:cNvSpPr/>
            <p:nvPr/>
          </p:nvSpPr>
          <p:spPr>
            <a:xfrm>
              <a:off x="3030100" y="1453050"/>
              <a:ext cx="78900" cy="67150"/>
            </a:xfrm>
            <a:custGeom>
              <a:avLst/>
              <a:gdLst/>
              <a:ahLst/>
              <a:cxnLst/>
              <a:rect l="l" t="t" r="r" b="b"/>
              <a:pathLst>
                <a:path w="3156" h="2686" extrusionOk="0">
                  <a:moveTo>
                    <a:pt x="1914" y="0"/>
                  </a:moveTo>
                  <a:cubicBezTo>
                    <a:pt x="1668" y="0"/>
                    <a:pt x="1424" y="80"/>
                    <a:pt x="1241" y="250"/>
                  </a:cubicBezTo>
                  <a:cubicBezTo>
                    <a:pt x="815" y="706"/>
                    <a:pt x="299" y="1131"/>
                    <a:pt x="116" y="1739"/>
                  </a:cubicBezTo>
                  <a:cubicBezTo>
                    <a:pt x="1" y="2144"/>
                    <a:pt x="297" y="2686"/>
                    <a:pt x="719" y="2686"/>
                  </a:cubicBezTo>
                  <a:cubicBezTo>
                    <a:pt x="741" y="2686"/>
                    <a:pt x="763" y="2684"/>
                    <a:pt x="785" y="2681"/>
                  </a:cubicBezTo>
                  <a:cubicBezTo>
                    <a:pt x="1423" y="2620"/>
                    <a:pt x="1879" y="2286"/>
                    <a:pt x="2426" y="1921"/>
                  </a:cubicBezTo>
                  <a:cubicBezTo>
                    <a:pt x="2943" y="1587"/>
                    <a:pt x="3156" y="949"/>
                    <a:pt x="2761" y="402"/>
                  </a:cubicBezTo>
                  <a:cubicBezTo>
                    <a:pt x="2570" y="141"/>
                    <a:pt x="2241" y="0"/>
                    <a:pt x="19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83" name="Google Shape;1183;p40"/>
            <p:cNvSpPr/>
            <p:nvPr/>
          </p:nvSpPr>
          <p:spPr>
            <a:xfrm>
              <a:off x="2854850" y="1711625"/>
              <a:ext cx="59625" cy="42450"/>
            </a:xfrm>
            <a:custGeom>
              <a:avLst/>
              <a:gdLst/>
              <a:ahLst/>
              <a:cxnLst/>
              <a:rect l="l" t="t" r="r" b="b"/>
              <a:pathLst>
                <a:path w="2385" h="1698" extrusionOk="0">
                  <a:moveTo>
                    <a:pt x="1152" y="1"/>
                  </a:moveTo>
                  <a:cubicBezTo>
                    <a:pt x="963" y="1"/>
                    <a:pt x="767" y="72"/>
                    <a:pt x="591" y="241"/>
                  </a:cubicBezTo>
                  <a:cubicBezTo>
                    <a:pt x="1" y="832"/>
                    <a:pt x="548" y="1698"/>
                    <a:pt x="1193" y="1698"/>
                  </a:cubicBezTo>
                  <a:cubicBezTo>
                    <a:pt x="1377" y="1698"/>
                    <a:pt x="1570" y="1626"/>
                    <a:pt x="1746" y="1457"/>
                  </a:cubicBezTo>
                  <a:cubicBezTo>
                    <a:pt x="2384" y="866"/>
                    <a:pt x="1810" y="1"/>
                    <a:pt x="11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84" name="Google Shape;1184;p40"/>
            <p:cNvSpPr/>
            <p:nvPr/>
          </p:nvSpPr>
          <p:spPr>
            <a:xfrm>
              <a:off x="2664675" y="1516975"/>
              <a:ext cx="84725" cy="59250"/>
            </a:xfrm>
            <a:custGeom>
              <a:avLst/>
              <a:gdLst/>
              <a:ahLst/>
              <a:cxnLst/>
              <a:rect l="l" t="t" r="r" b="b"/>
              <a:pathLst>
                <a:path w="3389" h="2370" extrusionOk="0">
                  <a:moveTo>
                    <a:pt x="1680" y="0"/>
                  </a:moveTo>
                  <a:cubicBezTo>
                    <a:pt x="1418" y="0"/>
                    <a:pt x="1147" y="100"/>
                    <a:pt x="903" y="337"/>
                  </a:cubicBezTo>
                  <a:cubicBezTo>
                    <a:pt x="1" y="1121"/>
                    <a:pt x="825" y="2369"/>
                    <a:pt x="1750" y="2369"/>
                  </a:cubicBezTo>
                  <a:cubicBezTo>
                    <a:pt x="2009" y="2369"/>
                    <a:pt x="2275" y="2272"/>
                    <a:pt x="2514" y="2039"/>
                  </a:cubicBezTo>
                  <a:cubicBezTo>
                    <a:pt x="3388" y="1212"/>
                    <a:pt x="2592" y="0"/>
                    <a:pt x="16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85" name="Google Shape;1185;p40"/>
            <p:cNvSpPr/>
            <p:nvPr/>
          </p:nvSpPr>
          <p:spPr>
            <a:xfrm>
              <a:off x="3084675" y="1927225"/>
              <a:ext cx="60050" cy="55450"/>
            </a:xfrm>
            <a:custGeom>
              <a:avLst/>
              <a:gdLst/>
              <a:ahLst/>
              <a:cxnLst/>
              <a:rect l="l" t="t" r="r" b="b"/>
              <a:pathLst>
                <a:path w="2402" h="2218" extrusionOk="0">
                  <a:moveTo>
                    <a:pt x="1008" y="1"/>
                  </a:moveTo>
                  <a:cubicBezTo>
                    <a:pt x="854" y="1"/>
                    <a:pt x="698" y="48"/>
                    <a:pt x="547" y="158"/>
                  </a:cubicBezTo>
                  <a:cubicBezTo>
                    <a:pt x="91" y="553"/>
                    <a:pt x="0" y="1161"/>
                    <a:pt x="395" y="1556"/>
                  </a:cubicBezTo>
                  <a:lnTo>
                    <a:pt x="821" y="1952"/>
                  </a:lnTo>
                  <a:cubicBezTo>
                    <a:pt x="993" y="2123"/>
                    <a:pt x="1213" y="2218"/>
                    <a:pt x="1433" y="2218"/>
                  </a:cubicBezTo>
                  <a:cubicBezTo>
                    <a:pt x="1601" y="2218"/>
                    <a:pt x="1770" y="2162"/>
                    <a:pt x="1915" y="2043"/>
                  </a:cubicBezTo>
                  <a:cubicBezTo>
                    <a:pt x="2219" y="1800"/>
                    <a:pt x="2402" y="1313"/>
                    <a:pt x="2158" y="979"/>
                  </a:cubicBezTo>
                  <a:cubicBezTo>
                    <a:pt x="2067" y="827"/>
                    <a:pt x="1946" y="675"/>
                    <a:pt x="1824" y="462"/>
                  </a:cubicBezTo>
                  <a:cubicBezTo>
                    <a:pt x="1620" y="197"/>
                    <a:pt x="1321" y="1"/>
                    <a:pt x="10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86" name="Google Shape;1186;p40"/>
            <p:cNvSpPr/>
            <p:nvPr/>
          </p:nvSpPr>
          <p:spPr>
            <a:xfrm>
              <a:off x="3199500" y="1813800"/>
              <a:ext cx="53900" cy="37125"/>
            </a:xfrm>
            <a:custGeom>
              <a:avLst/>
              <a:gdLst/>
              <a:ahLst/>
              <a:cxnLst/>
              <a:rect l="l" t="t" r="r" b="b"/>
              <a:pathLst>
                <a:path w="2156" h="1485" extrusionOk="0">
                  <a:moveTo>
                    <a:pt x="1054" y="0"/>
                  </a:moveTo>
                  <a:cubicBezTo>
                    <a:pt x="893" y="0"/>
                    <a:pt x="726" y="59"/>
                    <a:pt x="575" y="197"/>
                  </a:cubicBezTo>
                  <a:cubicBezTo>
                    <a:pt x="0" y="699"/>
                    <a:pt x="519" y="1484"/>
                    <a:pt x="1121" y="1484"/>
                  </a:cubicBezTo>
                  <a:cubicBezTo>
                    <a:pt x="1284" y="1484"/>
                    <a:pt x="1453" y="1427"/>
                    <a:pt x="1608" y="1291"/>
                  </a:cubicBezTo>
                  <a:cubicBezTo>
                    <a:pt x="2156" y="767"/>
                    <a:pt x="1640" y="0"/>
                    <a:pt x="10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87" name="Google Shape;1187;p40"/>
            <p:cNvSpPr/>
            <p:nvPr/>
          </p:nvSpPr>
          <p:spPr>
            <a:xfrm>
              <a:off x="2914100" y="1844850"/>
              <a:ext cx="69925" cy="49850"/>
            </a:xfrm>
            <a:custGeom>
              <a:avLst/>
              <a:gdLst/>
              <a:ahLst/>
              <a:cxnLst/>
              <a:rect l="l" t="t" r="r" b="b"/>
              <a:pathLst>
                <a:path w="2797" h="1994" extrusionOk="0">
                  <a:moveTo>
                    <a:pt x="1339" y="1"/>
                  </a:moveTo>
                  <a:cubicBezTo>
                    <a:pt x="1128" y="1"/>
                    <a:pt x="910" y="78"/>
                    <a:pt x="714" y="262"/>
                  </a:cubicBezTo>
                  <a:cubicBezTo>
                    <a:pt x="1" y="951"/>
                    <a:pt x="682" y="1994"/>
                    <a:pt x="1449" y="1994"/>
                  </a:cubicBezTo>
                  <a:cubicBezTo>
                    <a:pt x="1663" y="1994"/>
                    <a:pt x="1883" y="1913"/>
                    <a:pt x="2082" y="1721"/>
                  </a:cubicBezTo>
                  <a:cubicBezTo>
                    <a:pt x="2797" y="1029"/>
                    <a:pt x="2109" y="1"/>
                    <a:pt x="133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88" name="Google Shape;1188;p40"/>
            <p:cNvSpPr/>
            <p:nvPr/>
          </p:nvSpPr>
          <p:spPr>
            <a:xfrm>
              <a:off x="2990125" y="1303025"/>
              <a:ext cx="76175" cy="54025"/>
            </a:xfrm>
            <a:custGeom>
              <a:avLst/>
              <a:gdLst/>
              <a:ahLst/>
              <a:cxnLst/>
              <a:rect l="l" t="t" r="r" b="b"/>
              <a:pathLst>
                <a:path w="3047" h="2161" extrusionOk="0">
                  <a:moveTo>
                    <a:pt x="1485" y="0"/>
                  </a:moveTo>
                  <a:cubicBezTo>
                    <a:pt x="1254" y="0"/>
                    <a:pt x="1016" y="87"/>
                    <a:pt x="804" y="293"/>
                  </a:cubicBezTo>
                  <a:cubicBezTo>
                    <a:pt x="1" y="1025"/>
                    <a:pt x="720" y="2161"/>
                    <a:pt x="1552" y="2161"/>
                  </a:cubicBezTo>
                  <a:cubicBezTo>
                    <a:pt x="1791" y="2161"/>
                    <a:pt x="2039" y="2067"/>
                    <a:pt x="2263" y="1843"/>
                  </a:cubicBezTo>
                  <a:cubicBezTo>
                    <a:pt x="3046" y="1107"/>
                    <a:pt x="2309" y="0"/>
                    <a:pt x="148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89" name="Google Shape;1189;p40"/>
            <p:cNvSpPr/>
            <p:nvPr/>
          </p:nvSpPr>
          <p:spPr>
            <a:xfrm>
              <a:off x="3220200" y="1557425"/>
              <a:ext cx="86350" cy="60875"/>
            </a:xfrm>
            <a:custGeom>
              <a:avLst/>
              <a:gdLst/>
              <a:ahLst/>
              <a:cxnLst/>
              <a:rect l="l" t="t" r="r" b="b"/>
              <a:pathLst>
                <a:path w="3454" h="2435" extrusionOk="0">
                  <a:moveTo>
                    <a:pt x="1680" y="1"/>
                  </a:moveTo>
                  <a:cubicBezTo>
                    <a:pt x="1417" y="1"/>
                    <a:pt x="1146" y="98"/>
                    <a:pt x="902" y="330"/>
                  </a:cubicBezTo>
                  <a:cubicBezTo>
                    <a:pt x="0" y="1160"/>
                    <a:pt x="820" y="2434"/>
                    <a:pt x="1773" y="2434"/>
                  </a:cubicBezTo>
                  <a:cubicBezTo>
                    <a:pt x="2041" y="2434"/>
                    <a:pt x="2320" y="2333"/>
                    <a:pt x="2573" y="2093"/>
                  </a:cubicBezTo>
                  <a:cubicBezTo>
                    <a:pt x="3453" y="1261"/>
                    <a:pt x="2622" y="1"/>
                    <a:pt x="16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90" name="Google Shape;1190;p40"/>
            <p:cNvSpPr/>
            <p:nvPr/>
          </p:nvSpPr>
          <p:spPr>
            <a:xfrm>
              <a:off x="2840750" y="1546550"/>
              <a:ext cx="42525" cy="30300"/>
            </a:xfrm>
            <a:custGeom>
              <a:avLst/>
              <a:gdLst/>
              <a:ahLst/>
              <a:cxnLst/>
              <a:rect l="l" t="t" r="r" b="b"/>
              <a:pathLst>
                <a:path w="1701" h="1212" extrusionOk="0">
                  <a:moveTo>
                    <a:pt x="813" y="0"/>
                  </a:moveTo>
                  <a:cubicBezTo>
                    <a:pt x="684" y="0"/>
                    <a:pt x="549" y="47"/>
                    <a:pt x="426" y="157"/>
                  </a:cubicBezTo>
                  <a:cubicBezTo>
                    <a:pt x="0" y="583"/>
                    <a:pt x="403" y="1211"/>
                    <a:pt x="860" y="1211"/>
                  </a:cubicBezTo>
                  <a:cubicBezTo>
                    <a:pt x="990" y="1211"/>
                    <a:pt x="1125" y="1160"/>
                    <a:pt x="1247" y="1039"/>
                  </a:cubicBezTo>
                  <a:cubicBezTo>
                    <a:pt x="1701" y="632"/>
                    <a:pt x="1290" y="0"/>
                    <a:pt x="8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91" name="Google Shape;1191;p40"/>
            <p:cNvSpPr/>
            <p:nvPr/>
          </p:nvSpPr>
          <p:spPr>
            <a:xfrm>
              <a:off x="2641650" y="1300600"/>
              <a:ext cx="69175" cy="64875"/>
            </a:xfrm>
            <a:custGeom>
              <a:avLst/>
              <a:gdLst/>
              <a:ahLst/>
              <a:cxnLst/>
              <a:rect l="l" t="t" r="r" b="b"/>
              <a:pathLst>
                <a:path w="2767" h="2595" extrusionOk="0">
                  <a:moveTo>
                    <a:pt x="1065" y="0"/>
                  </a:moveTo>
                  <a:cubicBezTo>
                    <a:pt x="867" y="0"/>
                    <a:pt x="670" y="59"/>
                    <a:pt x="487" y="208"/>
                  </a:cubicBezTo>
                  <a:cubicBezTo>
                    <a:pt x="31" y="542"/>
                    <a:pt x="1" y="1150"/>
                    <a:pt x="183" y="1636"/>
                  </a:cubicBezTo>
                  <a:cubicBezTo>
                    <a:pt x="393" y="2202"/>
                    <a:pt x="848" y="2594"/>
                    <a:pt x="1349" y="2594"/>
                  </a:cubicBezTo>
                  <a:cubicBezTo>
                    <a:pt x="1575" y="2594"/>
                    <a:pt x="1811" y="2515"/>
                    <a:pt x="2037" y="2335"/>
                  </a:cubicBezTo>
                  <a:cubicBezTo>
                    <a:pt x="2767" y="1849"/>
                    <a:pt x="2736" y="785"/>
                    <a:pt x="2007" y="329"/>
                  </a:cubicBezTo>
                  <a:cubicBezTo>
                    <a:pt x="1723" y="159"/>
                    <a:pt x="1392" y="0"/>
                    <a:pt x="10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92" name="Google Shape;1192;p40"/>
            <p:cNvSpPr/>
            <p:nvPr/>
          </p:nvSpPr>
          <p:spPr>
            <a:xfrm>
              <a:off x="2824675" y="1103425"/>
              <a:ext cx="80925" cy="56350"/>
            </a:xfrm>
            <a:custGeom>
              <a:avLst/>
              <a:gdLst/>
              <a:ahLst/>
              <a:cxnLst/>
              <a:rect l="l" t="t" r="r" b="b"/>
              <a:pathLst>
                <a:path w="3237" h="2254" extrusionOk="0">
                  <a:moveTo>
                    <a:pt x="1569" y="0"/>
                  </a:moveTo>
                  <a:cubicBezTo>
                    <a:pt x="1319" y="0"/>
                    <a:pt x="1060" y="93"/>
                    <a:pt x="826" y="313"/>
                  </a:cubicBezTo>
                  <a:cubicBezTo>
                    <a:pt x="0" y="1091"/>
                    <a:pt x="766" y="2254"/>
                    <a:pt x="1648" y="2254"/>
                  </a:cubicBezTo>
                  <a:cubicBezTo>
                    <a:pt x="1903" y="2254"/>
                    <a:pt x="2168" y="2156"/>
                    <a:pt x="2406" y="1924"/>
                  </a:cubicBezTo>
                  <a:cubicBezTo>
                    <a:pt x="3236" y="1166"/>
                    <a:pt x="2457" y="0"/>
                    <a:pt x="15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93" name="Google Shape;1193;p40"/>
            <p:cNvSpPr/>
            <p:nvPr/>
          </p:nvSpPr>
          <p:spPr>
            <a:xfrm>
              <a:off x="2806825" y="1305425"/>
              <a:ext cx="53125" cy="37600"/>
            </a:xfrm>
            <a:custGeom>
              <a:avLst/>
              <a:gdLst/>
              <a:ahLst/>
              <a:cxnLst/>
              <a:rect l="l" t="t" r="r" b="b"/>
              <a:pathLst>
                <a:path w="2125" h="1504" extrusionOk="0">
                  <a:moveTo>
                    <a:pt x="1031" y="1"/>
                  </a:moveTo>
                  <a:cubicBezTo>
                    <a:pt x="873" y="1"/>
                    <a:pt x="712" y="59"/>
                    <a:pt x="567" y="197"/>
                  </a:cubicBezTo>
                  <a:cubicBezTo>
                    <a:pt x="0" y="740"/>
                    <a:pt x="498" y="1503"/>
                    <a:pt x="1090" y="1503"/>
                  </a:cubicBezTo>
                  <a:cubicBezTo>
                    <a:pt x="1260" y="1503"/>
                    <a:pt x="1438" y="1441"/>
                    <a:pt x="1600" y="1291"/>
                  </a:cubicBezTo>
                  <a:cubicBezTo>
                    <a:pt x="2124" y="767"/>
                    <a:pt x="1603" y="1"/>
                    <a:pt x="10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94" name="Google Shape;1194;p40"/>
            <p:cNvSpPr/>
            <p:nvPr/>
          </p:nvSpPr>
          <p:spPr>
            <a:xfrm>
              <a:off x="3298875" y="1915225"/>
              <a:ext cx="92900" cy="65575"/>
            </a:xfrm>
            <a:custGeom>
              <a:avLst/>
              <a:gdLst/>
              <a:ahLst/>
              <a:cxnLst/>
              <a:rect l="l" t="t" r="r" b="b"/>
              <a:pathLst>
                <a:path w="3716" h="2623" extrusionOk="0">
                  <a:moveTo>
                    <a:pt x="1818" y="0"/>
                  </a:moveTo>
                  <a:cubicBezTo>
                    <a:pt x="1527" y="0"/>
                    <a:pt x="1223" y="108"/>
                    <a:pt x="946" y="365"/>
                  </a:cubicBezTo>
                  <a:cubicBezTo>
                    <a:pt x="0" y="1264"/>
                    <a:pt x="895" y="2623"/>
                    <a:pt x="1911" y="2623"/>
                  </a:cubicBezTo>
                  <a:cubicBezTo>
                    <a:pt x="2201" y="2623"/>
                    <a:pt x="2500" y="2512"/>
                    <a:pt x="2770" y="2249"/>
                  </a:cubicBezTo>
                  <a:cubicBezTo>
                    <a:pt x="3716" y="1327"/>
                    <a:pt x="2840" y="0"/>
                    <a:pt x="18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95" name="Google Shape;1195;p40"/>
            <p:cNvSpPr/>
            <p:nvPr/>
          </p:nvSpPr>
          <p:spPr>
            <a:xfrm>
              <a:off x="3352825" y="1772100"/>
              <a:ext cx="67525" cy="47275"/>
            </a:xfrm>
            <a:custGeom>
              <a:avLst/>
              <a:gdLst/>
              <a:ahLst/>
              <a:cxnLst/>
              <a:rect l="l" t="t" r="r" b="b"/>
              <a:pathLst>
                <a:path w="2701" h="1891" extrusionOk="0">
                  <a:moveTo>
                    <a:pt x="1325" y="1"/>
                  </a:moveTo>
                  <a:cubicBezTo>
                    <a:pt x="1124" y="1"/>
                    <a:pt x="918" y="76"/>
                    <a:pt x="733" y="254"/>
                  </a:cubicBezTo>
                  <a:cubicBezTo>
                    <a:pt x="1" y="916"/>
                    <a:pt x="628" y="1890"/>
                    <a:pt x="1373" y="1890"/>
                  </a:cubicBezTo>
                  <a:cubicBezTo>
                    <a:pt x="1585" y="1890"/>
                    <a:pt x="1807" y="1811"/>
                    <a:pt x="2010" y="1622"/>
                  </a:cubicBezTo>
                  <a:cubicBezTo>
                    <a:pt x="2700" y="979"/>
                    <a:pt x="2049" y="1"/>
                    <a:pt x="13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96" name="Google Shape;1196;p40"/>
            <p:cNvSpPr/>
            <p:nvPr/>
          </p:nvSpPr>
          <p:spPr>
            <a:xfrm>
              <a:off x="3105175" y="1300600"/>
              <a:ext cx="81450" cy="56650"/>
            </a:xfrm>
            <a:custGeom>
              <a:avLst/>
              <a:gdLst/>
              <a:ahLst/>
              <a:cxnLst/>
              <a:rect l="l" t="t" r="r" b="b"/>
              <a:pathLst>
                <a:path w="3258" h="2266" extrusionOk="0">
                  <a:moveTo>
                    <a:pt x="1610" y="0"/>
                  </a:moveTo>
                  <a:cubicBezTo>
                    <a:pt x="1355" y="0"/>
                    <a:pt x="1091" y="97"/>
                    <a:pt x="852" y="329"/>
                  </a:cubicBezTo>
                  <a:cubicBezTo>
                    <a:pt x="1" y="1086"/>
                    <a:pt x="768" y="2266"/>
                    <a:pt x="1666" y="2266"/>
                  </a:cubicBezTo>
                  <a:cubicBezTo>
                    <a:pt x="1923" y="2266"/>
                    <a:pt x="2190" y="2170"/>
                    <a:pt x="2433" y="1940"/>
                  </a:cubicBezTo>
                  <a:cubicBezTo>
                    <a:pt x="3258" y="1162"/>
                    <a:pt x="2492" y="0"/>
                    <a:pt x="161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97" name="Google Shape;1197;p40"/>
            <p:cNvSpPr/>
            <p:nvPr/>
          </p:nvSpPr>
          <p:spPr>
            <a:xfrm>
              <a:off x="2950725" y="1052550"/>
              <a:ext cx="73825" cy="52075"/>
            </a:xfrm>
            <a:custGeom>
              <a:avLst/>
              <a:gdLst/>
              <a:ahLst/>
              <a:cxnLst/>
              <a:rect l="l" t="t" r="r" b="b"/>
              <a:pathLst>
                <a:path w="2953" h="2083" extrusionOk="0">
                  <a:moveTo>
                    <a:pt x="1410" y="0"/>
                  </a:moveTo>
                  <a:cubicBezTo>
                    <a:pt x="1183" y="0"/>
                    <a:pt x="949" y="84"/>
                    <a:pt x="738" y="282"/>
                  </a:cubicBezTo>
                  <a:cubicBezTo>
                    <a:pt x="0" y="996"/>
                    <a:pt x="716" y="2083"/>
                    <a:pt x="1514" y="2083"/>
                  </a:cubicBezTo>
                  <a:cubicBezTo>
                    <a:pt x="1735" y="2083"/>
                    <a:pt x="1962" y="1999"/>
                    <a:pt x="2167" y="1801"/>
                  </a:cubicBezTo>
                  <a:cubicBezTo>
                    <a:pt x="2952" y="1087"/>
                    <a:pt x="2228" y="0"/>
                    <a:pt x="141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lt2"/>
        </a:solidFill>
        <a:effectLst/>
      </p:bgPr>
    </p:bg>
    <p:spTree>
      <p:nvGrpSpPr>
        <p:cNvPr id="1" name="Shape 1198"/>
        <p:cNvGrpSpPr/>
        <p:nvPr/>
      </p:nvGrpSpPr>
      <p:grpSpPr>
        <a:xfrm>
          <a:off x="0" y="0"/>
          <a:ext cx="0" cy="0"/>
          <a:chOff x="0" y="0"/>
          <a:chExt cx="0" cy="0"/>
        </a:xfrm>
      </p:grpSpPr>
      <p:sp>
        <p:nvSpPr>
          <p:cNvPr id="1199" name="Google Shape;1199;p41"/>
          <p:cNvSpPr/>
          <p:nvPr/>
        </p:nvSpPr>
        <p:spPr>
          <a:xfrm rot="-5958996" flipH="1">
            <a:off x="3783308" y="-2773620"/>
            <a:ext cx="6016984" cy="10690736"/>
          </a:xfrm>
          <a:custGeom>
            <a:avLst/>
            <a:gdLst/>
            <a:ahLst/>
            <a:cxnLst/>
            <a:rect l="l" t="t" r="r" b="b"/>
            <a:pathLst>
              <a:path w="34317" h="78750" extrusionOk="0">
                <a:moveTo>
                  <a:pt x="11551" y="0"/>
                </a:moveTo>
                <a:cubicBezTo>
                  <a:pt x="7750" y="0"/>
                  <a:pt x="8671" y="6051"/>
                  <a:pt x="8055" y="10484"/>
                </a:cubicBezTo>
                <a:cubicBezTo>
                  <a:pt x="7994" y="11275"/>
                  <a:pt x="7873" y="12035"/>
                  <a:pt x="7721" y="12794"/>
                </a:cubicBezTo>
                <a:cubicBezTo>
                  <a:pt x="6687" y="19421"/>
                  <a:pt x="5107" y="25895"/>
                  <a:pt x="2918" y="32217"/>
                </a:cubicBezTo>
                <a:cubicBezTo>
                  <a:pt x="2067" y="34770"/>
                  <a:pt x="1094" y="37293"/>
                  <a:pt x="578" y="39938"/>
                </a:cubicBezTo>
                <a:cubicBezTo>
                  <a:pt x="91" y="42369"/>
                  <a:pt x="0" y="44862"/>
                  <a:pt x="31" y="47385"/>
                </a:cubicBezTo>
                <a:cubicBezTo>
                  <a:pt x="143" y="56387"/>
                  <a:pt x="1323" y="78749"/>
                  <a:pt x="14056" y="78749"/>
                </a:cubicBezTo>
                <a:cubicBezTo>
                  <a:pt x="15079" y="78749"/>
                  <a:pt x="16178" y="78605"/>
                  <a:pt x="17356" y="78297"/>
                </a:cubicBezTo>
                <a:cubicBezTo>
                  <a:pt x="22584" y="76929"/>
                  <a:pt x="25654" y="71579"/>
                  <a:pt x="27478" y="66473"/>
                </a:cubicBezTo>
                <a:cubicBezTo>
                  <a:pt x="34317" y="47567"/>
                  <a:pt x="32189" y="25621"/>
                  <a:pt x="21855" y="8387"/>
                </a:cubicBezTo>
                <a:cubicBezTo>
                  <a:pt x="20152" y="5500"/>
                  <a:pt x="18055" y="2642"/>
                  <a:pt x="15076" y="1092"/>
                </a:cubicBezTo>
                <a:cubicBezTo>
                  <a:pt x="13589" y="331"/>
                  <a:pt x="12441" y="0"/>
                  <a:pt x="115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1200" name="Google Shape;1200;p41"/>
          <p:cNvGrpSpPr/>
          <p:nvPr/>
        </p:nvGrpSpPr>
        <p:grpSpPr>
          <a:xfrm flipH="1">
            <a:off x="-915844" y="-132100"/>
            <a:ext cx="4453037" cy="4369779"/>
            <a:chOff x="6928975" y="-9175"/>
            <a:chExt cx="3280080" cy="3218753"/>
          </a:xfrm>
        </p:grpSpPr>
        <p:sp>
          <p:nvSpPr>
            <p:cNvPr id="1201" name="Google Shape;1201;p41"/>
            <p:cNvSpPr/>
            <p:nvPr/>
          </p:nvSpPr>
          <p:spPr>
            <a:xfrm>
              <a:off x="6970616" y="645920"/>
              <a:ext cx="1514577" cy="2563658"/>
            </a:xfrm>
            <a:custGeom>
              <a:avLst/>
              <a:gdLst/>
              <a:ahLst/>
              <a:cxnLst/>
              <a:rect l="l" t="t" r="r" b="b"/>
              <a:pathLst>
                <a:path w="89766" h="151943" extrusionOk="0">
                  <a:moveTo>
                    <a:pt x="65715" y="1"/>
                  </a:moveTo>
                  <a:cubicBezTo>
                    <a:pt x="54240" y="234"/>
                    <a:pt x="42565" y="9241"/>
                    <a:pt x="32024" y="26019"/>
                  </a:cubicBezTo>
                  <a:cubicBezTo>
                    <a:pt x="23017" y="40330"/>
                    <a:pt x="16946" y="56708"/>
                    <a:pt x="14511" y="66382"/>
                  </a:cubicBezTo>
                  <a:cubicBezTo>
                    <a:pt x="14178" y="67683"/>
                    <a:pt x="13844" y="69117"/>
                    <a:pt x="13411" y="70685"/>
                  </a:cubicBezTo>
                  <a:cubicBezTo>
                    <a:pt x="6506" y="97304"/>
                    <a:pt x="1" y="126992"/>
                    <a:pt x="9908" y="141636"/>
                  </a:cubicBezTo>
                  <a:cubicBezTo>
                    <a:pt x="13044" y="146272"/>
                    <a:pt x="17513" y="148974"/>
                    <a:pt x="23218" y="149675"/>
                  </a:cubicBezTo>
                  <a:cubicBezTo>
                    <a:pt x="31423" y="150742"/>
                    <a:pt x="42031" y="151943"/>
                    <a:pt x="51338" y="151943"/>
                  </a:cubicBezTo>
                  <a:cubicBezTo>
                    <a:pt x="62612" y="151943"/>
                    <a:pt x="78190" y="150475"/>
                    <a:pt x="83294" y="137966"/>
                  </a:cubicBezTo>
                  <a:cubicBezTo>
                    <a:pt x="86896" y="129127"/>
                    <a:pt x="85896" y="116651"/>
                    <a:pt x="84928" y="104642"/>
                  </a:cubicBezTo>
                  <a:cubicBezTo>
                    <a:pt x="84261" y="96603"/>
                    <a:pt x="83694" y="88964"/>
                    <a:pt x="84628" y="83994"/>
                  </a:cubicBezTo>
                  <a:cubicBezTo>
                    <a:pt x="84862" y="82860"/>
                    <a:pt x="85395" y="81593"/>
                    <a:pt x="85962" y="80091"/>
                  </a:cubicBezTo>
                  <a:cubicBezTo>
                    <a:pt x="87563" y="76122"/>
                    <a:pt x="89765" y="70718"/>
                    <a:pt x="88564" y="62179"/>
                  </a:cubicBezTo>
                  <a:cubicBezTo>
                    <a:pt x="87697" y="55941"/>
                    <a:pt x="86463" y="52038"/>
                    <a:pt x="85562" y="49169"/>
                  </a:cubicBezTo>
                  <a:cubicBezTo>
                    <a:pt x="84895" y="47068"/>
                    <a:pt x="84395" y="45533"/>
                    <a:pt x="84294" y="43899"/>
                  </a:cubicBezTo>
                  <a:cubicBezTo>
                    <a:pt x="84194" y="41931"/>
                    <a:pt x="84461" y="38829"/>
                    <a:pt x="84795" y="35526"/>
                  </a:cubicBezTo>
                  <a:cubicBezTo>
                    <a:pt x="85796" y="25419"/>
                    <a:pt x="87063" y="12877"/>
                    <a:pt x="80292" y="5405"/>
                  </a:cubicBezTo>
                  <a:cubicBezTo>
                    <a:pt x="77023" y="1835"/>
                    <a:pt x="72319" y="1"/>
                    <a:pt x="664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02" name="Google Shape;1202;p41"/>
            <p:cNvSpPr/>
            <p:nvPr/>
          </p:nvSpPr>
          <p:spPr>
            <a:xfrm>
              <a:off x="6928975" y="716125"/>
              <a:ext cx="1535128" cy="2423330"/>
            </a:xfrm>
            <a:custGeom>
              <a:avLst/>
              <a:gdLst/>
              <a:ahLst/>
              <a:cxnLst/>
              <a:rect l="l" t="t" r="r" b="b"/>
              <a:pathLst>
                <a:path w="90984" h="143626" extrusionOk="0">
                  <a:moveTo>
                    <a:pt x="68920" y="1"/>
                  </a:moveTo>
                  <a:cubicBezTo>
                    <a:pt x="68700" y="1"/>
                    <a:pt x="68476" y="4"/>
                    <a:pt x="68249" y="9"/>
                  </a:cubicBezTo>
                  <a:cubicBezTo>
                    <a:pt x="45366" y="543"/>
                    <a:pt x="26219" y="42607"/>
                    <a:pt x="21016" y="63255"/>
                  </a:cubicBezTo>
                  <a:cubicBezTo>
                    <a:pt x="15812" y="83903"/>
                    <a:pt x="1" y="138008"/>
                    <a:pt x="26219" y="141411"/>
                  </a:cubicBezTo>
                  <a:cubicBezTo>
                    <a:pt x="36038" y="142658"/>
                    <a:pt x="45512" y="143626"/>
                    <a:pt x="53818" y="143626"/>
                  </a:cubicBezTo>
                  <a:cubicBezTo>
                    <a:pt x="67719" y="143626"/>
                    <a:pt x="78351" y="140915"/>
                    <a:pt x="81859" y="132271"/>
                  </a:cubicBezTo>
                  <a:cubicBezTo>
                    <a:pt x="87430" y="118494"/>
                    <a:pt x="80391" y="92109"/>
                    <a:pt x="82993" y="79066"/>
                  </a:cubicBezTo>
                  <a:cubicBezTo>
                    <a:pt x="83994" y="73929"/>
                    <a:pt x="88364" y="69226"/>
                    <a:pt x="86896" y="58585"/>
                  </a:cubicBezTo>
                  <a:cubicBezTo>
                    <a:pt x="85395" y="48010"/>
                    <a:pt x="82893" y="44741"/>
                    <a:pt x="82593" y="40005"/>
                  </a:cubicBezTo>
                  <a:cubicBezTo>
                    <a:pt x="81932" y="29502"/>
                    <a:pt x="90984" y="1"/>
                    <a:pt x="689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03" name="Google Shape;1203;p41"/>
            <p:cNvSpPr/>
            <p:nvPr/>
          </p:nvSpPr>
          <p:spPr>
            <a:xfrm>
              <a:off x="7108512" y="786634"/>
              <a:ext cx="1232030" cy="2282242"/>
            </a:xfrm>
            <a:custGeom>
              <a:avLst/>
              <a:gdLst/>
              <a:ahLst/>
              <a:cxnLst/>
              <a:rect l="l" t="t" r="r" b="b"/>
              <a:pathLst>
                <a:path w="73020" h="135264" extrusionOk="0">
                  <a:moveTo>
                    <a:pt x="57742" y="0"/>
                  </a:moveTo>
                  <a:cubicBezTo>
                    <a:pt x="37994" y="467"/>
                    <a:pt x="19448" y="40029"/>
                    <a:pt x="14411" y="60076"/>
                  </a:cubicBezTo>
                  <a:cubicBezTo>
                    <a:pt x="14077" y="61411"/>
                    <a:pt x="13710" y="62845"/>
                    <a:pt x="13277" y="64413"/>
                  </a:cubicBezTo>
                  <a:cubicBezTo>
                    <a:pt x="8940" y="81125"/>
                    <a:pt x="0" y="115883"/>
                    <a:pt x="8640" y="128626"/>
                  </a:cubicBezTo>
                  <a:cubicBezTo>
                    <a:pt x="10408" y="131261"/>
                    <a:pt x="12743" y="132662"/>
                    <a:pt x="16079" y="133095"/>
                  </a:cubicBezTo>
                  <a:cubicBezTo>
                    <a:pt x="24051" y="134096"/>
                    <a:pt x="34358" y="135264"/>
                    <a:pt x="43165" y="135264"/>
                  </a:cubicBezTo>
                  <a:cubicBezTo>
                    <a:pt x="57075" y="135264"/>
                    <a:pt x="64947" y="132395"/>
                    <a:pt x="67382" y="126491"/>
                  </a:cubicBezTo>
                  <a:cubicBezTo>
                    <a:pt x="70217" y="119452"/>
                    <a:pt x="69250" y="107544"/>
                    <a:pt x="68416" y="96970"/>
                  </a:cubicBezTo>
                  <a:cubicBezTo>
                    <a:pt x="67715" y="88297"/>
                    <a:pt x="67048" y="80124"/>
                    <a:pt x="68249" y="74053"/>
                  </a:cubicBezTo>
                  <a:cubicBezTo>
                    <a:pt x="68616" y="72118"/>
                    <a:pt x="69350" y="70350"/>
                    <a:pt x="70050" y="68616"/>
                  </a:cubicBezTo>
                  <a:cubicBezTo>
                    <a:pt x="71518" y="65047"/>
                    <a:pt x="73019" y="61344"/>
                    <a:pt x="72119" y="55006"/>
                  </a:cubicBezTo>
                  <a:cubicBezTo>
                    <a:pt x="71351" y="49502"/>
                    <a:pt x="70284" y="46066"/>
                    <a:pt x="69417" y="43331"/>
                  </a:cubicBezTo>
                  <a:cubicBezTo>
                    <a:pt x="68616" y="40863"/>
                    <a:pt x="67949" y="38728"/>
                    <a:pt x="67782" y="36093"/>
                  </a:cubicBezTo>
                  <a:cubicBezTo>
                    <a:pt x="67615" y="33491"/>
                    <a:pt x="67949" y="30188"/>
                    <a:pt x="68349" y="26386"/>
                  </a:cubicBezTo>
                  <a:cubicBezTo>
                    <a:pt x="69116" y="18380"/>
                    <a:pt x="70217" y="7405"/>
                    <a:pt x="65948" y="2702"/>
                  </a:cubicBezTo>
                  <a:cubicBezTo>
                    <a:pt x="64346" y="867"/>
                    <a:pt x="61845" y="0"/>
                    <a:pt x="582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04" name="Google Shape;1204;p41"/>
            <p:cNvSpPr/>
            <p:nvPr/>
          </p:nvSpPr>
          <p:spPr>
            <a:xfrm>
              <a:off x="7402863" y="-9175"/>
              <a:ext cx="1365981" cy="2943003"/>
            </a:xfrm>
            <a:custGeom>
              <a:avLst/>
              <a:gdLst/>
              <a:ahLst/>
              <a:cxnLst/>
              <a:rect l="l" t="t" r="r" b="b"/>
              <a:pathLst>
                <a:path w="80959" h="174426" extrusionOk="0">
                  <a:moveTo>
                    <a:pt x="64313" y="0"/>
                  </a:moveTo>
                  <a:cubicBezTo>
                    <a:pt x="64179" y="7806"/>
                    <a:pt x="65447" y="75554"/>
                    <a:pt x="61244" y="81759"/>
                  </a:cubicBezTo>
                  <a:cubicBezTo>
                    <a:pt x="56675" y="88521"/>
                    <a:pt x="48127" y="92474"/>
                    <a:pt x="39869" y="92474"/>
                  </a:cubicBezTo>
                  <a:cubicBezTo>
                    <a:pt x="39085" y="92474"/>
                    <a:pt x="38303" y="92438"/>
                    <a:pt x="37527" y="92366"/>
                  </a:cubicBezTo>
                  <a:cubicBezTo>
                    <a:pt x="28621" y="91532"/>
                    <a:pt x="28454" y="86896"/>
                    <a:pt x="29988" y="85228"/>
                  </a:cubicBezTo>
                  <a:cubicBezTo>
                    <a:pt x="31523" y="83560"/>
                    <a:pt x="32790" y="80491"/>
                    <a:pt x="32490" y="78690"/>
                  </a:cubicBezTo>
                  <a:cubicBezTo>
                    <a:pt x="32223" y="76855"/>
                    <a:pt x="34025" y="74086"/>
                    <a:pt x="38494" y="72152"/>
                  </a:cubicBezTo>
                  <a:cubicBezTo>
                    <a:pt x="42964" y="70184"/>
                    <a:pt x="44732" y="68249"/>
                    <a:pt x="44198" y="67548"/>
                  </a:cubicBezTo>
                  <a:cubicBezTo>
                    <a:pt x="44128" y="67440"/>
                    <a:pt x="44031" y="67392"/>
                    <a:pt x="43910" y="67392"/>
                  </a:cubicBezTo>
                  <a:cubicBezTo>
                    <a:pt x="42812" y="67392"/>
                    <a:pt x="39737" y="71400"/>
                    <a:pt x="36167" y="71400"/>
                  </a:cubicBezTo>
                  <a:cubicBezTo>
                    <a:pt x="35878" y="71400"/>
                    <a:pt x="35586" y="71374"/>
                    <a:pt x="35292" y="71318"/>
                  </a:cubicBezTo>
                  <a:cubicBezTo>
                    <a:pt x="32190" y="70717"/>
                    <a:pt x="36259" y="64580"/>
                    <a:pt x="38361" y="63078"/>
                  </a:cubicBezTo>
                  <a:cubicBezTo>
                    <a:pt x="40462" y="61544"/>
                    <a:pt x="42731" y="59743"/>
                    <a:pt x="42431" y="59042"/>
                  </a:cubicBezTo>
                  <a:cubicBezTo>
                    <a:pt x="42375" y="58912"/>
                    <a:pt x="42261" y="58854"/>
                    <a:pt x="42106" y="58854"/>
                  </a:cubicBezTo>
                  <a:cubicBezTo>
                    <a:pt x="41429" y="58854"/>
                    <a:pt x="39963" y="59954"/>
                    <a:pt x="39095" y="60877"/>
                  </a:cubicBezTo>
                  <a:cubicBezTo>
                    <a:pt x="38837" y="61135"/>
                    <a:pt x="38615" y="61233"/>
                    <a:pt x="38418" y="61233"/>
                  </a:cubicBezTo>
                  <a:cubicBezTo>
                    <a:pt x="37812" y="61233"/>
                    <a:pt x="37442" y="60312"/>
                    <a:pt x="36975" y="60312"/>
                  </a:cubicBezTo>
                  <a:cubicBezTo>
                    <a:pt x="36927" y="60312"/>
                    <a:pt x="36877" y="60321"/>
                    <a:pt x="36827" y="60343"/>
                  </a:cubicBezTo>
                  <a:cubicBezTo>
                    <a:pt x="36126" y="60643"/>
                    <a:pt x="36827" y="62011"/>
                    <a:pt x="36827" y="62011"/>
                  </a:cubicBezTo>
                  <a:cubicBezTo>
                    <a:pt x="36827" y="62011"/>
                    <a:pt x="32790" y="66881"/>
                    <a:pt x="32490" y="70517"/>
                  </a:cubicBezTo>
                  <a:cubicBezTo>
                    <a:pt x="32251" y="73417"/>
                    <a:pt x="30610" y="78270"/>
                    <a:pt x="28839" y="78270"/>
                  </a:cubicBezTo>
                  <a:cubicBezTo>
                    <a:pt x="28390" y="78270"/>
                    <a:pt x="27932" y="77958"/>
                    <a:pt x="27487" y="77222"/>
                  </a:cubicBezTo>
                  <a:cubicBezTo>
                    <a:pt x="25652" y="74253"/>
                    <a:pt x="24584" y="72085"/>
                    <a:pt x="24117" y="70584"/>
                  </a:cubicBezTo>
                  <a:cubicBezTo>
                    <a:pt x="24067" y="70467"/>
                    <a:pt x="23959" y="70409"/>
                    <a:pt x="23859" y="70409"/>
                  </a:cubicBezTo>
                  <a:cubicBezTo>
                    <a:pt x="23759" y="70409"/>
                    <a:pt x="23667" y="70467"/>
                    <a:pt x="23650" y="70584"/>
                  </a:cubicBezTo>
                  <a:cubicBezTo>
                    <a:pt x="23417" y="71851"/>
                    <a:pt x="23284" y="74186"/>
                    <a:pt x="24985" y="76922"/>
                  </a:cubicBezTo>
                  <a:cubicBezTo>
                    <a:pt x="27225" y="80566"/>
                    <a:pt x="26924" y="83622"/>
                    <a:pt x="25304" y="83622"/>
                  </a:cubicBezTo>
                  <a:cubicBezTo>
                    <a:pt x="25115" y="83622"/>
                    <a:pt x="24908" y="83580"/>
                    <a:pt x="24685" y="83493"/>
                  </a:cubicBezTo>
                  <a:cubicBezTo>
                    <a:pt x="23060" y="82838"/>
                    <a:pt x="18228" y="80888"/>
                    <a:pt x="15629" y="80888"/>
                  </a:cubicBezTo>
                  <a:cubicBezTo>
                    <a:pt x="14919" y="80888"/>
                    <a:pt x="14375" y="81033"/>
                    <a:pt x="14110" y="81392"/>
                  </a:cubicBezTo>
                  <a:cubicBezTo>
                    <a:pt x="12843" y="83059"/>
                    <a:pt x="18847" y="82926"/>
                    <a:pt x="21649" y="87396"/>
                  </a:cubicBezTo>
                  <a:cubicBezTo>
                    <a:pt x="24451" y="91866"/>
                    <a:pt x="26953" y="92233"/>
                    <a:pt x="23951" y="92533"/>
                  </a:cubicBezTo>
                  <a:cubicBezTo>
                    <a:pt x="23445" y="92583"/>
                    <a:pt x="23039" y="92613"/>
                    <a:pt x="22660" y="92613"/>
                  </a:cubicBezTo>
                  <a:cubicBezTo>
                    <a:pt x="20788" y="92613"/>
                    <a:pt x="19578" y="91888"/>
                    <a:pt x="10341" y="89364"/>
                  </a:cubicBezTo>
                  <a:cubicBezTo>
                    <a:pt x="10265" y="89341"/>
                    <a:pt x="10136" y="89322"/>
                    <a:pt x="9995" y="89322"/>
                  </a:cubicBezTo>
                  <a:cubicBezTo>
                    <a:pt x="9518" y="89322"/>
                    <a:pt x="8894" y="89543"/>
                    <a:pt x="9640" y="90598"/>
                  </a:cubicBezTo>
                  <a:cubicBezTo>
                    <a:pt x="10578" y="91955"/>
                    <a:pt x="16117" y="95379"/>
                    <a:pt x="20253" y="95379"/>
                  </a:cubicBezTo>
                  <a:cubicBezTo>
                    <a:pt x="20386" y="95379"/>
                    <a:pt x="20518" y="95376"/>
                    <a:pt x="20648" y="95368"/>
                  </a:cubicBezTo>
                  <a:lnTo>
                    <a:pt x="20648" y="95368"/>
                  </a:lnTo>
                  <a:cubicBezTo>
                    <a:pt x="20648" y="95368"/>
                    <a:pt x="18814" y="99538"/>
                    <a:pt x="16078" y="100372"/>
                  </a:cubicBezTo>
                  <a:cubicBezTo>
                    <a:pt x="13276" y="101206"/>
                    <a:pt x="9507" y="101739"/>
                    <a:pt x="10474" y="102607"/>
                  </a:cubicBezTo>
                  <a:cubicBezTo>
                    <a:pt x="10692" y="102795"/>
                    <a:pt x="11017" y="102862"/>
                    <a:pt x="11404" y="102862"/>
                  </a:cubicBezTo>
                  <a:cubicBezTo>
                    <a:pt x="12397" y="102862"/>
                    <a:pt x="13797" y="102418"/>
                    <a:pt x="14852" y="102418"/>
                  </a:cubicBezTo>
                  <a:cubicBezTo>
                    <a:pt x="15211" y="102418"/>
                    <a:pt x="15529" y="102469"/>
                    <a:pt x="15778" y="102607"/>
                  </a:cubicBezTo>
                  <a:cubicBezTo>
                    <a:pt x="16709" y="103161"/>
                    <a:pt x="18837" y="104075"/>
                    <a:pt x="20012" y="104075"/>
                  </a:cubicBezTo>
                  <a:cubicBezTo>
                    <a:pt x="20394" y="104075"/>
                    <a:pt x="20675" y="103978"/>
                    <a:pt x="20782" y="103741"/>
                  </a:cubicBezTo>
                  <a:cubicBezTo>
                    <a:pt x="21182" y="102774"/>
                    <a:pt x="17980" y="102073"/>
                    <a:pt x="18947" y="100939"/>
                  </a:cubicBezTo>
                  <a:cubicBezTo>
                    <a:pt x="19817" y="99949"/>
                    <a:pt x="23170" y="95316"/>
                    <a:pt x="27500" y="95316"/>
                  </a:cubicBezTo>
                  <a:cubicBezTo>
                    <a:pt x="27984" y="95316"/>
                    <a:pt x="28481" y="95374"/>
                    <a:pt x="28988" y="95502"/>
                  </a:cubicBezTo>
                  <a:cubicBezTo>
                    <a:pt x="33991" y="96736"/>
                    <a:pt x="40829" y="96202"/>
                    <a:pt x="39595" y="99671"/>
                  </a:cubicBezTo>
                  <a:cubicBezTo>
                    <a:pt x="38328" y="103174"/>
                    <a:pt x="26286" y="129092"/>
                    <a:pt x="23851" y="130627"/>
                  </a:cubicBezTo>
                  <a:cubicBezTo>
                    <a:pt x="21449" y="132195"/>
                    <a:pt x="20615" y="133963"/>
                    <a:pt x="17946" y="134796"/>
                  </a:cubicBezTo>
                  <a:cubicBezTo>
                    <a:pt x="15278" y="135630"/>
                    <a:pt x="13176" y="137599"/>
                    <a:pt x="11642" y="138132"/>
                  </a:cubicBezTo>
                  <a:cubicBezTo>
                    <a:pt x="10107" y="138699"/>
                    <a:pt x="767" y="139266"/>
                    <a:pt x="1902" y="140401"/>
                  </a:cubicBezTo>
                  <a:cubicBezTo>
                    <a:pt x="2357" y="140870"/>
                    <a:pt x="3533" y="141117"/>
                    <a:pt x="5072" y="141117"/>
                  </a:cubicBezTo>
                  <a:cubicBezTo>
                    <a:pt x="7250" y="141117"/>
                    <a:pt x="10156" y="140622"/>
                    <a:pt x="12776" y="139567"/>
                  </a:cubicBezTo>
                  <a:cubicBezTo>
                    <a:pt x="16335" y="138106"/>
                    <a:pt x="19534" y="136222"/>
                    <a:pt x="20960" y="136222"/>
                  </a:cubicBezTo>
                  <a:cubicBezTo>
                    <a:pt x="21325" y="136222"/>
                    <a:pt x="21574" y="136346"/>
                    <a:pt x="21682" y="136631"/>
                  </a:cubicBezTo>
                  <a:cubicBezTo>
                    <a:pt x="22249" y="138032"/>
                    <a:pt x="19014" y="142102"/>
                    <a:pt x="14978" y="144437"/>
                  </a:cubicBezTo>
                  <a:cubicBezTo>
                    <a:pt x="10941" y="146805"/>
                    <a:pt x="0" y="153543"/>
                    <a:pt x="1768" y="156445"/>
                  </a:cubicBezTo>
                  <a:cubicBezTo>
                    <a:pt x="2041" y="156907"/>
                    <a:pt x="2327" y="157107"/>
                    <a:pt x="2640" y="157107"/>
                  </a:cubicBezTo>
                  <a:cubicBezTo>
                    <a:pt x="4313" y="157107"/>
                    <a:pt x="6737" y="151399"/>
                    <a:pt x="11909" y="149741"/>
                  </a:cubicBezTo>
                  <a:cubicBezTo>
                    <a:pt x="11909" y="149741"/>
                    <a:pt x="14760" y="147552"/>
                    <a:pt x="16567" y="147552"/>
                  </a:cubicBezTo>
                  <a:cubicBezTo>
                    <a:pt x="17090" y="147552"/>
                    <a:pt x="17525" y="147735"/>
                    <a:pt x="17780" y="148206"/>
                  </a:cubicBezTo>
                  <a:cubicBezTo>
                    <a:pt x="18684" y="149855"/>
                    <a:pt x="19016" y="151440"/>
                    <a:pt x="19620" y="151440"/>
                  </a:cubicBezTo>
                  <a:cubicBezTo>
                    <a:pt x="19774" y="151440"/>
                    <a:pt x="19945" y="151338"/>
                    <a:pt x="20148" y="151108"/>
                  </a:cubicBezTo>
                  <a:cubicBezTo>
                    <a:pt x="21115" y="149974"/>
                    <a:pt x="20281" y="145237"/>
                    <a:pt x="22817" y="141601"/>
                  </a:cubicBezTo>
                  <a:cubicBezTo>
                    <a:pt x="25219" y="138110"/>
                    <a:pt x="28421" y="130252"/>
                    <a:pt x="29794" y="130252"/>
                  </a:cubicBezTo>
                  <a:cubicBezTo>
                    <a:pt x="29851" y="130252"/>
                    <a:pt x="29904" y="130265"/>
                    <a:pt x="29955" y="130293"/>
                  </a:cubicBezTo>
                  <a:cubicBezTo>
                    <a:pt x="31189" y="131027"/>
                    <a:pt x="31623" y="140234"/>
                    <a:pt x="30789" y="144937"/>
                  </a:cubicBezTo>
                  <a:cubicBezTo>
                    <a:pt x="29955" y="149707"/>
                    <a:pt x="29254" y="159047"/>
                    <a:pt x="29254" y="160281"/>
                  </a:cubicBezTo>
                  <a:cubicBezTo>
                    <a:pt x="29254" y="161549"/>
                    <a:pt x="25185" y="170055"/>
                    <a:pt x="26319" y="170055"/>
                  </a:cubicBezTo>
                  <a:cubicBezTo>
                    <a:pt x="27303" y="170055"/>
                    <a:pt x="28362" y="168248"/>
                    <a:pt x="29649" y="168248"/>
                  </a:cubicBezTo>
                  <a:cubicBezTo>
                    <a:pt x="29845" y="168248"/>
                    <a:pt x="30047" y="168290"/>
                    <a:pt x="30255" y="168387"/>
                  </a:cubicBezTo>
                  <a:cubicBezTo>
                    <a:pt x="31723" y="169057"/>
                    <a:pt x="34075" y="174426"/>
                    <a:pt x="35007" y="174426"/>
                  </a:cubicBezTo>
                  <a:cubicBezTo>
                    <a:pt x="35049" y="174426"/>
                    <a:pt x="35089" y="174415"/>
                    <a:pt x="35125" y="174392"/>
                  </a:cubicBezTo>
                  <a:cubicBezTo>
                    <a:pt x="35959" y="173824"/>
                    <a:pt x="32190" y="164318"/>
                    <a:pt x="32257" y="163083"/>
                  </a:cubicBezTo>
                  <a:cubicBezTo>
                    <a:pt x="32323" y="161816"/>
                    <a:pt x="30655" y="154878"/>
                    <a:pt x="31623" y="154677"/>
                  </a:cubicBezTo>
                  <a:cubicBezTo>
                    <a:pt x="31629" y="154677"/>
                    <a:pt x="31635" y="154676"/>
                    <a:pt x="31641" y="154676"/>
                  </a:cubicBezTo>
                  <a:cubicBezTo>
                    <a:pt x="32621" y="154676"/>
                    <a:pt x="37446" y="162274"/>
                    <a:pt x="38503" y="162274"/>
                  </a:cubicBezTo>
                  <a:cubicBezTo>
                    <a:pt x="38538" y="162274"/>
                    <a:pt x="38568" y="162266"/>
                    <a:pt x="38594" y="162249"/>
                  </a:cubicBezTo>
                  <a:cubicBezTo>
                    <a:pt x="39428" y="161682"/>
                    <a:pt x="37260" y="157413"/>
                    <a:pt x="33691" y="153310"/>
                  </a:cubicBezTo>
                  <a:cubicBezTo>
                    <a:pt x="30155" y="149240"/>
                    <a:pt x="34525" y="145638"/>
                    <a:pt x="34658" y="143136"/>
                  </a:cubicBezTo>
                  <a:cubicBezTo>
                    <a:pt x="34792" y="140634"/>
                    <a:pt x="35792" y="131127"/>
                    <a:pt x="35359" y="126257"/>
                  </a:cubicBezTo>
                  <a:cubicBezTo>
                    <a:pt x="34959" y="121387"/>
                    <a:pt x="38995" y="106276"/>
                    <a:pt x="45966" y="102673"/>
                  </a:cubicBezTo>
                  <a:cubicBezTo>
                    <a:pt x="52471" y="99271"/>
                    <a:pt x="62345" y="96236"/>
                    <a:pt x="66481" y="92433"/>
                  </a:cubicBezTo>
                  <a:cubicBezTo>
                    <a:pt x="67315" y="91699"/>
                    <a:pt x="68382" y="91232"/>
                    <a:pt x="69517" y="91232"/>
                  </a:cubicBezTo>
                  <a:cubicBezTo>
                    <a:pt x="70651" y="91265"/>
                    <a:pt x="71718" y="91699"/>
                    <a:pt x="72552" y="92433"/>
                  </a:cubicBezTo>
                  <a:cubicBezTo>
                    <a:pt x="74487" y="94234"/>
                    <a:pt x="76221" y="95835"/>
                    <a:pt x="78189" y="97370"/>
                  </a:cubicBezTo>
                  <a:cubicBezTo>
                    <a:pt x="79090" y="93200"/>
                    <a:pt x="79991" y="90265"/>
                    <a:pt x="80691" y="87996"/>
                  </a:cubicBezTo>
                  <a:lnTo>
                    <a:pt x="80958" y="87229"/>
                  </a:lnTo>
                  <a:cubicBezTo>
                    <a:pt x="80358" y="86262"/>
                    <a:pt x="79757" y="85261"/>
                    <a:pt x="79123" y="84260"/>
                  </a:cubicBezTo>
                  <a:cubicBezTo>
                    <a:pt x="74920" y="78089"/>
                    <a:pt x="74287" y="8439"/>
                    <a:pt x="74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05" name="Google Shape;1205;p41"/>
            <p:cNvSpPr/>
            <p:nvPr/>
          </p:nvSpPr>
          <p:spPr>
            <a:xfrm>
              <a:off x="7402863" y="983818"/>
              <a:ext cx="978757" cy="1949989"/>
            </a:xfrm>
            <a:custGeom>
              <a:avLst/>
              <a:gdLst/>
              <a:ahLst/>
              <a:cxnLst/>
              <a:rect l="l" t="t" r="r" b="b"/>
              <a:pathLst>
                <a:path w="58009" h="115572" extrusionOk="0">
                  <a:moveTo>
                    <a:pt x="42106" y="0"/>
                  </a:moveTo>
                  <a:cubicBezTo>
                    <a:pt x="41429" y="0"/>
                    <a:pt x="39963" y="1100"/>
                    <a:pt x="39095" y="2023"/>
                  </a:cubicBezTo>
                  <a:cubicBezTo>
                    <a:pt x="38837" y="2281"/>
                    <a:pt x="38616" y="2379"/>
                    <a:pt x="38422" y="2379"/>
                  </a:cubicBezTo>
                  <a:cubicBezTo>
                    <a:pt x="37823" y="2379"/>
                    <a:pt x="37465" y="1458"/>
                    <a:pt x="36981" y="1458"/>
                  </a:cubicBezTo>
                  <a:cubicBezTo>
                    <a:pt x="36931" y="1458"/>
                    <a:pt x="36880" y="1467"/>
                    <a:pt x="36827" y="1489"/>
                  </a:cubicBezTo>
                  <a:cubicBezTo>
                    <a:pt x="36126" y="1789"/>
                    <a:pt x="36827" y="3157"/>
                    <a:pt x="36827" y="3157"/>
                  </a:cubicBezTo>
                  <a:cubicBezTo>
                    <a:pt x="36827" y="3157"/>
                    <a:pt x="32790" y="8027"/>
                    <a:pt x="32490" y="11663"/>
                  </a:cubicBezTo>
                  <a:cubicBezTo>
                    <a:pt x="32277" y="14563"/>
                    <a:pt x="30642" y="19416"/>
                    <a:pt x="28855" y="19416"/>
                  </a:cubicBezTo>
                  <a:cubicBezTo>
                    <a:pt x="28402" y="19416"/>
                    <a:pt x="27939" y="19104"/>
                    <a:pt x="27487" y="18368"/>
                  </a:cubicBezTo>
                  <a:cubicBezTo>
                    <a:pt x="25652" y="15399"/>
                    <a:pt x="24584" y="13231"/>
                    <a:pt x="24117" y="11730"/>
                  </a:cubicBezTo>
                  <a:cubicBezTo>
                    <a:pt x="24084" y="11613"/>
                    <a:pt x="23976" y="11555"/>
                    <a:pt x="23871" y="11555"/>
                  </a:cubicBezTo>
                  <a:cubicBezTo>
                    <a:pt x="23767" y="11555"/>
                    <a:pt x="23667" y="11613"/>
                    <a:pt x="23650" y="11730"/>
                  </a:cubicBezTo>
                  <a:cubicBezTo>
                    <a:pt x="23417" y="12997"/>
                    <a:pt x="23284" y="15332"/>
                    <a:pt x="24985" y="18068"/>
                  </a:cubicBezTo>
                  <a:cubicBezTo>
                    <a:pt x="27225" y="21712"/>
                    <a:pt x="26924" y="24768"/>
                    <a:pt x="25328" y="24768"/>
                  </a:cubicBezTo>
                  <a:cubicBezTo>
                    <a:pt x="25141" y="24768"/>
                    <a:pt x="24937" y="24726"/>
                    <a:pt x="24718" y="24639"/>
                  </a:cubicBezTo>
                  <a:cubicBezTo>
                    <a:pt x="23068" y="23984"/>
                    <a:pt x="18229" y="22034"/>
                    <a:pt x="15630" y="22034"/>
                  </a:cubicBezTo>
                  <a:cubicBezTo>
                    <a:pt x="14919" y="22034"/>
                    <a:pt x="14375" y="22179"/>
                    <a:pt x="14110" y="22538"/>
                  </a:cubicBezTo>
                  <a:cubicBezTo>
                    <a:pt x="12843" y="24205"/>
                    <a:pt x="18880" y="24072"/>
                    <a:pt x="21649" y="28542"/>
                  </a:cubicBezTo>
                  <a:cubicBezTo>
                    <a:pt x="24451" y="33012"/>
                    <a:pt x="26953" y="33379"/>
                    <a:pt x="23951" y="33679"/>
                  </a:cubicBezTo>
                  <a:cubicBezTo>
                    <a:pt x="23445" y="33729"/>
                    <a:pt x="23039" y="33759"/>
                    <a:pt x="22660" y="33759"/>
                  </a:cubicBezTo>
                  <a:cubicBezTo>
                    <a:pt x="20788" y="33759"/>
                    <a:pt x="19578" y="33034"/>
                    <a:pt x="10341" y="30510"/>
                  </a:cubicBezTo>
                  <a:cubicBezTo>
                    <a:pt x="10272" y="30487"/>
                    <a:pt x="10148" y="30468"/>
                    <a:pt x="10009" y="30468"/>
                  </a:cubicBezTo>
                  <a:cubicBezTo>
                    <a:pt x="9538" y="30468"/>
                    <a:pt x="8894" y="30689"/>
                    <a:pt x="9640" y="31744"/>
                  </a:cubicBezTo>
                  <a:cubicBezTo>
                    <a:pt x="10578" y="33101"/>
                    <a:pt x="16117" y="36525"/>
                    <a:pt x="20253" y="36525"/>
                  </a:cubicBezTo>
                  <a:cubicBezTo>
                    <a:pt x="20386" y="36525"/>
                    <a:pt x="20518" y="36522"/>
                    <a:pt x="20648" y="36514"/>
                  </a:cubicBezTo>
                  <a:lnTo>
                    <a:pt x="20648" y="36514"/>
                  </a:lnTo>
                  <a:cubicBezTo>
                    <a:pt x="20648" y="36514"/>
                    <a:pt x="18814" y="40684"/>
                    <a:pt x="16078" y="41518"/>
                  </a:cubicBezTo>
                  <a:cubicBezTo>
                    <a:pt x="13276" y="42352"/>
                    <a:pt x="9507" y="42885"/>
                    <a:pt x="10474" y="43753"/>
                  </a:cubicBezTo>
                  <a:cubicBezTo>
                    <a:pt x="10692" y="43941"/>
                    <a:pt x="11017" y="44008"/>
                    <a:pt x="11404" y="44008"/>
                  </a:cubicBezTo>
                  <a:cubicBezTo>
                    <a:pt x="12397" y="44008"/>
                    <a:pt x="13797" y="43564"/>
                    <a:pt x="14852" y="43564"/>
                  </a:cubicBezTo>
                  <a:cubicBezTo>
                    <a:pt x="15211" y="43564"/>
                    <a:pt x="15529" y="43615"/>
                    <a:pt x="15778" y="43753"/>
                  </a:cubicBezTo>
                  <a:cubicBezTo>
                    <a:pt x="16709" y="44307"/>
                    <a:pt x="18837" y="45221"/>
                    <a:pt x="20012" y="45221"/>
                  </a:cubicBezTo>
                  <a:cubicBezTo>
                    <a:pt x="20394" y="45221"/>
                    <a:pt x="20675" y="45124"/>
                    <a:pt x="20782" y="44887"/>
                  </a:cubicBezTo>
                  <a:cubicBezTo>
                    <a:pt x="21182" y="43920"/>
                    <a:pt x="17980" y="43219"/>
                    <a:pt x="18947" y="42085"/>
                  </a:cubicBezTo>
                  <a:cubicBezTo>
                    <a:pt x="19817" y="41095"/>
                    <a:pt x="23170" y="36462"/>
                    <a:pt x="27500" y="36462"/>
                  </a:cubicBezTo>
                  <a:cubicBezTo>
                    <a:pt x="27984" y="36462"/>
                    <a:pt x="28481" y="36520"/>
                    <a:pt x="28988" y="36648"/>
                  </a:cubicBezTo>
                  <a:cubicBezTo>
                    <a:pt x="33991" y="37882"/>
                    <a:pt x="40829" y="37348"/>
                    <a:pt x="39595" y="40817"/>
                  </a:cubicBezTo>
                  <a:cubicBezTo>
                    <a:pt x="38328" y="44320"/>
                    <a:pt x="26286" y="70238"/>
                    <a:pt x="23851" y="71773"/>
                  </a:cubicBezTo>
                  <a:cubicBezTo>
                    <a:pt x="21449" y="73341"/>
                    <a:pt x="20615" y="75109"/>
                    <a:pt x="17946" y="75942"/>
                  </a:cubicBezTo>
                  <a:cubicBezTo>
                    <a:pt x="15278" y="76776"/>
                    <a:pt x="13176" y="78745"/>
                    <a:pt x="11642" y="79278"/>
                  </a:cubicBezTo>
                  <a:cubicBezTo>
                    <a:pt x="10107" y="79845"/>
                    <a:pt x="767" y="80412"/>
                    <a:pt x="1902" y="81547"/>
                  </a:cubicBezTo>
                  <a:cubicBezTo>
                    <a:pt x="2357" y="82016"/>
                    <a:pt x="3533" y="82263"/>
                    <a:pt x="5072" y="82263"/>
                  </a:cubicBezTo>
                  <a:cubicBezTo>
                    <a:pt x="7250" y="82263"/>
                    <a:pt x="10156" y="81768"/>
                    <a:pt x="12776" y="80713"/>
                  </a:cubicBezTo>
                  <a:cubicBezTo>
                    <a:pt x="16335" y="79252"/>
                    <a:pt x="19534" y="77368"/>
                    <a:pt x="20960" y="77368"/>
                  </a:cubicBezTo>
                  <a:cubicBezTo>
                    <a:pt x="21325" y="77368"/>
                    <a:pt x="21574" y="77492"/>
                    <a:pt x="21682" y="77777"/>
                  </a:cubicBezTo>
                  <a:cubicBezTo>
                    <a:pt x="22249" y="79178"/>
                    <a:pt x="19014" y="83248"/>
                    <a:pt x="14978" y="85583"/>
                  </a:cubicBezTo>
                  <a:cubicBezTo>
                    <a:pt x="10941" y="87951"/>
                    <a:pt x="0" y="94689"/>
                    <a:pt x="1768" y="97591"/>
                  </a:cubicBezTo>
                  <a:cubicBezTo>
                    <a:pt x="2041" y="98053"/>
                    <a:pt x="2327" y="98253"/>
                    <a:pt x="2640" y="98253"/>
                  </a:cubicBezTo>
                  <a:cubicBezTo>
                    <a:pt x="4313" y="98253"/>
                    <a:pt x="6737" y="92545"/>
                    <a:pt x="11909" y="90887"/>
                  </a:cubicBezTo>
                  <a:cubicBezTo>
                    <a:pt x="11909" y="90887"/>
                    <a:pt x="14760" y="88698"/>
                    <a:pt x="16567" y="88698"/>
                  </a:cubicBezTo>
                  <a:cubicBezTo>
                    <a:pt x="17090" y="88698"/>
                    <a:pt x="17525" y="88881"/>
                    <a:pt x="17780" y="89352"/>
                  </a:cubicBezTo>
                  <a:cubicBezTo>
                    <a:pt x="18684" y="91001"/>
                    <a:pt x="19016" y="92586"/>
                    <a:pt x="19620" y="92586"/>
                  </a:cubicBezTo>
                  <a:cubicBezTo>
                    <a:pt x="19774" y="92586"/>
                    <a:pt x="19945" y="92484"/>
                    <a:pt x="20148" y="92254"/>
                  </a:cubicBezTo>
                  <a:cubicBezTo>
                    <a:pt x="21115" y="91120"/>
                    <a:pt x="20281" y="86383"/>
                    <a:pt x="22817" y="82747"/>
                  </a:cubicBezTo>
                  <a:cubicBezTo>
                    <a:pt x="25219" y="79256"/>
                    <a:pt x="28421" y="71398"/>
                    <a:pt x="29794" y="71398"/>
                  </a:cubicBezTo>
                  <a:cubicBezTo>
                    <a:pt x="29851" y="71398"/>
                    <a:pt x="29904" y="71411"/>
                    <a:pt x="29955" y="71439"/>
                  </a:cubicBezTo>
                  <a:cubicBezTo>
                    <a:pt x="31189" y="72173"/>
                    <a:pt x="31623" y="81380"/>
                    <a:pt x="30789" y="86083"/>
                  </a:cubicBezTo>
                  <a:cubicBezTo>
                    <a:pt x="29955" y="90853"/>
                    <a:pt x="29254" y="100193"/>
                    <a:pt x="29254" y="101427"/>
                  </a:cubicBezTo>
                  <a:cubicBezTo>
                    <a:pt x="29254" y="102695"/>
                    <a:pt x="25185" y="111201"/>
                    <a:pt x="26319" y="111201"/>
                  </a:cubicBezTo>
                  <a:cubicBezTo>
                    <a:pt x="27303" y="111201"/>
                    <a:pt x="28362" y="109394"/>
                    <a:pt x="29649" y="109394"/>
                  </a:cubicBezTo>
                  <a:cubicBezTo>
                    <a:pt x="29845" y="109394"/>
                    <a:pt x="30047" y="109436"/>
                    <a:pt x="30255" y="109533"/>
                  </a:cubicBezTo>
                  <a:cubicBezTo>
                    <a:pt x="31723" y="110203"/>
                    <a:pt x="34075" y="115572"/>
                    <a:pt x="35007" y="115572"/>
                  </a:cubicBezTo>
                  <a:cubicBezTo>
                    <a:pt x="35049" y="115572"/>
                    <a:pt x="35089" y="115561"/>
                    <a:pt x="35125" y="115538"/>
                  </a:cubicBezTo>
                  <a:cubicBezTo>
                    <a:pt x="35959" y="114970"/>
                    <a:pt x="32190" y="105464"/>
                    <a:pt x="32257" y="104229"/>
                  </a:cubicBezTo>
                  <a:cubicBezTo>
                    <a:pt x="32323" y="102962"/>
                    <a:pt x="30655" y="96024"/>
                    <a:pt x="31623" y="95823"/>
                  </a:cubicBezTo>
                  <a:cubicBezTo>
                    <a:pt x="31629" y="95823"/>
                    <a:pt x="31635" y="95822"/>
                    <a:pt x="31641" y="95822"/>
                  </a:cubicBezTo>
                  <a:cubicBezTo>
                    <a:pt x="32621" y="95822"/>
                    <a:pt x="37446" y="103420"/>
                    <a:pt x="38503" y="103420"/>
                  </a:cubicBezTo>
                  <a:cubicBezTo>
                    <a:pt x="38538" y="103420"/>
                    <a:pt x="38568" y="103412"/>
                    <a:pt x="38594" y="103395"/>
                  </a:cubicBezTo>
                  <a:cubicBezTo>
                    <a:pt x="39428" y="102828"/>
                    <a:pt x="37260" y="98559"/>
                    <a:pt x="33691" y="94456"/>
                  </a:cubicBezTo>
                  <a:cubicBezTo>
                    <a:pt x="30155" y="90386"/>
                    <a:pt x="34525" y="86784"/>
                    <a:pt x="34658" y="84282"/>
                  </a:cubicBezTo>
                  <a:cubicBezTo>
                    <a:pt x="34792" y="81780"/>
                    <a:pt x="35792" y="72273"/>
                    <a:pt x="35359" y="67403"/>
                  </a:cubicBezTo>
                  <a:cubicBezTo>
                    <a:pt x="34959" y="62533"/>
                    <a:pt x="38995" y="47422"/>
                    <a:pt x="45966" y="43819"/>
                  </a:cubicBezTo>
                  <a:cubicBezTo>
                    <a:pt x="49469" y="41985"/>
                    <a:pt x="53972" y="40250"/>
                    <a:pt x="58008" y="38482"/>
                  </a:cubicBezTo>
                  <a:cubicBezTo>
                    <a:pt x="57141" y="34012"/>
                    <a:pt x="56107" y="31177"/>
                    <a:pt x="55373" y="28709"/>
                  </a:cubicBezTo>
                  <a:cubicBezTo>
                    <a:pt x="50934" y="31892"/>
                    <a:pt x="45345" y="33618"/>
                    <a:pt x="39881" y="33618"/>
                  </a:cubicBezTo>
                  <a:cubicBezTo>
                    <a:pt x="39104" y="33618"/>
                    <a:pt x="38329" y="33583"/>
                    <a:pt x="37560" y="33512"/>
                  </a:cubicBezTo>
                  <a:cubicBezTo>
                    <a:pt x="28621" y="32678"/>
                    <a:pt x="28454" y="28042"/>
                    <a:pt x="29988" y="26374"/>
                  </a:cubicBezTo>
                  <a:cubicBezTo>
                    <a:pt x="31556" y="24706"/>
                    <a:pt x="32790" y="21637"/>
                    <a:pt x="32490" y="19836"/>
                  </a:cubicBezTo>
                  <a:cubicBezTo>
                    <a:pt x="32223" y="18001"/>
                    <a:pt x="34058" y="15232"/>
                    <a:pt x="38494" y="13298"/>
                  </a:cubicBezTo>
                  <a:cubicBezTo>
                    <a:pt x="42964" y="11330"/>
                    <a:pt x="44732" y="9395"/>
                    <a:pt x="44232" y="8694"/>
                  </a:cubicBezTo>
                  <a:cubicBezTo>
                    <a:pt x="44158" y="8586"/>
                    <a:pt x="44058" y="8538"/>
                    <a:pt x="43935" y="8538"/>
                  </a:cubicBezTo>
                  <a:cubicBezTo>
                    <a:pt x="42814" y="8538"/>
                    <a:pt x="39737" y="12546"/>
                    <a:pt x="36167" y="12546"/>
                  </a:cubicBezTo>
                  <a:cubicBezTo>
                    <a:pt x="35878" y="12546"/>
                    <a:pt x="35586" y="12520"/>
                    <a:pt x="35292" y="12464"/>
                  </a:cubicBezTo>
                  <a:cubicBezTo>
                    <a:pt x="32223" y="11863"/>
                    <a:pt x="36259" y="5726"/>
                    <a:pt x="38394" y="4224"/>
                  </a:cubicBezTo>
                  <a:cubicBezTo>
                    <a:pt x="40462" y="2690"/>
                    <a:pt x="42731" y="889"/>
                    <a:pt x="42431" y="188"/>
                  </a:cubicBezTo>
                  <a:cubicBezTo>
                    <a:pt x="42375" y="58"/>
                    <a:pt x="42261" y="0"/>
                    <a:pt x="4210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06" name="Google Shape;1206;p41"/>
            <p:cNvSpPr/>
            <p:nvPr/>
          </p:nvSpPr>
          <p:spPr>
            <a:xfrm>
              <a:off x="8695069" y="646494"/>
              <a:ext cx="1513986" cy="2563085"/>
            </a:xfrm>
            <a:custGeom>
              <a:avLst/>
              <a:gdLst/>
              <a:ahLst/>
              <a:cxnLst/>
              <a:rect l="l" t="t" r="r" b="b"/>
              <a:pathLst>
                <a:path w="89731" h="151909" extrusionOk="0">
                  <a:moveTo>
                    <a:pt x="23350" y="0"/>
                  </a:moveTo>
                  <a:cubicBezTo>
                    <a:pt x="17379" y="0"/>
                    <a:pt x="12709" y="1801"/>
                    <a:pt x="9440" y="5437"/>
                  </a:cubicBezTo>
                  <a:cubicBezTo>
                    <a:pt x="2702" y="12876"/>
                    <a:pt x="3936" y="25452"/>
                    <a:pt x="4937" y="35526"/>
                  </a:cubicBezTo>
                  <a:cubicBezTo>
                    <a:pt x="5271" y="38828"/>
                    <a:pt x="5571" y="41964"/>
                    <a:pt x="5437" y="43898"/>
                  </a:cubicBezTo>
                  <a:cubicBezTo>
                    <a:pt x="5337" y="45533"/>
                    <a:pt x="4870" y="47034"/>
                    <a:pt x="4203" y="49169"/>
                  </a:cubicBezTo>
                  <a:cubicBezTo>
                    <a:pt x="3269" y="52037"/>
                    <a:pt x="2068" y="55974"/>
                    <a:pt x="1201" y="62178"/>
                  </a:cubicBezTo>
                  <a:cubicBezTo>
                    <a:pt x="0" y="70684"/>
                    <a:pt x="2202" y="76155"/>
                    <a:pt x="3770" y="80091"/>
                  </a:cubicBezTo>
                  <a:cubicBezTo>
                    <a:pt x="4370" y="81592"/>
                    <a:pt x="4904" y="82893"/>
                    <a:pt x="5104" y="84027"/>
                  </a:cubicBezTo>
                  <a:cubicBezTo>
                    <a:pt x="6071" y="88997"/>
                    <a:pt x="5504" y="96569"/>
                    <a:pt x="4837" y="104675"/>
                  </a:cubicBezTo>
                  <a:cubicBezTo>
                    <a:pt x="3870" y="116717"/>
                    <a:pt x="2869" y="129126"/>
                    <a:pt x="6438" y="137966"/>
                  </a:cubicBezTo>
                  <a:cubicBezTo>
                    <a:pt x="11508" y="150441"/>
                    <a:pt x="27086" y="151909"/>
                    <a:pt x="38361" y="151909"/>
                  </a:cubicBezTo>
                  <a:cubicBezTo>
                    <a:pt x="47601" y="151909"/>
                    <a:pt x="58242" y="150708"/>
                    <a:pt x="66548" y="149707"/>
                  </a:cubicBezTo>
                  <a:cubicBezTo>
                    <a:pt x="72252" y="148973"/>
                    <a:pt x="76722" y="146272"/>
                    <a:pt x="79824" y="141635"/>
                  </a:cubicBezTo>
                  <a:cubicBezTo>
                    <a:pt x="89731" y="127024"/>
                    <a:pt x="83226" y="97337"/>
                    <a:pt x="76321" y="70684"/>
                  </a:cubicBezTo>
                  <a:cubicBezTo>
                    <a:pt x="75954" y="69150"/>
                    <a:pt x="75588" y="67682"/>
                    <a:pt x="75254" y="66381"/>
                  </a:cubicBezTo>
                  <a:cubicBezTo>
                    <a:pt x="72786" y="56707"/>
                    <a:pt x="66748" y="40329"/>
                    <a:pt x="57741" y="26019"/>
                  </a:cubicBezTo>
                  <a:cubicBezTo>
                    <a:pt x="47134" y="9307"/>
                    <a:pt x="35526" y="300"/>
                    <a:pt x="240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07" name="Google Shape;1207;p41"/>
            <p:cNvSpPr/>
            <p:nvPr/>
          </p:nvSpPr>
          <p:spPr>
            <a:xfrm>
              <a:off x="8693938" y="719094"/>
              <a:ext cx="1344586" cy="2489942"/>
            </a:xfrm>
            <a:custGeom>
              <a:avLst/>
              <a:gdLst/>
              <a:ahLst/>
              <a:cxnLst/>
              <a:rect l="l" t="t" r="r" b="b"/>
              <a:pathLst>
                <a:path w="79691" h="147574" extrusionOk="0">
                  <a:moveTo>
                    <a:pt x="10575" y="0"/>
                  </a:moveTo>
                  <a:lnTo>
                    <a:pt x="10575" y="0"/>
                  </a:lnTo>
                  <a:cubicBezTo>
                    <a:pt x="10174" y="334"/>
                    <a:pt x="9841" y="701"/>
                    <a:pt x="9474" y="1068"/>
                  </a:cubicBezTo>
                  <a:cubicBezTo>
                    <a:pt x="2702" y="8540"/>
                    <a:pt x="3970" y="21082"/>
                    <a:pt x="4971" y="31189"/>
                  </a:cubicBezTo>
                  <a:cubicBezTo>
                    <a:pt x="5304" y="34492"/>
                    <a:pt x="5605" y="37594"/>
                    <a:pt x="5471" y="39562"/>
                  </a:cubicBezTo>
                  <a:cubicBezTo>
                    <a:pt x="5371" y="41196"/>
                    <a:pt x="4871" y="42731"/>
                    <a:pt x="4204" y="44832"/>
                  </a:cubicBezTo>
                  <a:cubicBezTo>
                    <a:pt x="3303" y="47701"/>
                    <a:pt x="2102" y="51604"/>
                    <a:pt x="1201" y="57842"/>
                  </a:cubicBezTo>
                  <a:cubicBezTo>
                    <a:pt x="1" y="66381"/>
                    <a:pt x="2202" y="71785"/>
                    <a:pt x="3803" y="75754"/>
                  </a:cubicBezTo>
                  <a:cubicBezTo>
                    <a:pt x="4370" y="77256"/>
                    <a:pt x="4937" y="78523"/>
                    <a:pt x="5138" y="79657"/>
                  </a:cubicBezTo>
                  <a:cubicBezTo>
                    <a:pt x="6105" y="84627"/>
                    <a:pt x="5504" y="92266"/>
                    <a:pt x="4837" y="100305"/>
                  </a:cubicBezTo>
                  <a:cubicBezTo>
                    <a:pt x="3870" y="112314"/>
                    <a:pt x="2869" y="124790"/>
                    <a:pt x="6472" y="133629"/>
                  </a:cubicBezTo>
                  <a:cubicBezTo>
                    <a:pt x="11509" y="146138"/>
                    <a:pt x="27120" y="147573"/>
                    <a:pt x="38361" y="147573"/>
                  </a:cubicBezTo>
                  <a:cubicBezTo>
                    <a:pt x="38488" y="147573"/>
                    <a:pt x="38615" y="147573"/>
                    <a:pt x="38742" y="147573"/>
                  </a:cubicBezTo>
                  <a:cubicBezTo>
                    <a:pt x="47957" y="147573"/>
                    <a:pt x="58421" y="146391"/>
                    <a:pt x="66515" y="145338"/>
                  </a:cubicBezTo>
                  <a:cubicBezTo>
                    <a:pt x="72152" y="144637"/>
                    <a:pt x="76622" y="141969"/>
                    <a:pt x="79691" y="137465"/>
                  </a:cubicBezTo>
                  <a:cubicBezTo>
                    <a:pt x="79043" y="137455"/>
                    <a:pt x="78394" y="137451"/>
                    <a:pt x="77745" y="137451"/>
                  </a:cubicBezTo>
                  <a:cubicBezTo>
                    <a:pt x="72859" y="137451"/>
                    <a:pt x="67952" y="137704"/>
                    <a:pt x="63082" y="137704"/>
                  </a:cubicBezTo>
                  <a:cubicBezTo>
                    <a:pt x="57947" y="137704"/>
                    <a:pt x="52853" y="137422"/>
                    <a:pt x="47868" y="136264"/>
                  </a:cubicBezTo>
                  <a:cubicBezTo>
                    <a:pt x="31623" y="132462"/>
                    <a:pt x="18180" y="118585"/>
                    <a:pt x="14844" y="102240"/>
                  </a:cubicBezTo>
                  <a:cubicBezTo>
                    <a:pt x="14011" y="98237"/>
                    <a:pt x="13777" y="94068"/>
                    <a:pt x="14377" y="90031"/>
                  </a:cubicBezTo>
                  <a:cubicBezTo>
                    <a:pt x="15345" y="83427"/>
                    <a:pt x="18447" y="77356"/>
                    <a:pt x="21516" y="71418"/>
                  </a:cubicBezTo>
                  <a:cubicBezTo>
                    <a:pt x="13544" y="68950"/>
                    <a:pt x="7806" y="60610"/>
                    <a:pt x="8440" y="52271"/>
                  </a:cubicBezTo>
                  <a:cubicBezTo>
                    <a:pt x="9007" y="43932"/>
                    <a:pt x="15912" y="36526"/>
                    <a:pt x="24151" y="35225"/>
                  </a:cubicBezTo>
                  <a:cubicBezTo>
                    <a:pt x="15912" y="32057"/>
                    <a:pt x="9574" y="24318"/>
                    <a:pt x="8106" y="15545"/>
                  </a:cubicBezTo>
                  <a:cubicBezTo>
                    <a:pt x="7306" y="10808"/>
                    <a:pt x="8006" y="5871"/>
                    <a:pt x="9841" y="1468"/>
                  </a:cubicBezTo>
                  <a:cubicBezTo>
                    <a:pt x="10074" y="968"/>
                    <a:pt x="10308" y="467"/>
                    <a:pt x="105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1208" name="Google Shape;1208;p41"/>
            <p:cNvGrpSpPr/>
            <p:nvPr/>
          </p:nvGrpSpPr>
          <p:grpSpPr>
            <a:xfrm>
              <a:off x="7875048" y="783799"/>
              <a:ext cx="373163" cy="663583"/>
              <a:chOff x="7875048" y="783799"/>
              <a:chExt cx="373163" cy="663583"/>
            </a:xfrm>
          </p:grpSpPr>
          <p:sp>
            <p:nvSpPr>
              <p:cNvPr id="1209" name="Google Shape;1209;p41"/>
              <p:cNvSpPr/>
              <p:nvPr/>
            </p:nvSpPr>
            <p:spPr>
              <a:xfrm>
                <a:off x="8023067" y="783799"/>
                <a:ext cx="48981" cy="54076"/>
              </a:xfrm>
              <a:custGeom>
                <a:avLst/>
                <a:gdLst/>
                <a:ahLst/>
                <a:cxnLst/>
                <a:rect l="l" t="t" r="r" b="b"/>
                <a:pathLst>
                  <a:path w="2903" h="3205" extrusionOk="0">
                    <a:moveTo>
                      <a:pt x="1521" y="0"/>
                    </a:moveTo>
                    <a:cubicBezTo>
                      <a:pt x="1504" y="0"/>
                      <a:pt x="1486" y="1"/>
                      <a:pt x="1469" y="1"/>
                    </a:cubicBezTo>
                    <a:cubicBezTo>
                      <a:pt x="668" y="35"/>
                      <a:pt x="1" y="635"/>
                      <a:pt x="1" y="1469"/>
                    </a:cubicBezTo>
                    <a:lnTo>
                      <a:pt x="1" y="1736"/>
                    </a:lnTo>
                    <a:cubicBezTo>
                      <a:pt x="1" y="2486"/>
                      <a:pt x="639" y="3205"/>
                      <a:pt x="1416" y="3205"/>
                    </a:cubicBezTo>
                    <a:cubicBezTo>
                      <a:pt x="1433" y="3205"/>
                      <a:pt x="1451" y="3204"/>
                      <a:pt x="1469" y="3204"/>
                    </a:cubicBezTo>
                    <a:cubicBezTo>
                      <a:pt x="2236" y="3170"/>
                      <a:pt x="2903" y="2570"/>
                      <a:pt x="2903" y="1736"/>
                    </a:cubicBezTo>
                    <a:lnTo>
                      <a:pt x="2903" y="1469"/>
                    </a:lnTo>
                    <a:cubicBezTo>
                      <a:pt x="2903" y="687"/>
                      <a:pt x="2266" y="0"/>
                      <a:pt x="15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10" name="Google Shape;1210;p41"/>
              <p:cNvSpPr/>
              <p:nvPr/>
            </p:nvSpPr>
            <p:spPr>
              <a:xfrm>
                <a:off x="7875048" y="891309"/>
                <a:ext cx="63626" cy="49538"/>
              </a:xfrm>
              <a:custGeom>
                <a:avLst/>
                <a:gdLst/>
                <a:ahLst/>
                <a:cxnLst/>
                <a:rect l="l" t="t" r="r" b="b"/>
                <a:pathLst>
                  <a:path w="3771" h="2936" extrusionOk="0">
                    <a:moveTo>
                      <a:pt x="1902" y="1"/>
                    </a:moveTo>
                    <a:cubicBezTo>
                      <a:pt x="1" y="1"/>
                      <a:pt x="1" y="2936"/>
                      <a:pt x="1902" y="2936"/>
                    </a:cubicBezTo>
                    <a:cubicBezTo>
                      <a:pt x="3770" y="2936"/>
                      <a:pt x="3770" y="1"/>
                      <a:pt x="19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11" name="Google Shape;1211;p41"/>
              <p:cNvSpPr/>
              <p:nvPr/>
            </p:nvSpPr>
            <p:spPr>
              <a:xfrm>
                <a:off x="8184601" y="868227"/>
                <a:ext cx="63609" cy="48981"/>
              </a:xfrm>
              <a:custGeom>
                <a:avLst/>
                <a:gdLst/>
                <a:ahLst/>
                <a:cxnLst/>
                <a:rect l="l" t="t" r="r" b="b"/>
                <a:pathLst>
                  <a:path w="3770" h="2903" extrusionOk="0">
                    <a:moveTo>
                      <a:pt x="1902" y="1"/>
                    </a:moveTo>
                    <a:cubicBezTo>
                      <a:pt x="0" y="1"/>
                      <a:pt x="0" y="2903"/>
                      <a:pt x="1902" y="2903"/>
                    </a:cubicBezTo>
                    <a:cubicBezTo>
                      <a:pt x="3770" y="2903"/>
                      <a:pt x="3770" y="1"/>
                      <a:pt x="19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12" name="Google Shape;1212;p41"/>
              <p:cNvSpPr/>
              <p:nvPr/>
            </p:nvSpPr>
            <p:spPr>
              <a:xfrm>
                <a:off x="8181227" y="1257130"/>
                <a:ext cx="55730" cy="49555"/>
              </a:xfrm>
              <a:custGeom>
                <a:avLst/>
                <a:gdLst/>
                <a:ahLst/>
                <a:cxnLst/>
                <a:rect l="l" t="t" r="r" b="b"/>
                <a:pathLst>
                  <a:path w="3303" h="2937" extrusionOk="0">
                    <a:moveTo>
                      <a:pt x="1501" y="1"/>
                    </a:moveTo>
                    <a:cubicBezTo>
                      <a:pt x="767" y="1"/>
                      <a:pt x="0" y="668"/>
                      <a:pt x="34" y="1468"/>
                    </a:cubicBezTo>
                    <a:cubicBezTo>
                      <a:pt x="100" y="2269"/>
                      <a:pt x="667" y="2936"/>
                      <a:pt x="1501" y="2936"/>
                    </a:cubicBezTo>
                    <a:lnTo>
                      <a:pt x="1801" y="2936"/>
                    </a:lnTo>
                    <a:cubicBezTo>
                      <a:pt x="2535" y="2936"/>
                      <a:pt x="3303" y="2269"/>
                      <a:pt x="3269" y="1468"/>
                    </a:cubicBezTo>
                    <a:cubicBezTo>
                      <a:pt x="3202" y="668"/>
                      <a:pt x="2635" y="1"/>
                      <a:pt x="18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13" name="Google Shape;1213;p41"/>
              <p:cNvSpPr/>
              <p:nvPr/>
            </p:nvSpPr>
            <p:spPr>
              <a:xfrm>
                <a:off x="8053471" y="1397844"/>
                <a:ext cx="63053" cy="49538"/>
              </a:xfrm>
              <a:custGeom>
                <a:avLst/>
                <a:gdLst/>
                <a:ahLst/>
                <a:cxnLst/>
                <a:rect l="l" t="t" r="r" b="b"/>
                <a:pathLst>
                  <a:path w="3737" h="2936" extrusionOk="0">
                    <a:moveTo>
                      <a:pt x="1868" y="0"/>
                    </a:moveTo>
                    <a:cubicBezTo>
                      <a:pt x="0" y="0"/>
                      <a:pt x="0" y="2935"/>
                      <a:pt x="1868" y="2935"/>
                    </a:cubicBezTo>
                    <a:cubicBezTo>
                      <a:pt x="3736" y="2935"/>
                      <a:pt x="3736" y="0"/>
                      <a:pt x="18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14" name="Google Shape;1214;p41"/>
              <p:cNvSpPr/>
              <p:nvPr/>
            </p:nvSpPr>
            <p:spPr>
              <a:xfrm>
                <a:off x="8151954" y="1017934"/>
                <a:ext cx="63053" cy="49555"/>
              </a:xfrm>
              <a:custGeom>
                <a:avLst/>
                <a:gdLst/>
                <a:ahLst/>
                <a:cxnLst/>
                <a:rect l="l" t="t" r="r" b="b"/>
                <a:pathLst>
                  <a:path w="3737" h="2937" extrusionOk="0">
                    <a:moveTo>
                      <a:pt x="1869" y="1"/>
                    </a:moveTo>
                    <a:cubicBezTo>
                      <a:pt x="1" y="1"/>
                      <a:pt x="1" y="2936"/>
                      <a:pt x="1869" y="2936"/>
                    </a:cubicBezTo>
                    <a:cubicBezTo>
                      <a:pt x="3737" y="2936"/>
                      <a:pt x="3737" y="1"/>
                      <a:pt x="18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sp>
        <p:nvSpPr>
          <p:cNvPr id="1215" name="Google Shape;1215;p41"/>
          <p:cNvSpPr/>
          <p:nvPr/>
        </p:nvSpPr>
        <p:spPr>
          <a:xfrm flipH="1">
            <a:off x="4531034" y="4222554"/>
            <a:ext cx="4612966" cy="920937"/>
          </a:xfrm>
          <a:custGeom>
            <a:avLst/>
            <a:gdLst/>
            <a:ahLst/>
            <a:cxnLst/>
            <a:rect l="l" t="t" r="r" b="b"/>
            <a:pathLst>
              <a:path w="131461" h="26245" extrusionOk="0">
                <a:moveTo>
                  <a:pt x="29894" y="1"/>
                </a:moveTo>
                <a:cubicBezTo>
                  <a:pt x="23990" y="1"/>
                  <a:pt x="16667" y="1680"/>
                  <a:pt x="6705" y="6197"/>
                </a:cubicBezTo>
                <a:cubicBezTo>
                  <a:pt x="4604" y="7164"/>
                  <a:pt x="2369" y="8232"/>
                  <a:pt x="0" y="9432"/>
                </a:cubicBezTo>
                <a:lnTo>
                  <a:pt x="0" y="26244"/>
                </a:lnTo>
                <a:lnTo>
                  <a:pt x="131461" y="26244"/>
                </a:lnTo>
                <a:cubicBezTo>
                  <a:pt x="131402" y="26244"/>
                  <a:pt x="119754" y="10593"/>
                  <a:pt x="101802" y="10593"/>
                </a:cubicBezTo>
                <a:cubicBezTo>
                  <a:pt x="99368" y="10593"/>
                  <a:pt x="96819" y="10881"/>
                  <a:pt x="94168" y="11534"/>
                </a:cubicBezTo>
                <a:cubicBezTo>
                  <a:pt x="86657" y="13363"/>
                  <a:pt x="80444" y="14107"/>
                  <a:pt x="75169" y="14107"/>
                </a:cubicBezTo>
                <a:cubicBezTo>
                  <a:pt x="52195" y="14107"/>
                  <a:pt x="47005" y="1"/>
                  <a:pt x="2989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16" name="Google Shape;1216;p41"/>
          <p:cNvSpPr/>
          <p:nvPr/>
        </p:nvSpPr>
        <p:spPr>
          <a:xfrm flipH="1">
            <a:off x="7096744" y="3914438"/>
            <a:ext cx="2047256" cy="1229062"/>
          </a:xfrm>
          <a:custGeom>
            <a:avLst/>
            <a:gdLst/>
            <a:ahLst/>
            <a:cxnLst/>
            <a:rect l="l" t="t" r="r" b="b"/>
            <a:pathLst>
              <a:path w="58343" h="35026" extrusionOk="0">
                <a:moveTo>
                  <a:pt x="0" y="0"/>
                </a:moveTo>
                <a:lnTo>
                  <a:pt x="0" y="35025"/>
                </a:lnTo>
                <a:lnTo>
                  <a:pt x="58342" y="35025"/>
                </a:lnTo>
                <a:cubicBezTo>
                  <a:pt x="55140" y="30856"/>
                  <a:pt x="49469" y="26853"/>
                  <a:pt x="39195" y="25218"/>
                </a:cubicBezTo>
                <a:cubicBezTo>
                  <a:pt x="14411" y="21349"/>
                  <a:pt x="9841" y="8340"/>
                  <a:pt x="3003" y="1835"/>
                </a:cubicBezTo>
                <a:cubicBezTo>
                  <a:pt x="2202" y="1101"/>
                  <a:pt x="1168" y="467"/>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17" name="Google Shape;1217;p41"/>
          <p:cNvSpPr txBox="1">
            <a:spLocks noGrp="1"/>
          </p:cNvSpPr>
          <p:nvPr>
            <p:ph type="title"/>
          </p:nvPr>
        </p:nvSpPr>
        <p:spPr>
          <a:xfrm>
            <a:off x="5201425" y="1769850"/>
            <a:ext cx="3218700" cy="841800"/>
          </a:xfrm>
          <a:prstGeom prst="rect">
            <a:avLst/>
          </a:prstGeom>
        </p:spPr>
        <p:txBody>
          <a:bodyPr spcFirstLastPara="1" wrap="square" lIns="0" tIns="0" rIns="0" bIns="0" anchor="ctr" anchorCtr="0">
            <a:noAutofit/>
          </a:bodyPr>
          <a:lstStyle>
            <a:lvl1pPr lvl="0" algn="r" rtl="0">
              <a:spcBef>
                <a:spcPts val="0"/>
              </a:spcBef>
              <a:spcAft>
                <a:spcPts val="0"/>
              </a:spcAft>
              <a:buClr>
                <a:schemeClr val="accent1"/>
              </a:buClr>
              <a:buSzPts val="3600"/>
              <a:buNone/>
              <a:defRPr sz="5700">
                <a:solidFill>
                  <a:schemeClr val="accent1"/>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218" name="Google Shape;1218;p41"/>
          <p:cNvSpPr txBox="1">
            <a:spLocks noGrp="1"/>
          </p:cNvSpPr>
          <p:nvPr>
            <p:ph type="title" idx="2"/>
          </p:nvPr>
        </p:nvSpPr>
        <p:spPr>
          <a:xfrm>
            <a:off x="5200225" y="2645675"/>
            <a:ext cx="3219900" cy="841800"/>
          </a:xfrm>
          <a:prstGeom prst="rect">
            <a:avLst/>
          </a:prstGeom>
        </p:spPr>
        <p:txBody>
          <a:bodyPr spcFirstLastPara="1" wrap="square" lIns="0" tIns="0" rIns="0" bIns="0" anchor="t" anchorCtr="0">
            <a:noAutofit/>
          </a:bodyPr>
          <a:lstStyle>
            <a:lvl1pPr lvl="0" algn="r" rtl="0">
              <a:spcBef>
                <a:spcPts val="0"/>
              </a:spcBef>
              <a:spcAft>
                <a:spcPts val="0"/>
              </a:spcAft>
              <a:buClr>
                <a:schemeClr val="accent2"/>
              </a:buClr>
              <a:buSzPts val="1400"/>
              <a:buFont typeface="Open Sans"/>
              <a:buNone/>
              <a:defRPr sz="1400" b="0">
                <a:solidFill>
                  <a:schemeClr val="accent1"/>
                </a:solidFill>
                <a:latin typeface="Open Sans"/>
                <a:ea typeface="Open Sans"/>
                <a:cs typeface="Open Sans"/>
                <a:sym typeface="Open Sans"/>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219" name="Google Shape;1219;p41"/>
          <p:cNvSpPr/>
          <p:nvPr/>
        </p:nvSpPr>
        <p:spPr>
          <a:xfrm rot="10190596">
            <a:off x="5332403" y="3069990"/>
            <a:ext cx="5850046" cy="2242185"/>
          </a:xfrm>
          <a:custGeom>
            <a:avLst/>
            <a:gdLst/>
            <a:ahLst/>
            <a:cxnLst/>
            <a:rect l="l" t="t" r="r" b="b"/>
            <a:pathLst>
              <a:path w="104045" h="39878" extrusionOk="0">
                <a:moveTo>
                  <a:pt x="101857" y="1"/>
                </a:moveTo>
                <a:lnTo>
                  <a:pt x="101857" y="1"/>
                </a:lnTo>
                <a:cubicBezTo>
                  <a:pt x="102525" y="1246"/>
                  <a:pt x="103072" y="2522"/>
                  <a:pt x="103406" y="3829"/>
                </a:cubicBezTo>
                <a:cubicBezTo>
                  <a:pt x="103771" y="5136"/>
                  <a:pt x="103953" y="6564"/>
                  <a:pt x="103832" y="7932"/>
                </a:cubicBezTo>
                <a:cubicBezTo>
                  <a:pt x="103710" y="9300"/>
                  <a:pt x="103254" y="10668"/>
                  <a:pt x="102494" y="11792"/>
                </a:cubicBezTo>
                <a:cubicBezTo>
                  <a:pt x="101795" y="12948"/>
                  <a:pt x="100671" y="13890"/>
                  <a:pt x="99394" y="14346"/>
                </a:cubicBezTo>
                <a:cubicBezTo>
                  <a:pt x="98681" y="14617"/>
                  <a:pt x="97911" y="14737"/>
                  <a:pt x="97137" y="14737"/>
                </a:cubicBezTo>
                <a:cubicBezTo>
                  <a:pt x="96526" y="14737"/>
                  <a:pt x="95912" y="14662"/>
                  <a:pt x="95321" y="14528"/>
                </a:cubicBezTo>
                <a:cubicBezTo>
                  <a:pt x="93984" y="14224"/>
                  <a:pt x="92737" y="13616"/>
                  <a:pt x="91552" y="12887"/>
                </a:cubicBezTo>
                <a:cubicBezTo>
                  <a:pt x="89212" y="11428"/>
                  <a:pt x="87266" y="9391"/>
                  <a:pt x="84956" y="7871"/>
                </a:cubicBezTo>
                <a:cubicBezTo>
                  <a:pt x="82646" y="6321"/>
                  <a:pt x="80002" y="5197"/>
                  <a:pt x="77236" y="4953"/>
                </a:cubicBezTo>
                <a:cubicBezTo>
                  <a:pt x="76980" y="4931"/>
                  <a:pt x="76723" y="4920"/>
                  <a:pt x="76465" y="4920"/>
                </a:cubicBezTo>
                <a:cubicBezTo>
                  <a:pt x="75339" y="4920"/>
                  <a:pt x="74195" y="5130"/>
                  <a:pt x="73132" y="5501"/>
                </a:cubicBezTo>
                <a:cubicBezTo>
                  <a:pt x="71856" y="5957"/>
                  <a:pt x="70670" y="6777"/>
                  <a:pt x="69637" y="7689"/>
                </a:cubicBezTo>
                <a:cubicBezTo>
                  <a:pt x="67600" y="9604"/>
                  <a:pt x="66141" y="11944"/>
                  <a:pt x="64500" y="14194"/>
                </a:cubicBezTo>
                <a:cubicBezTo>
                  <a:pt x="63710" y="15288"/>
                  <a:pt x="62798" y="16352"/>
                  <a:pt x="61886" y="17385"/>
                </a:cubicBezTo>
                <a:cubicBezTo>
                  <a:pt x="61430" y="17872"/>
                  <a:pt x="60944" y="18419"/>
                  <a:pt x="60457" y="18875"/>
                </a:cubicBezTo>
                <a:cubicBezTo>
                  <a:pt x="60184" y="19118"/>
                  <a:pt x="59940" y="19361"/>
                  <a:pt x="59697" y="19574"/>
                </a:cubicBezTo>
                <a:lnTo>
                  <a:pt x="58877" y="20273"/>
                </a:lnTo>
                <a:cubicBezTo>
                  <a:pt x="56810" y="22066"/>
                  <a:pt x="54469" y="23525"/>
                  <a:pt x="52007" y="24802"/>
                </a:cubicBezTo>
                <a:cubicBezTo>
                  <a:pt x="49545" y="26018"/>
                  <a:pt x="46931" y="26960"/>
                  <a:pt x="44226" y="27537"/>
                </a:cubicBezTo>
                <a:cubicBezTo>
                  <a:pt x="42888" y="27841"/>
                  <a:pt x="41521" y="28024"/>
                  <a:pt x="40153" y="28176"/>
                </a:cubicBezTo>
                <a:cubicBezTo>
                  <a:pt x="38785" y="28297"/>
                  <a:pt x="37387" y="28358"/>
                  <a:pt x="36019" y="28358"/>
                </a:cubicBezTo>
                <a:cubicBezTo>
                  <a:pt x="35814" y="28360"/>
                  <a:pt x="35609" y="28361"/>
                  <a:pt x="35403" y="28361"/>
                </a:cubicBezTo>
                <a:cubicBezTo>
                  <a:pt x="32839" y="28361"/>
                  <a:pt x="30254" y="28193"/>
                  <a:pt x="27721" y="28024"/>
                </a:cubicBezTo>
                <a:cubicBezTo>
                  <a:pt x="24955" y="27781"/>
                  <a:pt x="22219" y="27568"/>
                  <a:pt x="19453" y="27446"/>
                </a:cubicBezTo>
                <a:cubicBezTo>
                  <a:pt x="18794" y="27417"/>
                  <a:pt x="18128" y="27398"/>
                  <a:pt x="17462" y="27398"/>
                </a:cubicBezTo>
                <a:cubicBezTo>
                  <a:pt x="15365" y="27398"/>
                  <a:pt x="13253" y="27583"/>
                  <a:pt x="11247" y="28206"/>
                </a:cubicBezTo>
                <a:cubicBezTo>
                  <a:pt x="9940" y="28632"/>
                  <a:pt x="8693" y="29270"/>
                  <a:pt x="7629" y="30182"/>
                </a:cubicBezTo>
                <a:cubicBezTo>
                  <a:pt x="6596" y="31094"/>
                  <a:pt x="5745" y="32188"/>
                  <a:pt x="5015" y="33373"/>
                </a:cubicBezTo>
                <a:cubicBezTo>
                  <a:pt x="4256" y="34528"/>
                  <a:pt x="3617" y="35744"/>
                  <a:pt x="2797" y="36869"/>
                </a:cubicBezTo>
                <a:cubicBezTo>
                  <a:pt x="2037" y="38024"/>
                  <a:pt x="1125" y="39088"/>
                  <a:pt x="0" y="39878"/>
                </a:cubicBezTo>
                <a:cubicBezTo>
                  <a:pt x="1125" y="39118"/>
                  <a:pt x="2097" y="38054"/>
                  <a:pt x="2857" y="36899"/>
                </a:cubicBezTo>
                <a:cubicBezTo>
                  <a:pt x="3648" y="35775"/>
                  <a:pt x="4316" y="34559"/>
                  <a:pt x="5076" y="33404"/>
                </a:cubicBezTo>
                <a:cubicBezTo>
                  <a:pt x="5806" y="32279"/>
                  <a:pt x="6687" y="31185"/>
                  <a:pt x="7721" y="30243"/>
                </a:cubicBezTo>
                <a:cubicBezTo>
                  <a:pt x="8785" y="29392"/>
                  <a:pt x="10000" y="28723"/>
                  <a:pt x="11307" y="28328"/>
                </a:cubicBezTo>
                <a:cubicBezTo>
                  <a:pt x="13298" y="27694"/>
                  <a:pt x="15355" y="27516"/>
                  <a:pt x="17405" y="27516"/>
                </a:cubicBezTo>
                <a:cubicBezTo>
                  <a:pt x="18110" y="27516"/>
                  <a:pt x="18814" y="27537"/>
                  <a:pt x="19514" y="27568"/>
                </a:cubicBezTo>
                <a:cubicBezTo>
                  <a:pt x="22250" y="27689"/>
                  <a:pt x="25046" y="27902"/>
                  <a:pt x="27782" y="28145"/>
                </a:cubicBezTo>
                <a:cubicBezTo>
                  <a:pt x="30344" y="28342"/>
                  <a:pt x="32880" y="28513"/>
                  <a:pt x="35438" y="28513"/>
                </a:cubicBezTo>
                <a:cubicBezTo>
                  <a:pt x="35642" y="28513"/>
                  <a:pt x="35845" y="28512"/>
                  <a:pt x="36049" y="28510"/>
                </a:cubicBezTo>
                <a:cubicBezTo>
                  <a:pt x="37417" y="28510"/>
                  <a:pt x="38815" y="28449"/>
                  <a:pt x="40183" y="28328"/>
                </a:cubicBezTo>
                <a:cubicBezTo>
                  <a:pt x="41551" y="28206"/>
                  <a:pt x="42919" y="28024"/>
                  <a:pt x="44287" y="27720"/>
                </a:cubicBezTo>
                <a:cubicBezTo>
                  <a:pt x="46992" y="27142"/>
                  <a:pt x="49606" y="26200"/>
                  <a:pt x="52129" y="24984"/>
                </a:cubicBezTo>
                <a:cubicBezTo>
                  <a:pt x="54621" y="23768"/>
                  <a:pt x="56962" y="22249"/>
                  <a:pt x="59089" y="20455"/>
                </a:cubicBezTo>
                <a:lnTo>
                  <a:pt x="59880" y="19787"/>
                </a:lnTo>
                <a:cubicBezTo>
                  <a:pt x="60153" y="19543"/>
                  <a:pt x="60366" y="19270"/>
                  <a:pt x="60640" y="19057"/>
                </a:cubicBezTo>
                <a:cubicBezTo>
                  <a:pt x="61126" y="18601"/>
                  <a:pt x="61582" y="18054"/>
                  <a:pt x="62068" y="17568"/>
                </a:cubicBezTo>
                <a:cubicBezTo>
                  <a:pt x="62980" y="16534"/>
                  <a:pt x="63892" y="15470"/>
                  <a:pt x="64713" y="14346"/>
                </a:cubicBezTo>
                <a:cubicBezTo>
                  <a:pt x="66324" y="12096"/>
                  <a:pt x="67783" y="9756"/>
                  <a:pt x="69789" y="7841"/>
                </a:cubicBezTo>
                <a:cubicBezTo>
                  <a:pt x="70822" y="6929"/>
                  <a:pt x="71947" y="6139"/>
                  <a:pt x="73254" y="5683"/>
                </a:cubicBezTo>
                <a:cubicBezTo>
                  <a:pt x="74292" y="5303"/>
                  <a:pt x="75436" y="5113"/>
                  <a:pt x="76580" y="5113"/>
                </a:cubicBezTo>
                <a:cubicBezTo>
                  <a:pt x="76809" y="5113"/>
                  <a:pt x="77038" y="5121"/>
                  <a:pt x="77266" y="5136"/>
                </a:cubicBezTo>
                <a:cubicBezTo>
                  <a:pt x="80002" y="5379"/>
                  <a:pt x="82646" y="6504"/>
                  <a:pt x="84926" y="8023"/>
                </a:cubicBezTo>
                <a:cubicBezTo>
                  <a:pt x="87236" y="9513"/>
                  <a:pt x="89181" y="11519"/>
                  <a:pt x="91522" y="13008"/>
                </a:cubicBezTo>
                <a:cubicBezTo>
                  <a:pt x="92707" y="13768"/>
                  <a:pt x="93953" y="14346"/>
                  <a:pt x="95321" y="14650"/>
                </a:cubicBezTo>
                <a:cubicBezTo>
                  <a:pt x="95912" y="14784"/>
                  <a:pt x="96532" y="14859"/>
                  <a:pt x="97150" y="14859"/>
                </a:cubicBezTo>
                <a:cubicBezTo>
                  <a:pt x="97932" y="14859"/>
                  <a:pt x="98712" y="14739"/>
                  <a:pt x="99424" y="14467"/>
                </a:cubicBezTo>
                <a:cubicBezTo>
                  <a:pt x="100732" y="13951"/>
                  <a:pt x="101826" y="13008"/>
                  <a:pt x="102586" y="11823"/>
                </a:cubicBezTo>
                <a:cubicBezTo>
                  <a:pt x="103346" y="10668"/>
                  <a:pt x="103801" y="9270"/>
                  <a:pt x="103923" y="7932"/>
                </a:cubicBezTo>
                <a:cubicBezTo>
                  <a:pt x="104045" y="6564"/>
                  <a:pt x="103832" y="5136"/>
                  <a:pt x="103467" y="3798"/>
                </a:cubicBezTo>
                <a:cubicBezTo>
                  <a:pt x="103072" y="2492"/>
                  <a:pt x="102525" y="1246"/>
                  <a:pt x="101857" y="1"/>
                </a:cubicBezTo>
                <a:close/>
              </a:path>
            </a:pathLst>
          </a:custGeom>
          <a:solidFill>
            <a:schemeClr val="lt2"/>
          </a:solid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body" type="tx">
  <p:cSld name="TITLE_AND_BODY">
    <p:bg>
      <p:bgPr>
        <a:solidFill>
          <a:schemeClr val="lt2"/>
        </a:solidFill>
        <a:effectLst/>
      </p:bgPr>
    </p:bg>
    <p:spTree>
      <p:nvGrpSpPr>
        <p:cNvPr id="1" name="Shape 1220"/>
        <p:cNvGrpSpPr/>
        <p:nvPr/>
      </p:nvGrpSpPr>
      <p:grpSpPr>
        <a:xfrm>
          <a:off x="0" y="0"/>
          <a:ext cx="0" cy="0"/>
          <a:chOff x="0" y="0"/>
          <a:chExt cx="0" cy="0"/>
        </a:xfrm>
      </p:grpSpPr>
      <p:sp>
        <p:nvSpPr>
          <p:cNvPr id="1221" name="Google Shape;1221;p42"/>
          <p:cNvSpPr txBox="1">
            <a:spLocks noGrp="1"/>
          </p:cNvSpPr>
          <p:nvPr>
            <p:ph type="title"/>
          </p:nvPr>
        </p:nvSpPr>
        <p:spPr>
          <a:xfrm>
            <a:off x="713232" y="2301240"/>
            <a:ext cx="4700100" cy="1261800"/>
          </a:xfrm>
          <a:prstGeom prst="rect">
            <a:avLst/>
          </a:prstGeom>
        </p:spPr>
        <p:txBody>
          <a:bodyPr spcFirstLastPara="1" wrap="square" lIns="0" tIns="0" rIns="0" bIns="0" anchor="b" anchorCtr="0">
            <a:noAutofit/>
          </a:bodyPr>
          <a:lstStyle>
            <a:lvl1pPr lvl="0" rtl="0">
              <a:spcBef>
                <a:spcPts val="0"/>
              </a:spcBef>
              <a:spcAft>
                <a:spcPts val="0"/>
              </a:spcAft>
              <a:buSzPts val="7000"/>
              <a:buNone/>
              <a:defRPr sz="3700">
                <a:solidFill>
                  <a:schemeClr val="accen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222" name="Google Shape;1222;p42"/>
          <p:cNvSpPr txBox="1">
            <a:spLocks noGrp="1"/>
          </p:cNvSpPr>
          <p:nvPr>
            <p:ph type="title" idx="2"/>
          </p:nvPr>
        </p:nvSpPr>
        <p:spPr>
          <a:xfrm>
            <a:off x="713232" y="3619498"/>
            <a:ext cx="4572000" cy="786600"/>
          </a:xfrm>
          <a:prstGeom prst="rect">
            <a:avLst/>
          </a:prstGeom>
        </p:spPr>
        <p:txBody>
          <a:bodyPr spcFirstLastPara="1" wrap="square" lIns="0" tIns="0" rIns="0" bIns="0" anchor="t" anchorCtr="0">
            <a:noAutofit/>
          </a:bodyPr>
          <a:lstStyle>
            <a:lvl1pPr lvl="0" algn="ctr" rtl="0">
              <a:spcBef>
                <a:spcPts val="0"/>
              </a:spcBef>
              <a:spcAft>
                <a:spcPts val="0"/>
              </a:spcAft>
              <a:buClr>
                <a:schemeClr val="accent1"/>
              </a:buClr>
              <a:buSzPts val="1600"/>
              <a:buNone/>
              <a:defRPr sz="1400" b="0">
                <a:solidFill>
                  <a:schemeClr val="accent1"/>
                </a:solidFill>
                <a:latin typeface="Open Sans"/>
                <a:ea typeface="Open Sans"/>
                <a:cs typeface="Open Sans"/>
                <a:sym typeface="Open Sans"/>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bg>
      <p:bgPr>
        <a:solidFill>
          <a:schemeClr val="lt2"/>
        </a:solidFill>
        <a:effectLst/>
      </p:bgPr>
    </p:bg>
    <p:spTree>
      <p:nvGrpSpPr>
        <p:cNvPr id="1" name="Shape 1223"/>
        <p:cNvGrpSpPr/>
        <p:nvPr/>
      </p:nvGrpSpPr>
      <p:grpSpPr>
        <a:xfrm>
          <a:off x="0" y="0"/>
          <a:ext cx="0" cy="0"/>
          <a:chOff x="0" y="0"/>
          <a:chExt cx="0" cy="0"/>
        </a:xfrm>
      </p:grpSpPr>
      <p:sp>
        <p:nvSpPr>
          <p:cNvPr id="1224" name="Google Shape;1224;p43"/>
          <p:cNvSpPr txBox="1">
            <a:spLocks noGrp="1"/>
          </p:cNvSpPr>
          <p:nvPr>
            <p:ph type="title"/>
          </p:nvPr>
        </p:nvSpPr>
        <p:spPr>
          <a:xfrm>
            <a:off x="713225" y="356625"/>
            <a:ext cx="7717500" cy="660600"/>
          </a:xfrm>
          <a:prstGeom prst="rect">
            <a:avLst/>
          </a:prstGeom>
        </p:spPr>
        <p:txBody>
          <a:bodyPr spcFirstLastPara="1" wrap="square" lIns="0" tIns="0" rIns="0" bIns="0" anchor="t" anchorCtr="0">
            <a:noAutofit/>
          </a:bodyPr>
          <a:lstStyle>
            <a:lvl1pPr lvl="0" rtl="0">
              <a:spcBef>
                <a:spcPts val="0"/>
              </a:spcBef>
              <a:spcAft>
                <a:spcPts val="0"/>
              </a:spcAft>
              <a:buClr>
                <a:schemeClr val="accent1"/>
              </a:buClr>
              <a:buSzPts val="4500"/>
              <a:buNone/>
              <a:defRPr>
                <a:solidFill>
                  <a:schemeClr val="accent1"/>
                </a:solidFill>
              </a:defRPr>
            </a:lvl1pPr>
            <a:lvl2pPr lvl="1" rtl="0">
              <a:spcBef>
                <a:spcPts val="0"/>
              </a:spcBef>
              <a:spcAft>
                <a:spcPts val="0"/>
              </a:spcAft>
              <a:buClr>
                <a:schemeClr val="accent1"/>
              </a:buClr>
              <a:buSzPts val="2800"/>
              <a:buNone/>
              <a:defRPr>
                <a:solidFill>
                  <a:schemeClr val="accent1"/>
                </a:solidFill>
              </a:defRPr>
            </a:lvl2pPr>
            <a:lvl3pPr lvl="2" rtl="0">
              <a:spcBef>
                <a:spcPts val="0"/>
              </a:spcBef>
              <a:spcAft>
                <a:spcPts val="0"/>
              </a:spcAft>
              <a:buClr>
                <a:schemeClr val="accent1"/>
              </a:buClr>
              <a:buSzPts val="2800"/>
              <a:buNone/>
              <a:defRPr>
                <a:solidFill>
                  <a:schemeClr val="accent1"/>
                </a:solidFill>
              </a:defRPr>
            </a:lvl3pPr>
            <a:lvl4pPr lvl="3" rtl="0">
              <a:spcBef>
                <a:spcPts val="0"/>
              </a:spcBef>
              <a:spcAft>
                <a:spcPts val="0"/>
              </a:spcAft>
              <a:buClr>
                <a:schemeClr val="accent1"/>
              </a:buClr>
              <a:buSzPts val="2800"/>
              <a:buNone/>
              <a:defRPr>
                <a:solidFill>
                  <a:schemeClr val="accent1"/>
                </a:solidFill>
              </a:defRPr>
            </a:lvl4pPr>
            <a:lvl5pPr lvl="4" rtl="0">
              <a:spcBef>
                <a:spcPts val="0"/>
              </a:spcBef>
              <a:spcAft>
                <a:spcPts val="0"/>
              </a:spcAft>
              <a:buClr>
                <a:schemeClr val="accent1"/>
              </a:buClr>
              <a:buSzPts val="2800"/>
              <a:buNone/>
              <a:defRPr>
                <a:solidFill>
                  <a:schemeClr val="accent1"/>
                </a:solidFill>
              </a:defRPr>
            </a:lvl5pPr>
            <a:lvl6pPr lvl="5" rtl="0">
              <a:spcBef>
                <a:spcPts val="0"/>
              </a:spcBef>
              <a:spcAft>
                <a:spcPts val="0"/>
              </a:spcAft>
              <a:buClr>
                <a:schemeClr val="accent1"/>
              </a:buClr>
              <a:buSzPts val="2800"/>
              <a:buNone/>
              <a:defRPr>
                <a:solidFill>
                  <a:schemeClr val="accent1"/>
                </a:solidFill>
              </a:defRPr>
            </a:lvl6pPr>
            <a:lvl7pPr lvl="6" rtl="0">
              <a:spcBef>
                <a:spcPts val="0"/>
              </a:spcBef>
              <a:spcAft>
                <a:spcPts val="0"/>
              </a:spcAft>
              <a:buClr>
                <a:schemeClr val="accent1"/>
              </a:buClr>
              <a:buSzPts val="2800"/>
              <a:buNone/>
              <a:defRPr>
                <a:solidFill>
                  <a:schemeClr val="accent1"/>
                </a:solidFill>
              </a:defRPr>
            </a:lvl7pPr>
            <a:lvl8pPr lvl="7" rtl="0">
              <a:spcBef>
                <a:spcPts val="0"/>
              </a:spcBef>
              <a:spcAft>
                <a:spcPts val="0"/>
              </a:spcAft>
              <a:buClr>
                <a:schemeClr val="accent1"/>
              </a:buClr>
              <a:buSzPts val="2800"/>
              <a:buNone/>
              <a:defRPr>
                <a:solidFill>
                  <a:schemeClr val="accent1"/>
                </a:solidFill>
              </a:defRPr>
            </a:lvl8pPr>
            <a:lvl9pPr lvl="8" rtl="0">
              <a:spcBef>
                <a:spcPts val="0"/>
              </a:spcBef>
              <a:spcAft>
                <a:spcPts val="0"/>
              </a:spcAft>
              <a:buClr>
                <a:schemeClr val="accent1"/>
              </a:buClr>
              <a:buSzPts val="2800"/>
              <a:buNone/>
              <a:defRPr>
                <a:solidFill>
                  <a:schemeClr val="accent1"/>
                </a:solidFill>
              </a:defRPr>
            </a:lvl9pPr>
          </a:lstStyle>
          <a:p>
            <a:endParaRPr/>
          </a:p>
        </p:txBody>
      </p:sp>
      <p:sp>
        <p:nvSpPr>
          <p:cNvPr id="1225" name="Google Shape;1225;p43"/>
          <p:cNvSpPr txBox="1">
            <a:spLocks noGrp="1"/>
          </p:cNvSpPr>
          <p:nvPr>
            <p:ph type="subTitle" idx="1"/>
          </p:nvPr>
        </p:nvSpPr>
        <p:spPr>
          <a:xfrm>
            <a:off x="1499550" y="3533572"/>
            <a:ext cx="3657600" cy="1243800"/>
          </a:xfrm>
          <a:prstGeom prst="rect">
            <a:avLst/>
          </a:prstGeom>
        </p:spPr>
        <p:txBody>
          <a:bodyPr spcFirstLastPara="1" wrap="square" lIns="0" tIns="0" rIns="0" bIns="0" anchor="t" anchorCtr="0">
            <a:noAutofit/>
          </a:bodyPr>
          <a:lstStyle>
            <a:lvl1pPr lvl="0" rtl="0">
              <a:spcBef>
                <a:spcPts val="0"/>
              </a:spcBef>
              <a:spcAft>
                <a:spcPts val="0"/>
              </a:spcAft>
              <a:buClr>
                <a:schemeClr val="accent1"/>
              </a:buClr>
              <a:buSzPts val="1400"/>
              <a:buNone/>
              <a:defRPr>
                <a:solidFill>
                  <a:schemeClr val="accen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226" name="Google Shape;1226;p43"/>
          <p:cNvSpPr txBox="1">
            <a:spLocks noGrp="1"/>
          </p:cNvSpPr>
          <p:nvPr>
            <p:ph type="subTitle" idx="2"/>
          </p:nvPr>
        </p:nvSpPr>
        <p:spPr>
          <a:xfrm>
            <a:off x="3891425" y="1380744"/>
            <a:ext cx="3657600" cy="785700"/>
          </a:xfrm>
          <a:prstGeom prst="rect">
            <a:avLst/>
          </a:prstGeom>
        </p:spPr>
        <p:txBody>
          <a:bodyPr spcFirstLastPara="1" wrap="square" lIns="0" tIns="0" rIns="0" bIns="0" anchor="b" anchorCtr="0">
            <a:noAutofit/>
          </a:bodyPr>
          <a:lstStyle>
            <a:lvl1pPr lvl="0" algn="r" rtl="0">
              <a:spcBef>
                <a:spcPts val="0"/>
              </a:spcBef>
              <a:spcAft>
                <a:spcPts val="0"/>
              </a:spcAft>
              <a:buClr>
                <a:schemeClr val="accent1"/>
              </a:buClr>
              <a:buSzPts val="1400"/>
              <a:buNone/>
              <a:defRPr>
                <a:solidFill>
                  <a:schemeClr val="accen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227" name="Google Shape;1227;p43"/>
          <p:cNvSpPr/>
          <p:nvPr/>
        </p:nvSpPr>
        <p:spPr>
          <a:xfrm flipH="1">
            <a:off x="4531034" y="4222554"/>
            <a:ext cx="4612966" cy="920937"/>
          </a:xfrm>
          <a:custGeom>
            <a:avLst/>
            <a:gdLst/>
            <a:ahLst/>
            <a:cxnLst/>
            <a:rect l="l" t="t" r="r" b="b"/>
            <a:pathLst>
              <a:path w="131461" h="26245" extrusionOk="0">
                <a:moveTo>
                  <a:pt x="29894" y="1"/>
                </a:moveTo>
                <a:cubicBezTo>
                  <a:pt x="23990" y="1"/>
                  <a:pt x="16667" y="1680"/>
                  <a:pt x="6705" y="6197"/>
                </a:cubicBezTo>
                <a:cubicBezTo>
                  <a:pt x="4604" y="7164"/>
                  <a:pt x="2369" y="8232"/>
                  <a:pt x="0" y="9432"/>
                </a:cubicBezTo>
                <a:lnTo>
                  <a:pt x="0" y="26244"/>
                </a:lnTo>
                <a:lnTo>
                  <a:pt x="131461" y="26244"/>
                </a:lnTo>
                <a:cubicBezTo>
                  <a:pt x="131402" y="26244"/>
                  <a:pt x="119754" y="10593"/>
                  <a:pt x="101802" y="10593"/>
                </a:cubicBezTo>
                <a:cubicBezTo>
                  <a:pt x="99368" y="10593"/>
                  <a:pt x="96819" y="10881"/>
                  <a:pt x="94168" y="11534"/>
                </a:cubicBezTo>
                <a:cubicBezTo>
                  <a:pt x="86657" y="13363"/>
                  <a:pt x="80444" y="14107"/>
                  <a:pt x="75169" y="14107"/>
                </a:cubicBezTo>
                <a:cubicBezTo>
                  <a:pt x="52195" y="14107"/>
                  <a:pt x="47005" y="1"/>
                  <a:pt x="2989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28" name="Google Shape;1228;p43"/>
          <p:cNvSpPr/>
          <p:nvPr/>
        </p:nvSpPr>
        <p:spPr>
          <a:xfrm flipH="1">
            <a:off x="7096744" y="3914438"/>
            <a:ext cx="2047256" cy="1229062"/>
          </a:xfrm>
          <a:custGeom>
            <a:avLst/>
            <a:gdLst/>
            <a:ahLst/>
            <a:cxnLst/>
            <a:rect l="l" t="t" r="r" b="b"/>
            <a:pathLst>
              <a:path w="58343" h="35026" extrusionOk="0">
                <a:moveTo>
                  <a:pt x="0" y="0"/>
                </a:moveTo>
                <a:lnTo>
                  <a:pt x="0" y="35025"/>
                </a:lnTo>
                <a:lnTo>
                  <a:pt x="58342" y="35025"/>
                </a:lnTo>
                <a:cubicBezTo>
                  <a:pt x="55140" y="30856"/>
                  <a:pt x="49469" y="26853"/>
                  <a:pt x="39195" y="25218"/>
                </a:cubicBezTo>
                <a:cubicBezTo>
                  <a:pt x="14411" y="21349"/>
                  <a:pt x="9841" y="8340"/>
                  <a:pt x="3003" y="1835"/>
                </a:cubicBezTo>
                <a:cubicBezTo>
                  <a:pt x="2202" y="1101"/>
                  <a:pt x="1168" y="467"/>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1229" name="Google Shape;1229;p43"/>
          <p:cNvGrpSpPr/>
          <p:nvPr/>
        </p:nvGrpSpPr>
        <p:grpSpPr>
          <a:xfrm rot="-3625297">
            <a:off x="7796497" y="3684979"/>
            <a:ext cx="1143407" cy="1365753"/>
            <a:chOff x="2641650" y="1052550"/>
            <a:chExt cx="778700" cy="930125"/>
          </a:xfrm>
        </p:grpSpPr>
        <p:sp>
          <p:nvSpPr>
            <p:cNvPr id="1230" name="Google Shape;1230;p43"/>
            <p:cNvSpPr/>
            <p:nvPr/>
          </p:nvSpPr>
          <p:spPr>
            <a:xfrm>
              <a:off x="2922825" y="1529950"/>
              <a:ext cx="86650" cy="84575"/>
            </a:xfrm>
            <a:custGeom>
              <a:avLst/>
              <a:gdLst/>
              <a:ahLst/>
              <a:cxnLst/>
              <a:rect l="l" t="t" r="r" b="b"/>
              <a:pathLst>
                <a:path w="3466" h="3383" extrusionOk="0">
                  <a:moveTo>
                    <a:pt x="1733" y="0"/>
                  </a:moveTo>
                  <a:cubicBezTo>
                    <a:pt x="1451" y="0"/>
                    <a:pt x="1170" y="76"/>
                    <a:pt x="912" y="183"/>
                  </a:cubicBezTo>
                  <a:cubicBezTo>
                    <a:pt x="274" y="456"/>
                    <a:pt x="0" y="1216"/>
                    <a:pt x="30" y="1855"/>
                  </a:cubicBezTo>
                  <a:cubicBezTo>
                    <a:pt x="137" y="2736"/>
                    <a:pt x="877" y="3382"/>
                    <a:pt x="1715" y="3382"/>
                  </a:cubicBezTo>
                  <a:cubicBezTo>
                    <a:pt x="1831" y="3382"/>
                    <a:pt x="1949" y="3370"/>
                    <a:pt x="2067" y="3344"/>
                  </a:cubicBezTo>
                  <a:cubicBezTo>
                    <a:pt x="2979" y="3101"/>
                    <a:pt x="3465" y="2189"/>
                    <a:pt x="3313" y="1338"/>
                  </a:cubicBezTo>
                  <a:cubicBezTo>
                    <a:pt x="3252" y="882"/>
                    <a:pt x="2918" y="517"/>
                    <a:pt x="2553" y="274"/>
                  </a:cubicBezTo>
                  <a:cubicBezTo>
                    <a:pt x="2295" y="76"/>
                    <a:pt x="2014" y="0"/>
                    <a:pt x="17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31" name="Google Shape;1231;p43"/>
            <p:cNvSpPr/>
            <p:nvPr/>
          </p:nvSpPr>
          <p:spPr>
            <a:xfrm>
              <a:off x="3085075" y="1594825"/>
              <a:ext cx="89575" cy="63675"/>
            </a:xfrm>
            <a:custGeom>
              <a:avLst/>
              <a:gdLst/>
              <a:ahLst/>
              <a:cxnLst/>
              <a:rect l="l" t="t" r="r" b="b"/>
              <a:pathLst>
                <a:path w="3583" h="2547" extrusionOk="0">
                  <a:moveTo>
                    <a:pt x="1728" y="1"/>
                  </a:moveTo>
                  <a:cubicBezTo>
                    <a:pt x="1448" y="1"/>
                    <a:pt x="1158" y="105"/>
                    <a:pt x="896" y="354"/>
                  </a:cubicBezTo>
                  <a:cubicBezTo>
                    <a:pt x="1" y="1249"/>
                    <a:pt x="841" y="2546"/>
                    <a:pt x="1816" y="2546"/>
                  </a:cubicBezTo>
                  <a:cubicBezTo>
                    <a:pt x="2098" y="2546"/>
                    <a:pt x="2393" y="2437"/>
                    <a:pt x="2659" y="2178"/>
                  </a:cubicBezTo>
                  <a:cubicBezTo>
                    <a:pt x="3583" y="1301"/>
                    <a:pt x="2717" y="1"/>
                    <a:pt x="172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32" name="Google Shape;1232;p43"/>
            <p:cNvSpPr/>
            <p:nvPr/>
          </p:nvSpPr>
          <p:spPr>
            <a:xfrm>
              <a:off x="2987175" y="1706400"/>
              <a:ext cx="80400" cy="56325"/>
            </a:xfrm>
            <a:custGeom>
              <a:avLst/>
              <a:gdLst/>
              <a:ahLst/>
              <a:cxnLst/>
              <a:rect l="l" t="t" r="r" b="b"/>
              <a:pathLst>
                <a:path w="3216" h="2253" extrusionOk="0">
                  <a:moveTo>
                    <a:pt x="1553" y="1"/>
                  </a:moveTo>
                  <a:cubicBezTo>
                    <a:pt x="1311" y="1"/>
                    <a:pt x="1059" y="89"/>
                    <a:pt x="830" y="298"/>
                  </a:cubicBezTo>
                  <a:cubicBezTo>
                    <a:pt x="0" y="1081"/>
                    <a:pt x="762" y="2253"/>
                    <a:pt x="1642" y="2253"/>
                  </a:cubicBezTo>
                  <a:cubicBezTo>
                    <a:pt x="1890" y="2253"/>
                    <a:pt x="2147" y="2160"/>
                    <a:pt x="2381" y="1940"/>
                  </a:cubicBezTo>
                  <a:cubicBezTo>
                    <a:pt x="3216" y="1176"/>
                    <a:pt x="2440" y="1"/>
                    <a:pt x="155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33" name="Google Shape;1233;p43"/>
            <p:cNvSpPr/>
            <p:nvPr/>
          </p:nvSpPr>
          <p:spPr>
            <a:xfrm>
              <a:off x="2711500" y="1658375"/>
              <a:ext cx="79875" cy="67600"/>
            </a:xfrm>
            <a:custGeom>
              <a:avLst/>
              <a:gdLst/>
              <a:ahLst/>
              <a:cxnLst/>
              <a:rect l="l" t="t" r="r" b="b"/>
              <a:pathLst>
                <a:path w="3195" h="2704" extrusionOk="0">
                  <a:moveTo>
                    <a:pt x="1352" y="0"/>
                  </a:moveTo>
                  <a:cubicBezTo>
                    <a:pt x="1059" y="0"/>
                    <a:pt x="763" y="107"/>
                    <a:pt x="581" y="304"/>
                  </a:cubicBezTo>
                  <a:cubicBezTo>
                    <a:pt x="505" y="369"/>
                    <a:pt x="449" y="433"/>
                    <a:pt x="403" y="501"/>
                  </a:cubicBezTo>
                  <a:lnTo>
                    <a:pt x="403" y="501"/>
                  </a:lnTo>
                  <a:cubicBezTo>
                    <a:pt x="126" y="879"/>
                    <a:pt x="0" y="1470"/>
                    <a:pt x="277" y="1885"/>
                  </a:cubicBezTo>
                  <a:cubicBezTo>
                    <a:pt x="606" y="2415"/>
                    <a:pt x="1089" y="2703"/>
                    <a:pt x="1607" y="2703"/>
                  </a:cubicBezTo>
                  <a:cubicBezTo>
                    <a:pt x="1950" y="2703"/>
                    <a:pt x="2308" y="2577"/>
                    <a:pt x="2647" y="2310"/>
                  </a:cubicBezTo>
                  <a:cubicBezTo>
                    <a:pt x="3195" y="1885"/>
                    <a:pt x="3164" y="943"/>
                    <a:pt x="2708" y="517"/>
                  </a:cubicBezTo>
                  <a:cubicBezTo>
                    <a:pt x="2469" y="305"/>
                    <a:pt x="2184" y="168"/>
                    <a:pt x="1898" y="124"/>
                  </a:cubicBezTo>
                  <a:lnTo>
                    <a:pt x="1898" y="124"/>
                  </a:lnTo>
                  <a:cubicBezTo>
                    <a:pt x="1828" y="91"/>
                    <a:pt x="1754" y="66"/>
                    <a:pt x="1678" y="48"/>
                  </a:cubicBezTo>
                  <a:lnTo>
                    <a:pt x="1678" y="48"/>
                  </a:lnTo>
                  <a:cubicBezTo>
                    <a:pt x="1574" y="16"/>
                    <a:pt x="1463" y="0"/>
                    <a:pt x="135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34" name="Google Shape;1234;p43"/>
            <p:cNvSpPr/>
            <p:nvPr/>
          </p:nvSpPr>
          <p:spPr>
            <a:xfrm>
              <a:off x="2812250" y="1404200"/>
              <a:ext cx="72650" cy="51550"/>
            </a:xfrm>
            <a:custGeom>
              <a:avLst/>
              <a:gdLst/>
              <a:ahLst/>
              <a:cxnLst/>
              <a:rect l="l" t="t" r="r" b="b"/>
              <a:pathLst>
                <a:path w="2906" h="2062" extrusionOk="0">
                  <a:moveTo>
                    <a:pt x="1443" y="0"/>
                  </a:moveTo>
                  <a:cubicBezTo>
                    <a:pt x="1218" y="0"/>
                    <a:pt x="986" y="85"/>
                    <a:pt x="776" y="289"/>
                  </a:cubicBezTo>
                  <a:cubicBezTo>
                    <a:pt x="0" y="993"/>
                    <a:pt x="696" y="2061"/>
                    <a:pt x="1486" y="2061"/>
                  </a:cubicBezTo>
                  <a:cubicBezTo>
                    <a:pt x="1719" y="2061"/>
                    <a:pt x="1960" y="1969"/>
                    <a:pt x="2174" y="1748"/>
                  </a:cubicBezTo>
                  <a:cubicBezTo>
                    <a:pt x="2906" y="1039"/>
                    <a:pt x="2225" y="0"/>
                    <a:pt x="14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35" name="Google Shape;1235;p43"/>
            <p:cNvSpPr/>
            <p:nvPr/>
          </p:nvSpPr>
          <p:spPr>
            <a:xfrm>
              <a:off x="3030100" y="1453050"/>
              <a:ext cx="78900" cy="67150"/>
            </a:xfrm>
            <a:custGeom>
              <a:avLst/>
              <a:gdLst/>
              <a:ahLst/>
              <a:cxnLst/>
              <a:rect l="l" t="t" r="r" b="b"/>
              <a:pathLst>
                <a:path w="3156" h="2686" extrusionOk="0">
                  <a:moveTo>
                    <a:pt x="1914" y="0"/>
                  </a:moveTo>
                  <a:cubicBezTo>
                    <a:pt x="1668" y="0"/>
                    <a:pt x="1424" y="80"/>
                    <a:pt x="1241" y="250"/>
                  </a:cubicBezTo>
                  <a:cubicBezTo>
                    <a:pt x="815" y="706"/>
                    <a:pt x="299" y="1131"/>
                    <a:pt x="116" y="1739"/>
                  </a:cubicBezTo>
                  <a:cubicBezTo>
                    <a:pt x="1" y="2144"/>
                    <a:pt x="297" y="2686"/>
                    <a:pt x="719" y="2686"/>
                  </a:cubicBezTo>
                  <a:cubicBezTo>
                    <a:pt x="741" y="2686"/>
                    <a:pt x="763" y="2684"/>
                    <a:pt x="785" y="2681"/>
                  </a:cubicBezTo>
                  <a:cubicBezTo>
                    <a:pt x="1423" y="2620"/>
                    <a:pt x="1879" y="2286"/>
                    <a:pt x="2426" y="1921"/>
                  </a:cubicBezTo>
                  <a:cubicBezTo>
                    <a:pt x="2943" y="1587"/>
                    <a:pt x="3156" y="949"/>
                    <a:pt x="2761" y="402"/>
                  </a:cubicBezTo>
                  <a:cubicBezTo>
                    <a:pt x="2570" y="141"/>
                    <a:pt x="2241" y="0"/>
                    <a:pt x="19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36" name="Google Shape;1236;p43"/>
            <p:cNvSpPr/>
            <p:nvPr/>
          </p:nvSpPr>
          <p:spPr>
            <a:xfrm>
              <a:off x="2854850" y="1711625"/>
              <a:ext cx="59625" cy="42450"/>
            </a:xfrm>
            <a:custGeom>
              <a:avLst/>
              <a:gdLst/>
              <a:ahLst/>
              <a:cxnLst/>
              <a:rect l="l" t="t" r="r" b="b"/>
              <a:pathLst>
                <a:path w="2385" h="1698" extrusionOk="0">
                  <a:moveTo>
                    <a:pt x="1152" y="1"/>
                  </a:moveTo>
                  <a:cubicBezTo>
                    <a:pt x="963" y="1"/>
                    <a:pt x="767" y="72"/>
                    <a:pt x="591" y="241"/>
                  </a:cubicBezTo>
                  <a:cubicBezTo>
                    <a:pt x="1" y="832"/>
                    <a:pt x="548" y="1698"/>
                    <a:pt x="1193" y="1698"/>
                  </a:cubicBezTo>
                  <a:cubicBezTo>
                    <a:pt x="1377" y="1698"/>
                    <a:pt x="1570" y="1626"/>
                    <a:pt x="1746" y="1457"/>
                  </a:cubicBezTo>
                  <a:cubicBezTo>
                    <a:pt x="2384" y="866"/>
                    <a:pt x="1810" y="1"/>
                    <a:pt x="11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37" name="Google Shape;1237;p43"/>
            <p:cNvSpPr/>
            <p:nvPr/>
          </p:nvSpPr>
          <p:spPr>
            <a:xfrm>
              <a:off x="2664675" y="1516975"/>
              <a:ext cx="84725" cy="59250"/>
            </a:xfrm>
            <a:custGeom>
              <a:avLst/>
              <a:gdLst/>
              <a:ahLst/>
              <a:cxnLst/>
              <a:rect l="l" t="t" r="r" b="b"/>
              <a:pathLst>
                <a:path w="3389" h="2370" extrusionOk="0">
                  <a:moveTo>
                    <a:pt x="1680" y="0"/>
                  </a:moveTo>
                  <a:cubicBezTo>
                    <a:pt x="1418" y="0"/>
                    <a:pt x="1147" y="100"/>
                    <a:pt x="903" y="337"/>
                  </a:cubicBezTo>
                  <a:cubicBezTo>
                    <a:pt x="1" y="1121"/>
                    <a:pt x="825" y="2369"/>
                    <a:pt x="1750" y="2369"/>
                  </a:cubicBezTo>
                  <a:cubicBezTo>
                    <a:pt x="2009" y="2369"/>
                    <a:pt x="2275" y="2272"/>
                    <a:pt x="2514" y="2039"/>
                  </a:cubicBezTo>
                  <a:cubicBezTo>
                    <a:pt x="3388" y="1212"/>
                    <a:pt x="2592" y="0"/>
                    <a:pt x="168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38" name="Google Shape;1238;p43"/>
            <p:cNvSpPr/>
            <p:nvPr/>
          </p:nvSpPr>
          <p:spPr>
            <a:xfrm>
              <a:off x="3084675" y="1927225"/>
              <a:ext cx="60050" cy="55450"/>
            </a:xfrm>
            <a:custGeom>
              <a:avLst/>
              <a:gdLst/>
              <a:ahLst/>
              <a:cxnLst/>
              <a:rect l="l" t="t" r="r" b="b"/>
              <a:pathLst>
                <a:path w="2402" h="2218" extrusionOk="0">
                  <a:moveTo>
                    <a:pt x="1008" y="1"/>
                  </a:moveTo>
                  <a:cubicBezTo>
                    <a:pt x="854" y="1"/>
                    <a:pt x="698" y="48"/>
                    <a:pt x="547" y="158"/>
                  </a:cubicBezTo>
                  <a:cubicBezTo>
                    <a:pt x="91" y="553"/>
                    <a:pt x="0" y="1161"/>
                    <a:pt x="395" y="1556"/>
                  </a:cubicBezTo>
                  <a:lnTo>
                    <a:pt x="821" y="1952"/>
                  </a:lnTo>
                  <a:cubicBezTo>
                    <a:pt x="993" y="2123"/>
                    <a:pt x="1213" y="2218"/>
                    <a:pt x="1433" y="2218"/>
                  </a:cubicBezTo>
                  <a:cubicBezTo>
                    <a:pt x="1601" y="2218"/>
                    <a:pt x="1770" y="2162"/>
                    <a:pt x="1915" y="2043"/>
                  </a:cubicBezTo>
                  <a:cubicBezTo>
                    <a:pt x="2219" y="1800"/>
                    <a:pt x="2402" y="1313"/>
                    <a:pt x="2158" y="979"/>
                  </a:cubicBezTo>
                  <a:cubicBezTo>
                    <a:pt x="2067" y="827"/>
                    <a:pt x="1946" y="675"/>
                    <a:pt x="1824" y="462"/>
                  </a:cubicBezTo>
                  <a:cubicBezTo>
                    <a:pt x="1620" y="197"/>
                    <a:pt x="1321" y="1"/>
                    <a:pt x="100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39" name="Google Shape;1239;p43"/>
            <p:cNvSpPr/>
            <p:nvPr/>
          </p:nvSpPr>
          <p:spPr>
            <a:xfrm>
              <a:off x="3199500" y="1813800"/>
              <a:ext cx="53900" cy="37125"/>
            </a:xfrm>
            <a:custGeom>
              <a:avLst/>
              <a:gdLst/>
              <a:ahLst/>
              <a:cxnLst/>
              <a:rect l="l" t="t" r="r" b="b"/>
              <a:pathLst>
                <a:path w="2156" h="1485" extrusionOk="0">
                  <a:moveTo>
                    <a:pt x="1054" y="0"/>
                  </a:moveTo>
                  <a:cubicBezTo>
                    <a:pt x="893" y="0"/>
                    <a:pt x="726" y="59"/>
                    <a:pt x="575" y="197"/>
                  </a:cubicBezTo>
                  <a:cubicBezTo>
                    <a:pt x="0" y="699"/>
                    <a:pt x="519" y="1484"/>
                    <a:pt x="1121" y="1484"/>
                  </a:cubicBezTo>
                  <a:cubicBezTo>
                    <a:pt x="1284" y="1484"/>
                    <a:pt x="1453" y="1427"/>
                    <a:pt x="1608" y="1291"/>
                  </a:cubicBezTo>
                  <a:cubicBezTo>
                    <a:pt x="2156" y="767"/>
                    <a:pt x="1640" y="0"/>
                    <a:pt x="105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40" name="Google Shape;1240;p43"/>
            <p:cNvSpPr/>
            <p:nvPr/>
          </p:nvSpPr>
          <p:spPr>
            <a:xfrm>
              <a:off x="2914100" y="1844850"/>
              <a:ext cx="69925" cy="49850"/>
            </a:xfrm>
            <a:custGeom>
              <a:avLst/>
              <a:gdLst/>
              <a:ahLst/>
              <a:cxnLst/>
              <a:rect l="l" t="t" r="r" b="b"/>
              <a:pathLst>
                <a:path w="2797" h="1994" extrusionOk="0">
                  <a:moveTo>
                    <a:pt x="1339" y="1"/>
                  </a:moveTo>
                  <a:cubicBezTo>
                    <a:pt x="1128" y="1"/>
                    <a:pt x="910" y="78"/>
                    <a:pt x="714" y="262"/>
                  </a:cubicBezTo>
                  <a:cubicBezTo>
                    <a:pt x="1" y="951"/>
                    <a:pt x="682" y="1994"/>
                    <a:pt x="1449" y="1994"/>
                  </a:cubicBezTo>
                  <a:cubicBezTo>
                    <a:pt x="1663" y="1994"/>
                    <a:pt x="1883" y="1913"/>
                    <a:pt x="2082" y="1721"/>
                  </a:cubicBezTo>
                  <a:cubicBezTo>
                    <a:pt x="2797" y="1029"/>
                    <a:pt x="2109" y="1"/>
                    <a:pt x="133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41" name="Google Shape;1241;p43"/>
            <p:cNvSpPr/>
            <p:nvPr/>
          </p:nvSpPr>
          <p:spPr>
            <a:xfrm>
              <a:off x="2990125" y="1303025"/>
              <a:ext cx="76175" cy="54025"/>
            </a:xfrm>
            <a:custGeom>
              <a:avLst/>
              <a:gdLst/>
              <a:ahLst/>
              <a:cxnLst/>
              <a:rect l="l" t="t" r="r" b="b"/>
              <a:pathLst>
                <a:path w="3047" h="2161" extrusionOk="0">
                  <a:moveTo>
                    <a:pt x="1485" y="0"/>
                  </a:moveTo>
                  <a:cubicBezTo>
                    <a:pt x="1254" y="0"/>
                    <a:pt x="1016" y="87"/>
                    <a:pt x="804" y="293"/>
                  </a:cubicBezTo>
                  <a:cubicBezTo>
                    <a:pt x="1" y="1025"/>
                    <a:pt x="720" y="2161"/>
                    <a:pt x="1552" y="2161"/>
                  </a:cubicBezTo>
                  <a:cubicBezTo>
                    <a:pt x="1791" y="2161"/>
                    <a:pt x="2039" y="2067"/>
                    <a:pt x="2263" y="1843"/>
                  </a:cubicBezTo>
                  <a:cubicBezTo>
                    <a:pt x="3046" y="1107"/>
                    <a:pt x="2309" y="0"/>
                    <a:pt x="148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42" name="Google Shape;1242;p43"/>
            <p:cNvSpPr/>
            <p:nvPr/>
          </p:nvSpPr>
          <p:spPr>
            <a:xfrm>
              <a:off x="3220200" y="1557425"/>
              <a:ext cx="86350" cy="60875"/>
            </a:xfrm>
            <a:custGeom>
              <a:avLst/>
              <a:gdLst/>
              <a:ahLst/>
              <a:cxnLst/>
              <a:rect l="l" t="t" r="r" b="b"/>
              <a:pathLst>
                <a:path w="3454" h="2435" extrusionOk="0">
                  <a:moveTo>
                    <a:pt x="1680" y="1"/>
                  </a:moveTo>
                  <a:cubicBezTo>
                    <a:pt x="1417" y="1"/>
                    <a:pt x="1146" y="98"/>
                    <a:pt x="902" y="330"/>
                  </a:cubicBezTo>
                  <a:cubicBezTo>
                    <a:pt x="0" y="1160"/>
                    <a:pt x="820" y="2434"/>
                    <a:pt x="1773" y="2434"/>
                  </a:cubicBezTo>
                  <a:cubicBezTo>
                    <a:pt x="2041" y="2434"/>
                    <a:pt x="2320" y="2333"/>
                    <a:pt x="2573" y="2093"/>
                  </a:cubicBezTo>
                  <a:cubicBezTo>
                    <a:pt x="3453" y="1261"/>
                    <a:pt x="2622" y="1"/>
                    <a:pt x="168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43" name="Google Shape;1243;p43"/>
            <p:cNvSpPr/>
            <p:nvPr/>
          </p:nvSpPr>
          <p:spPr>
            <a:xfrm>
              <a:off x="2840750" y="1546550"/>
              <a:ext cx="42525" cy="30300"/>
            </a:xfrm>
            <a:custGeom>
              <a:avLst/>
              <a:gdLst/>
              <a:ahLst/>
              <a:cxnLst/>
              <a:rect l="l" t="t" r="r" b="b"/>
              <a:pathLst>
                <a:path w="1701" h="1212" extrusionOk="0">
                  <a:moveTo>
                    <a:pt x="813" y="0"/>
                  </a:moveTo>
                  <a:cubicBezTo>
                    <a:pt x="684" y="0"/>
                    <a:pt x="549" y="47"/>
                    <a:pt x="426" y="157"/>
                  </a:cubicBezTo>
                  <a:cubicBezTo>
                    <a:pt x="0" y="583"/>
                    <a:pt x="403" y="1211"/>
                    <a:pt x="860" y="1211"/>
                  </a:cubicBezTo>
                  <a:cubicBezTo>
                    <a:pt x="990" y="1211"/>
                    <a:pt x="1125" y="1160"/>
                    <a:pt x="1247" y="1039"/>
                  </a:cubicBezTo>
                  <a:cubicBezTo>
                    <a:pt x="1701" y="632"/>
                    <a:pt x="1290" y="0"/>
                    <a:pt x="81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44" name="Google Shape;1244;p43"/>
            <p:cNvSpPr/>
            <p:nvPr/>
          </p:nvSpPr>
          <p:spPr>
            <a:xfrm>
              <a:off x="2641650" y="1300600"/>
              <a:ext cx="69175" cy="64875"/>
            </a:xfrm>
            <a:custGeom>
              <a:avLst/>
              <a:gdLst/>
              <a:ahLst/>
              <a:cxnLst/>
              <a:rect l="l" t="t" r="r" b="b"/>
              <a:pathLst>
                <a:path w="2767" h="2595" extrusionOk="0">
                  <a:moveTo>
                    <a:pt x="1065" y="0"/>
                  </a:moveTo>
                  <a:cubicBezTo>
                    <a:pt x="867" y="0"/>
                    <a:pt x="670" y="59"/>
                    <a:pt x="487" y="208"/>
                  </a:cubicBezTo>
                  <a:cubicBezTo>
                    <a:pt x="31" y="542"/>
                    <a:pt x="1" y="1150"/>
                    <a:pt x="183" y="1636"/>
                  </a:cubicBezTo>
                  <a:cubicBezTo>
                    <a:pt x="393" y="2202"/>
                    <a:pt x="848" y="2594"/>
                    <a:pt x="1349" y="2594"/>
                  </a:cubicBezTo>
                  <a:cubicBezTo>
                    <a:pt x="1575" y="2594"/>
                    <a:pt x="1811" y="2515"/>
                    <a:pt x="2037" y="2335"/>
                  </a:cubicBezTo>
                  <a:cubicBezTo>
                    <a:pt x="2767" y="1849"/>
                    <a:pt x="2736" y="785"/>
                    <a:pt x="2007" y="329"/>
                  </a:cubicBezTo>
                  <a:cubicBezTo>
                    <a:pt x="1723" y="159"/>
                    <a:pt x="1392" y="0"/>
                    <a:pt x="106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45" name="Google Shape;1245;p43"/>
            <p:cNvSpPr/>
            <p:nvPr/>
          </p:nvSpPr>
          <p:spPr>
            <a:xfrm>
              <a:off x="2824675" y="1103425"/>
              <a:ext cx="80925" cy="56350"/>
            </a:xfrm>
            <a:custGeom>
              <a:avLst/>
              <a:gdLst/>
              <a:ahLst/>
              <a:cxnLst/>
              <a:rect l="l" t="t" r="r" b="b"/>
              <a:pathLst>
                <a:path w="3237" h="2254" extrusionOk="0">
                  <a:moveTo>
                    <a:pt x="1569" y="0"/>
                  </a:moveTo>
                  <a:cubicBezTo>
                    <a:pt x="1319" y="0"/>
                    <a:pt x="1060" y="93"/>
                    <a:pt x="826" y="313"/>
                  </a:cubicBezTo>
                  <a:cubicBezTo>
                    <a:pt x="0" y="1091"/>
                    <a:pt x="766" y="2254"/>
                    <a:pt x="1648" y="2254"/>
                  </a:cubicBezTo>
                  <a:cubicBezTo>
                    <a:pt x="1903" y="2254"/>
                    <a:pt x="2168" y="2156"/>
                    <a:pt x="2406" y="1924"/>
                  </a:cubicBezTo>
                  <a:cubicBezTo>
                    <a:pt x="3236" y="1166"/>
                    <a:pt x="2457" y="0"/>
                    <a:pt x="15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46" name="Google Shape;1246;p43"/>
            <p:cNvSpPr/>
            <p:nvPr/>
          </p:nvSpPr>
          <p:spPr>
            <a:xfrm>
              <a:off x="2806825" y="1305425"/>
              <a:ext cx="53125" cy="37600"/>
            </a:xfrm>
            <a:custGeom>
              <a:avLst/>
              <a:gdLst/>
              <a:ahLst/>
              <a:cxnLst/>
              <a:rect l="l" t="t" r="r" b="b"/>
              <a:pathLst>
                <a:path w="2125" h="1504" extrusionOk="0">
                  <a:moveTo>
                    <a:pt x="1031" y="1"/>
                  </a:moveTo>
                  <a:cubicBezTo>
                    <a:pt x="873" y="1"/>
                    <a:pt x="712" y="59"/>
                    <a:pt x="567" y="197"/>
                  </a:cubicBezTo>
                  <a:cubicBezTo>
                    <a:pt x="0" y="740"/>
                    <a:pt x="498" y="1503"/>
                    <a:pt x="1090" y="1503"/>
                  </a:cubicBezTo>
                  <a:cubicBezTo>
                    <a:pt x="1260" y="1503"/>
                    <a:pt x="1438" y="1441"/>
                    <a:pt x="1600" y="1291"/>
                  </a:cubicBezTo>
                  <a:cubicBezTo>
                    <a:pt x="2124" y="767"/>
                    <a:pt x="1603" y="1"/>
                    <a:pt x="10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47" name="Google Shape;1247;p43"/>
            <p:cNvSpPr/>
            <p:nvPr/>
          </p:nvSpPr>
          <p:spPr>
            <a:xfrm>
              <a:off x="3298875" y="1915225"/>
              <a:ext cx="92900" cy="65575"/>
            </a:xfrm>
            <a:custGeom>
              <a:avLst/>
              <a:gdLst/>
              <a:ahLst/>
              <a:cxnLst/>
              <a:rect l="l" t="t" r="r" b="b"/>
              <a:pathLst>
                <a:path w="3716" h="2623" extrusionOk="0">
                  <a:moveTo>
                    <a:pt x="1818" y="0"/>
                  </a:moveTo>
                  <a:cubicBezTo>
                    <a:pt x="1527" y="0"/>
                    <a:pt x="1223" y="108"/>
                    <a:pt x="946" y="365"/>
                  </a:cubicBezTo>
                  <a:cubicBezTo>
                    <a:pt x="0" y="1264"/>
                    <a:pt x="895" y="2623"/>
                    <a:pt x="1911" y="2623"/>
                  </a:cubicBezTo>
                  <a:cubicBezTo>
                    <a:pt x="2201" y="2623"/>
                    <a:pt x="2500" y="2512"/>
                    <a:pt x="2770" y="2249"/>
                  </a:cubicBezTo>
                  <a:cubicBezTo>
                    <a:pt x="3716" y="1327"/>
                    <a:pt x="2840" y="0"/>
                    <a:pt x="18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48" name="Google Shape;1248;p43"/>
            <p:cNvSpPr/>
            <p:nvPr/>
          </p:nvSpPr>
          <p:spPr>
            <a:xfrm>
              <a:off x="3352825" y="1772100"/>
              <a:ext cx="67525" cy="47275"/>
            </a:xfrm>
            <a:custGeom>
              <a:avLst/>
              <a:gdLst/>
              <a:ahLst/>
              <a:cxnLst/>
              <a:rect l="l" t="t" r="r" b="b"/>
              <a:pathLst>
                <a:path w="2701" h="1891" extrusionOk="0">
                  <a:moveTo>
                    <a:pt x="1325" y="1"/>
                  </a:moveTo>
                  <a:cubicBezTo>
                    <a:pt x="1124" y="1"/>
                    <a:pt x="918" y="76"/>
                    <a:pt x="733" y="254"/>
                  </a:cubicBezTo>
                  <a:cubicBezTo>
                    <a:pt x="1" y="916"/>
                    <a:pt x="628" y="1890"/>
                    <a:pt x="1373" y="1890"/>
                  </a:cubicBezTo>
                  <a:cubicBezTo>
                    <a:pt x="1585" y="1890"/>
                    <a:pt x="1807" y="1811"/>
                    <a:pt x="2010" y="1622"/>
                  </a:cubicBezTo>
                  <a:cubicBezTo>
                    <a:pt x="2700" y="979"/>
                    <a:pt x="2049" y="1"/>
                    <a:pt x="132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49" name="Google Shape;1249;p43"/>
            <p:cNvSpPr/>
            <p:nvPr/>
          </p:nvSpPr>
          <p:spPr>
            <a:xfrm>
              <a:off x="3105175" y="1300600"/>
              <a:ext cx="81450" cy="56650"/>
            </a:xfrm>
            <a:custGeom>
              <a:avLst/>
              <a:gdLst/>
              <a:ahLst/>
              <a:cxnLst/>
              <a:rect l="l" t="t" r="r" b="b"/>
              <a:pathLst>
                <a:path w="3258" h="2266" extrusionOk="0">
                  <a:moveTo>
                    <a:pt x="1610" y="0"/>
                  </a:moveTo>
                  <a:cubicBezTo>
                    <a:pt x="1355" y="0"/>
                    <a:pt x="1091" y="97"/>
                    <a:pt x="852" y="329"/>
                  </a:cubicBezTo>
                  <a:cubicBezTo>
                    <a:pt x="1" y="1086"/>
                    <a:pt x="768" y="2266"/>
                    <a:pt x="1666" y="2266"/>
                  </a:cubicBezTo>
                  <a:cubicBezTo>
                    <a:pt x="1923" y="2266"/>
                    <a:pt x="2190" y="2170"/>
                    <a:pt x="2433" y="1940"/>
                  </a:cubicBezTo>
                  <a:cubicBezTo>
                    <a:pt x="3258" y="1162"/>
                    <a:pt x="2492" y="0"/>
                    <a:pt x="16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50" name="Google Shape;1250;p43"/>
            <p:cNvSpPr/>
            <p:nvPr/>
          </p:nvSpPr>
          <p:spPr>
            <a:xfrm>
              <a:off x="2950725" y="1052550"/>
              <a:ext cx="73825" cy="52075"/>
            </a:xfrm>
            <a:custGeom>
              <a:avLst/>
              <a:gdLst/>
              <a:ahLst/>
              <a:cxnLst/>
              <a:rect l="l" t="t" r="r" b="b"/>
              <a:pathLst>
                <a:path w="2953" h="2083" extrusionOk="0">
                  <a:moveTo>
                    <a:pt x="1410" y="0"/>
                  </a:moveTo>
                  <a:cubicBezTo>
                    <a:pt x="1183" y="0"/>
                    <a:pt x="949" y="84"/>
                    <a:pt x="738" y="282"/>
                  </a:cubicBezTo>
                  <a:cubicBezTo>
                    <a:pt x="0" y="996"/>
                    <a:pt x="716" y="2083"/>
                    <a:pt x="1514" y="2083"/>
                  </a:cubicBezTo>
                  <a:cubicBezTo>
                    <a:pt x="1735" y="2083"/>
                    <a:pt x="1962" y="1999"/>
                    <a:pt x="2167" y="1801"/>
                  </a:cubicBezTo>
                  <a:cubicBezTo>
                    <a:pt x="2952" y="1087"/>
                    <a:pt x="2228" y="0"/>
                    <a:pt x="14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type="titleOnly">
  <p:cSld name="TITLE_ONLY">
    <p:bg>
      <p:bgPr>
        <a:solidFill>
          <a:schemeClr val="lt2"/>
        </a:solidFill>
        <a:effectLst/>
      </p:bgPr>
    </p:bg>
    <p:spTree>
      <p:nvGrpSpPr>
        <p:cNvPr id="1" name="Shape 1251"/>
        <p:cNvGrpSpPr/>
        <p:nvPr/>
      </p:nvGrpSpPr>
      <p:grpSpPr>
        <a:xfrm>
          <a:off x="0" y="0"/>
          <a:ext cx="0" cy="0"/>
          <a:chOff x="0" y="0"/>
          <a:chExt cx="0" cy="0"/>
        </a:xfrm>
      </p:grpSpPr>
      <p:sp>
        <p:nvSpPr>
          <p:cNvPr id="1252" name="Google Shape;1252;p44"/>
          <p:cNvSpPr/>
          <p:nvPr/>
        </p:nvSpPr>
        <p:spPr>
          <a:xfrm>
            <a:off x="6720563" y="-1033497"/>
            <a:ext cx="2941932" cy="2180718"/>
          </a:xfrm>
          <a:custGeom>
            <a:avLst/>
            <a:gdLst/>
            <a:ahLst/>
            <a:cxnLst/>
            <a:rect l="l" t="t" r="r" b="b"/>
            <a:pathLst>
              <a:path w="52565" h="38964" extrusionOk="0">
                <a:moveTo>
                  <a:pt x="5464" y="0"/>
                </a:moveTo>
                <a:cubicBezTo>
                  <a:pt x="4530" y="1735"/>
                  <a:pt x="3830" y="3569"/>
                  <a:pt x="3296" y="5537"/>
                </a:cubicBezTo>
                <a:cubicBezTo>
                  <a:pt x="1026" y="13657"/>
                  <a:pt x="1" y="24416"/>
                  <a:pt x="10628" y="24416"/>
                </a:cubicBezTo>
                <a:cubicBezTo>
                  <a:pt x="12183" y="24416"/>
                  <a:pt x="13987" y="24186"/>
                  <a:pt x="16072" y="23684"/>
                </a:cubicBezTo>
                <a:cubicBezTo>
                  <a:pt x="18127" y="23187"/>
                  <a:pt x="20021" y="22965"/>
                  <a:pt x="21779" y="22965"/>
                </a:cubicBezTo>
                <a:cubicBezTo>
                  <a:pt x="36692" y="22965"/>
                  <a:pt x="41753" y="38963"/>
                  <a:pt x="51243" y="38963"/>
                </a:cubicBezTo>
                <a:cubicBezTo>
                  <a:pt x="51674" y="38963"/>
                  <a:pt x="52114" y="38930"/>
                  <a:pt x="52565" y="38861"/>
                </a:cubicBezTo>
                <a:lnTo>
                  <a:pt x="5256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53" name="Google Shape;1253;p44"/>
          <p:cNvSpPr/>
          <p:nvPr/>
        </p:nvSpPr>
        <p:spPr>
          <a:xfrm rot="-1163670" flipH="1">
            <a:off x="8027719" y="-1690120"/>
            <a:ext cx="2309859" cy="2298258"/>
          </a:xfrm>
          <a:custGeom>
            <a:avLst/>
            <a:gdLst/>
            <a:ahLst/>
            <a:cxnLst/>
            <a:rect l="l" t="t" r="r" b="b"/>
            <a:pathLst>
              <a:path w="47783" h="47543" extrusionOk="0">
                <a:moveTo>
                  <a:pt x="23255" y="0"/>
                </a:moveTo>
                <a:cubicBezTo>
                  <a:pt x="19435" y="0"/>
                  <a:pt x="15641" y="1031"/>
                  <a:pt x="12615" y="3322"/>
                </a:cubicBezTo>
                <a:cubicBezTo>
                  <a:pt x="8086" y="6757"/>
                  <a:pt x="5837" y="12380"/>
                  <a:pt x="4560" y="17882"/>
                </a:cubicBezTo>
                <a:cubicBezTo>
                  <a:pt x="2949" y="24569"/>
                  <a:pt x="1" y="39128"/>
                  <a:pt x="4165" y="45329"/>
                </a:cubicBezTo>
                <a:cubicBezTo>
                  <a:pt x="5252" y="46941"/>
                  <a:pt x="6365" y="47543"/>
                  <a:pt x="7488" y="47543"/>
                </a:cubicBezTo>
                <a:cubicBezTo>
                  <a:pt x="10070" y="47543"/>
                  <a:pt x="12708" y="44365"/>
                  <a:pt x="15229" y="42989"/>
                </a:cubicBezTo>
                <a:cubicBezTo>
                  <a:pt x="21643" y="39432"/>
                  <a:pt x="29363" y="41226"/>
                  <a:pt x="35898" y="37001"/>
                </a:cubicBezTo>
                <a:cubicBezTo>
                  <a:pt x="41704" y="33232"/>
                  <a:pt x="46081" y="27092"/>
                  <a:pt x="47327" y="20192"/>
                </a:cubicBezTo>
                <a:cubicBezTo>
                  <a:pt x="47661" y="18368"/>
                  <a:pt x="47783" y="16484"/>
                  <a:pt x="47296" y="14690"/>
                </a:cubicBezTo>
                <a:cubicBezTo>
                  <a:pt x="46506" y="11833"/>
                  <a:pt x="44257" y="9645"/>
                  <a:pt x="41977" y="7790"/>
                </a:cubicBezTo>
                <a:cubicBezTo>
                  <a:pt x="37843" y="4447"/>
                  <a:pt x="33132" y="1590"/>
                  <a:pt x="27874" y="496"/>
                </a:cubicBezTo>
                <a:cubicBezTo>
                  <a:pt x="26363" y="171"/>
                  <a:pt x="24807" y="0"/>
                  <a:pt x="232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54" name="Google Shape;1254;p44"/>
          <p:cNvSpPr/>
          <p:nvPr/>
        </p:nvSpPr>
        <p:spPr>
          <a:xfrm rot="-1453037">
            <a:off x="4687961" y="4337440"/>
            <a:ext cx="5849702" cy="1820326"/>
          </a:xfrm>
          <a:custGeom>
            <a:avLst/>
            <a:gdLst/>
            <a:ahLst/>
            <a:cxnLst/>
            <a:rect l="l" t="t" r="r" b="b"/>
            <a:pathLst>
              <a:path w="104045" h="39878" extrusionOk="0">
                <a:moveTo>
                  <a:pt x="101857" y="1"/>
                </a:moveTo>
                <a:lnTo>
                  <a:pt x="101857" y="1"/>
                </a:lnTo>
                <a:cubicBezTo>
                  <a:pt x="102525" y="1246"/>
                  <a:pt x="103072" y="2522"/>
                  <a:pt x="103406" y="3829"/>
                </a:cubicBezTo>
                <a:cubicBezTo>
                  <a:pt x="103771" y="5136"/>
                  <a:pt x="103953" y="6564"/>
                  <a:pt x="103832" y="7932"/>
                </a:cubicBezTo>
                <a:cubicBezTo>
                  <a:pt x="103710" y="9300"/>
                  <a:pt x="103254" y="10668"/>
                  <a:pt x="102494" y="11792"/>
                </a:cubicBezTo>
                <a:cubicBezTo>
                  <a:pt x="101795" y="12948"/>
                  <a:pt x="100671" y="13890"/>
                  <a:pt x="99394" y="14346"/>
                </a:cubicBezTo>
                <a:cubicBezTo>
                  <a:pt x="98681" y="14617"/>
                  <a:pt x="97911" y="14737"/>
                  <a:pt x="97137" y="14737"/>
                </a:cubicBezTo>
                <a:cubicBezTo>
                  <a:pt x="96526" y="14737"/>
                  <a:pt x="95912" y="14662"/>
                  <a:pt x="95321" y="14528"/>
                </a:cubicBezTo>
                <a:cubicBezTo>
                  <a:pt x="93984" y="14224"/>
                  <a:pt x="92737" y="13616"/>
                  <a:pt x="91552" y="12887"/>
                </a:cubicBezTo>
                <a:cubicBezTo>
                  <a:pt x="89212" y="11428"/>
                  <a:pt x="87266" y="9391"/>
                  <a:pt x="84956" y="7871"/>
                </a:cubicBezTo>
                <a:cubicBezTo>
                  <a:pt x="82646" y="6321"/>
                  <a:pt x="80002" y="5197"/>
                  <a:pt x="77236" y="4953"/>
                </a:cubicBezTo>
                <a:cubicBezTo>
                  <a:pt x="76980" y="4931"/>
                  <a:pt x="76723" y="4920"/>
                  <a:pt x="76465" y="4920"/>
                </a:cubicBezTo>
                <a:cubicBezTo>
                  <a:pt x="75339" y="4920"/>
                  <a:pt x="74195" y="5130"/>
                  <a:pt x="73132" y="5501"/>
                </a:cubicBezTo>
                <a:cubicBezTo>
                  <a:pt x="71856" y="5957"/>
                  <a:pt x="70670" y="6777"/>
                  <a:pt x="69637" y="7689"/>
                </a:cubicBezTo>
                <a:cubicBezTo>
                  <a:pt x="67600" y="9604"/>
                  <a:pt x="66141" y="11944"/>
                  <a:pt x="64500" y="14194"/>
                </a:cubicBezTo>
                <a:cubicBezTo>
                  <a:pt x="63710" y="15288"/>
                  <a:pt x="62798" y="16352"/>
                  <a:pt x="61886" y="17385"/>
                </a:cubicBezTo>
                <a:cubicBezTo>
                  <a:pt x="61430" y="17872"/>
                  <a:pt x="60944" y="18419"/>
                  <a:pt x="60457" y="18875"/>
                </a:cubicBezTo>
                <a:cubicBezTo>
                  <a:pt x="60184" y="19118"/>
                  <a:pt x="59940" y="19361"/>
                  <a:pt x="59697" y="19574"/>
                </a:cubicBezTo>
                <a:lnTo>
                  <a:pt x="58877" y="20273"/>
                </a:lnTo>
                <a:cubicBezTo>
                  <a:pt x="56810" y="22066"/>
                  <a:pt x="54469" y="23525"/>
                  <a:pt x="52007" y="24802"/>
                </a:cubicBezTo>
                <a:cubicBezTo>
                  <a:pt x="49545" y="26018"/>
                  <a:pt x="46931" y="26960"/>
                  <a:pt x="44226" y="27537"/>
                </a:cubicBezTo>
                <a:cubicBezTo>
                  <a:pt x="42888" y="27841"/>
                  <a:pt x="41521" y="28024"/>
                  <a:pt x="40153" y="28176"/>
                </a:cubicBezTo>
                <a:cubicBezTo>
                  <a:pt x="38785" y="28297"/>
                  <a:pt x="37387" y="28358"/>
                  <a:pt x="36019" y="28358"/>
                </a:cubicBezTo>
                <a:cubicBezTo>
                  <a:pt x="35814" y="28360"/>
                  <a:pt x="35609" y="28361"/>
                  <a:pt x="35403" y="28361"/>
                </a:cubicBezTo>
                <a:cubicBezTo>
                  <a:pt x="32839" y="28361"/>
                  <a:pt x="30254" y="28193"/>
                  <a:pt x="27721" y="28024"/>
                </a:cubicBezTo>
                <a:cubicBezTo>
                  <a:pt x="24955" y="27781"/>
                  <a:pt x="22219" y="27568"/>
                  <a:pt x="19453" y="27446"/>
                </a:cubicBezTo>
                <a:cubicBezTo>
                  <a:pt x="18794" y="27417"/>
                  <a:pt x="18128" y="27398"/>
                  <a:pt x="17462" y="27398"/>
                </a:cubicBezTo>
                <a:cubicBezTo>
                  <a:pt x="15365" y="27398"/>
                  <a:pt x="13253" y="27583"/>
                  <a:pt x="11247" y="28206"/>
                </a:cubicBezTo>
                <a:cubicBezTo>
                  <a:pt x="9940" y="28632"/>
                  <a:pt x="8693" y="29270"/>
                  <a:pt x="7629" y="30182"/>
                </a:cubicBezTo>
                <a:cubicBezTo>
                  <a:pt x="6596" y="31094"/>
                  <a:pt x="5745" y="32188"/>
                  <a:pt x="5015" y="33373"/>
                </a:cubicBezTo>
                <a:cubicBezTo>
                  <a:pt x="4256" y="34528"/>
                  <a:pt x="3617" y="35744"/>
                  <a:pt x="2797" y="36869"/>
                </a:cubicBezTo>
                <a:cubicBezTo>
                  <a:pt x="2037" y="38024"/>
                  <a:pt x="1125" y="39088"/>
                  <a:pt x="0" y="39878"/>
                </a:cubicBezTo>
                <a:cubicBezTo>
                  <a:pt x="1125" y="39118"/>
                  <a:pt x="2097" y="38054"/>
                  <a:pt x="2857" y="36899"/>
                </a:cubicBezTo>
                <a:cubicBezTo>
                  <a:pt x="3648" y="35775"/>
                  <a:pt x="4316" y="34559"/>
                  <a:pt x="5076" y="33404"/>
                </a:cubicBezTo>
                <a:cubicBezTo>
                  <a:pt x="5806" y="32279"/>
                  <a:pt x="6687" y="31185"/>
                  <a:pt x="7721" y="30243"/>
                </a:cubicBezTo>
                <a:cubicBezTo>
                  <a:pt x="8785" y="29392"/>
                  <a:pt x="10000" y="28723"/>
                  <a:pt x="11307" y="28328"/>
                </a:cubicBezTo>
                <a:cubicBezTo>
                  <a:pt x="13298" y="27694"/>
                  <a:pt x="15355" y="27516"/>
                  <a:pt x="17405" y="27516"/>
                </a:cubicBezTo>
                <a:cubicBezTo>
                  <a:pt x="18110" y="27516"/>
                  <a:pt x="18814" y="27537"/>
                  <a:pt x="19514" y="27568"/>
                </a:cubicBezTo>
                <a:cubicBezTo>
                  <a:pt x="22250" y="27689"/>
                  <a:pt x="25046" y="27902"/>
                  <a:pt x="27782" y="28145"/>
                </a:cubicBezTo>
                <a:cubicBezTo>
                  <a:pt x="30344" y="28342"/>
                  <a:pt x="32880" y="28513"/>
                  <a:pt x="35438" y="28513"/>
                </a:cubicBezTo>
                <a:cubicBezTo>
                  <a:pt x="35642" y="28513"/>
                  <a:pt x="35845" y="28512"/>
                  <a:pt x="36049" y="28510"/>
                </a:cubicBezTo>
                <a:cubicBezTo>
                  <a:pt x="37417" y="28510"/>
                  <a:pt x="38815" y="28449"/>
                  <a:pt x="40183" y="28328"/>
                </a:cubicBezTo>
                <a:cubicBezTo>
                  <a:pt x="41551" y="28206"/>
                  <a:pt x="42919" y="28024"/>
                  <a:pt x="44287" y="27720"/>
                </a:cubicBezTo>
                <a:cubicBezTo>
                  <a:pt x="46992" y="27142"/>
                  <a:pt x="49606" y="26200"/>
                  <a:pt x="52129" y="24984"/>
                </a:cubicBezTo>
                <a:cubicBezTo>
                  <a:pt x="54621" y="23768"/>
                  <a:pt x="56962" y="22249"/>
                  <a:pt x="59089" y="20455"/>
                </a:cubicBezTo>
                <a:lnTo>
                  <a:pt x="59880" y="19787"/>
                </a:lnTo>
                <a:cubicBezTo>
                  <a:pt x="60153" y="19543"/>
                  <a:pt x="60366" y="19270"/>
                  <a:pt x="60640" y="19057"/>
                </a:cubicBezTo>
                <a:cubicBezTo>
                  <a:pt x="61126" y="18601"/>
                  <a:pt x="61582" y="18054"/>
                  <a:pt x="62068" y="17568"/>
                </a:cubicBezTo>
                <a:cubicBezTo>
                  <a:pt x="62980" y="16534"/>
                  <a:pt x="63892" y="15470"/>
                  <a:pt x="64713" y="14346"/>
                </a:cubicBezTo>
                <a:cubicBezTo>
                  <a:pt x="66324" y="12096"/>
                  <a:pt x="67783" y="9756"/>
                  <a:pt x="69789" y="7841"/>
                </a:cubicBezTo>
                <a:cubicBezTo>
                  <a:pt x="70822" y="6929"/>
                  <a:pt x="71947" y="6139"/>
                  <a:pt x="73254" y="5683"/>
                </a:cubicBezTo>
                <a:cubicBezTo>
                  <a:pt x="74292" y="5303"/>
                  <a:pt x="75436" y="5113"/>
                  <a:pt x="76580" y="5113"/>
                </a:cubicBezTo>
                <a:cubicBezTo>
                  <a:pt x="76809" y="5113"/>
                  <a:pt x="77038" y="5121"/>
                  <a:pt x="77266" y="5136"/>
                </a:cubicBezTo>
                <a:cubicBezTo>
                  <a:pt x="80002" y="5379"/>
                  <a:pt x="82646" y="6504"/>
                  <a:pt x="84926" y="8023"/>
                </a:cubicBezTo>
                <a:cubicBezTo>
                  <a:pt x="87236" y="9513"/>
                  <a:pt x="89181" y="11519"/>
                  <a:pt x="91522" y="13008"/>
                </a:cubicBezTo>
                <a:cubicBezTo>
                  <a:pt x="92707" y="13768"/>
                  <a:pt x="93953" y="14346"/>
                  <a:pt x="95321" y="14650"/>
                </a:cubicBezTo>
                <a:cubicBezTo>
                  <a:pt x="95912" y="14784"/>
                  <a:pt x="96532" y="14859"/>
                  <a:pt x="97150" y="14859"/>
                </a:cubicBezTo>
                <a:cubicBezTo>
                  <a:pt x="97932" y="14859"/>
                  <a:pt x="98712" y="14739"/>
                  <a:pt x="99424" y="14467"/>
                </a:cubicBezTo>
                <a:cubicBezTo>
                  <a:pt x="100732" y="13951"/>
                  <a:pt x="101826" y="13008"/>
                  <a:pt x="102586" y="11823"/>
                </a:cubicBezTo>
                <a:cubicBezTo>
                  <a:pt x="103346" y="10668"/>
                  <a:pt x="103801" y="9270"/>
                  <a:pt x="103923" y="7932"/>
                </a:cubicBezTo>
                <a:cubicBezTo>
                  <a:pt x="104045" y="6564"/>
                  <a:pt x="103832" y="5136"/>
                  <a:pt x="103467" y="3798"/>
                </a:cubicBezTo>
                <a:cubicBezTo>
                  <a:pt x="103072" y="2492"/>
                  <a:pt x="102525" y="1246"/>
                  <a:pt x="101857" y="1"/>
                </a:cubicBezTo>
                <a:close/>
              </a:path>
            </a:pathLst>
          </a:custGeom>
          <a:solidFill>
            <a:schemeClr val="lt2"/>
          </a:solid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55" name="Google Shape;1255;p44"/>
          <p:cNvSpPr/>
          <p:nvPr/>
        </p:nvSpPr>
        <p:spPr>
          <a:xfrm rot="-899902">
            <a:off x="-945061" y="4171606"/>
            <a:ext cx="2363574" cy="2434113"/>
          </a:xfrm>
          <a:custGeom>
            <a:avLst/>
            <a:gdLst/>
            <a:ahLst/>
            <a:cxnLst/>
            <a:rect l="l" t="t" r="r" b="b"/>
            <a:pathLst>
              <a:path w="44196" h="45515" extrusionOk="0">
                <a:moveTo>
                  <a:pt x="11135" y="0"/>
                </a:moveTo>
                <a:cubicBezTo>
                  <a:pt x="8840" y="0"/>
                  <a:pt x="6564" y="531"/>
                  <a:pt x="4681" y="1815"/>
                </a:cubicBezTo>
                <a:cubicBezTo>
                  <a:pt x="1733" y="3791"/>
                  <a:pt x="0" y="7438"/>
                  <a:pt x="365" y="11025"/>
                </a:cubicBezTo>
                <a:cubicBezTo>
                  <a:pt x="1459" y="21511"/>
                  <a:pt x="7021" y="31451"/>
                  <a:pt x="15350" y="37803"/>
                </a:cubicBezTo>
                <a:cubicBezTo>
                  <a:pt x="21890" y="42829"/>
                  <a:pt x="29724" y="45515"/>
                  <a:pt x="37783" y="45515"/>
                </a:cubicBezTo>
                <a:cubicBezTo>
                  <a:pt x="39911" y="45515"/>
                  <a:pt x="42055" y="45327"/>
                  <a:pt x="44195" y="44946"/>
                </a:cubicBezTo>
                <a:cubicBezTo>
                  <a:pt x="41521" y="40296"/>
                  <a:pt x="39849" y="35068"/>
                  <a:pt x="39332" y="29749"/>
                </a:cubicBezTo>
                <a:cubicBezTo>
                  <a:pt x="38876" y="24764"/>
                  <a:pt x="39332" y="19566"/>
                  <a:pt x="37235" y="15037"/>
                </a:cubicBezTo>
                <a:cubicBezTo>
                  <a:pt x="34621" y="9414"/>
                  <a:pt x="28694" y="6314"/>
                  <a:pt x="23101" y="3639"/>
                </a:cubicBezTo>
                <a:cubicBezTo>
                  <a:pt x="20183" y="2241"/>
                  <a:pt x="17204" y="873"/>
                  <a:pt x="14012" y="265"/>
                </a:cubicBezTo>
                <a:cubicBezTo>
                  <a:pt x="13068" y="94"/>
                  <a:pt x="12100" y="0"/>
                  <a:pt x="1113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56" name="Google Shape;1256;p44"/>
          <p:cNvSpPr txBox="1">
            <a:spLocks noGrp="1"/>
          </p:cNvSpPr>
          <p:nvPr>
            <p:ph type="title"/>
          </p:nvPr>
        </p:nvSpPr>
        <p:spPr>
          <a:xfrm>
            <a:off x="694944" y="356616"/>
            <a:ext cx="7763400" cy="640200"/>
          </a:xfrm>
          <a:prstGeom prst="rect">
            <a:avLst/>
          </a:prstGeom>
        </p:spPr>
        <p:txBody>
          <a:bodyPr spcFirstLastPara="1" wrap="square" lIns="0" tIns="0" rIns="0" bIns="0" anchor="t" anchorCtr="0">
            <a:noAutofit/>
          </a:bodyPr>
          <a:lstStyle>
            <a:lvl1pPr lvl="0" rtl="0">
              <a:spcBef>
                <a:spcPts val="0"/>
              </a:spcBef>
              <a:spcAft>
                <a:spcPts val="0"/>
              </a:spcAft>
              <a:buClr>
                <a:schemeClr val="accent2"/>
              </a:buClr>
              <a:buSzPts val="3500"/>
              <a:buNone/>
              <a:defRPr>
                <a:solidFill>
                  <a:schemeClr val="accen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One column text">
  <p:cSld name="ONE_COLUMN_TEXT">
    <p:bg>
      <p:bgPr>
        <a:solidFill>
          <a:schemeClr val="lt2"/>
        </a:solidFill>
        <a:effectLst/>
      </p:bgPr>
    </p:bg>
    <p:spTree>
      <p:nvGrpSpPr>
        <p:cNvPr id="1" name="Shape 1257"/>
        <p:cNvGrpSpPr/>
        <p:nvPr/>
      </p:nvGrpSpPr>
      <p:grpSpPr>
        <a:xfrm>
          <a:off x="0" y="0"/>
          <a:ext cx="0" cy="0"/>
          <a:chOff x="0" y="0"/>
          <a:chExt cx="0" cy="0"/>
        </a:xfrm>
      </p:grpSpPr>
      <p:sp>
        <p:nvSpPr>
          <p:cNvPr id="1258" name="Google Shape;1258;p45"/>
          <p:cNvSpPr/>
          <p:nvPr/>
        </p:nvSpPr>
        <p:spPr>
          <a:xfrm rot="7476354">
            <a:off x="7877413" y="4081516"/>
            <a:ext cx="2902242" cy="2390968"/>
          </a:xfrm>
          <a:custGeom>
            <a:avLst/>
            <a:gdLst/>
            <a:ahLst/>
            <a:cxnLst/>
            <a:rect l="l" t="t" r="r" b="b"/>
            <a:pathLst>
              <a:path w="61491" h="49195" extrusionOk="0">
                <a:moveTo>
                  <a:pt x="53446" y="1"/>
                </a:moveTo>
                <a:cubicBezTo>
                  <a:pt x="52933" y="1"/>
                  <a:pt x="52422" y="30"/>
                  <a:pt x="51916" y="103"/>
                </a:cubicBezTo>
                <a:cubicBezTo>
                  <a:pt x="48116" y="620"/>
                  <a:pt x="48785" y="893"/>
                  <a:pt x="48360" y="4297"/>
                </a:cubicBezTo>
                <a:cubicBezTo>
                  <a:pt x="47417" y="11836"/>
                  <a:pt x="45594" y="17975"/>
                  <a:pt x="41125" y="24298"/>
                </a:cubicBezTo>
                <a:cubicBezTo>
                  <a:pt x="39910" y="26000"/>
                  <a:pt x="38542" y="27702"/>
                  <a:pt x="36627" y="28675"/>
                </a:cubicBezTo>
                <a:cubicBezTo>
                  <a:pt x="35290" y="29374"/>
                  <a:pt x="33803" y="29636"/>
                  <a:pt x="32282" y="29636"/>
                </a:cubicBezTo>
                <a:cubicBezTo>
                  <a:pt x="30829" y="29636"/>
                  <a:pt x="29345" y="29397"/>
                  <a:pt x="27934" y="29070"/>
                </a:cubicBezTo>
                <a:cubicBezTo>
                  <a:pt x="24803" y="28401"/>
                  <a:pt x="21703" y="27337"/>
                  <a:pt x="19271" y="25270"/>
                </a:cubicBezTo>
                <a:cubicBezTo>
                  <a:pt x="15350" y="21988"/>
                  <a:pt x="13861" y="16668"/>
                  <a:pt x="12766" y="11653"/>
                </a:cubicBezTo>
                <a:cubicBezTo>
                  <a:pt x="12280" y="9404"/>
                  <a:pt x="12493" y="2443"/>
                  <a:pt x="10943" y="1015"/>
                </a:cubicBezTo>
                <a:cubicBezTo>
                  <a:pt x="10214" y="333"/>
                  <a:pt x="8776" y="124"/>
                  <a:pt x="7146" y="124"/>
                </a:cubicBezTo>
                <a:cubicBezTo>
                  <a:pt x="4561" y="124"/>
                  <a:pt x="1491" y="650"/>
                  <a:pt x="0" y="650"/>
                </a:cubicBezTo>
                <a:cubicBezTo>
                  <a:pt x="30" y="3933"/>
                  <a:pt x="91" y="7307"/>
                  <a:pt x="91" y="10741"/>
                </a:cubicBezTo>
                <a:cubicBezTo>
                  <a:pt x="122" y="14693"/>
                  <a:pt x="91" y="18644"/>
                  <a:pt x="578" y="22535"/>
                </a:cubicBezTo>
                <a:cubicBezTo>
                  <a:pt x="1155" y="27033"/>
                  <a:pt x="2128" y="31441"/>
                  <a:pt x="4499" y="35392"/>
                </a:cubicBezTo>
                <a:cubicBezTo>
                  <a:pt x="6869" y="39374"/>
                  <a:pt x="10487" y="42505"/>
                  <a:pt x="14529" y="44693"/>
                </a:cubicBezTo>
                <a:cubicBezTo>
                  <a:pt x="19799" y="47575"/>
                  <a:pt x="25785" y="49194"/>
                  <a:pt x="31785" y="49194"/>
                </a:cubicBezTo>
                <a:cubicBezTo>
                  <a:pt x="34264" y="49194"/>
                  <a:pt x="36745" y="48918"/>
                  <a:pt x="39180" y="48341"/>
                </a:cubicBezTo>
                <a:cubicBezTo>
                  <a:pt x="47448" y="46365"/>
                  <a:pt x="54226" y="40286"/>
                  <a:pt x="57600" y="32565"/>
                </a:cubicBezTo>
                <a:cubicBezTo>
                  <a:pt x="59758" y="27641"/>
                  <a:pt x="60883" y="22596"/>
                  <a:pt x="61187" y="17185"/>
                </a:cubicBezTo>
                <a:cubicBezTo>
                  <a:pt x="61491" y="11957"/>
                  <a:pt x="60974" y="6699"/>
                  <a:pt x="60457" y="1501"/>
                </a:cubicBezTo>
                <a:lnTo>
                  <a:pt x="60336" y="589"/>
                </a:lnTo>
                <a:cubicBezTo>
                  <a:pt x="58076" y="589"/>
                  <a:pt x="55735" y="1"/>
                  <a:pt x="534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59" name="Google Shape;1259;p45"/>
          <p:cNvSpPr/>
          <p:nvPr/>
        </p:nvSpPr>
        <p:spPr>
          <a:xfrm rot="7476354">
            <a:off x="8712332" y="3664995"/>
            <a:ext cx="1232383" cy="1277159"/>
          </a:xfrm>
          <a:custGeom>
            <a:avLst/>
            <a:gdLst/>
            <a:ahLst/>
            <a:cxnLst/>
            <a:rect l="l" t="t" r="r" b="b"/>
            <a:pathLst>
              <a:path w="26111" h="26278" extrusionOk="0">
                <a:moveTo>
                  <a:pt x="12986" y="0"/>
                </a:moveTo>
                <a:cubicBezTo>
                  <a:pt x="9904" y="0"/>
                  <a:pt x="6745" y="1296"/>
                  <a:pt x="4104" y="3318"/>
                </a:cubicBezTo>
                <a:cubicBezTo>
                  <a:pt x="1429" y="5355"/>
                  <a:pt x="1" y="8820"/>
                  <a:pt x="1" y="12194"/>
                </a:cubicBezTo>
                <a:cubicBezTo>
                  <a:pt x="1" y="15568"/>
                  <a:pt x="1368" y="18851"/>
                  <a:pt x="3314" y="21617"/>
                </a:cubicBezTo>
                <a:cubicBezTo>
                  <a:pt x="4834" y="23775"/>
                  <a:pt x="6961" y="25781"/>
                  <a:pt x="9545" y="26176"/>
                </a:cubicBezTo>
                <a:cubicBezTo>
                  <a:pt x="9929" y="26246"/>
                  <a:pt x="10316" y="26278"/>
                  <a:pt x="10702" y="26278"/>
                </a:cubicBezTo>
                <a:cubicBezTo>
                  <a:pt x="12334" y="26278"/>
                  <a:pt x="13967" y="25709"/>
                  <a:pt x="15442" y="25021"/>
                </a:cubicBezTo>
                <a:cubicBezTo>
                  <a:pt x="18816" y="23380"/>
                  <a:pt x="21734" y="20674"/>
                  <a:pt x="23314" y="17300"/>
                </a:cubicBezTo>
                <a:cubicBezTo>
                  <a:pt x="26110" y="11282"/>
                  <a:pt x="23952" y="5173"/>
                  <a:pt x="18512" y="1647"/>
                </a:cubicBezTo>
                <a:cubicBezTo>
                  <a:pt x="16796" y="503"/>
                  <a:pt x="14906" y="0"/>
                  <a:pt x="129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60" name="Google Shape;1260;p45"/>
          <p:cNvSpPr txBox="1">
            <a:spLocks noGrp="1"/>
          </p:cNvSpPr>
          <p:nvPr>
            <p:ph type="title"/>
          </p:nvPr>
        </p:nvSpPr>
        <p:spPr>
          <a:xfrm>
            <a:off x="1831850" y="356616"/>
            <a:ext cx="5486400" cy="720600"/>
          </a:xfrm>
          <a:prstGeom prst="rect">
            <a:avLst/>
          </a:prstGeom>
        </p:spPr>
        <p:txBody>
          <a:bodyPr spcFirstLastPara="1" wrap="square" lIns="0" tIns="0" rIns="0" bIns="0" anchor="t" anchorCtr="0">
            <a:noAutofit/>
          </a:bodyPr>
          <a:lstStyle>
            <a:lvl1pPr lvl="0" algn="ctr" rtl="0">
              <a:spcBef>
                <a:spcPts val="0"/>
              </a:spcBef>
              <a:spcAft>
                <a:spcPts val="0"/>
              </a:spcAft>
              <a:buClr>
                <a:schemeClr val="accent1"/>
              </a:buClr>
              <a:buSzPts val="4500"/>
              <a:buNone/>
              <a:defRPr>
                <a:solidFill>
                  <a:schemeClr val="accent1"/>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1261" name="Google Shape;1261;p45"/>
          <p:cNvSpPr txBox="1">
            <a:spLocks noGrp="1"/>
          </p:cNvSpPr>
          <p:nvPr>
            <p:ph type="subTitle" idx="1"/>
          </p:nvPr>
        </p:nvSpPr>
        <p:spPr>
          <a:xfrm>
            <a:off x="1831850" y="1538075"/>
            <a:ext cx="5486400" cy="1110000"/>
          </a:xfrm>
          <a:prstGeom prst="rect">
            <a:avLst/>
          </a:prstGeom>
        </p:spPr>
        <p:txBody>
          <a:bodyPr spcFirstLastPara="1" wrap="square" lIns="0" tIns="0" rIns="0" bIns="0" anchor="t" anchorCtr="0">
            <a:noAutofit/>
          </a:bodyPr>
          <a:lstStyle>
            <a:lvl1pPr lvl="0" algn="ctr" rtl="0">
              <a:spcBef>
                <a:spcPts val="0"/>
              </a:spcBef>
              <a:spcAft>
                <a:spcPts val="0"/>
              </a:spcAft>
              <a:buClr>
                <a:schemeClr val="accent1"/>
              </a:buClr>
              <a:buSzPts val="1400"/>
              <a:buNone/>
              <a:defRPr>
                <a:solidFill>
                  <a:schemeClr val="accen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262" name="Google Shape;1262;p45"/>
          <p:cNvSpPr/>
          <p:nvPr/>
        </p:nvSpPr>
        <p:spPr>
          <a:xfrm rot="10800000" flipH="1">
            <a:off x="-1231974" y="882500"/>
            <a:ext cx="5095115" cy="4603934"/>
          </a:xfrm>
          <a:custGeom>
            <a:avLst/>
            <a:gdLst/>
            <a:ahLst/>
            <a:cxnLst/>
            <a:rect l="l" t="t" r="r" b="b"/>
            <a:pathLst>
              <a:path w="64013" h="57842" extrusionOk="0">
                <a:moveTo>
                  <a:pt x="0" y="0"/>
                </a:moveTo>
                <a:lnTo>
                  <a:pt x="0" y="39028"/>
                </a:lnTo>
                <a:cubicBezTo>
                  <a:pt x="25719" y="57842"/>
                  <a:pt x="17680" y="17980"/>
                  <a:pt x="36560" y="14077"/>
                </a:cubicBezTo>
                <a:cubicBezTo>
                  <a:pt x="36560" y="14077"/>
                  <a:pt x="58909" y="11709"/>
                  <a:pt x="64013" y="0"/>
                </a:cubicBezTo>
                <a:lnTo>
                  <a:pt x="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63" name="Google Shape;1263;p45"/>
          <p:cNvSpPr/>
          <p:nvPr/>
        </p:nvSpPr>
        <p:spPr>
          <a:xfrm rot="10800000" flipH="1">
            <a:off x="-1231974" y="2849967"/>
            <a:ext cx="4288021" cy="2734805"/>
          </a:xfrm>
          <a:custGeom>
            <a:avLst/>
            <a:gdLst/>
            <a:ahLst/>
            <a:cxnLst/>
            <a:rect l="l" t="t" r="r" b="b"/>
            <a:pathLst>
              <a:path w="53873" h="34359" extrusionOk="0">
                <a:moveTo>
                  <a:pt x="0" y="0"/>
                </a:moveTo>
                <a:lnTo>
                  <a:pt x="0" y="34358"/>
                </a:lnTo>
                <a:cubicBezTo>
                  <a:pt x="5938" y="31857"/>
                  <a:pt x="13510" y="27353"/>
                  <a:pt x="16279" y="19915"/>
                </a:cubicBezTo>
                <a:cubicBezTo>
                  <a:pt x="20982" y="7139"/>
                  <a:pt x="31223" y="6205"/>
                  <a:pt x="40996" y="6572"/>
                </a:cubicBezTo>
                <a:cubicBezTo>
                  <a:pt x="48635" y="6872"/>
                  <a:pt x="52338" y="3670"/>
                  <a:pt x="5387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64" name="Google Shape;1264;p45"/>
          <p:cNvSpPr/>
          <p:nvPr/>
        </p:nvSpPr>
        <p:spPr>
          <a:xfrm rot="-10190596" flipH="1">
            <a:off x="-2138747" y="2844340"/>
            <a:ext cx="5850046" cy="2242185"/>
          </a:xfrm>
          <a:custGeom>
            <a:avLst/>
            <a:gdLst/>
            <a:ahLst/>
            <a:cxnLst/>
            <a:rect l="l" t="t" r="r" b="b"/>
            <a:pathLst>
              <a:path w="104045" h="39878" extrusionOk="0">
                <a:moveTo>
                  <a:pt x="101857" y="1"/>
                </a:moveTo>
                <a:lnTo>
                  <a:pt x="101857" y="1"/>
                </a:lnTo>
                <a:cubicBezTo>
                  <a:pt x="102525" y="1246"/>
                  <a:pt x="103072" y="2522"/>
                  <a:pt x="103406" y="3829"/>
                </a:cubicBezTo>
                <a:cubicBezTo>
                  <a:pt x="103771" y="5136"/>
                  <a:pt x="103953" y="6564"/>
                  <a:pt x="103832" y="7932"/>
                </a:cubicBezTo>
                <a:cubicBezTo>
                  <a:pt x="103710" y="9300"/>
                  <a:pt x="103254" y="10668"/>
                  <a:pt x="102494" y="11792"/>
                </a:cubicBezTo>
                <a:cubicBezTo>
                  <a:pt x="101795" y="12948"/>
                  <a:pt x="100671" y="13890"/>
                  <a:pt x="99394" y="14346"/>
                </a:cubicBezTo>
                <a:cubicBezTo>
                  <a:pt x="98681" y="14617"/>
                  <a:pt x="97911" y="14737"/>
                  <a:pt x="97137" y="14737"/>
                </a:cubicBezTo>
                <a:cubicBezTo>
                  <a:pt x="96526" y="14737"/>
                  <a:pt x="95912" y="14662"/>
                  <a:pt x="95321" y="14528"/>
                </a:cubicBezTo>
                <a:cubicBezTo>
                  <a:pt x="93984" y="14224"/>
                  <a:pt x="92737" y="13616"/>
                  <a:pt x="91552" y="12887"/>
                </a:cubicBezTo>
                <a:cubicBezTo>
                  <a:pt x="89212" y="11428"/>
                  <a:pt x="87266" y="9391"/>
                  <a:pt x="84956" y="7871"/>
                </a:cubicBezTo>
                <a:cubicBezTo>
                  <a:pt x="82646" y="6321"/>
                  <a:pt x="80002" y="5197"/>
                  <a:pt x="77236" y="4953"/>
                </a:cubicBezTo>
                <a:cubicBezTo>
                  <a:pt x="76980" y="4931"/>
                  <a:pt x="76723" y="4920"/>
                  <a:pt x="76465" y="4920"/>
                </a:cubicBezTo>
                <a:cubicBezTo>
                  <a:pt x="75339" y="4920"/>
                  <a:pt x="74195" y="5130"/>
                  <a:pt x="73132" y="5501"/>
                </a:cubicBezTo>
                <a:cubicBezTo>
                  <a:pt x="71856" y="5957"/>
                  <a:pt x="70670" y="6777"/>
                  <a:pt x="69637" y="7689"/>
                </a:cubicBezTo>
                <a:cubicBezTo>
                  <a:pt x="67600" y="9604"/>
                  <a:pt x="66141" y="11944"/>
                  <a:pt x="64500" y="14194"/>
                </a:cubicBezTo>
                <a:cubicBezTo>
                  <a:pt x="63710" y="15288"/>
                  <a:pt x="62798" y="16352"/>
                  <a:pt x="61886" y="17385"/>
                </a:cubicBezTo>
                <a:cubicBezTo>
                  <a:pt x="61430" y="17872"/>
                  <a:pt x="60944" y="18419"/>
                  <a:pt x="60457" y="18875"/>
                </a:cubicBezTo>
                <a:cubicBezTo>
                  <a:pt x="60184" y="19118"/>
                  <a:pt x="59940" y="19361"/>
                  <a:pt x="59697" y="19574"/>
                </a:cubicBezTo>
                <a:lnTo>
                  <a:pt x="58877" y="20273"/>
                </a:lnTo>
                <a:cubicBezTo>
                  <a:pt x="56810" y="22066"/>
                  <a:pt x="54469" y="23525"/>
                  <a:pt x="52007" y="24802"/>
                </a:cubicBezTo>
                <a:cubicBezTo>
                  <a:pt x="49545" y="26018"/>
                  <a:pt x="46931" y="26960"/>
                  <a:pt x="44226" y="27537"/>
                </a:cubicBezTo>
                <a:cubicBezTo>
                  <a:pt x="42888" y="27841"/>
                  <a:pt x="41521" y="28024"/>
                  <a:pt x="40153" y="28176"/>
                </a:cubicBezTo>
                <a:cubicBezTo>
                  <a:pt x="38785" y="28297"/>
                  <a:pt x="37387" y="28358"/>
                  <a:pt x="36019" y="28358"/>
                </a:cubicBezTo>
                <a:cubicBezTo>
                  <a:pt x="35814" y="28360"/>
                  <a:pt x="35609" y="28361"/>
                  <a:pt x="35403" y="28361"/>
                </a:cubicBezTo>
                <a:cubicBezTo>
                  <a:pt x="32839" y="28361"/>
                  <a:pt x="30254" y="28193"/>
                  <a:pt x="27721" y="28024"/>
                </a:cubicBezTo>
                <a:cubicBezTo>
                  <a:pt x="24955" y="27781"/>
                  <a:pt x="22219" y="27568"/>
                  <a:pt x="19453" y="27446"/>
                </a:cubicBezTo>
                <a:cubicBezTo>
                  <a:pt x="18794" y="27417"/>
                  <a:pt x="18128" y="27398"/>
                  <a:pt x="17462" y="27398"/>
                </a:cubicBezTo>
                <a:cubicBezTo>
                  <a:pt x="15365" y="27398"/>
                  <a:pt x="13253" y="27583"/>
                  <a:pt x="11247" y="28206"/>
                </a:cubicBezTo>
                <a:cubicBezTo>
                  <a:pt x="9940" y="28632"/>
                  <a:pt x="8693" y="29270"/>
                  <a:pt x="7629" y="30182"/>
                </a:cubicBezTo>
                <a:cubicBezTo>
                  <a:pt x="6596" y="31094"/>
                  <a:pt x="5745" y="32188"/>
                  <a:pt x="5015" y="33373"/>
                </a:cubicBezTo>
                <a:cubicBezTo>
                  <a:pt x="4256" y="34528"/>
                  <a:pt x="3617" y="35744"/>
                  <a:pt x="2797" y="36869"/>
                </a:cubicBezTo>
                <a:cubicBezTo>
                  <a:pt x="2037" y="38024"/>
                  <a:pt x="1125" y="39088"/>
                  <a:pt x="0" y="39878"/>
                </a:cubicBezTo>
                <a:cubicBezTo>
                  <a:pt x="1125" y="39118"/>
                  <a:pt x="2097" y="38054"/>
                  <a:pt x="2857" y="36899"/>
                </a:cubicBezTo>
                <a:cubicBezTo>
                  <a:pt x="3648" y="35775"/>
                  <a:pt x="4316" y="34559"/>
                  <a:pt x="5076" y="33404"/>
                </a:cubicBezTo>
                <a:cubicBezTo>
                  <a:pt x="5806" y="32279"/>
                  <a:pt x="6687" y="31185"/>
                  <a:pt x="7721" y="30243"/>
                </a:cubicBezTo>
                <a:cubicBezTo>
                  <a:pt x="8785" y="29392"/>
                  <a:pt x="10000" y="28723"/>
                  <a:pt x="11307" y="28328"/>
                </a:cubicBezTo>
                <a:cubicBezTo>
                  <a:pt x="13298" y="27694"/>
                  <a:pt x="15355" y="27516"/>
                  <a:pt x="17405" y="27516"/>
                </a:cubicBezTo>
                <a:cubicBezTo>
                  <a:pt x="18110" y="27516"/>
                  <a:pt x="18814" y="27537"/>
                  <a:pt x="19514" y="27568"/>
                </a:cubicBezTo>
                <a:cubicBezTo>
                  <a:pt x="22250" y="27689"/>
                  <a:pt x="25046" y="27902"/>
                  <a:pt x="27782" y="28145"/>
                </a:cubicBezTo>
                <a:cubicBezTo>
                  <a:pt x="30344" y="28342"/>
                  <a:pt x="32880" y="28513"/>
                  <a:pt x="35438" y="28513"/>
                </a:cubicBezTo>
                <a:cubicBezTo>
                  <a:pt x="35642" y="28513"/>
                  <a:pt x="35845" y="28512"/>
                  <a:pt x="36049" y="28510"/>
                </a:cubicBezTo>
                <a:cubicBezTo>
                  <a:pt x="37417" y="28510"/>
                  <a:pt x="38815" y="28449"/>
                  <a:pt x="40183" y="28328"/>
                </a:cubicBezTo>
                <a:cubicBezTo>
                  <a:pt x="41551" y="28206"/>
                  <a:pt x="42919" y="28024"/>
                  <a:pt x="44287" y="27720"/>
                </a:cubicBezTo>
                <a:cubicBezTo>
                  <a:pt x="46992" y="27142"/>
                  <a:pt x="49606" y="26200"/>
                  <a:pt x="52129" y="24984"/>
                </a:cubicBezTo>
                <a:cubicBezTo>
                  <a:pt x="54621" y="23768"/>
                  <a:pt x="56962" y="22249"/>
                  <a:pt x="59089" y="20455"/>
                </a:cubicBezTo>
                <a:lnTo>
                  <a:pt x="59880" y="19787"/>
                </a:lnTo>
                <a:cubicBezTo>
                  <a:pt x="60153" y="19543"/>
                  <a:pt x="60366" y="19270"/>
                  <a:pt x="60640" y="19057"/>
                </a:cubicBezTo>
                <a:cubicBezTo>
                  <a:pt x="61126" y="18601"/>
                  <a:pt x="61582" y="18054"/>
                  <a:pt x="62068" y="17568"/>
                </a:cubicBezTo>
                <a:cubicBezTo>
                  <a:pt x="62980" y="16534"/>
                  <a:pt x="63892" y="15470"/>
                  <a:pt x="64713" y="14346"/>
                </a:cubicBezTo>
                <a:cubicBezTo>
                  <a:pt x="66324" y="12096"/>
                  <a:pt x="67783" y="9756"/>
                  <a:pt x="69789" y="7841"/>
                </a:cubicBezTo>
                <a:cubicBezTo>
                  <a:pt x="70822" y="6929"/>
                  <a:pt x="71947" y="6139"/>
                  <a:pt x="73254" y="5683"/>
                </a:cubicBezTo>
                <a:cubicBezTo>
                  <a:pt x="74292" y="5303"/>
                  <a:pt x="75436" y="5113"/>
                  <a:pt x="76580" y="5113"/>
                </a:cubicBezTo>
                <a:cubicBezTo>
                  <a:pt x="76809" y="5113"/>
                  <a:pt x="77038" y="5121"/>
                  <a:pt x="77266" y="5136"/>
                </a:cubicBezTo>
                <a:cubicBezTo>
                  <a:pt x="80002" y="5379"/>
                  <a:pt x="82646" y="6504"/>
                  <a:pt x="84926" y="8023"/>
                </a:cubicBezTo>
                <a:cubicBezTo>
                  <a:pt x="87236" y="9513"/>
                  <a:pt x="89181" y="11519"/>
                  <a:pt x="91522" y="13008"/>
                </a:cubicBezTo>
                <a:cubicBezTo>
                  <a:pt x="92707" y="13768"/>
                  <a:pt x="93953" y="14346"/>
                  <a:pt x="95321" y="14650"/>
                </a:cubicBezTo>
                <a:cubicBezTo>
                  <a:pt x="95912" y="14784"/>
                  <a:pt x="96532" y="14859"/>
                  <a:pt x="97150" y="14859"/>
                </a:cubicBezTo>
                <a:cubicBezTo>
                  <a:pt x="97932" y="14859"/>
                  <a:pt x="98712" y="14739"/>
                  <a:pt x="99424" y="14467"/>
                </a:cubicBezTo>
                <a:cubicBezTo>
                  <a:pt x="100732" y="13951"/>
                  <a:pt x="101826" y="13008"/>
                  <a:pt x="102586" y="11823"/>
                </a:cubicBezTo>
                <a:cubicBezTo>
                  <a:pt x="103346" y="10668"/>
                  <a:pt x="103801" y="9270"/>
                  <a:pt x="103923" y="7932"/>
                </a:cubicBezTo>
                <a:cubicBezTo>
                  <a:pt x="104045" y="6564"/>
                  <a:pt x="103832" y="5136"/>
                  <a:pt x="103467" y="3798"/>
                </a:cubicBezTo>
                <a:cubicBezTo>
                  <a:pt x="103072" y="2492"/>
                  <a:pt x="102525" y="1246"/>
                  <a:pt x="101857" y="1"/>
                </a:cubicBezTo>
                <a:close/>
              </a:path>
            </a:pathLst>
          </a:custGeom>
          <a:solidFill>
            <a:schemeClr val="lt2"/>
          </a:solidFill>
          <a:ln w="2857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bg>
      <p:bgPr>
        <a:solidFill>
          <a:schemeClr val="lt2"/>
        </a:solidFill>
        <a:effectLst/>
      </p:bgPr>
    </p:bg>
    <p:spTree>
      <p:nvGrpSpPr>
        <p:cNvPr id="1" name="Shape 74"/>
        <p:cNvGrpSpPr/>
        <p:nvPr/>
      </p:nvGrpSpPr>
      <p:grpSpPr>
        <a:xfrm>
          <a:off x="0" y="0"/>
          <a:ext cx="0" cy="0"/>
          <a:chOff x="0" y="0"/>
          <a:chExt cx="0" cy="0"/>
        </a:xfrm>
      </p:grpSpPr>
      <p:sp>
        <p:nvSpPr>
          <p:cNvPr id="75" name="Google Shape;75;p4"/>
          <p:cNvSpPr txBox="1">
            <a:spLocks noGrp="1"/>
          </p:cNvSpPr>
          <p:nvPr>
            <p:ph type="title"/>
          </p:nvPr>
        </p:nvSpPr>
        <p:spPr>
          <a:xfrm>
            <a:off x="713232" y="2301240"/>
            <a:ext cx="4700100" cy="1261800"/>
          </a:xfrm>
          <a:prstGeom prst="rect">
            <a:avLst/>
          </a:prstGeom>
        </p:spPr>
        <p:txBody>
          <a:bodyPr spcFirstLastPara="1" wrap="square" lIns="0" tIns="0" rIns="0" bIns="0" anchor="b" anchorCtr="0">
            <a:noAutofit/>
          </a:bodyPr>
          <a:lstStyle>
            <a:lvl1pPr lvl="0" rtl="0">
              <a:spcBef>
                <a:spcPts val="0"/>
              </a:spcBef>
              <a:spcAft>
                <a:spcPts val="0"/>
              </a:spcAft>
              <a:buSzPts val="7000"/>
              <a:buNone/>
              <a:defRPr sz="3700">
                <a:solidFill>
                  <a:schemeClr val="accen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6" name="Google Shape;76;p4"/>
          <p:cNvSpPr txBox="1">
            <a:spLocks noGrp="1"/>
          </p:cNvSpPr>
          <p:nvPr>
            <p:ph type="title" idx="2"/>
          </p:nvPr>
        </p:nvSpPr>
        <p:spPr>
          <a:xfrm>
            <a:off x="713232" y="3619498"/>
            <a:ext cx="4572000" cy="786600"/>
          </a:xfrm>
          <a:prstGeom prst="rect">
            <a:avLst/>
          </a:prstGeom>
        </p:spPr>
        <p:txBody>
          <a:bodyPr spcFirstLastPara="1" wrap="square" lIns="0" tIns="0" rIns="0" bIns="0" anchor="t" anchorCtr="0">
            <a:noAutofit/>
          </a:bodyPr>
          <a:lstStyle>
            <a:lvl1pPr lvl="0" algn="ctr" rtl="0">
              <a:spcBef>
                <a:spcPts val="0"/>
              </a:spcBef>
              <a:spcAft>
                <a:spcPts val="0"/>
              </a:spcAft>
              <a:buClr>
                <a:schemeClr val="accent1"/>
              </a:buClr>
              <a:buSzPts val="1600"/>
              <a:buNone/>
              <a:defRPr sz="1400" b="0">
                <a:solidFill>
                  <a:schemeClr val="accent1"/>
                </a:solidFill>
                <a:latin typeface="Open Sans"/>
                <a:ea typeface="Open Sans"/>
                <a:cs typeface="Open Sans"/>
                <a:sym typeface="Open Sans"/>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lt2"/>
        </a:solidFill>
        <a:effectLst/>
      </p:bgPr>
    </p:bg>
    <p:spTree>
      <p:nvGrpSpPr>
        <p:cNvPr id="1" name="Shape 1265"/>
        <p:cNvGrpSpPr/>
        <p:nvPr/>
      </p:nvGrpSpPr>
      <p:grpSpPr>
        <a:xfrm>
          <a:off x="0" y="0"/>
          <a:ext cx="0" cy="0"/>
          <a:chOff x="0" y="0"/>
          <a:chExt cx="0" cy="0"/>
        </a:xfrm>
      </p:grpSpPr>
      <p:sp>
        <p:nvSpPr>
          <p:cNvPr id="1266" name="Google Shape;1266;p46"/>
          <p:cNvSpPr/>
          <p:nvPr/>
        </p:nvSpPr>
        <p:spPr>
          <a:xfrm rot="-4840997">
            <a:off x="-4913896" y="-5731216"/>
            <a:ext cx="6593481" cy="10787284"/>
          </a:xfrm>
          <a:custGeom>
            <a:avLst/>
            <a:gdLst/>
            <a:ahLst/>
            <a:cxnLst/>
            <a:rect l="l" t="t" r="r" b="b"/>
            <a:pathLst>
              <a:path w="34317" h="78750" extrusionOk="0">
                <a:moveTo>
                  <a:pt x="11551" y="0"/>
                </a:moveTo>
                <a:cubicBezTo>
                  <a:pt x="7750" y="0"/>
                  <a:pt x="8671" y="6051"/>
                  <a:pt x="8055" y="10484"/>
                </a:cubicBezTo>
                <a:cubicBezTo>
                  <a:pt x="7994" y="11275"/>
                  <a:pt x="7873" y="12035"/>
                  <a:pt x="7721" y="12794"/>
                </a:cubicBezTo>
                <a:cubicBezTo>
                  <a:pt x="6687" y="19421"/>
                  <a:pt x="5107" y="25895"/>
                  <a:pt x="2918" y="32217"/>
                </a:cubicBezTo>
                <a:cubicBezTo>
                  <a:pt x="2067" y="34770"/>
                  <a:pt x="1094" y="37293"/>
                  <a:pt x="578" y="39938"/>
                </a:cubicBezTo>
                <a:cubicBezTo>
                  <a:pt x="91" y="42369"/>
                  <a:pt x="0" y="44862"/>
                  <a:pt x="31" y="47385"/>
                </a:cubicBezTo>
                <a:cubicBezTo>
                  <a:pt x="143" y="56387"/>
                  <a:pt x="1323" y="78749"/>
                  <a:pt x="14056" y="78749"/>
                </a:cubicBezTo>
                <a:cubicBezTo>
                  <a:pt x="15079" y="78749"/>
                  <a:pt x="16178" y="78605"/>
                  <a:pt x="17356" y="78297"/>
                </a:cubicBezTo>
                <a:cubicBezTo>
                  <a:pt x="22584" y="76929"/>
                  <a:pt x="25654" y="71579"/>
                  <a:pt x="27478" y="66473"/>
                </a:cubicBezTo>
                <a:cubicBezTo>
                  <a:pt x="34317" y="47567"/>
                  <a:pt x="32189" y="25621"/>
                  <a:pt x="21855" y="8387"/>
                </a:cubicBezTo>
                <a:cubicBezTo>
                  <a:pt x="20152" y="5500"/>
                  <a:pt x="18055" y="2642"/>
                  <a:pt x="15076" y="1092"/>
                </a:cubicBezTo>
                <a:cubicBezTo>
                  <a:pt x="13589" y="331"/>
                  <a:pt x="12441" y="0"/>
                  <a:pt x="115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67" name="Google Shape;1267;p46"/>
          <p:cNvSpPr txBox="1">
            <a:spLocks noGrp="1"/>
          </p:cNvSpPr>
          <p:nvPr>
            <p:ph type="title"/>
          </p:nvPr>
        </p:nvSpPr>
        <p:spPr>
          <a:xfrm>
            <a:off x="699125" y="409100"/>
            <a:ext cx="2973900" cy="3147000"/>
          </a:xfrm>
          <a:prstGeom prst="rect">
            <a:avLst/>
          </a:prstGeom>
        </p:spPr>
        <p:txBody>
          <a:bodyPr spcFirstLastPara="1" wrap="square" lIns="0" tIns="0" rIns="0" bIns="0" anchor="t" anchorCtr="0">
            <a:noAutofit/>
          </a:bodyPr>
          <a:lstStyle>
            <a:lvl1pPr lvl="0" rtl="0">
              <a:spcBef>
                <a:spcPts val="0"/>
              </a:spcBef>
              <a:spcAft>
                <a:spcPts val="0"/>
              </a:spcAft>
              <a:buClr>
                <a:schemeClr val="accent1"/>
              </a:buClr>
              <a:buSzPts val="4800"/>
              <a:buNone/>
              <a:defRPr sz="3600">
                <a:solidFill>
                  <a:schemeClr val="accent1"/>
                </a:solidFill>
              </a:defRPr>
            </a:lvl1pPr>
            <a:lvl2pPr lvl="1" rtl="0">
              <a:spcBef>
                <a:spcPts val="0"/>
              </a:spcBef>
              <a:spcAft>
                <a:spcPts val="0"/>
              </a:spcAft>
              <a:buClr>
                <a:schemeClr val="accent1"/>
              </a:buClr>
              <a:buSzPts val="4800"/>
              <a:buNone/>
              <a:defRPr sz="4800">
                <a:solidFill>
                  <a:schemeClr val="accent1"/>
                </a:solidFill>
              </a:defRPr>
            </a:lvl2pPr>
            <a:lvl3pPr lvl="2" rtl="0">
              <a:spcBef>
                <a:spcPts val="0"/>
              </a:spcBef>
              <a:spcAft>
                <a:spcPts val="0"/>
              </a:spcAft>
              <a:buClr>
                <a:schemeClr val="accent1"/>
              </a:buClr>
              <a:buSzPts val="4800"/>
              <a:buNone/>
              <a:defRPr sz="4800">
                <a:solidFill>
                  <a:schemeClr val="accent1"/>
                </a:solidFill>
              </a:defRPr>
            </a:lvl3pPr>
            <a:lvl4pPr lvl="3" rtl="0">
              <a:spcBef>
                <a:spcPts val="0"/>
              </a:spcBef>
              <a:spcAft>
                <a:spcPts val="0"/>
              </a:spcAft>
              <a:buClr>
                <a:schemeClr val="accent1"/>
              </a:buClr>
              <a:buSzPts val="4800"/>
              <a:buNone/>
              <a:defRPr sz="4800">
                <a:solidFill>
                  <a:schemeClr val="accent1"/>
                </a:solidFill>
              </a:defRPr>
            </a:lvl4pPr>
            <a:lvl5pPr lvl="4" rtl="0">
              <a:spcBef>
                <a:spcPts val="0"/>
              </a:spcBef>
              <a:spcAft>
                <a:spcPts val="0"/>
              </a:spcAft>
              <a:buClr>
                <a:schemeClr val="accent1"/>
              </a:buClr>
              <a:buSzPts val="4800"/>
              <a:buNone/>
              <a:defRPr sz="4800">
                <a:solidFill>
                  <a:schemeClr val="accent1"/>
                </a:solidFill>
              </a:defRPr>
            </a:lvl5pPr>
            <a:lvl6pPr lvl="5" rtl="0">
              <a:spcBef>
                <a:spcPts val="0"/>
              </a:spcBef>
              <a:spcAft>
                <a:spcPts val="0"/>
              </a:spcAft>
              <a:buClr>
                <a:schemeClr val="accent1"/>
              </a:buClr>
              <a:buSzPts val="4800"/>
              <a:buNone/>
              <a:defRPr sz="4800">
                <a:solidFill>
                  <a:schemeClr val="accent1"/>
                </a:solidFill>
              </a:defRPr>
            </a:lvl6pPr>
            <a:lvl7pPr lvl="6" rtl="0">
              <a:spcBef>
                <a:spcPts val="0"/>
              </a:spcBef>
              <a:spcAft>
                <a:spcPts val="0"/>
              </a:spcAft>
              <a:buClr>
                <a:schemeClr val="accent1"/>
              </a:buClr>
              <a:buSzPts val="4800"/>
              <a:buNone/>
              <a:defRPr sz="4800">
                <a:solidFill>
                  <a:schemeClr val="accent1"/>
                </a:solidFill>
              </a:defRPr>
            </a:lvl7pPr>
            <a:lvl8pPr lvl="7" rtl="0">
              <a:spcBef>
                <a:spcPts val="0"/>
              </a:spcBef>
              <a:spcAft>
                <a:spcPts val="0"/>
              </a:spcAft>
              <a:buClr>
                <a:schemeClr val="accent1"/>
              </a:buClr>
              <a:buSzPts val="4800"/>
              <a:buNone/>
              <a:defRPr sz="4800">
                <a:solidFill>
                  <a:schemeClr val="accent1"/>
                </a:solidFill>
              </a:defRPr>
            </a:lvl8pPr>
            <a:lvl9pPr lvl="8" rtl="0">
              <a:spcBef>
                <a:spcPts val="0"/>
              </a:spcBef>
              <a:spcAft>
                <a:spcPts val="0"/>
              </a:spcAft>
              <a:buClr>
                <a:schemeClr val="accent1"/>
              </a:buClr>
              <a:buSzPts val="4800"/>
              <a:buNone/>
              <a:defRPr sz="4800">
                <a:solidFill>
                  <a:schemeClr val="accent1"/>
                </a:solidFill>
              </a:defRPr>
            </a:lvl9pPr>
          </a:lstStyle>
          <a:p>
            <a:endParaRPr/>
          </a:p>
        </p:txBody>
      </p:sp>
      <p:sp>
        <p:nvSpPr>
          <p:cNvPr id="1268" name="Google Shape;1268;p46"/>
          <p:cNvSpPr/>
          <p:nvPr/>
        </p:nvSpPr>
        <p:spPr>
          <a:xfrm rot="10800000">
            <a:off x="6781776" y="2489200"/>
            <a:ext cx="4288021" cy="2734805"/>
          </a:xfrm>
          <a:custGeom>
            <a:avLst/>
            <a:gdLst/>
            <a:ahLst/>
            <a:cxnLst/>
            <a:rect l="l" t="t" r="r" b="b"/>
            <a:pathLst>
              <a:path w="53873" h="34359" extrusionOk="0">
                <a:moveTo>
                  <a:pt x="0" y="0"/>
                </a:moveTo>
                <a:lnTo>
                  <a:pt x="0" y="34358"/>
                </a:lnTo>
                <a:cubicBezTo>
                  <a:pt x="5938" y="31857"/>
                  <a:pt x="13510" y="27353"/>
                  <a:pt x="16279" y="19915"/>
                </a:cubicBezTo>
                <a:cubicBezTo>
                  <a:pt x="20982" y="7139"/>
                  <a:pt x="31223" y="6205"/>
                  <a:pt x="40996" y="6572"/>
                </a:cubicBezTo>
                <a:cubicBezTo>
                  <a:pt x="48635" y="6872"/>
                  <a:pt x="52338" y="3670"/>
                  <a:pt x="538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1269" name="Google Shape;1269;p46"/>
          <p:cNvGrpSpPr/>
          <p:nvPr/>
        </p:nvGrpSpPr>
        <p:grpSpPr>
          <a:xfrm rot="1290740">
            <a:off x="8373058" y="4196825"/>
            <a:ext cx="1407260" cy="1680914"/>
            <a:chOff x="2641650" y="1052550"/>
            <a:chExt cx="778700" cy="930125"/>
          </a:xfrm>
        </p:grpSpPr>
        <p:sp>
          <p:nvSpPr>
            <p:cNvPr id="1270" name="Google Shape;1270;p46"/>
            <p:cNvSpPr/>
            <p:nvPr/>
          </p:nvSpPr>
          <p:spPr>
            <a:xfrm>
              <a:off x="2922825" y="1529950"/>
              <a:ext cx="86650" cy="84575"/>
            </a:xfrm>
            <a:custGeom>
              <a:avLst/>
              <a:gdLst/>
              <a:ahLst/>
              <a:cxnLst/>
              <a:rect l="l" t="t" r="r" b="b"/>
              <a:pathLst>
                <a:path w="3466" h="3383" extrusionOk="0">
                  <a:moveTo>
                    <a:pt x="1733" y="0"/>
                  </a:moveTo>
                  <a:cubicBezTo>
                    <a:pt x="1451" y="0"/>
                    <a:pt x="1170" y="76"/>
                    <a:pt x="912" y="183"/>
                  </a:cubicBezTo>
                  <a:cubicBezTo>
                    <a:pt x="274" y="456"/>
                    <a:pt x="0" y="1216"/>
                    <a:pt x="30" y="1855"/>
                  </a:cubicBezTo>
                  <a:cubicBezTo>
                    <a:pt x="137" y="2736"/>
                    <a:pt x="877" y="3382"/>
                    <a:pt x="1715" y="3382"/>
                  </a:cubicBezTo>
                  <a:cubicBezTo>
                    <a:pt x="1831" y="3382"/>
                    <a:pt x="1949" y="3370"/>
                    <a:pt x="2067" y="3344"/>
                  </a:cubicBezTo>
                  <a:cubicBezTo>
                    <a:pt x="2979" y="3101"/>
                    <a:pt x="3465" y="2189"/>
                    <a:pt x="3313" y="1338"/>
                  </a:cubicBezTo>
                  <a:cubicBezTo>
                    <a:pt x="3252" y="882"/>
                    <a:pt x="2918" y="517"/>
                    <a:pt x="2553" y="274"/>
                  </a:cubicBezTo>
                  <a:cubicBezTo>
                    <a:pt x="2295" y="76"/>
                    <a:pt x="2014" y="0"/>
                    <a:pt x="17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71" name="Google Shape;1271;p46"/>
            <p:cNvSpPr/>
            <p:nvPr/>
          </p:nvSpPr>
          <p:spPr>
            <a:xfrm>
              <a:off x="3085075" y="1594825"/>
              <a:ext cx="89575" cy="63675"/>
            </a:xfrm>
            <a:custGeom>
              <a:avLst/>
              <a:gdLst/>
              <a:ahLst/>
              <a:cxnLst/>
              <a:rect l="l" t="t" r="r" b="b"/>
              <a:pathLst>
                <a:path w="3583" h="2547" extrusionOk="0">
                  <a:moveTo>
                    <a:pt x="1728" y="1"/>
                  </a:moveTo>
                  <a:cubicBezTo>
                    <a:pt x="1448" y="1"/>
                    <a:pt x="1158" y="105"/>
                    <a:pt x="896" y="354"/>
                  </a:cubicBezTo>
                  <a:cubicBezTo>
                    <a:pt x="1" y="1249"/>
                    <a:pt x="841" y="2546"/>
                    <a:pt x="1816" y="2546"/>
                  </a:cubicBezTo>
                  <a:cubicBezTo>
                    <a:pt x="2098" y="2546"/>
                    <a:pt x="2393" y="2437"/>
                    <a:pt x="2659" y="2178"/>
                  </a:cubicBezTo>
                  <a:cubicBezTo>
                    <a:pt x="3583" y="1301"/>
                    <a:pt x="2717" y="1"/>
                    <a:pt x="172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72" name="Google Shape;1272;p46"/>
            <p:cNvSpPr/>
            <p:nvPr/>
          </p:nvSpPr>
          <p:spPr>
            <a:xfrm>
              <a:off x="2987175" y="1706400"/>
              <a:ext cx="80400" cy="56325"/>
            </a:xfrm>
            <a:custGeom>
              <a:avLst/>
              <a:gdLst/>
              <a:ahLst/>
              <a:cxnLst/>
              <a:rect l="l" t="t" r="r" b="b"/>
              <a:pathLst>
                <a:path w="3216" h="2253" extrusionOk="0">
                  <a:moveTo>
                    <a:pt x="1553" y="1"/>
                  </a:moveTo>
                  <a:cubicBezTo>
                    <a:pt x="1311" y="1"/>
                    <a:pt x="1059" y="89"/>
                    <a:pt x="830" y="298"/>
                  </a:cubicBezTo>
                  <a:cubicBezTo>
                    <a:pt x="0" y="1081"/>
                    <a:pt x="762" y="2253"/>
                    <a:pt x="1642" y="2253"/>
                  </a:cubicBezTo>
                  <a:cubicBezTo>
                    <a:pt x="1890" y="2253"/>
                    <a:pt x="2147" y="2160"/>
                    <a:pt x="2381" y="1940"/>
                  </a:cubicBezTo>
                  <a:cubicBezTo>
                    <a:pt x="3216" y="1176"/>
                    <a:pt x="2440" y="1"/>
                    <a:pt x="155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73" name="Google Shape;1273;p46"/>
            <p:cNvSpPr/>
            <p:nvPr/>
          </p:nvSpPr>
          <p:spPr>
            <a:xfrm>
              <a:off x="2711500" y="1658375"/>
              <a:ext cx="79875" cy="67600"/>
            </a:xfrm>
            <a:custGeom>
              <a:avLst/>
              <a:gdLst/>
              <a:ahLst/>
              <a:cxnLst/>
              <a:rect l="l" t="t" r="r" b="b"/>
              <a:pathLst>
                <a:path w="3195" h="2704" extrusionOk="0">
                  <a:moveTo>
                    <a:pt x="1352" y="0"/>
                  </a:moveTo>
                  <a:cubicBezTo>
                    <a:pt x="1059" y="0"/>
                    <a:pt x="763" y="107"/>
                    <a:pt x="581" y="304"/>
                  </a:cubicBezTo>
                  <a:cubicBezTo>
                    <a:pt x="505" y="369"/>
                    <a:pt x="449" y="433"/>
                    <a:pt x="403" y="501"/>
                  </a:cubicBezTo>
                  <a:lnTo>
                    <a:pt x="403" y="501"/>
                  </a:lnTo>
                  <a:cubicBezTo>
                    <a:pt x="126" y="879"/>
                    <a:pt x="0" y="1470"/>
                    <a:pt x="277" y="1885"/>
                  </a:cubicBezTo>
                  <a:cubicBezTo>
                    <a:pt x="606" y="2415"/>
                    <a:pt x="1089" y="2703"/>
                    <a:pt x="1607" y="2703"/>
                  </a:cubicBezTo>
                  <a:cubicBezTo>
                    <a:pt x="1950" y="2703"/>
                    <a:pt x="2308" y="2577"/>
                    <a:pt x="2647" y="2310"/>
                  </a:cubicBezTo>
                  <a:cubicBezTo>
                    <a:pt x="3195" y="1885"/>
                    <a:pt x="3164" y="943"/>
                    <a:pt x="2708" y="517"/>
                  </a:cubicBezTo>
                  <a:cubicBezTo>
                    <a:pt x="2469" y="305"/>
                    <a:pt x="2184" y="168"/>
                    <a:pt x="1898" y="124"/>
                  </a:cubicBezTo>
                  <a:lnTo>
                    <a:pt x="1898" y="124"/>
                  </a:lnTo>
                  <a:cubicBezTo>
                    <a:pt x="1828" y="91"/>
                    <a:pt x="1754" y="66"/>
                    <a:pt x="1678" y="48"/>
                  </a:cubicBezTo>
                  <a:lnTo>
                    <a:pt x="1678" y="48"/>
                  </a:lnTo>
                  <a:cubicBezTo>
                    <a:pt x="1574" y="16"/>
                    <a:pt x="1463" y="0"/>
                    <a:pt x="135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74" name="Google Shape;1274;p46"/>
            <p:cNvSpPr/>
            <p:nvPr/>
          </p:nvSpPr>
          <p:spPr>
            <a:xfrm>
              <a:off x="2812250" y="1404200"/>
              <a:ext cx="72650" cy="51550"/>
            </a:xfrm>
            <a:custGeom>
              <a:avLst/>
              <a:gdLst/>
              <a:ahLst/>
              <a:cxnLst/>
              <a:rect l="l" t="t" r="r" b="b"/>
              <a:pathLst>
                <a:path w="2906" h="2062" extrusionOk="0">
                  <a:moveTo>
                    <a:pt x="1443" y="0"/>
                  </a:moveTo>
                  <a:cubicBezTo>
                    <a:pt x="1218" y="0"/>
                    <a:pt x="986" y="85"/>
                    <a:pt x="776" y="289"/>
                  </a:cubicBezTo>
                  <a:cubicBezTo>
                    <a:pt x="0" y="993"/>
                    <a:pt x="696" y="2061"/>
                    <a:pt x="1486" y="2061"/>
                  </a:cubicBezTo>
                  <a:cubicBezTo>
                    <a:pt x="1719" y="2061"/>
                    <a:pt x="1960" y="1969"/>
                    <a:pt x="2174" y="1748"/>
                  </a:cubicBezTo>
                  <a:cubicBezTo>
                    <a:pt x="2906" y="1039"/>
                    <a:pt x="2225" y="0"/>
                    <a:pt x="14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75" name="Google Shape;1275;p46"/>
            <p:cNvSpPr/>
            <p:nvPr/>
          </p:nvSpPr>
          <p:spPr>
            <a:xfrm>
              <a:off x="3030100" y="1453050"/>
              <a:ext cx="78900" cy="67150"/>
            </a:xfrm>
            <a:custGeom>
              <a:avLst/>
              <a:gdLst/>
              <a:ahLst/>
              <a:cxnLst/>
              <a:rect l="l" t="t" r="r" b="b"/>
              <a:pathLst>
                <a:path w="3156" h="2686" extrusionOk="0">
                  <a:moveTo>
                    <a:pt x="1914" y="0"/>
                  </a:moveTo>
                  <a:cubicBezTo>
                    <a:pt x="1668" y="0"/>
                    <a:pt x="1424" y="80"/>
                    <a:pt x="1241" y="250"/>
                  </a:cubicBezTo>
                  <a:cubicBezTo>
                    <a:pt x="815" y="706"/>
                    <a:pt x="299" y="1131"/>
                    <a:pt x="116" y="1739"/>
                  </a:cubicBezTo>
                  <a:cubicBezTo>
                    <a:pt x="1" y="2144"/>
                    <a:pt x="297" y="2686"/>
                    <a:pt x="719" y="2686"/>
                  </a:cubicBezTo>
                  <a:cubicBezTo>
                    <a:pt x="741" y="2686"/>
                    <a:pt x="763" y="2684"/>
                    <a:pt x="785" y="2681"/>
                  </a:cubicBezTo>
                  <a:cubicBezTo>
                    <a:pt x="1423" y="2620"/>
                    <a:pt x="1879" y="2286"/>
                    <a:pt x="2426" y="1921"/>
                  </a:cubicBezTo>
                  <a:cubicBezTo>
                    <a:pt x="2943" y="1587"/>
                    <a:pt x="3156" y="949"/>
                    <a:pt x="2761" y="402"/>
                  </a:cubicBezTo>
                  <a:cubicBezTo>
                    <a:pt x="2570" y="141"/>
                    <a:pt x="2241" y="0"/>
                    <a:pt x="19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76" name="Google Shape;1276;p46"/>
            <p:cNvSpPr/>
            <p:nvPr/>
          </p:nvSpPr>
          <p:spPr>
            <a:xfrm>
              <a:off x="2854850" y="1711625"/>
              <a:ext cx="59625" cy="42450"/>
            </a:xfrm>
            <a:custGeom>
              <a:avLst/>
              <a:gdLst/>
              <a:ahLst/>
              <a:cxnLst/>
              <a:rect l="l" t="t" r="r" b="b"/>
              <a:pathLst>
                <a:path w="2385" h="1698" extrusionOk="0">
                  <a:moveTo>
                    <a:pt x="1152" y="1"/>
                  </a:moveTo>
                  <a:cubicBezTo>
                    <a:pt x="963" y="1"/>
                    <a:pt x="767" y="72"/>
                    <a:pt x="591" y="241"/>
                  </a:cubicBezTo>
                  <a:cubicBezTo>
                    <a:pt x="1" y="832"/>
                    <a:pt x="548" y="1698"/>
                    <a:pt x="1193" y="1698"/>
                  </a:cubicBezTo>
                  <a:cubicBezTo>
                    <a:pt x="1377" y="1698"/>
                    <a:pt x="1570" y="1626"/>
                    <a:pt x="1746" y="1457"/>
                  </a:cubicBezTo>
                  <a:cubicBezTo>
                    <a:pt x="2384" y="866"/>
                    <a:pt x="1810" y="1"/>
                    <a:pt x="11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77" name="Google Shape;1277;p46"/>
            <p:cNvSpPr/>
            <p:nvPr/>
          </p:nvSpPr>
          <p:spPr>
            <a:xfrm>
              <a:off x="2664675" y="1516975"/>
              <a:ext cx="84725" cy="59250"/>
            </a:xfrm>
            <a:custGeom>
              <a:avLst/>
              <a:gdLst/>
              <a:ahLst/>
              <a:cxnLst/>
              <a:rect l="l" t="t" r="r" b="b"/>
              <a:pathLst>
                <a:path w="3389" h="2370" extrusionOk="0">
                  <a:moveTo>
                    <a:pt x="1680" y="0"/>
                  </a:moveTo>
                  <a:cubicBezTo>
                    <a:pt x="1418" y="0"/>
                    <a:pt x="1147" y="100"/>
                    <a:pt x="903" y="337"/>
                  </a:cubicBezTo>
                  <a:cubicBezTo>
                    <a:pt x="1" y="1121"/>
                    <a:pt x="825" y="2369"/>
                    <a:pt x="1750" y="2369"/>
                  </a:cubicBezTo>
                  <a:cubicBezTo>
                    <a:pt x="2009" y="2369"/>
                    <a:pt x="2275" y="2272"/>
                    <a:pt x="2514" y="2039"/>
                  </a:cubicBezTo>
                  <a:cubicBezTo>
                    <a:pt x="3388" y="1212"/>
                    <a:pt x="2592" y="0"/>
                    <a:pt x="168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78" name="Google Shape;1278;p46"/>
            <p:cNvSpPr/>
            <p:nvPr/>
          </p:nvSpPr>
          <p:spPr>
            <a:xfrm>
              <a:off x="3084675" y="1927225"/>
              <a:ext cx="60050" cy="55450"/>
            </a:xfrm>
            <a:custGeom>
              <a:avLst/>
              <a:gdLst/>
              <a:ahLst/>
              <a:cxnLst/>
              <a:rect l="l" t="t" r="r" b="b"/>
              <a:pathLst>
                <a:path w="2402" h="2218" extrusionOk="0">
                  <a:moveTo>
                    <a:pt x="1008" y="1"/>
                  </a:moveTo>
                  <a:cubicBezTo>
                    <a:pt x="854" y="1"/>
                    <a:pt x="698" y="48"/>
                    <a:pt x="547" y="158"/>
                  </a:cubicBezTo>
                  <a:cubicBezTo>
                    <a:pt x="91" y="553"/>
                    <a:pt x="0" y="1161"/>
                    <a:pt x="395" y="1556"/>
                  </a:cubicBezTo>
                  <a:lnTo>
                    <a:pt x="821" y="1952"/>
                  </a:lnTo>
                  <a:cubicBezTo>
                    <a:pt x="993" y="2123"/>
                    <a:pt x="1213" y="2218"/>
                    <a:pt x="1433" y="2218"/>
                  </a:cubicBezTo>
                  <a:cubicBezTo>
                    <a:pt x="1601" y="2218"/>
                    <a:pt x="1770" y="2162"/>
                    <a:pt x="1915" y="2043"/>
                  </a:cubicBezTo>
                  <a:cubicBezTo>
                    <a:pt x="2219" y="1800"/>
                    <a:pt x="2402" y="1313"/>
                    <a:pt x="2158" y="979"/>
                  </a:cubicBezTo>
                  <a:cubicBezTo>
                    <a:pt x="2067" y="827"/>
                    <a:pt x="1946" y="675"/>
                    <a:pt x="1824" y="462"/>
                  </a:cubicBezTo>
                  <a:cubicBezTo>
                    <a:pt x="1620" y="197"/>
                    <a:pt x="1321" y="1"/>
                    <a:pt x="100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79" name="Google Shape;1279;p46"/>
            <p:cNvSpPr/>
            <p:nvPr/>
          </p:nvSpPr>
          <p:spPr>
            <a:xfrm>
              <a:off x="3199500" y="1813800"/>
              <a:ext cx="53900" cy="37125"/>
            </a:xfrm>
            <a:custGeom>
              <a:avLst/>
              <a:gdLst/>
              <a:ahLst/>
              <a:cxnLst/>
              <a:rect l="l" t="t" r="r" b="b"/>
              <a:pathLst>
                <a:path w="2156" h="1485" extrusionOk="0">
                  <a:moveTo>
                    <a:pt x="1054" y="0"/>
                  </a:moveTo>
                  <a:cubicBezTo>
                    <a:pt x="893" y="0"/>
                    <a:pt x="726" y="59"/>
                    <a:pt x="575" y="197"/>
                  </a:cubicBezTo>
                  <a:cubicBezTo>
                    <a:pt x="0" y="699"/>
                    <a:pt x="519" y="1484"/>
                    <a:pt x="1121" y="1484"/>
                  </a:cubicBezTo>
                  <a:cubicBezTo>
                    <a:pt x="1284" y="1484"/>
                    <a:pt x="1453" y="1427"/>
                    <a:pt x="1608" y="1291"/>
                  </a:cubicBezTo>
                  <a:cubicBezTo>
                    <a:pt x="2156" y="767"/>
                    <a:pt x="1640" y="0"/>
                    <a:pt x="105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80" name="Google Shape;1280;p46"/>
            <p:cNvSpPr/>
            <p:nvPr/>
          </p:nvSpPr>
          <p:spPr>
            <a:xfrm>
              <a:off x="2914100" y="1844850"/>
              <a:ext cx="69925" cy="49850"/>
            </a:xfrm>
            <a:custGeom>
              <a:avLst/>
              <a:gdLst/>
              <a:ahLst/>
              <a:cxnLst/>
              <a:rect l="l" t="t" r="r" b="b"/>
              <a:pathLst>
                <a:path w="2797" h="1994" extrusionOk="0">
                  <a:moveTo>
                    <a:pt x="1339" y="1"/>
                  </a:moveTo>
                  <a:cubicBezTo>
                    <a:pt x="1128" y="1"/>
                    <a:pt x="910" y="78"/>
                    <a:pt x="714" y="262"/>
                  </a:cubicBezTo>
                  <a:cubicBezTo>
                    <a:pt x="1" y="951"/>
                    <a:pt x="682" y="1994"/>
                    <a:pt x="1449" y="1994"/>
                  </a:cubicBezTo>
                  <a:cubicBezTo>
                    <a:pt x="1663" y="1994"/>
                    <a:pt x="1883" y="1913"/>
                    <a:pt x="2082" y="1721"/>
                  </a:cubicBezTo>
                  <a:cubicBezTo>
                    <a:pt x="2797" y="1029"/>
                    <a:pt x="2109" y="1"/>
                    <a:pt x="133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81" name="Google Shape;1281;p46"/>
            <p:cNvSpPr/>
            <p:nvPr/>
          </p:nvSpPr>
          <p:spPr>
            <a:xfrm>
              <a:off x="2990125" y="1303025"/>
              <a:ext cx="76175" cy="54025"/>
            </a:xfrm>
            <a:custGeom>
              <a:avLst/>
              <a:gdLst/>
              <a:ahLst/>
              <a:cxnLst/>
              <a:rect l="l" t="t" r="r" b="b"/>
              <a:pathLst>
                <a:path w="3047" h="2161" extrusionOk="0">
                  <a:moveTo>
                    <a:pt x="1485" y="0"/>
                  </a:moveTo>
                  <a:cubicBezTo>
                    <a:pt x="1254" y="0"/>
                    <a:pt x="1016" y="87"/>
                    <a:pt x="804" y="293"/>
                  </a:cubicBezTo>
                  <a:cubicBezTo>
                    <a:pt x="1" y="1025"/>
                    <a:pt x="720" y="2161"/>
                    <a:pt x="1552" y="2161"/>
                  </a:cubicBezTo>
                  <a:cubicBezTo>
                    <a:pt x="1791" y="2161"/>
                    <a:pt x="2039" y="2067"/>
                    <a:pt x="2263" y="1843"/>
                  </a:cubicBezTo>
                  <a:cubicBezTo>
                    <a:pt x="3046" y="1107"/>
                    <a:pt x="2309" y="0"/>
                    <a:pt x="148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82" name="Google Shape;1282;p46"/>
            <p:cNvSpPr/>
            <p:nvPr/>
          </p:nvSpPr>
          <p:spPr>
            <a:xfrm>
              <a:off x="3220200" y="1557425"/>
              <a:ext cx="86350" cy="60875"/>
            </a:xfrm>
            <a:custGeom>
              <a:avLst/>
              <a:gdLst/>
              <a:ahLst/>
              <a:cxnLst/>
              <a:rect l="l" t="t" r="r" b="b"/>
              <a:pathLst>
                <a:path w="3454" h="2435" extrusionOk="0">
                  <a:moveTo>
                    <a:pt x="1680" y="1"/>
                  </a:moveTo>
                  <a:cubicBezTo>
                    <a:pt x="1417" y="1"/>
                    <a:pt x="1146" y="98"/>
                    <a:pt x="902" y="330"/>
                  </a:cubicBezTo>
                  <a:cubicBezTo>
                    <a:pt x="0" y="1160"/>
                    <a:pt x="820" y="2434"/>
                    <a:pt x="1773" y="2434"/>
                  </a:cubicBezTo>
                  <a:cubicBezTo>
                    <a:pt x="2041" y="2434"/>
                    <a:pt x="2320" y="2333"/>
                    <a:pt x="2573" y="2093"/>
                  </a:cubicBezTo>
                  <a:cubicBezTo>
                    <a:pt x="3453" y="1261"/>
                    <a:pt x="2622" y="1"/>
                    <a:pt x="168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83" name="Google Shape;1283;p46"/>
            <p:cNvSpPr/>
            <p:nvPr/>
          </p:nvSpPr>
          <p:spPr>
            <a:xfrm>
              <a:off x="2840750" y="1546550"/>
              <a:ext cx="42525" cy="30300"/>
            </a:xfrm>
            <a:custGeom>
              <a:avLst/>
              <a:gdLst/>
              <a:ahLst/>
              <a:cxnLst/>
              <a:rect l="l" t="t" r="r" b="b"/>
              <a:pathLst>
                <a:path w="1701" h="1212" extrusionOk="0">
                  <a:moveTo>
                    <a:pt x="813" y="0"/>
                  </a:moveTo>
                  <a:cubicBezTo>
                    <a:pt x="684" y="0"/>
                    <a:pt x="549" y="47"/>
                    <a:pt x="426" y="157"/>
                  </a:cubicBezTo>
                  <a:cubicBezTo>
                    <a:pt x="0" y="583"/>
                    <a:pt x="403" y="1211"/>
                    <a:pt x="860" y="1211"/>
                  </a:cubicBezTo>
                  <a:cubicBezTo>
                    <a:pt x="990" y="1211"/>
                    <a:pt x="1125" y="1160"/>
                    <a:pt x="1247" y="1039"/>
                  </a:cubicBezTo>
                  <a:cubicBezTo>
                    <a:pt x="1701" y="632"/>
                    <a:pt x="1290" y="0"/>
                    <a:pt x="81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84" name="Google Shape;1284;p46"/>
            <p:cNvSpPr/>
            <p:nvPr/>
          </p:nvSpPr>
          <p:spPr>
            <a:xfrm>
              <a:off x="2641650" y="1300600"/>
              <a:ext cx="69175" cy="64875"/>
            </a:xfrm>
            <a:custGeom>
              <a:avLst/>
              <a:gdLst/>
              <a:ahLst/>
              <a:cxnLst/>
              <a:rect l="l" t="t" r="r" b="b"/>
              <a:pathLst>
                <a:path w="2767" h="2595" extrusionOk="0">
                  <a:moveTo>
                    <a:pt x="1065" y="0"/>
                  </a:moveTo>
                  <a:cubicBezTo>
                    <a:pt x="867" y="0"/>
                    <a:pt x="670" y="59"/>
                    <a:pt x="487" y="208"/>
                  </a:cubicBezTo>
                  <a:cubicBezTo>
                    <a:pt x="31" y="542"/>
                    <a:pt x="1" y="1150"/>
                    <a:pt x="183" y="1636"/>
                  </a:cubicBezTo>
                  <a:cubicBezTo>
                    <a:pt x="393" y="2202"/>
                    <a:pt x="848" y="2594"/>
                    <a:pt x="1349" y="2594"/>
                  </a:cubicBezTo>
                  <a:cubicBezTo>
                    <a:pt x="1575" y="2594"/>
                    <a:pt x="1811" y="2515"/>
                    <a:pt x="2037" y="2335"/>
                  </a:cubicBezTo>
                  <a:cubicBezTo>
                    <a:pt x="2767" y="1849"/>
                    <a:pt x="2736" y="785"/>
                    <a:pt x="2007" y="329"/>
                  </a:cubicBezTo>
                  <a:cubicBezTo>
                    <a:pt x="1723" y="159"/>
                    <a:pt x="1392" y="0"/>
                    <a:pt x="106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85" name="Google Shape;1285;p46"/>
            <p:cNvSpPr/>
            <p:nvPr/>
          </p:nvSpPr>
          <p:spPr>
            <a:xfrm>
              <a:off x="2824675" y="1103425"/>
              <a:ext cx="80925" cy="56350"/>
            </a:xfrm>
            <a:custGeom>
              <a:avLst/>
              <a:gdLst/>
              <a:ahLst/>
              <a:cxnLst/>
              <a:rect l="l" t="t" r="r" b="b"/>
              <a:pathLst>
                <a:path w="3237" h="2254" extrusionOk="0">
                  <a:moveTo>
                    <a:pt x="1569" y="0"/>
                  </a:moveTo>
                  <a:cubicBezTo>
                    <a:pt x="1319" y="0"/>
                    <a:pt x="1060" y="93"/>
                    <a:pt x="826" y="313"/>
                  </a:cubicBezTo>
                  <a:cubicBezTo>
                    <a:pt x="0" y="1091"/>
                    <a:pt x="766" y="2254"/>
                    <a:pt x="1648" y="2254"/>
                  </a:cubicBezTo>
                  <a:cubicBezTo>
                    <a:pt x="1903" y="2254"/>
                    <a:pt x="2168" y="2156"/>
                    <a:pt x="2406" y="1924"/>
                  </a:cubicBezTo>
                  <a:cubicBezTo>
                    <a:pt x="3236" y="1166"/>
                    <a:pt x="2457" y="0"/>
                    <a:pt x="15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86" name="Google Shape;1286;p46"/>
            <p:cNvSpPr/>
            <p:nvPr/>
          </p:nvSpPr>
          <p:spPr>
            <a:xfrm>
              <a:off x="2806825" y="1305425"/>
              <a:ext cx="53125" cy="37600"/>
            </a:xfrm>
            <a:custGeom>
              <a:avLst/>
              <a:gdLst/>
              <a:ahLst/>
              <a:cxnLst/>
              <a:rect l="l" t="t" r="r" b="b"/>
              <a:pathLst>
                <a:path w="2125" h="1504" extrusionOk="0">
                  <a:moveTo>
                    <a:pt x="1031" y="1"/>
                  </a:moveTo>
                  <a:cubicBezTo>
                    <a:pt x="873" y="1"/>
                    <a:pt x="712" y="59"/>
                    <a:pt x="567" y="197"/>
                  </a:cubicBezTo>
                  <a:cubicBezTo>
                    <a:pt x="0" y="740"/>
                    <a:pt x="498" y="1503"/>
                    <a:pt x="1090" y="1503"/>
                  </a:cubicBezTo>
                  <a:cubicBezTo>
                    <a:pt x="1260" y="1503"/>
                    <a:pt x="1438" y="1441"/>
                    <a:pt x="1600" y="1291"/>
                  </a:cubicBezTo>
                  <a:cubicBezTo>
                    <a:pt x="2124" y="767"/>
                    <a:pt x="1603" y="1"/>
                    <a:pt x="10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87" name="Google Shape;1287;p46"/>
            <p:cNvSpPr/>
            <p:nvPr/>
          </p:nvSpPr>
          <p:spPr>
            <a:xfrm>
              <a:off x="3298875" y="1915225"/>
              <a:ext cx="92900" cy="65575"/>
            </a:xfrm>
            <a:custGeom>
              <a:avLst/>
              <a:gdLst/>
              <a:ahLst/>
              <a:cxnLst/>
              <a:rect l="l" t="t" r="r" b="b"/>
              <a:pathLst>
                <a:path w="3716" h="2623" extrusionOk="0">
                  <a:moveTo>
                    <a:pt x="1818" y="0"/>
                  </a:moveTo>
                  <a:cubicBezTo>
                    <a:pt x="1527" y="0"/>
                    <a:pt x="1223" y="108"/>
                    <a:pt x="946" y="365"/>
                  </a:cubicBezTo>
                  <a:cubicBezTo>
                    <a:pt x="0" y="1264"/>
                    <a:pt x="895" y="2623"/>
                    <a:pt x="1911" y="2623"/>
                  </a:cubicBezTo>
                  <a:cubicBezTo>
                    <a:pt x="2201" y="2623"/>
                    <a:pt x="2500" y="2512"/>
                    <a:pt x="2770" y="2249"/>
                  </a:cubicBezTo>
                  <a:cubicBezTo>
                    <a:pt x="3716" y="1327"/>
                    <a:pt x="2840" y="0"/>
                    <a:pt x="18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88" name="Google Shape;1288;p46"/>
            <p:cNvSpPr/>
            <p:nvPr/>
          </p:nvSpPr>
          <p:spPr>
            <a:xfrm>
              <a:off x="3352825" y="1772100"/>
              <a:ext cx="67525" cy="47275"/>
            </a:xfrm>
            <a:custGeom>
              <a:avLst/>
              <a:gdLst/>
              <a:ahLst/>
              <a:cxnLst/>
              <a:rect l="l" t="t" r="r" b="b"/>
              <a:pathLst>
                <a:path w="2701" h="1891" extrusionOk="0">
                  <a:moveTo>
                    <a:pt x="1325" y="1"/>
                  </a:moveTo>
                  <a:cubicBezTo>
                    <a:pt x="1124" y="1"/>
                    <a:pt x="918" y="76"/>
                    <a:pt x="733" y="254"/>
                  </a:cubicBezTo>
                  <a:cubicBezTo>
                    <a:pt x="1" y="916"/>
                    <a:pt x="628" y="1890"/>
                    <a:pt x="1373" y="1890"/>
                  </a:cubicBezTo>
                  <a:cubicBezTo>
                    <a:pt x="1585" y="1890"/>
                    <a:pt x="1807" y="1811"/>
                    <a:pt x="2010" y="1622"/>
                  </a:cubicBezTo>
                  <a:cubicBezTo>
                    <a:pt x="2700" y="979"/>
                    <a:pt x="2049" y="1"/>
                    <a:pt x="132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89" name="Google Shape;1289;p46"/>
            <p:cNvSpPr/>
            <p:nvPr/>
          </p:nvSpPr>
          <p:spPr>
            <a:xfrm>
              <a:off x="3105175" y="1300600"/>
              <a:ext cx="81450" cy="56650"/>
            </a:xfrm>
            <a:custGeom>
              <a:avLst/>
              <a:gdLst/>
              <a:ahLst/>
              <a:cxnLst/>
              <a:rect l="l" t="t" r="r" b="b"/>
              <a:pathLst>
                <a:path w="3258" h="2266" extrusionOk="0">
                  <a:moveTo>
                    <a:pt x="1610" y="0"/>
                  </a:moveTo>
                  <a:cubicBezTo>
                    <a:pt x="1355" y="0"/>
                    <a:pt x="1091" y="97"/>
                    <a:pt x="852" y="329"/>
                  </a:cubicBezTo>
                  <a:cubicBezTo>
                    <a:pt x="1" y="1086"/>
                    <a:pt x="768" y="2266"/>
                    <a:pt x="1666" y="2266"/>
                  </a:cubicBezTo>
                  <a:cubicBezTo>
                    <a:pt x="1923" y="2266"/>
                    <a:pt x="2190" y="2170"/>
                    <a:pt x="2433" y="1940"/>
                  </a:cubicBezTo>
                  <a:cubicBezTo>
                    <a:pt x="3258" y="1162"/>
                    <a:pt x="2492" y="0"/>
                    <a:pt x="16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90" name="Google Shape;1290;p46"/>
            <p:cNvSpPr/>
            <p:nvPr/>
          </p:nvSpPr>
          <p:spPr>
            <a:xfrm>
              <a:off x="2950725" y="1052550"/>
              <a:ext cx="73825" cy="52075"/>
            </a:xfrm>
            <a:custGeom>
              <a:avLst/>
              <a:gdLst/>
              <a:ahLst/>
              <a:cxnLst/>
              <a:rect l="l" t="t" r="r" b="b"/>
              <a:pathLst>
                <a:path w="2953" h="2083" extrusionOk="0">
                  <a:moveTo>
                    <a:pt x="1410" y="0"/>
                  </a:moveTo>
                  <a:cubicBezTo>
                    <a:pt x="1183" y="0"/>
                    <a:pt x="949" y="84"/>
                    <a:pt x="738" y="282"/>
                  </a:cubicBezTo>
                  <a:cubicBezTo>
                    <a:pt x="0" y="996"/>
                    <a:pt x="716" y="2083"/>
                    <a:pt x="1514" y="2083"/>
                  </a:cubicBezTo>
                  <a:cubicBezTo>
                    <a:pt x="1735" y="2083"/>
                    <a:pt x="1962" y="1999"/>
                    <a:pt x="2167" y="1801"/>
                  </a:cubicBezTo>
                  <a:cubicBezTo>
                    <a:pt x="2952" y="1087"/>
                    <a:pt x="2228" y="0"/>
                    <a:pt x="14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1291" name="Google Shape;1291;p46"/>
          <p:cNvSpPr/>
          <p:nvPr/>
        </p:nvSpPr>
        <p:spPr>
          <a:xfrm rot="486315">
            <a:off x="-4274523" y="2674339"/>
            <a:ext cx="5850103" cy="2242207"/>
          </a:xfrm>
          <a:custGeom>
            <a:avLst/>
            <a:gdLst/>
            <a:ahLst/>
            <a:cxnLst/>
            <a:rect l="l" t="t" r="r" b="b"/>
            <a:pathLst>
              <a:path w="104045" h="39878" extrusionOk="0">
                <a:moveTo>
                  <a:pt x="101857" y="1"/>
                </a:moveTo>
                <a:lnTo>
                  <a:pt x="101857" y="1"/>
                </a:lnTo>
                <a:cubicBezTo>
                  <a:pt x="102525" y="1246"/>
                  <a:pt x="103072" y="2522"/>
                  <a:pt x="103406" y="3829"/>
                </a:cubicBezTo>
                <a:cubicBezTo>
                  <a:pt x="103771" y="5136"/>
                  <a:pt x="103953" y="6564"/>
                  <a:pt x="103832" y="7932"/>
                </a:cubicBezTo>
                <a:cubicBezTo>
                  <a:pt x="103710" y="9300"/>
                  <a:pt x="103254" y="10668"/>
                  <a:pt x="102494" y="11792"/>
                </a:cubicBezTo>
                <a:cubicBezTo>
                  <a:pt x="101795" y="12948"/>
                  <a:pt x="100671" y="13890"/>
                  <a:pt x="99394" y="14346"/>
                </a:cubicBezTo>
                <a:cubicBezTo>
                  <a:pt x="98681" y="14617"/>
                  <a:pt x="97911" y="14737"/>
                  <a:pt x="97137" y="14737"/>
                </a:cubicBezTo>
                <a:cubicBezTo>
                  <a:pt x="96526" y="14737"/>
                  <a:pt x="95912" y="14662"/>
                  <a:pt x="95321" y="14528"/>
                </a:cubicBezTo>
                <a:cubicBezTo>
                  <a:pt x="93984" y="14224"/>
                  <a:pt x="92737" y="13616"/>
                  <a:pt x="91552" y="12887"/>
                </a:cubicBezTo>
                <a:cubicBezTo>
                  <a:pt x="89212" y="11428"/>
                  <a:pt x="87266" y="9391"/>
                  <a:pt x="84956" y="7871"/>
                </a:cubicBezTo>
                <a:cubicBezTo>
                  <a:pt x="82646" y="6321"/>
                  <a:pt x="80002" y="5197"/>
                  <a:pt x="77236" y="4953"/>
                </a:cubicBezTo>
                <a:cubicBezTo>
                  <a:pt x="76980" y="4931"/>
                  <a:pt x="76723" y="4920"/>
                  <a:pt x="76465" y="4920"/>
                </a:cubicBezTo>
                <a:cubicBezTo>
                  <a:pt x="75339" y="4920"/>
                  <a:pt x="74195" y="5130"/>
                  <a:pt x="73132" y="5501"/>
                </a:cubicBezTo>
                <a:cubicBezTo>
                  <a:pt x="71856" y="5957"/>
                  <a:pt x="70670" y="6777"/>
                  <a:pt x="69637" y="7689"/>
                </a:cubicBezTo>
                <a:cubicBezTo>
                  <a:pt x="67600" y="9604"/>
                  <a:pt x="66141" y="11944"/>
                  <a:pt x="64500" y="14194"/>
                </a:cubicBezTo>
                <a:cubicBezTo>
                  <a:pt x="63710" y="15288"/>
                  <a:pt x="62798" y="16352"/>
                  <a:pt x="61886" y="17385"/>
                </a:cubicBezTo>
                <a:cubicBezTo>
                  <a:pt x="61430" y="17872"/>
                  <a:pt x="60944" y="18419"/>
                  <a:pt x="60457" y="18875"/>
                </a:cubicBezTo>
                <a:cubicBezTo>
                  <a:pt x="60184" y="19118"/>
                  <a:pt x="59940" y="19361"/>
                  <a:pt x="59697" y="19574"/>
                </a:cubicBezTo>
                <a:lnTo>
                  <a:pt x="58877" y="20273"/>
                </a:lnTo>
                <a:cubicBezTo>
                  <a:pt x="56810" y="22066"/>
                  <a:pt x="54469" y="23525"/>
                  <a:pt x="52007" y="24802"/>
                </a:cubicBezTo>
                <a:cubicBezTo>
                  <a:pt x="49545" y="26018"/>
                  <a:pt x="46931" y="26960"/>
                  <a:pt x="44226" y="27537"/>
                </a:cubicBezTo>
                <a:cubicBezTo>
                  <a:pt x="42888" y="27841"/>
                  <a:pt x="41521" y="28024"/>
                  <a:pt x="40153" y="28176"/>
                </a:cubicBezTo>
                <a:cubicBezTo>
                  <a:pt x="38785" y="28297"/>
                  <a:pt x="37387" y="28358"/>
                  <a:pt x="36019" y="28358"/>
                </a:cubicBezTo>
                <a:cubicBezTo>
                  <a:pt x="35814" y="28360"/>
                  <a:pt x="35609" y="28361"/>
                  <a:pt x="35403" y="28361"/>
                </a:cubicBezTo>
                <a:cubicBezTo>
                  <a:pt x="32839" y="28361"/>
                  <a:pt x="30254" y="28193"/>
                  <a:pt x="27721" y="28024"/>
                </a:cubicBezTo>
                <a:cubicBezTo>
                  <a:pt x="24955" y="27781"/>
                  <a:pt x="22219" y="27568"/>
                  <a:pt x="19453" y="27446"/>
                </a:cubicBezTo>
                <a:cubicBezTo>
                  <a:pt x="18794" y="27417"/>
                  <a:pt x="18128" y="27398"/>
                  <a:pt x="17462" y="27398"/>
                </a:cubicBezTo>
                <a:cubicBezTo>
                  <a:pt x="15365" y="27398"/>
                  <a:pt x="13253" y="27583"/>
                  <a:pt x="11247" y="28206"/>
                </a:cubicBezTo>
                <a:cubicBezTo>
                  <a:pt x="9940" y="28632"/>
                  <a:pt x="8693" y="29270"/>
                  <a:pt x="7629" y="30182"/>
                </a:cubicBezTo>
                <a:cubicBezTo>
                  <a:pt x="6596" y="31094"/>
                  <a:pt x="5745" y="32188"/>
                  <a:pt x="5015" y="33373"/>
                </a:cubicBezTo>
                <a:cubicBezTo>
                  <a:pt x="4256" y="34528"/>
                  <a:pt x="3617" y="35744"/>
                  <a:pt x="2797" y="36869"/>
                </a:cubicBezTo>
                <a:cubicBezTo>
                  <a:pt x="2037" y="38024"/>
                  <a:pt x="1125" y="39088"/>
                  <a:pt x="0" y="39878"/>
                </a:cubicBezTo>
                <a:cubicBezTo>
                  <a:pt x="1125" y="39118"/>
                  <a:pt x="2097" y="38054"/>
                  <a:pt x="2857" y="36899"/>
                </a:cubicBezTo>
                <a:cubicBezTo>
                  <a:pt x="3648" y="35775"/>
                  <a:pt x="4316" y="34559"/>
                  <a:pt x="5076" y="33404"/>
                </a:cubicBezTo>
                <a:cubicBezTo>
                  <a:pt x="5806" y="32279"/>
                  <a:pt x="6687" y="31185"/>
                  <a:pt x="7721" y="30243"/>
                </a:cubicBezTo>
                <a:cubicBezTo>
                  <a:pt x="8785" y="29392"/>
                  <a:pt x="10000" y="28723"/>
                  <a:pt x="11307" y="28328"/>
                </a:cubicBezTo>
                <a:cubicBezTo>
                  <a:pt x="13298" y="27694"/>
                  <a:pt x="15355" y="27516"/>
                  <a:pt x="17405" y="27516"/>
                </a:cubicBezTo>
                <a:cubicBezTo>
                  <a:pt x="18110" y="27516"/>
                  <a:pt x="18814" y="27537"/>
                  <a:pt x="19514" y="27568"/>
                </a:cubicBezTo>
                <a:cubicBezTo>
                  <a:pt x="22250" y="27689"/>
                  <a:pt x="25046" y="27902"/>
                  <a:pt x="27782" y="28145"/>
                </a:cubicBezTo>
                <a:cubicBezTo>
                  <a:pt x="30344" y="28342"/>
                  <a:pt x="32880" y="28513"/>
                  <a:pt x="35438" y="28513"/>
                </a:cubicBezTo>
                <a:cubicBezTo>
                  <a:pt x="35642" y="28513"/>
                  <a:pt x="35845" y="28512"/>
                  <a:pt x="36049" y="28510"/>
                </a:cubicBezTo>
                <a:cubicBezTo>
                  <a:pt x="37417" y="28510"/>
                  <a:pt x="38815" y="28449"/>
                  <a:pt x="40183" y="28328"/>
                </a:cubicBezTo>
                <a:cubicBezTo>
                  <a:pt x="41551" y="28206"/>
                  <a:pt x="42919" y="28024"/>
                  <a:pt x="44287" y="27720"/>
                </a:cubicBezTo>
                <a:cubicBezTo>
                  <a:pt x="46992" y="27142"/>
                  <a:pt x="49606" y="26200"/>
                  <a:pt x="52129" y="24984"/>
                </a:cubicBezTo>
                <a:cubicBezTo>
                  <a:pt x="54621" y="23768"/>
                  <a:pt x="56962" y="22249"/>
                  <a:pt x="59089" y="20455"/>
                </a:cubicBezTo>
                <a:lnTo>
                  <a:pt x="59880" y="19787"/>
                </a:lnTo>
                <a:cubicBezTo>
                  <a:pt x="60153" y="19543"/>
                  <a:pt x="60366" y="19270"/>
                  <a:pt x="60640" y="19057"/>
                </a:cubicBezTo>
                <a:cubicBezTo>
                  <a:pt x="61126" y="18601"/>
                  <a:pt x="61582" y="18054"/>
                  <a:pt x="62068" y="17568"/>
                </a:cubicBezTo>
                <a:cubicBezTo>
                  <a:pt x="62980" y="16534"/>
                  <a:pt x="63892" y="15470"/>
                  <a:pt x="64713" y="14346"/>
                </a:cubicBezTo>
                <a:cubicBezTo>
                  <a:pt x="66324" y="12096"/>
                  <a:pt x="67783" y="9756"/>
                  <a:pt x="69789" y="7841"/>
                </a:cubicBezTo>
                <a:cubicBezTo>
                  <a:pt x="70822" y="6929"/>
                  <a:pt x="71947" y="6139"/>
                  <a:pt x="73254" y="5683"/>
                </a:cubicBezTo>
                <a:cubicBezTo>
                  <a:pt x="74292" y="5303"/>
                  <a:pt x="75436" y="5113"/>
                  <a:pt x="76580" y="5113"/>
                </a:cubicBezTo>
                <a:cubicBezTo>
                  <a:pt x="76809" y="5113"/>
                  <a:pt x="77038" y="5121"/>
                  <a:pt x="77266" y="5136"/>
                </a:cubicBezTo>
                <a:cubicBezTo>
                  <a:pt x="80002" y="5379"/>
                  <a:pt x="82646" y="6504"/>
                  <a:pt x="84926" y="8023"/>
                </a:cubicBezTo>
                <a:cubicBezTo>
                  <a:pt x="87236" y="9513"/>
                  <a:pt x="89181" y="11519"/>
                  <a:pt x="91522" y="13008"/>
                </a:cubicBezTo>
                <a:cubicBezTo>
                  <a:pt x="92707" y="13768"/>
                  <a:pt x="93953" y="14346"/>
                  <a:pt x="95321" y="14650"/>
                </a:cubicBezTo>
                <a:cubicBezTo>
                  <a:pt x="95912" y="14784"/>
                  <a:pt x="96532" y="14859"/>
                  <a:pt x="97150" y="14859"/>
                </a:cubicBezTo>
                <a:cubicBezTo>
                  <a:pt x="97932" y="14859"/>
                  <a:pt x="98712" y="14739"/>
                  <a:pt x="99424" y="14467"/>
                </a:cubicBezTo>
                <a:cubicBezTo>
                  <a:pt x="100732" y="13951"/>
                  <a:pt x="101826" y="13008"/>
                  <a:pt x="102586" y="11823"/>
                </a:cubicBezTo>
                <a:cubicBezTo>
                  <a:pt x="103346" y="10668"/>
                  <a:pt x="103801" y="9270"/>
                  <a:pt x="103923" y="7932"/>
                </a:cubicBezTo>
                <a:cubicBezTo>
                  <a:pt x="104045" y="6564"/>
                  <a:pt x="103832" y="5136"/>
                  <a:pt x="103467" y="3798"/>
                </a:cubicBezTo>
                <a:cubicBezTo>
                  <a:pt x="103072" y="2492"/>
                  <a:pt x="102525" y="1246"/>
                  <a:pt x="101857" y="1"/>
                </a:cubicBezTo>
                <a:close/>
              </a:path>
            </a:pathLst>
          </a:custGeom>
          <a:solidFill>
            <a:schemeClr val="lt2"/>
          </a:solid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bg>
      <p:bgPr>
        <a:solidFill>
          <a:schemeClr val="accent1"/>
        </a:solidFill>
        <a:effectLst/>
      </p:bgPr>
    </p:bg>
    <p:spTree>
      <p:nvGrpSpPr>
        <p:cNvPr id="1" name="Shape 1292"/>
        <p:cNvGrpSpPr/>
        <p:nvPr/>
      </p:nvGrpSpPr>
      <p:grpSpPr>
        <a:xfrm>
          <a:off x="0" y="0"/>
          <a:ext cx="0" cy="0"/>
          <a:chOff x="0" y="0"/>
          <a:chExt cx="0" cy="0"/>
        </a:xfrm>
      </p:grpSpPr>
      <p:sp>
        <p:nvSpPr>
          <p:cNvPr id="1293" name="Google Shape;1293;p47"/>
          <p:cNvSpPr/>
          <p:nvPr/>
        </p:nvSpPr>
        <p:spPr>
          <a:xfrm>
            <a:off x="-76199" y="-54062"/>
            <a:ext cx="5095115" cy="4603934"/>
          </a:xfrm>
          <a:custGeom>
            <a:avLst/>
            <a:gdLst/>
            <a:ahLst/>
            <a:cxnLst/>
            <a:rect l="l" t="t" r="r" b="b"/>
            <a:pathLst>
              <a:path w="64013" h="57842" extrusionOk="0">
                <a:moveTo>
                  <a:pt x="0" y="0"/>
                </a:moveTo>
                <a:lnTo>
                  <a:pt x="0" y="39028"/>
                </a:lnTo>
                <a:cubicBezTo>
                  <a:pt x="25719" y="57842"/>
                  <a:pt x="17680" y="17980"/>
                  <a:pt x="36560" y="14077"/>
                </a:cubicBezTo>
                <a:cubicBezTo>
                  <a:pt x="36560" y="14077"/>
                  <a:pt x="58909" y="11709"/>
                  <a:pt x="64013" y="0"/>
                </a:cubicBez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94" name="Google Shape;1294;p47"/>
          <p:cNvSpPr/>
          <p:nvPr/>
        </p:nvSpPr>
        <p:spPr>
          <a:xfrm>
            <a:off x="-76199" y="-152400"/>
            <a:ext cx="4288021" cy="2734805"/>
          </a:xfrm>
          <a:custGeom>
            <a:avLst/>
            <a:gdLst/>
            <a:ahLst/>
            <a:cxnLst/>
            <a:rect l="l" t="t" r="r" b="b"/>
            <a:pathLst>
              <a:path w="53873" h="34359" extrusionOk="0">
                <a:moveTo>
                  <a:pt x="0" y="0"/>
                </a:moveTo>
                <a:lnTo>
                  <a:pt x="0" y="34358"/>
                </a:lnTo>
                <a:cubicBezTo>
                  <a:pt x="5938" y="31857"/>
                  <a:pt x="13510" y="27353"/>
                  <a:pt x="16279" y="19915"/>
                </a:cubicBezTo>
                <a:cubicBezTo>
                  <a:pt x="20982" y="7139"/>
                  <a:pt x="31223" y="6205"/>
                  <a:pt x="40996" y="6572"/>
                </a:cubicBezTo>
                <a:cubicBezTo>
                  <a:pt x="48635" y="6872"/>
                  <a:pt x="52338" y="3670"/>
                  <a:pt x="5387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95" name="Google Shape;1295;p47"/>
          <p:cNvSpPr/>
          <p:nvPr/>
        </p:nvSpPr>
        <p:spPr>
          <a:xfrm rot="-609404">
            <a:off x="-982972" y="345846"/>
            <a:ext cx="5850046" cy="2242185"/>
          </a:xfrm>
          <a:custGeom>
            <a:avLst/>
            <a:gdLst/>
            <a:ahLst/>
            <a:cxnLst/>
            <a:rect l="l" t="t" r="r" b="b"/>
            <a:pathLst>
              <a:path w="104045" h="39878" extrusionOk="0">
                <a:moveTo>
                  <a:pt x="101857" y="1"/>
                </a:moveTo>
                <a:lnTo>
                  <a:pt x="101857" y="1"/>
                </a:lnTo>
                <a:cubicBezTo>
                  <a:pt x="102525" y="1246"/>
                  <a:pt x="103072" y="2522"/>
                  <a:pt x="103406" y="3829"/>
                </a:cubicBezTo>
                <a:cubicBezTo>
                  <a:pt x="103771" y="5136"/>
                  <a:pt x="103953" y="6564"/>
                  <a:pt x="103832" y="7932"/>
                </a:cubicBezTo>
                <a:cubicBezTo>
                  <a:pt x="103710" y="9300"/>
                  <a:pt x="103254" y="10668"/>
                  <a:pt x="102494" y="11792"/>
                </a:cubicBezTo>
                <a:cubicBezTo>
                  <a:pt x="101795" y="12948"/>
                  <a:pt x="100671" y="13890"/>
                  <a:pt x="99394" y="14346"/>
                </a:cubicBezTo>
                <a:cubicBezTo>
                  <a:pt x="98681" y="14617"/>
                  <a:pt x="97911" y="14737"/>
                  <a:pt x="97137" y="14737"/>
                </a:cubicBezTo>
                <a:cubicBezTo>
                  <a:pt x="96526" y="14737"/>
                  <a:pt x="95912" y="14662"/>
                  <a:pt x="95321" y="14528"/>
                </a:cubicBezTo>
                <a:cubicBezTo>
                  <a:pt x="93984" y="14224"/>
                  <a:pt x="92737" y="13616"/>
                  <a:pt x="91552" y="12887"/>
                </a:cubicBezTo>
                <a:cubicBezTo>
                  <a:pt x="89212" y="11428"/>
                  <a:pt x="87266" y="9391"/>
                  <a:pt x="84956" y="7871"/>
                </a:cubicBezTo>
                <a:cubicBezTo>
                  <a:pt x="82646" y="6321"/>
                  <a:pt x="80002" y="5197"/>
                  <a:pt x="77236" y="4953"/>
                </a:cubicBezTo>
                <a:cubicBezTo>
                  <a:pt x="76980" y="4931"/>
                  <a:pt x="76723" y="4920"/>
                  <a:pt x="76465" y="4920"/>
                </a:cubicBezTo>
                <a:cubicBezTo>
                  <a:pt x="75339" y="4920"/>
                  <a:pt x="74195" y="5130"/>
                  <a:pt x="73132" y="5501"/>
                </a:cubicBezTo>
                <a:cubicBezTo>
                  <a:pt x="71856" y="5957"/>
                  <a:pt x="70670" y="6777"/>
                  <a:pt x="69637" y="7689"/>
                </a:cubicBezTo>
                <a:cubicBezTo>
                  <a:pt x="67600" y="9604"/>
                  <a:pt x="66141" y="11944"/>
                  <a:pt x="64500" y="14194"/>
                </a:cubicBezTo>
                <a:cubicBezTo>
                  <a:pt x="63710" y="15288"/>
                  <a:pt x="62798" y="16352"/>
                  <a:pt x="61886" y="17385"/>
                </a:cubicBezTo>
                <a:cubicBezTo>
                  <a:pt x="61430" y="17872"/>
                  <a:pt x="60944" y="18419"/>
                  <a:pt x="60457" y="18875"/>
                </a:cubicBezTo>
                <a:cubicBezTo>
                  <a:pt x="60184" y="19118"/>
                  <a:pt x="59940" y="19361"/>
                  <a:pt x="59697" y="19574"/>
                </a:cubicBezTo>
                <a:lnTo>
                  <a:pt x="58877" y="20273"/>
                </a:lnTo>
                <a:cubicBezTo>
                  <a:pt x="56810" y="22066"/>
                  <a:pt x="54469" y="23525"/>
                  <a:pt x="52007" y="24802"/>
                </a:cubicBezTo>
                <a:cubicBezTo>
                  <a:pt x="49545" y="26018"/>
                  <a:pt x="46931" y="26960"/>
                  <a:pt x="44226" y="27537"/>
                </a:cubicBezTo>
                <a:cubicBezTo>
                  <a:pt x="42888" y="27841"/>
                  <a:pt x="41521" y="28024"/>
                  <a:pt x="40153" y="28176"/>
                </a:cubicBezTo>
                <a:cubicBezTo>
                  <a:pt x="38785" y="28297"/>
                  <a:pt x="37387" y="28358"/>
                  <a:pt x="36019" y="28358"/>
                </a:cubicBezTo>
                <a:cubicBezTo>
                  <a:pt x="35814" y="28360"/>
                  <a:pt x="35609" y="28361"/>
                  <a:pt x="35403" y="28361"/>
                </a:cubicBezTo>
                <a:cubicBezTo>
                  <a:pt x="32839" y="28361"/>
                  <a:pt x="30254" y="28193"/>
                  <a:pt x="27721" y="28024"/>
                </a:cubicBezTo>
                <a:cubicBezTo>
                  <a:pt x="24955" y="27781"/>
                  <a:pt x="22219" y="27568"/>
                  <a:pt x="19453" y="27446"/>
                </a:cubicBezTo>
                <a:cubicBezTo>
                  <a:pt x="18794" y="27417"/>
                  <a:pt x="18128" y="27398"/>
                  <a:pt x="17462" y="27398"/>
                </a:cubicBezTo>
                <a:cubicBezTo>
                  <a:pt x="15365" y="27398"/>
                  <a:pt x="13253" y="27583"/>
                  <a:pt x="11247" y="28206"/>
                </a:cubicBezTo>
                <a:cubicBezTo>
                  <a:pt x="9940" y="28632"/>
                  <a:pt x="8693" y="29270"/>
                  <a:pt x="7629" y="30182"/>
                </a:cubicBezTo>
                <a:cubicBezTo>
                  <a:pt x="6596" y="31094"/>
                  <a:pt x="5745" y="32188"/>
                  <a:pt x="5015" y="33373"/>
                </a:cubicBezTo>
                <a:cubicBezTo>
                  <a:pt x="4256" y="34528"/>
                  <a:pt x="3617" y="35744"/>
                  <a:pt x="2797" y="36869"/>
                </a:cubicBezTo>
                <a:cubicBezTo>
                  <a:pt x="2037" y="38024"/>
                  <a:pt x="1125" y="39088"/>
                  <a:pt x="0" y="39878"/>
                </a:cubicBezTo>
                <a:cubicBezTo>
                  <a:pt x="1125" y="39118"/>
                  <a:pt x="2097" y="38054"/>
                  <a:pt x="2857" y="36899"/>
                </a:cubicBezTo>
                <a:cubicBezTo>
                  <a:pt x="3648" y="35775"/>
                  <a:pt x="4316" y="34559"/>
                  <a:pt x="5076" y="33404"/>
                </a:cubicBezTo>
                <a:cubicBezTo>
                  <a:pt x="5806" y="32279"/>
                  <a:pt x="6687" y="31185"/>
                  <a:pt x="7721" y="30243"/>
                </a:cubicBezTo>
                <a:cubicBezTo>
                  <a:pt x="8785" y="29392"/>
                  <a:pt x="10000" y="28723"/>
                  <a:pt x="11307" y="28328"/>
                </a:cubicBezTo>
                <a:cubicBezTo>
                  <a:pt x="13298" y="27694"/>
                  <a:pt x="15355" y="27516"/>
                  <a:pt x="17405" y="27516"/>
                </a:cubicBezTo>
                <a:cubicBezTo>
                  <a:pt x="18110" y="27516"/>
                  <a:pt x="18814" y="27537"/>
                  <a:pt x="19514" y="27568"/>
                </a:cubicBezTo>
                <a:cubicBezTo>
                  <a:pt x="22250" y="27689"/>
                  <a:pt x="25046" y="27902"/>
                  <a:pt x="27782" y="28145"/>
                </a:cubicBezTo>
                <a:cubicBezTo>
                  <a:pt x="30344" y="28342"/>
                  <a:pt x="32880" y="28513"/>
                  <a:pt x="35438" y="28513"/>
                </a:cubicBezTo>
                <a:cubicBezTo>
                  <a:pt x="35642" y="28513"/>
                  <a:pt x="35845" y="28512"/>
                  <a:pt x="36049" y="28510"/>
                </a:cubicBezTo>
                <a:cubicBezTo>
                  <a:pt x="37417" y="28510"/>
                  <a:pt x="38815" y="28449"/>
                  <a:pt x="40183" y="28328"/>
                </a:cubicBezTo>
                <a:cubicBezTo>
                  <a:pt x="41551" y="28206"/>
                  <a:pt x="42919" y="28024"/>
                  <a:pt x="44287" y="27720"/>
                </a:cubicBezTo>
                <a:cubicBezTo>
                  <a:pt x="46992" y="27142"/>
                  <a:pt x="49606" y="26200"/>
                  <a:pt x="52129" y="24984"/>
                </a:cubicBezTo>
                <a:cubicBezTo>
                  <a:pt x="54621" y="23768"/>
                  <a:pt x="56962" y="22249"/>
                  <a:pt x="59089" y="20455"/>
                </a:cubicBezTo>
                <a:lnTo>
                  <a:pt x="59880" y="19787"/>
                </a:lnTo>
                <a:cubicBezTo>
                  <a:pt x="60153" y="19543"/>
                  <a:pt x="60366" y="19270"/>
                  <a:pt x="60640" y="19057"/>
                </a:cubicBezTo>
                <a:cubicBezTo>
                  <a:pt x="61126" y="18601"/>
                  <a:pt x="61582" y="18054"/>
                  <a:pt x="62068" y="17568"/>
                </a:cubicBezTo>
                <a:cubicBezTo>
                  <a:pt x="62980" y="16534"/>
                  <a:pt x="63892" y="15470"/>
                  <a:pt x="64713" y="14346"/>
                </a:cubicBezTo>
                <a:cubicBezTo>
                  <a:pt x="66324" y="12096"/>
                  <a:pt x="67783" y="9756"/>
                  <a:pt x="69789" y="7841"/>
                </a:cubicBezTo>
                <a:cubicBezTo>
                  <a:pt x="70822" y="6929"/>
                  <a:pt x="71947" y="6139"/>
                  <a:pt x="73254" y="5683"/>
                </a:cubicBezTo>
                <a:cubicBezTo>
                  <a:pt x="74292" y="5303"/>
                  <a:pt x="75436" y="5113"/>
                  <a:pt x="76580" y="5113"/>
                </a:cubicBezTo>
                <a:cubicBezTo>
                  <a:pt x="76809" y="5113"/>
                  <a:pt x="77038" y="5121"/>
                  <a:pt x="77266" y="5136"/>
                </a:cubicBezTo>
                <a:cubicBezTo>
                  <a:pt x="80002" y="5379"/>
                  <a:pt x="82646" y="6504"/>
                  <a:pt x="84926" y="8023"/>
                </a:cubicBezTo>
                <a:cubicBezTo>
                  <a:pt x="87236" y="9513"/>
                  <a:pt x="89181" y="11519"/>
                  <a:pt x="91522" y="13008"/>
                </a:cubicBezTo>
                <a:cubicBezTo>
                  <a:pt x="92707" y="13768"/>
                  <a:pt x="93953" y="14346"/>
                  <a:pt x="95321" y="14650"/>
                </a:cubicBezTo>
                <a:cubicBezTo>
                  <a:pt x="95912" y="14784"/>
                  <a:pt x="96532" y="14859"/>
                  <a:pt x="97150" y="14859"/>
                </a:cubicBezTo>
                <a:cubicBezTo>
                  <a:pt x="97932" y="14859"/>
                  <a:pt x="98712" y="14739"/>
                  <a:pt x="99424" y="14467"/>
                </a:cubicBezTo>
                <a:cubicBezTo>
                  <a:pt x="100732" y="13951"/>
                  <a:pt x="101826" y="13008"/>
                  <a:pt x="102586" y="11823"/>
                </a:cubicBezTo>
                <a:cubicBezTo>
                  <a:pt x="103346" y="10668"/>
                  <a:pt x="103801" y="9270"/>
                  <a:pt x="103923" y="7932"/>
                </a:cubicBezTo>
                <a:cubicBezTo>
                  <a:pt x="104045" y="6564"/>
                  <a:pt x="103832" y="5136"/>
                  <a:pt x="103467" y="3798"/>
                </a:cubicBezTo>
                <a:cubicBezTo>
                  <a:pt x="103072" y="2492"/>
                  <a:pt x="102525" y="1246"/>
                  <a:pt x="101857" y="1"/>
                </a:cubicBezTo>
                <a:close/>
              </a:path>
            </a:pathLst>
          </a:custGeom>
          <a:solidFill>
            <a:schemeClr val="lt2"/>
          </a:solidFill>
          <a:ln w="2857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1296" name="Google Shape;1296;p47"/>
          <p:cNvGrpSpPr/>
          <p:nvPr/>
        </p:nvGrpSpPr>
        <p:grpSpPr>
          <a:xfrm rot="6690740">
            <a:off x="7907683" y="2065750"/>
            <a:ext cx="1407260" cy="1680914"/>
            <a:chOff x="2641650" y="1052550"/>
            <a:chExt cx="778700" cy="930125"/>
          </a:xfrm>
        </p:grpSpPr>
        <p:sp>
          <p:nvSpPr>
            <p:cNvPr id="1297" name="Google Shape;1297;p47"/>
            <p:cNvSpPr/>
            <p:nvPr/>
          </p:nvSpPr>
          <p:spPr>
            <a:xfrm>
              <a:off x="2922825" y="1529950"/>
              <a:ext cx="86650" cy="84575"/>
            </a:xfrm>
            <a:custGeom>
              <a:avLst/>
              <a:gdLst/>
              <a:ahLst/>
              <a:cxnLst/>
              <a:rect l="l" t="t" r="r" b="b"/>
              <a:pathLst>
                <a:path w="3466" h="3383" extrusionOk="0">
                  <a:moveTo>
                    <a:pt x="1733" y="0"/>
                  </a:moveTo>
                  <a:cubicBezTo>
                    <a:pt x="1451" y="0"/>
                    <a:pt x="1170" y="76"/>
                    <a:pt x="912" y="183"/>
                  </a:cubicBezTo>
                  <a:cubicBezTo>
                    <a:pt x="274" y="456"/>
                    <a:pt x="0" y="1216"/>
                    <a:pt x="30" y="1855"/>
                  </a:cubicBezTo>
                  <a:cubicBezTo>
                    <a:pt x="137" y="2736"/>
                    <a:pt x="877" y="3382"/>
                    <a:pt x="1715" y="3382"/>
                  </a:cubicBezTo>
                  <a:cubicBezTo>
                    <a:pt x="1831" y="3382"/>
                    <a:pt x="1949" y="3370"/>
                    <a:pt x="2067" y="3344"/>
                  </a:cubicBezTo>
                  <a:cubicBezTo>
                    <a:pt x="2979" y="3101"/>
                    <a:pt x="3465" y="2189"/>
                    <a:pt x="3313" y="1338"/>
                  </a:cubicBezTo>
                  <a:cubicBezTo>
                    <a:pt x="3252" y="882"/>
                    <a:pt x="2918" y="517"/>
                    <a:pt x="2553" y="274"/>
                  </a:cubicBezTo>
                  <a:cubicBezTo>
                    <a:pt x="2295" y="76"/>
                    <a:pt x="2014" y="0"/>
                    <a:pt x="17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98" name="Google Shape;1298;p47"/>
            <p:cNvSpPr/>
            <p:nvPr/>
          </p:nvSpPr>
          <p:spPr>
            <a:xfrm>
              <a:off x="3085075" y="1594825"/>
              <a:ext cx="89575" cy="63675"/>
            </a:xfrm>
            <a:custGeom>
              <a:avLst/>
              <a:gdLst/>
              <a:ahLst/>
              <a:cxnLst/>
              <a:rect l="l" t="t" r="r" b="b"/>
              <a:pathLst>
                <a:path w="3583" h="2547" extrusionOk="0">
                  <a:moveTo>
                    <a:pt x="1728" y="1"/>
                  </a:moveTo>
                  <a:cubicBezTo>
                    <a:pt x="1448" y="1"/>
                    <a:pt x="1158" y="105"/>
                    <a:pt x="896" y="354"/>
                  </a:cubicBezTo>
                  <a:cubicBezTo>
                    <a:pt x="1" y="1249"/>
                    <a:pt x="841" y="2546"/>
                    <a:pt x="1816" y="2546"/>
                  </a:cubicBezTo>
                  <a:cubicBezTo>
                    <a:pt x="2098" y="2546"/>
                    <a:pt x="2393" y="2437"/>
                    <a:pt x="2659" y="2178"/>
                  </a:cubicBezTo>
                  <a:cubicBezTo>
                    <a:pt x="3583" y="1301"/>
                    <a:pt x="2717" y="1"/>
                    <a:pt x="17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99" name="Google Shape;1299;p47"/>
            <p:cNvSpPr/>
            <p:nvPr/>
          </p:nvSpPr>
          <p:spPr>
            <a:xfrm>
              <a:off x="2987175" y="1706400"/>
              <a:ext cx="80400" cy="56325"/>
            </a:xfrm>
            <a:custGeom>
              <a:avLst/>
              <a:gdLst/>
              <a:ahLst/>
              <a:cxnLst/>
              <a:rect l="l" t="t" r="r" b="b"/>
              <a:pathLst>
                <a:path w="3216" h="2253" extrusionOk="0">
                  <a:moveTo>
                    <a:pt x="1553" y="1"/>
                  </a:moveTo>
                  <a:cubicBezTo>
                    <a:pt x="1311" y="1"/>
                    <a:pt x="1059" y="89"/>
                    <a:pt x="830" y="298"/>
                  </a:cubicBezTo>
                  <a:cubicBezTo>
                    <a:pt x="0" y="1081"/>
                    <a:pt x="762" y="2253"/>
                    <a:pt x="1642" y="2253"/>
                  </a:cubicBezTo>
                  <a:cubicBezTo>
                    <a:pt x="1890" y="2253"/>
                    <a:pt x="2147" y="2160"/>
                    <a:pt x="2381" y="1940"/>
                  </a:cubicBezTo>
                  <a:cubicBezTo>
                    <a:pt x="3216" y="1176"/>
                    <a:pt x="2440" y="1"/>
                    <a:pt x="15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00" name="Google Shape;1300;p47"/>
            <p:cNvSpPr/>
            <p:nvPr/>
          </p:nvSpPr>
          <p:spPr>
            <a:xfrm>
              <a:off x="2711500" y="1658375"/>
              <a:ext cx="79875" cy="67600"/>
            </a:xfrm>
            <a:custGeom>
              <a:avLst/>
              <a:gdLst/>
              <a:ahLst/>
              <a:cxnLst/>
              <a:rect l="l" t="t" r="r" b="b"/>
              <a:pathLst>
                <a:path w="3195" h="2704" extrusionOk="0">
                  <a:moveTo>
                    <a:pt x="1352" y="0"/>
                  </a:moveTo>
                  <a:cubicBezTo>
                    <a:pt x="1059" y="0"/>
                    <a:pt x="763" y="107"/>
                    <a:pt x="581" y="304"/>
                  </a:cubicBezTo>
                  <a:cubicBezTo>
                    <a:pt x="505" y="369"/>
                    <a:pt x="449" y="433"/>
                    <a:pt x="403" y="501"/>
                  </a:cubicBezTo>
                  <a:lnTo>
                    <a:pt x="403" y="501"/>
                  </a:lnTo>
                  <a:cubicBezTo>
                    <a:pt x="126" y="879"/>
                    <a:pt x="0" y="1470"/>
                    <a:pt x="277" y="1885"/>
                  </a:cubicBezTo>
                  <a:cubicBezTo>
                    <a:pt x="606" y="2415"/>
                    <a:pt x="1089" y="2703"/>
                    <a:pt x="1607" y="2703"/>
                  </a:cubicBezTo>
                  <a:cubicBezTo>
                    <a:pt x="1950" y="2703"/>
                    <a:pt x="2308" y="2577"/>
                    <a:pt x="2647" y="2310"/>
                  </a:cubicBezTo>
                  <a:cubicBezTo>
                    <a:pt x="3195" y="1885"/>
                    <a:pt x="3164" y="943"/>
                    <a:pt x="2708" y="517"/>
                  </a:cubicBezTo>
                  <a:cubicBezTo>
                    <a:pt x="2469" y="305"/>
                    <a:pt x="2184" y="168"/>
                    <a:pt x="1898" y="124"/>
                  </a:cubicBezTo>
                  <a:lnTo>
                    <a:pt x="1898" y="124"/>
                  </a:lnTo>
                  <a:cubicBezTo>
                    <a:pt x="1828" y="91"/>
                    <a:pt x="1754" y="66"/>
                    <a:pt x="1678" y="48"/>
                  </a:cubicBezTo>
                  <a:lnTo>
                    <a:pt x="1678" y="48"/>
                  </a:lnTo>
                  <a:cubicBezTo>
                    <a:pt x="1574" y="16"/>
                    <a:pt x="1463" y="0"/>
                    <a:pt x="13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01" name="Google Shape;1301;p47"/>
            <p:cNvSpPr/>
            <p:nvPr/>
          </p:nvSpPr>
          <p:spPr>
            <a:xfrm>
              <a:off x="2812250" y="1404200"/>
              <a:ext cx="72650" cy="51550"/>
            </a:xfrm>
            <a:custGeom>
              <a:avLst/>
              <a:gdLst/>
              <a:ahLst/>
              <a:cxnLst/>
              <a:rect l="l" t="t" r="r" b="b"/>
              <a:pathLst>
                <a:path w="2906" h="2062" extrusionOk="0">
                  <a:moveTo>
                    <a:pt x="1443" y="0"/>
                  </a:moveTo>
                  <a:cubicBezTo>
                    <a:pt x="1218" y="0"/>
                    <a:pt x="986" y="85"/>
                    <a:pt x="776" y="289"/>
                  </a:cubicBezTo>
                  <a:cubicBezTo>
                    <a:pt x="0" y="993"/>
                    <a:pt x="696" y="2061"/>
                    <a:pt x="1486" y="2061"/>
                  </a:cubicBezTo>
                  <a:cubicBezTo>
                    <a:pt x="1719" y="2061"/>
                    <a:pt x="1960" y="1969"/>
                    <a:pt x="2174" y="1748"/>
                  </a:cubicBezTo>
                  <a:cubicBezTo>
                    <a:pt x="2906" y="1039"/>
                    <a:pt x="2225" y="0"/>
                    <a:pt x="14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02" name="Google Shape;1302;p47"/>
            <p:cNvSpPr/>
            <p:nvPr/>
          </p:nvSpPr>
          <p:spPr>
            <a:xfrm>
              <a:off x="3030100" y="1453050"/>
              <a:ext cx="78900" cy="67150"/>
            </a:xfrm>
            <a:custGeom>
              <a:avLst/>
              <a:gdLst/>
              <a:ahLst/>
              <a:cxnLst/>
              <a:rect l="l" t="t" r="r" b="b"/>
              <a:pathLst>
                <a:path w="3156" h="2686" extrusionOk="0">
                  <a:moveTo>
                    <a:pt x="1914" y="0"/>
                  </a:moveTo>
                  <a:cubicBezTo>
                    <a:pt x="1668" y="0"/>
                    <a:pt x="1424" y="80"/>
                    <a:pt x="1241" y="250"/>
                  </a:cubicBezTo>
                  <a:cubicBezTo>
                    <a:pt x="815" y="706"/>
                    <a:pt x="299" y="1131"/>
                    <a:pt x="116" y="1739"/>
                  </a:cubicBezTo>
                  <a:cubicBezTo>
                    <a:pt x="1" y="2144"/>
                    <a:pt x="297" y="2686"/>
                    <a:pt x="719" y="2686"/>
                  </a:cubicBezTo>
                  <a:cubicBezTo>
                    <a:pt x="741" y="2686"/>
                    <a:pt x="763" y="2684"/>
                    <a:pt x="785" y="2681"/>
                  </a:cubicBezTo>
                  <a:cubicBezTo>
                    <a:pt x="1423" y="2620"/>
                    <a:pt x="1879" y="2286"/>
                    <a:pt x="2426" y="1921"/>
                  </a:cubicBezTo>
                  <a:cubicBezTo>
                    <a:pt x="2943" y="1587"/>
                    <a:pt x="3156" y="949"/>
                    <a:pt x="2761" y="402"/>
                  </a:cubicBezTo>
                  <a:cubicBezTo>
                    <a:pt x="2570" y="141"/>
                    <a:pt x="2241" y="0"/>
                    <a:pt x="19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03" name="Google Shape;1303;p47"/>
            <p:cNvSpPr/>
            <p:nvPr/>
          </p:nvSpPr>
          <p:spPr>
            <a:xfrm>
              <a:off x="2854850" y="1711625"/>
              <a:ext cx="59625" cy="42450"/>
            </a:xfrm>
            <a:custGeom>
              <a:avLst/>
              <a:gdLst/>
              <a:ahLst/>
              <a:cxnLst/>
              <a:rect l="l" t="t" r="r" b="b"/>
              <a:pathLst>
                <a:path w="2385" h="1698" extrusionOk="0">
                  <a:moveTo>
                    <a:pt x="1152" y="1"/>
                  </a:moveTo>
                  <a:cubicBezTo>
                    <a:pt x="963" y="1"/>
                    <a:pt x="767" y="72"/>
                    <a:pt x="591" y="241"/>
                  </a:cubicBezTo>
                  <a:cubicBezTo>
                    <a:pt x="1" y="832"/>
                    <a:pt x="548" y="1698"/>
                    <a:pt x="1193" y="1698"/>
                  </a:cubicBezTo>
                  <a:cubicBezTo>
                    <a:pt x="1377" y="1698"/>
                    <a:pt x="1570" y="1626"/>
                    <a:pt x="1746" y="1457"/>
                  </a:cubicBezTo>
                  <a:cubicBezTo>
                    <a:pt x="2384" y="866"/>
                    <a:pt x="1810" y="1"/>
                    <a:pt x="11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04" name="Google Shape;1304;p47"/>
            <p:cNvSpPr/>
            <p:nvPr/>
          </p:nvSpPr>
          <p:spPr>
            <a:xfrm>
              <a:off x="2664675" y="1516975"/>
              <a:ext cx="84725" cy="59250"/>
            </a:xfrm>
            <a:custGeom>
              <a:avLst/>
              <a:gdLst/>
              <a:ahLst/>
              <a:cxnLst/>
              <a:rect l="l" t="t" r="r" b="b"/>
              <a:pathLst>
                <a:path w="3389" h="2370" extrusionOk="0">
                  <a:moveTo>
                    <a:pt x="1680" y="0"/>
                  </a:moveTo>
                  <a:cubicBezTo>
                    <a:pt x="1418" y="0"/>
                    <a:pt x="1147" y="100"/>
                    <a:pt x="903" y="337"/>
                  </a:cubicBezTo>
                  <a:cubicBezTo>
                    <a:pt x="1" y="1121"/>
                    <a:pt x="825" y="2369"/>
                    <a:pt x="1750" y="2369"/>
                  </a:cubicBezTo>
                  <a:cubicBezTo>
                    <a:pt x="2009" y="2369"/>
                    <a:pt x="2275" y="2272"/>
                    <a:pt x="2514" y="2039"/>
                  </a:cubicBezTo>
                  <a:cubicBezTo>
                    <a:pt x="3388" y="1212"/>
                    <a:pt x="2592" y="0"/>
                    <a:pt x="16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05" name="Google Shape;1305;p47"/>
            <p:cNvSpPr/>
            <p:nvPr/>
          </p:nvSpPr>
          <p:spPr>
            <a:xfrm>
              <a:off x="3084675" y="1927225"/>
              <a:ext cx="60050" cy="55450"/>
            </a:xfrm>
            <a:custGeom>
              <a:avLst/>
              <a:gdLst/>
              <a:ahLst/>
              <a:cxnLst/>
              <a:rect l="l" t="t" r="r" b="b"/>
              <a:pathLst>
                <a:path w="2402" h="2218" extrusionOk="0">
                  <a:moveTo>
                    <a:pt x="1008" y="1"/>
                  </a:moveTo>
                  <a:cubicBezTo>
                    <a:pt x="854" y="1"/>
                    <a:pt x="698" y="48"/>
                    <a:pt x="547" y="158"/>
                  </a:cubicBezTo>
                  <a:cubicBezTo>
                    <a:pt x="91" y="553"/>
                    <a:pt x="0" y="1161"/>
                    <a:pt x="395" y="1556"/>
                  </a:cubicBezTo>
                  <a:lnTo>
                    <a:pt x="821" y="1952"/>
                  </a:lnTo>
                  <a:cubicBezTo>
                    <a:pt x="993" y="2123"/>
                    <a:pt x="1213" y="2218"/>
                    <a:pt x="1433" y="2218"/>
                  </a:cubicBezTo>
                  <a:cubicBezTo>
                    <a:pt x="1601" y="2218"/>
                    <a:pt x="1770" y="2162"/>
                    <a:pt x="1915" y="2043"/>
                  </a:cubicBezTo>
                  <a:cubicBezTo>
                    <a:pt x="2219" y="1800"/>
                    <a:pt x="2402" y="1313"/>
                    <a:pt x="2158" y="979"/>
                  </a:cubicBezTo>
                  <a:cubicBezTo>
                    <a:pt x="2067" y="827"/>
                    <a:pt x="1946" y="675"/>
                    <a:pt x="1824" y="462"/>
                  </a:cubicBezTo>
                  <a:cubicBezTo>
                    <a:pt x="1620" y="197"/>
                    <a:pt x="1321" y="1"/>
                    <a:pt x="10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06" name="Google Shape;1306;p47"/>
            <p:cNvSpPr/>
            <p:nvPr/>
          </p:nvSpPr>
          <p:spPr>
            <a:xfrm>
              <a:off x="3199500" y="1813800"/>
              <a:ext cx="53900" cy="37125"/>
            </a:xfrm>
            <a:custGeom>
              <a:avLst/>
              <a:gdLst/>
              <a:ahLst/>
              <a:cxnLst/>
              <a:rect l="l" t="t" r="r" b="b"/>
              <a:pathLst>
                <a:path w="2156" h="1485" extrusionOk="0">
                  <a:moveTo>
                    <a:pt x="1054" y="0"/>
                  </a:moveTo>
                  <a:cubicBezTo>
                    <a:pt x="893" y="0"/>
                    <a:pt x="726" y="59"/>
                    <a:pt x="575" y="197"/>
                  </a:cubicBezTo>
                  <a:cubicBezTo>
                    <a:pt x="0" y="699"/>
                    <a:pt x="519" y="1484"/>
                    <a:pt x="1121" y="1484"/>
                  </a:cubicBezTo>
                  <a:cubicBezTo>
                    <a:pt x="1284" y="1484"/>
                    <a:pt x="1453" y="1427"/>
                    <a:pt x="1608" y="1291"/>
                  </a:cubicBezTo>
                  <a:cubicBezTo>
                    <a:pt x="2156" y="767"/>
                    <a:pt x="1640" y="0"/>
                    <a:pt x="10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07" name="Google Shape;1307;p47"/>
            <p:cNvSpPr/>
            <p:nvPr/>
          </p:nvSpPr>
          <p:spPr>
            <a:xfrm>
              <a:off x="2914100" y="1844850"/>
              <a:ext cx="69925" cy="49850"/>
            </a:xfrm>
            <a:custGeom>
              <a:avLst/>
              <a:gdLst/>
              <a:ahLst/>
              <a:cxnLst/>
              <a:rect l="l" t="t" r="r" b="b"/>
              <a:pathLst>
                <a:path w="2797" h="1994" extrusionOk="0">
                  <a:moveTo>
                    <a:pt x="1339" y="1"/>
                  </a:moveTo>
                  <a:cubicBezTo>
                    <a:pt x="1128" y="1"/>
                    <a:pt x="910" y="78"/>
                    <a:pt x="714" y="262"/>
                  </a:cubicBezTo>
                  <a:cubicBezTo>
                    <a:pt x="1" y="951"/>
                    <a:pt x="682" y="1994"/>
                    <a:pt x="1449" y="1994"/>
                  </a:cubicBezTo>
                  <a:cubicBezTo>
                    <a:pt x="1663" y="1994"/>
                    <a:pt x="1883" y="1913"/>
                    <a:pt x="2082" y="1721"/>
                  </a:cubicBezTo>
                  <a:cubicBezTo>
                    <a:pt x="2797" y="1029"/>
                    <a:pt x="2109" y="1"/>
                    <a:pt x="13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08" name="Google Shape;1308;p47"/>
            <p:cNvSpPr/>
            <p:nvPr/>
          </p:nvSpPr>
          <p:spPr>
            <a:xfrm>
              <a:off x="2990125" y="1303025"/>
              <a:ext cx="76175" cy="54025"/>
            </a:xfrm>
            <a:custGeom>
              <a:avLst/>
              <a:gdLst/>
              <a:ahLst/>
              <a:cxnLst/>
              <a:rect l="l" t="t" r="r" b="b"/>
              <a:pathLst>
                <a:path w="3047" h="2161" extrusionOk="0">
                  <a:moveTo>
                    <a:pt x="1485" y="0"/>
                  </a:moveTo>
                  <a:cubicBezTo>
                    <a:pt x="1254" y="0"/>
                    <a:pt x="1016" y="87"/>
                    <a:pt x="804" y="293"/>
                  </a:cubicBezTo>
                  <a:cubicBezTo>
                    <a:pt x="1" y="1025"/>
                    <a:pt x="720" y="2161"/>
                    <a:pt x="1552" y="2161"/>
                  </a:cubicBezTo>
                  <a:cubicBezTo>
                    <a:pt x="1791" y="2161"/>
                    <a:pt x="2039" y="2067"/>
                    <a:pt x="2263" y="1843"/>
                  </a:cubicBezTo>
                  <a:cubicBezTo>
                    <a:pt x="3046" y="1107"/>
                    <a:pt x="2309" y="0"/>
                    <a:pt x="14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09" name="Google Shape;1309;p47"/>
            <p:cNvSpPr/>
            <p:nvPr/>
          </p:nvSpPr>
          <p:spPr>
            <a:xfrm>
              <a:off x="3220200" y="1557425"/>
              <a:ext cx="86350" cy="60875"/>
            </a:xfrm>
            <a:custGeom>
              <a:avLst/>
              <a:gdLst/>
              <a:ahLst/>
              <a:cxnLst/>
              <a:rect l="l" t="t" r="r" b="b"/>
              <a:pathLst>
                <a:path w="3454" h="2435" extrusionOk="0">
                  <a:moveTo>
                    <a:pt x="1680" y="1"/>
                  </a:moveTo>
                  <a:cubicBezTo>
                    <a:pt x="1417" y="1"/>
                    <a:pt x="1146" y="98"/>
                    <a:pt x="902" y="330"/>
                  </a:cubicBezTo>
                  <a:cubicBezTo>
                    <a:pt x="0" y="1160"/>
                    <a:pt x="820" y="2434"/>
                    <a:pt x="1773" y="2434"/>
                  </a:cubicBezTo>
                  <a:cubicBezTo>
                    <a:pt x="2041" y="2434"/>
                    <a:pt x="2320" y="2333"/>
                    <a:pt x="2573" y="2093"/>
                  </a:cubicBezTo>
                  <a:cubicBezTo>
                    <a:pt x="3453" y="1261"/>
                    <a:pt x="2622" y="1"/>
                    <a:pt x="16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10" name="Google Shape;1310;p47"/>
            <p:cNvSpPr/>
            <p:nvPr/>
          </p:nvSpPr>
          <p:spPr>
            <a:xfrm>
              <a:off x="2840750" y="1546550"/>
              <a:ext cx="42525" cy="30300"/>
            </a:xfrm>
            <a:custGeom>
              <a:avLst/>
              <a:gdLst/>
              <a:ahLst/>
              <a:cxnLst/>
              <a:rect l="l" t="t" r="r" b="b"/>
              <a:pathLst>
                <a:path w="1701" h="1212" extrusionOk="0">
                  <a:moveTo>
                    <a:pt x="813" y="0"/>
                  </a:moveTo>
                  <a:cubicBezTo>
                    <a:pt x="684" y="0"/>
                    <a:pt x="549" y="47"/>
                    <a:pt x="426" y="157"/>
                  </a:cubicBezTo>
                  <a:cubicBezTo>
                    <a:pt x="0" y="583"/>
                    <a:pt x="403" y="1211"/>
                    <a:pt x="860" y="1211"/>
                  </a:cubicBezTo>
                  <a:cubicBezTo>
                    <a:pt x="990" y="1211"/>
                    <a:pt x="1125" y="1160"/>
                    <a:pt x="1247" y="1039"/>
                  </a:cubicBezTo>
                  <a:cubicBezTo>
                    <a:pt x="1701" y="632"/>
                    <a:pt x="1290" y="0"/>
                    <a:pt x="81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11" name="Google Shape;1311;p47"/>
            <p:cNvSpPr/>
            <p:nvPr/>
          </p:nvSpPr>
          <p:spPr>
            <a:xfrm>
              <a:off x="2641650" y="1300600"/>
              <a:ext cx="69175" cy="64875"/>
            </a:xfrm>
            <a:custGeom>
              <a:avLst/>
              <a:gdLst/>
              <a:ahLst/>
              <a:cxnLst/>
              <a:rect l="l" t="t" r="r" b="b"/>
              <a:pathLst>
                <a:path w="2767" h="2595" extrusionOk="0">
                  <a:moveTo>
                    <a:pt x="1065" y="0"/>
                  </a:moveTo>
                  <a:cubicBezTo>
                    <a:pt x="867" y="0"/>
                    <a:pt x="670" y="59"/>
                    <a:pt x="487" y="208"/>
                  </a:cubicBezTo>
                  <a:cubicBezTo>
                    <a:pt x="31" y="542"/>
                    <a:pt x="1" y="1150"/>
                    <a:pt x="183" y="1636"/>
                  </a:cubicBezTo>
                  <a:cubicBezTo>
                    <a:pt x="393" y="2202"/>
                    <a:pt x="848" y="2594"/>
                    <a:pt x="1349" y="2594"/>
                  </a:cubicBezTo>
                  <a:cubicBezTo>
                    <a:pt x="1575" y="2594"/>
                    <a:pt x="1811" y="2515"/>
                    <a:pt x="2037" y="2335"/>
                  </a:cubicBezTo>
                  <a:cubicBezTo>
                    <a:pt x="2767" y="1849"/>
                    <a:pt x="2736" y="785"/>
                    <a:pt x="2007" y="329"/>
                  </a:cubicBezTo>
                  <a:cubicBezTo>
                    <a:pt x="1723" y="159"/>
                    <a:pt x="1392" y="0"/>
                    <a:pt x="106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12" name="Google Shape;1312;p47"/>
            <p:cNvSpPr/>
            <p:nvPr/>
          </p:nvSpPr>
          <p:spPr>
            <a:xfrm>
              <a:off x="2824675" y="1103425"/>
              <a:ext cx="80925" cy="56350"/>
            </a:xfrm>
            <a:custGeom>
              <a:avLst/>
              <a:gdLst/>
              <a:ahLst/>
              <a:cxnLst/>
              <a:rect l="l" t="t" r="r" b="b"/>
              <a:pathLst>
                <a:path w="3237" h="2254" extrusionOk="0">
                  <a:moveTo>
                    <a:pt x="1569" y="0"/>
                  </a:moveTo>
                  <a:cubicBezTo>
                    <a:pt x="1319" y="0"/>
                    <a:pt x="1060" y="93"/>
                    <a:pt x="826" y="313"/>
                  </a:cubicBezTo>
                  <a:cubicBezTo>
                    <a:pt x="0" y="1091"/>
                    <a:pt x="766" y="2254"/>
                    <a:pt x="1648" y="2254"/>
                  </a:cubicBezTo>
                  <a:cubicBezTo>
                    <a:pt x="1903" y="2254"/>
                    <a:pt x="2168" y="2156"/>
                    <a:pt x="2406" y="1924"/>
                  </a:cubicBezTo>
                  <a:cubicBezTo>
                    <a:pt x="3236" y="1166"/>
                    <a:pt x="2457" y="0"/>
                    <a:pt x="15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13" name="Google Shape;1313;p47"/>
            <p:cNvSpPr/>
            <p:nvPr/>
          </p:nvSpPr>
          <p:spPr>
            <a:xfrm>
              <a:off x="2806825" y="1305425"/>
              <a:ext cx="53125" cy="37600"/>
            </a:xfrm>
            <a:custGeom>
              <a:avLst/>
              <a:gdLst/>
              <a:ahLst/>
              <a:cxnLst/>
              <a:rect l="l" t="t" r="r" b="b"/>
              <a:pathLst>
                <a:path w="2125" h="1504" extrusionOk="0">
                  <a:moveTo>
                    <a:pt x="1031" y="1"/>
                  </a:moveTo>
                  <a:cubicBezTo>
                    <a:pt x="873" y="1"/>
                    <a:pt x="712" y="59"/>
                    <a:pt x="567" y="197"/>
                  </a:cubicBezTo>
                  <a:cubicBezTo>
                    <a:pt x="0" y="740"/>
                    <a:pt x="498" y="1503"/>
                    <a:pt x="1090" y="1503"/>
                  </a:cubicBezTo>
                  <a:cubicBezTo>
                    <a:pt x="1260" y="1503"/>
                    <a:pt x="1438" y="1441"/>
                    <a:pt x="1600" y="1291"/>
                  </a:cubicBezTo>
                  <a:cubicBezTo>
                    <a:pt x="2124" y="767"/>
                    <a:pt x="1603" y="1"/>
                    <a:pt x="10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14" name="Google Shape;1314;p47"/>
            <p:cNvSpPr/>
            <p:nvPr/>
          </p:nvSpPr>
          <p:spPr>
            <a:xfrm>
              <a:off x="3298875" y="1915225"/>
              <a:ext cx="92900" cy="65575"/>
            </a:xfrm>
            <a:custGeom>
              <a:avLst/>
              <a:gdLst/>
              <a:ahLst/>
              <a:cxnLst/>
              <a:rect l="l" t="t" r="r" b="b"/>
              <a:pathLst>
                <a:path w="3716" h="2623" extrusionOk="0">
                  <a:moveTo>
                    <a:pt x="1818" y="0"/>
                  </a:moveTo>
                  <a:cubicBezTo>
                    <a:pt x="1527" y="0"/>
                    <a:pt x="1223" y="108"/>
                    <a:pt x="946" y="365"/>
                  </a:cubicBezTo>
                  <a:cubicBezTo>
                    <a:pt x="0" y="1264"/>
                    <a:pt x="895" y="2623"/>
                    <a:pt x="1911" y="2623"/>
                  </a:cubicBezTo>
                  <a:cubicBezTo>
                    <a:pt x="2201" y="2623"/>
                    <a:pt x="2500" y="2512"/>
                    <a:pt x="2770" y="2249"/>
                  </a:cubicBezTo>
                  <a:cubicBezTo>
                    <a:pt x="3716" y="1327"/>
                    <a:pt x="2840" y="0"/>
                    <a:pt x="18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15" name="Google Shape;1315;p47"/>
            <p:cNvSpPr/>
            <p:nvPr/>
          </p:nvSpPr>
          <p:spPr>
            <a:xfrm>
              <a:off x="3352825" y="1772100"/>
              <a:ext cx="67525" cy="47275"/>
            </a:xfrm>
            <a:custGeom>
              <a:avLst/>
              <a:gdLst/>
              <a:ahLst/>
              <a:cxnLst/>
              <a:rect l="l" t="t" r="r" b="b"/>
              <a:pathLst>
                <a:path w="2701" h="1891" extrusionOk="0">
                  <a:moveTo>
                    <a:pt x="1325" y="1"/>
                  </a:moveTo>
                  <a:cubicBezTo>
                    <a:pt x="1124" y="1"/>
                    <a:pt x="918" y="76"/>
                    <a:pt x="733" y="254"/>
                  </a:cubicBezTo>
                  <a:cubicBezTo>
                    <a:pt x="1" y="916"/>
                    <a:pt x="628" y="1890"/>
                    <a:pt x="1373" y="1890"/>
                  </a:cubicBezTo>
                  <a:cubicBezTo>
                    <a:pt x="1585" y="1890"/>
                    <a:pt x="1807" y="1811"/>
                    <a:pt x="2010" y="1622"/>
                  </a:cubicBezTo>
                  <a:cubicBezTo>
                    <a:pt x="2700" y="979"/>
                    <a:pt x="2049" y="1"/>
                    <a:pt x="13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16" name="Google Shape;1316;p47"/>
            <p:cNvSpPr/>
            <p:nvPr/>
          </p:nvSpPr>
          <p:spPr>
            <a:xfrm>
              <a:off x="3105175" y="1300600"/>
              <a:ext cx="81450" cy="56650"/>
            </a:xfrm>
            <a:custGeom>
              <a:avLst/>
              <a:gdLst/>
              <a:ahLst/>
              <a:cxnLst/>
              <a:rect l="l" t="t" r="r" b="b"/>
              <a:pathLst>
                <a:path w="3258" h="2266" extrusionOk="0">
                  <a:moveTo>
                    <a:pt x="1610" y="0"/>
                  </a:moveTo>
                  <a:cubicBezTo>
                    <a:pt x="1355" y="0"/>
                    <a:pt x="1091" y="97"/>
                    <a:pt x="852" y="329"/>
                  </a:cubicBezTo>
                  <a:cubicBezTo>
                    <a:pt x="1" y="1086"/>
                    <a:pt x="768" y="2266"/>
                    <a:pt x="1666" y="2266"/>
                  </a:cubicBezTo>
                  <a:cubicBezTo>
                    <a:pt x="1923" y="2266"/>
                    <a:pt x="2190" y="2170"/>
                    <a:pt x="2433" y="1940"/>
                  </a:cubicBezTo>
                  <a:cubicBezTo>
                    <a:pt x="3258" y="1162"/>
                    <a:pt x="2492" y="0"/>
                    <a:pt x="16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17" name="Google Shape;1317;p47"/>
            <p:cNvSpPr/>
            <p:nvPr/>
          </p:nvSpPr>
          <p:spPr>
            <a:xfrm>
              <a:off x="2950725" y="1052550"/>
              <a:ext cx="73825" cy="52075"/>
            </a:xfrm>
            <a:custGeom>
              <a:avLst/>
              <a:gdLst/>
              <a:ahLst/>
              <a:cxnLst/>
              <a:rect l="l" t="t" r="r" b="b"/>
              <a:pathLst>
                <a:path w="2953" h="2083" extrusionOk="0">
                  <a:moveTo>
                    <a:pt x="1410" y="0"/>
                  </a:moveTo>
                  <a:cubicBezTo>
                    <a:pt x="1183" y="0"/>
                    <a:pt x="949" y="84"/>
                    <a:pt x="738" y="282"/>
                  </a:cubicBezTo>
                  <a:cubicBezTo>
                    <a:pt x="0" y="996"/>
                    <a:pt x="716" y="2083"/>
                    <a:pt x="1514" y="2083"/>
                  </a:cubicBezTo>
                  <a:cubicBezTo>
                    <a:pt x="1735" y="2083"/>
                    <a:pt x="1962" y="1999"/>
                    <a:pt x="2167" y="1801"/>
                  </a:cubicBezTo>
                  <a:cubicBezTo>
                    <a:pt x="2952" y="1087"/>
                    <a:pt x="2228" y="0"/>
                    <a:pt x="14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1318" name="Google Shape;1318;p47"/>
          <p:cNvSpPr/>
          <p:nvPr/>
        </p:nvSpPr>
        <p:spPr>
          <a:xfrm flipH="1">
            <a:off x="1426265" y="2734804"/>
            <a:ext cx="7717739" cy="2619038"/>
          </a:xfrm>
          <a:custGeom>
            <a:avLst/>
            <a:gdLst/>
            <a:ahLst/>
            <a:cxnLst/>
            <a:rect l="l" t="t" r="r" b="b"/>
            <a:pathLst>
              <a:path w="72152" h="24485" extrusionOk="0">
                <a:moveTo>
                  <a:pt x="72152" y="22716"/>
                </a:moveTo>
                <a:lnTo>
                  <a:pt x="0" y="22716"/>
                </a:lnTo>
                <a:lnTo>
                  <a:pt x="0" y="0"/>
                </a:lnTo>
                <a:cubicBezTo>
                  <a:pt x="2202" y="601"/>
                  <a:pt x="4504" y="1468"/>
                  <a:pt x="6705" y="2669"/>
                </a:cubicBezTo>
                <a:cubicBezTo>
                  <a:pt x="9641" y="4203"/>
                  <a:pt x="12443" y="6338"/>
                  <a:pt x="15011" y="9240"/>
                </a:cubicBezTo>
                <a:cubicBezTo>
                  <a:pt x="28554" y="24484"/>
                  <a:pt x="59843" y="11342"/>
                  <a:pt x="67749" y="19047"/>
                </a:cubicBezTo>
                <a:cubicBezTo>
                  <a:pt x="68216" y="19447"/>
                  <a:pt x="69984" y="20882"/>
                  <a:pt x="72152" y="227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19" name="Google Shape;1319;p47"/>
          <p:cNvSpPr txBox="1">
            <a:spLocks noGrp="1"/>
          </p:cNvSpPr>
          <p:nvPr>
            <p:ph type="title"/>
          </p:nvPr>
        </p:nvSpPr>
        <p:spPr>
          <a:xfrm>
            <a:off x="713225" y="1928788"/>
            <a:ext cx="7717800" cy="848700"/>
          </a:xfrm>
          <a:prstGeom prst="rect">
            <a:avLst/>
          </a:prstGeom>
        </p:spPr>
        <p:txBody>
          <a:bodyPr spcFirstLastPara="1" wrap="square" lIns="0" tIns="0" rIns="0" bIns="0" anchor="b" anchorCtr="0">
            <a:noAutofit/>
          </a:bodyPr>
          <a:lstStyle>
            <a:lvl1pPr lvl="0" algn="ctr" rtl="0">
              <a:spcBef>
                <a:spcPts val="0"/>
              </a:spcBef>
              <a:spcAft>
                <a:spcPts val="0"/>
              </a:spcAft>
              <a:buSzPts val="4200"/>
              <a:buNone/>
              <a:defRPr sz="57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1320" name="Google Shape;1320;p47"/>
          <p:cNvSpPr txBox="1">
            <a:spLocks noGrp="1"/>
          </p:cNvSpPr>
          <p:nvPr>
            <p:ph type="subTitle" idx="1"/>
          </p:nvPr>
        </p:nvSpPr>
        <p:spPr>
          <a:xfrm>
            <a:off x="713225" y="2795013"/>
            <a:ext cx="7717800" cy="4197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SzPts val="2100"/>
              <a:buNone/>
              <a:defRPr sz="1600">
                <a:solidFill>
                  <a:schemeClr val="lt2"/>
                </a:solidFill>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Caption">
  <p:cSld name="CAPTION_ONLY">
    <p:bg>
      <p:bgPr>
        <a:solidFill>
          <a:schemeClr val="lt2"/>
        </a:solidFill>
        <a:effectLst/>
      </p:bgPr>
    </p:bg>
    <p:spTree>
      <p:nvGrpSpPr>
        <p:cNvPr id="1" name="Shape 1321"/>
        <p:cNvGrpSpPr/>
        <p:nvPr/>
      </p:nvGrpSpPr>
      <p:grpSpPr>
        <a:xfrm>
          <a:off x="0" y="0"/>
          <a:ext cx="0" cy="0"/>
          <a:chOff x="0" y="0"/>
          <a:chExt cx="0" cy="0"/>
        </a:xfrm>
      </p:grpSpPr>
      <p:sp>
        <p:nvSpPr>
          <p:cNvPr id="1322" name="Google Shape;1322;p48"/>
          <p:cNvSpPr txBox="1">
            <a:spLocks noGrp="1"/>
          </p:cNvSpPr>
          <p:nvPr>
            <p:ph type="title"/>
          </p:nvPr>
        </p:nvSpPr>
        <p:spPr>
          <a:xfrm>
            <a:off x="903000" y="356616"/>
            <a:ext cx="7338000" cy="645000"/>
          </a:xfrm>
          <a:prstGeom prst="rect">
            <a:avLst/>
          </a:prstGeom>
        </p:spPr>
        <p:txBody>
          <a:bodyPr spcFirstLastPara="1" wrap="square" lIns="0" tIns="0" rIns="0" bIns="0" anchor="t" anchorCtr="0">
            <a:noAutofit/>
          </a:bodyPr>
          <a:lstStyle>
            <a:lvl1pPr lvl="0" algn="ctr" rtl="0">
              <a:spcBef>
                <a:spcPts val="0"/>
              </a:spcBef>
              <a:spcAft>
                <a:spcPts val="0"/>
              </a:spcAft>
              <a:buClr>
                <a:schemeClr val="accent1"/>
              </a:buClr>
              <a:buSzPts val="4500"/>
              <a:buNone/>
              <a:defRPr>
                <a:solidFill>
                  <a:schemeClr val="accen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323" name="Google Shape;1323;p48"/>
          <p:cNvSpPr/>
          <p:nvPr/>
        </p:nvSpPr>
        <p:spPr>
          <a:xfrm rot="-5400000" flipH="1">
            <a:off x="-1154407" y="4509180"/>
            <a:ext cx="3508952" cy="1390630"/>
          </a:xfrm>
          <a:custGeom>
            <a:avLst/>
            <a:gdLst/>
            <a:ahLst/>
            <a:cxnLst/>
            <a:rect l="l" t="t" r="r" b="b"/>
            <a:pathLst>
              <a:path w="58076" h="23017" extrusionOk="0">
                <a:moveTo>
                  <a:pt x="1" y="0"/>
                </a:moveTo>
                <a:cubicBezTo>
                  <a:pt x="850" y="9823"/>
                  <a:pt x="6453" y="12579"/>
                  <a:pt x="13430" y="12579"/>
                </a:cubicBezTo>
                <a:cubicBezTo>
                  <a:pt x="22350" y="12579"/>
                  <a:pt x="33517" y="8073"/>
                  <a:pt x="39863" y="8073"/>
                </a:cubicBezTo>
                <a:cubicBezTo>
                  <a:pt x="49269" y="8073"/>
                  <a:pt x="52105" y="19414"/>
                  <a:pt x="58076" y="23017"/>
                </a:cubicBezTo>
                <a:lnTo>
                  <a:pt x="5807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24" name="Google Shape;1324;p48"/>
          <p:cNvSpPr/>
          <p:nvPr/>
        </p:nvSpPr>
        <p:spPr>
          <a:xfrm rot="10800000" flipH="1">
            <a:off x="6475577" y="4610556"/>
            <a:ext cx="2668494" cy="565119"/>
          </a:xfrm>
          <a:custGeom>
            <a:avLst/>
            <a:gdLst/>
            <a:ahLst/>
            <a:cxnLst/>
            <a:rect l="l" t="t" r="r" b="b"/>
            <a:pathLst>
              <a:path w="67416" h="14277" extrusionOk="0">
                <a:moveTo>
                  <a:pt x="31557" y="8406"/>
                </a:moveTo>
                <a:cubicBezTo>
                  <a:pt x="52372" y="2202"/>
                  <a:pt x="62579" y="8406"/>
                  <a:pt x="67416" y="14277"/>
                </a:cubicBezTo>
                <a:lnTo>
                  <a:pt x="67416" y="0"/>
                </a:lnTo>
                <a:lnTo>
                  <a:pt x="1" y="0"/>
                </a:lnTo>
                <a:cubicBezTo>
                  <a:pt x="3237" y="4570"/>
                  <a:pt x="12577" y="14077"/>
                  <a:pt x="31557" y="8406"/>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1325" name="Google Shape;1325;p48"/>
          <p:cNvGrpSpPr/>
          <p:nvPr/>
        </p:nvGrpSpPr>
        <p:grpSpPr>
          <a:xfrm rot="-10400199">
            <a:off x="-611251" y="2960997"/>
            <a:ext cx="1407273" cy="1680929"/>
            <a:chOff x="2641650" y="1052550"/>
            <a:chExt cx="778700" cy="930125"/>
          </a:xfrm>
        </p:grpSpPr>
        <p:sp>
          <p:nvSpPr>
            <p:cNvPr id="1326" name="Google Shape;1326;p48"/>
            <p:cNvSpPr/>
            <p:nvPr/>
          </p:nvSpPr>
          <p:spPr>
            <a:xfrm>
              <a:off x="2922825" y="1529950"/>
              <a:ext cx="86650" cy="84575"/>
            </a:xfrm>
            <a:custGeom>
              <a:avLst/>
              <a:gdLst/>
              <a:ahLst/>
              <a:cxnLst/>
              <a:rect l="l" t="t" r="r" b="b"/>
              <a:pathLst>
                <a:path w="3466" h="3383" extrusionOk="0">
                  <a:moveTo>
                    <a:pt x="1733" y="0"/>
                  </a:moveTo>
                  <a:cubicBezTo>
                    <a:pt x="1451" y="0"/>
                    <a:pt x="1170" y="76"/>
                    <a:pt x="912" y="183"/>
                  </a:cubicBezTo>
                  <a:cubicBezTo>
                    <a:pt x="274" y="456"/>
                    <a:pt x="0" y="1216"/>
                    <a:pt x="30" y="1855"/>
                  </a:cubicBezTo>
                  <a:cubicBezTo>
                    <a:pt x="137" y="2736"/>
                    <a:pt x="877" y="3382"/>
                    <a:pt x="1715" y="3382"/>
                  </a:cubicBezTo>
                  <a:cubicBezTo>
                    <a:pt x="1831" y="3382"/>
                    <a:pt x="1949" y="3370"/>
                    <a:pt x="2067" y="3344"/>
                  </a:cubicBezTo>
                  <a:cubicBezTo>
                    <a:pt x="2979" y="3101"/>
                    <a:pt x="3465" y="2189"/>
                    <a:pt x="3313" y="1338"/>
                  </a:cubicBezTo>
                  <a:cubicBezTo>
                    <a:pt x="3252" y="882"/>
                    <a:pt x="2918" y="517"/>
                    <a:pt x="2553" y="274"/>
                  </a:cubicBezTo>
                  <a:cubicBezTo>
                    <a:pt x="2295" y="76"/>
                    <a:pt x="2014" y="0"/>
                    <a:pt x="17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27" name="Google Shape;1327;p48"/>
            <p:cNvSpPr/>
            <p:nvPr/>
          </p:nvSpPr>
          <p:spPr>
            <a:xfrm>
              <a:off x="3085075" y="1594825"/>
              <a:ext cx="89575" cy="63675"/>
            </a:xfrm>
            <a:custGeom>
              <a:avLst/>
              <a:gdLst/>
              <a:ahLst/>
              <a:cxnLst/>
              <a:rect l="l" t="t" r="r" b="b"/>
              <a:pathLst>
                <a:path w="3583" h="2547" extrusionOk="0">
                  <a:moveTo>
                    <a:pt x="1728" y="1"/>
                  </a:moveTo>
                  <a:cubicBezTo>
                    <a:pt x="1448" y="1"/>
                    <a:pt x="1158" y="105"/>
                    <a:pt x="896" y="354"/>
                  </a:cubicBezTo>
                  <a:cubicBezTo>
                    <a:pt x="1" y="1249"/>
                    <a:pt x="841" y="2546"/>
                    <a:pt x="1816" y="2546"/>
                  </a:cubicBezTo>
                  <a:cubicBezTo>
                    <a:pt x="2098" y="2546"/>
                    <a:pt x="2393" y="2437"/>
                    <a:pt x="2659" y="2178"/>
                  </a:cubicBezTo>
                  <a:cubicBezTo>
                    <a:pt x="3583" y="1301"/>
                    <a:pt x="2717" y="1"/>
                    <a:pt x="17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28" name="Google Shape;1328;p48"/>
            <p:cNvSpPr/>
            <p:nvPr/>
          </p:nvSpPr>
          <p:spPr>
            <a:xfrm>
              <a:off x="2987175" y="1706400"/>
              <a:ext cx="80400" cy="56325"/>
            </a:xfrm>
            <a:custGeom>
              <a:avLst/>
              <a:gdLst/>
              <a:ahLst/>
              <a:cxnLst/>
              <a:rect l="l" t="t" r="r" b="b"/>
              <a:pathLst>
                <a:path w="3216" h="2253" extrusionOk="0">
                  <a:moveTo>
                    <a:pt x="1553" y="1"/>
                  </a:moveTo>
                  <a:cubicBezTo>
                    <a:pt x="1311" y="1"/>
                    <a:pt x="1059" y="89"/>
                    <a:pt x="830" y="298"/>
                  </a:cubicBezTo>
                  <a:cubicBezTo>
                    <a:pt x="0" y="1081"/>
                    <a:pt x="762" y="2253"/>
                    <a:pt x="1642" y="2253"/>
                  </a:cubicBezTo>
                  <a:cubicBezTo>
                    <a:pt x="1890" y="2253"/>
                    <a:pt x="2147" y="2160"/>
                    <a:pt x="2381" y="1940"/>
                  </a:cubicBezTo>
                  <a:cubicBezTo>
                    <a:pt x="3216" y="1176"/>
                    <a:pt x="2440" y="1"/>
                    <a:pt x="15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29" name="Google Shape;1329;p48"/>
            <p:cNvSpPr/>
            <p:nvPr/>
          </p:nvSpPr>
          <p:spPr>
            <a:xfrm>
              <a:off x="2711500" y="1658375"/>
              <a:ext cx="79875" cy="67600"/>
            </a:xfrm>
            <a:custGeom>
              <a:avLst/>
              <a:gdLst/>
              <a:ahLst/>
              <a:cxnLst/>
              <a:rect l="l" t="t" r="r" b="b"/>
              <a:pathLst>
                <a:path w="3195" h="2704" extrusionOk="0">
                  <a:moveTo>
                    <a:pt x="1352" y="0"/>
                  </a:moveTo>
                  <a:cubicBezTo>
                    <a:pt x="1059" y="0"/>
                    <a:pt x="763" y="107"/>
                    <a:pt x="581" y="304"/>
                  </a:cubicBezTo>
                  <a:cubicBezTo>
                    <a:pt x="505" y="369"/>
                    <a:pt x="449" y="433"/>
                    <a:pt x="403" y="501"/>
                  </a:cubicBezTo>
                  <a:lnTo>
                    <a:pt x="403" y="501"/>
                  </a:lnTo>
                  <a:cubicBezTo>
                    <a:pt x="126" y="879"/>
                    <a:pt x="0" y="1470"/>
                    <a:pt x="277" y="1885"/>
                  </a:cubicBezTo>
                  <a:cubicBezTo>
                    <a:pt x="606" y="2415"/>
                    <a:pt x="1089" y="2703"/>
                    <a:pt x="1607" y="2703"/>
                  </a:cubicBezTo>
                  <a:cubicBezTo>
                    <a:pt x="1950" y="2703"/>
                    <a:pt x="2308" y="2577"/>
                    <a:pt x="2647" y="2310"/>
                  </a:cubicBezTo>
                  <a:cubicBezTo>
                    <a:pt x="3195" y="1885"/>
                    <a:pt x="3164" y="943"/>
                    <a:pt x="2708" y="517"/>
                  </a:cubicBezTo>
                  <a:cubicBezTo>
                    <a:pt x="2469" y="305"/>
                    <a:pt x="2184" y="168"/>
                    <a:pt x="1898" y="124"/>
                  </a:cubicBezTo>
                  <a:lnTo>
                    <a:pt x="1898" y="124"/>
                  </a:lnTo>
                  <a:cubicBezTo>
                    <a:pt x="1828" y="91"/>
                    <a:pt x="1754" y="66"/>
                    <a:pt x="1678" y="48"/>
                  </a:cubicBezTo>
                  <a:lnTo>
                    <a:pt x="1678" y="48"/>
                  </a:lnTo>
                  <a:cubicBezTo>
                    <a:pt x="1574" y="16"/>
                    <a:pt x="1463" y="0"/>
                    <a:pt x="13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30" name="Google Shape;1330;p48"/>
            <p:cNvSpPr/>
            <p:nvPr/>
          </p:nvSpPr>
          <p:spPr>
            <a:xfrm>
              <a:off x="2812250" y="1404200"/>
              <a:ext cx="72650" cy="51550"/>
            </a:xfrm>
            <a:custGeom>
              <a:avLst/>
              <a:gdLst/>
              <a:ahLst/>
              <a:cxnLst/>
              <a:rect l="l" t="t" r="r" b="b"/>
              <a:pathLst>
                <a:path w="2906" h="2062" extrusionOk="0">
                  <a:moveTo>
                    <a:pt x="1443" y="0"/>
                  </a:moveTo>
                  <a:cubicBezTo>
                    <a:pt x="1218" y="0"/>
                    <a:pt x="986" y="85"/>
                    <a:pt x="776" y="289"/>
                  </a:cubicBezTo>
                  <a:cubicBezTo>
                    <a:pt x="0" y="993"/>
                    <a:pt x="696" y="2061"/>
                    <a:pt x="1486" y="2061"/>
                  </a:cubicBezTo>
                  <a:cubicBezTo>
                    <a:pt x="1719" y="2061"/>
                    <a:pt x="1960" y="1969"/>
                    <a:pt x="2174" y="1748"/>
                  </a:cubicBezTo>
                  <a:cubicBezTo>
                    <a:pt x="2906" y="1039"/>
                    <a:pt x="2225" y="0"/>
                    <a:pt x="14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31" name="Google Shape;1331;p48"/>
            <p:cNvSpPr/>
            <p:nvPr/>
          </p:nvSpPr>
          <p:spPr>
            <a:xfrm>
              <a:off x="3030100" y="1453050"/>
              <a:ext cx="78900" cy="67150"/>
            </a:xfrm>
            <a:custGeom>
              <a:avLst/>
              <a:gdLst/>
              <a:ahLst/>
              <a:cxnLst/>
              <a:rect l="l" t="t" r="r" b="b"/>
              <a:pathLst>
                <a:path w="3156" h="2686" extrusionOk="0">
                  <a:moveTo>
                    <a:pt x="1914" y="0"/>
                  </a:moveTo>
                  <a:cubicBezTo>
                    <a:pt x="1668" y="0"/>
                    <a:pt x="1424" y="80"/>
                    <a:pt x="1241" y="250"/>
                  </a:cubicBezTo>
                  <a:cubicBezTo>
                    <a:pt x="815" y="706"/>
                    <a:pt x="299" y="1131"/>
                    <a:pt x="116" y="1739"/>
                  </a:cubicBezTo>
                  <a:cubicBezTo>
                    <a:pt x="1" y="2144"/>
                    <a:pt x="297" y="2686"/>
                    <a:pt x="719" y="2686"/>
                  </a:cubicBezTo>
                  <a:cubicBezTo>
                    <a:pt x="741" y="2686"/>
                    <a:pt x="763" y="2684"/>
                    <a:pt x="785" y="2681"/>
                  </a:cubicBezTo>
                  <a:cubicBezTo>
                    <a:pt x="1423" y="2620"/>
                    <a:pt x="1879" y="2286"/>
                    <a:pt x="2426" y="1921"/>
                  </a:cubicBezTo>
                  <a:cubicBezTo>
                    <a:pt x="2943" y="1587"/>
                    <a:pt x="3156" y="949"/>
                    <a:pt x="2761" y="402"/>
                  </a:cubicBezTo>
                  <a:cubicBezTo>
                    <a:pt x="2570" y="141"/>
                    <a:pt x="2241" y="0"/>
                    <a:pt x="19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32" name="Google Shape;1332;p48"/>
            <p:cNvSpPr/>
            <p:nvPr/>
          </p:nvSpPr>
          <p:spPr>
            <a:xfrm>
              <a:off x="2854850" y="1711625"/>
              <a:ext cx="59625" cy="42450"/>
            </a:xfrm>
            <a:custGeom>
              <a:avLst/>
              <a:gdLst/>
              <a:ahLst/>
              <a:cxnLst/>
              <a:rect l="l" t="t" r="r" b="b"/>
              <a:pathLst>
                <a:path w="2385" h="1698" extrusionOk="0">
                  <a:moveTo>
                    <a:pt x="1152" y="1"/>
                  </a:moveTo>
                  <a:cubicBezTo>
                    <a:pt x="963" y="1"/>
                    <a:pt x="767" y="72"/>
                    <a:pt x="591" y="241"/>
                  </a:cubicBezTo>
                  <a:cubicBezTo>
                    <a:pt x="1" y="832"/>
                    <a:pt x="548" y="1698"/>
                    <a:pt x="1193" y="1698"/>
                  </a:cubicBezTo>
                  <a:cubicBezTo>
                    <a:pt x="1377" y="1698"/>
                    <a:pt x="1570" y="1626"/>
                    <a:pt x="1746" y="1457"/>
                  </a:cubicBezTo>
                  <a:cubicBezTo>
                    <a:pt x="2384" y="866"/>
                    <a:pt x="1810" y="1"/>
                    <a:pt x="11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33" name="Google Shape;1333;p48"/>
            <p:cNvSpPr/>
            <p:nvPr/>
          </p:nvSpPr>
          <p:spPr>
            <a:xfrm>
              <a:off x="2664675" y="1516975"/>
              <a:ext cx="84725" cy="59250"/>
            </a:xfrm>
            <a:custGeom>
              <a:avLst/>
              <a:gdLst/>
              <a:ahLst/>
              <a:cxnLst/>
              <a:rect l="l" t="t" r="r" b="b"/>
              <a:pathLst>
                <a:path w="3389" h="2370" extrusionOk="0">
                  <a:moveTo>
                    <a:pt x="1680" y="0"/>
                  </a:moveTo>
                  <a:cubicBezTo>
                    <a:pt x="1418" y="0"/>
                    <a:pt x="1147" y="100"/>
                    <a:pt x="903" y="337"/>
                  </a:cubicBezTo>
                  <a:cubicBezTo>
                    <a:pt x="1" y="1121"/>
                    <a:pt x="825" y="2369"/>
                    <a:pt x="1750" y="2369"/>
                  </a:cubicBezTo>
                  <a:cubicBezTo>
                    <a:pt x="2009" y="2369"/>
                    <a:pt x="2275" y="2272"/>
                    <a:pt x="2514" y="2039"/>
                  </a:cubicBezTo>
                  <a:cubicBezTo>
                    <a:pt x="3388" y="1212"/>
                    <a:pt x="2592" y="0"/>
                    <a:pt x="16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34" name="Google Shape;1334;p48"/>
            <p:cNvSpPr/>
            <p:nvPr/>
          </p:nvSpPr>
          <p:spPr>
            <a:xfrm>
              <a:off x="3084675" y="1927225"/>
              <a:ext cx="60050" cy="55450"/>
            </a:xfrm>
            <a:custGeom>
              <a:avLst/>
              <a:gdLst/>
              <a:ahLst/>
              <a:cxnLst/>
              <a:rect l="l" t="t" r="r" b="b"/>
              <a:pathLst>
                <a:path w="2402" h="2218" extrusionOk="0">
                  <a:moveTo>
                    <a:pt x="1008" y="1"/>
                  </a:moveTo>
                  <a:cubicBezTo>
                    <a:pt x="854" y="1"/>
                    <a:pt x="698" y="48"/>
                    <a:pt x="547" y="158"/>
                  </a:cubicBezTo>
                  <a:cubicBezTo>
                    <a:pt x="91" y="553"/>
                    <a:pt x="0" y="1161"/>
                    <a:pt x="395" y="1556"/>
                  </a:cubicBezTo>
                  <a:lnTo>
                    <a:pt x="821" y="1952"/>
                  </a:lnTo>
                  <a:cubicBezTo>
                    <a:pt x="993" y="2123"/>
                    <a:pt x="1213" y="2218"/>
                    <a:pt x="1433" y="2218"/>
                  </a:cubicBezTo>
                  <a:cubicBezTo>
                    <a:pt x="1601" y="2218"/>
                    <a:pt x="1770" y="2162"/>
                    <a:pt x="1915" y="2043"/>
                  </a:cubicBezTo>
                  <a:cubicBezTo>
                    <a:pt x="2219" y="1800"/>
                    <a:pt x="2402" y="1313"/>
                    <a:pt x="2158" y="979"/>
                  </a:cubicBezTo>
                  <a:cubicBezTo>
                    <a:pt x="2067" y="827"/>
                    <a:pt x="1946" y="675"/>
                    <a:pt x="1824" y="462"/>
                  </a:cubicBezTo>
                  <a:cubicBezTo>
                    <a:pt x="1620" y="197"/>
                    <a:pt x="1321" y="1"/>
                    <a:pt x="10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35" name="Google Shape;1335;p48"/>
            <p:cNvSpPr/>
            <p:nvPr/>
          </p:nvSpPr>
          <p:spPr>
            <a:xfrm>
              <a:off x="3199500" y="1813800"/>
              <a:ext cx="53900" cy="37125"/>
            </a:xfrm>
            <a:custGeom>
              <a:avLst/>
              <a:gdLst/>
              <a:ahLst/>
              <a:cxnLst/>
              <a:rect l="l" t="t" r="r" b="b"/>
              <a:pathLst>
                <a:path w="2156" h="1485" extrusionOk="0">
                  <a:moveTo>
                    <a:pt x="1054" y="0"/>
                  </a:moveTo>
                  <a:cubicBezTo>
                    <a:pt x="893" y="0"/>
                    <a:pt x="726" y="59"/>
                    <a:pt x="575" y="197"/>
                  </a:cubicBezTo>
                  <a:cubicBezTo>
                    <a:pt x="0" y="699"/>
                    <a:pt x="519" y="1484"/>
                    <a:pt x="1121" y="1484"/>
                  </a:cubicBezTo>
                  <a:cubicBezTo>
                    <a:pt x="1284" y="1484"/>
                    <a:pt x="1453" y="1427"/>
                    <a:pt x="1608" y="1291"/>
                  </a:cubicBezTo>
                  <a:cubicBezTo>
                    <a:pt x="2156" y="767"/>
                    <a:pt x="1640" y="0"/>
                    <a:pt x="10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36" name="Google Shape;1336;p48"/>
            <p:cNvSpPr/>
            <p:nvPr/>
          </p:nvSpPr>
          <p:spPr>
            <a:xfrm>
              <a:off x="2914100" y="1844850"/>
              <a:ext cx="69925" cy="49850"/>
            </a:xfrm>
            <a:custGeom>
              <a:avLst/>
              <a:gdLst/>
              <a:ahLst/>
              <a:cxnLst/>
              <a:rect l="l" t="t" r="r" b="b"/>
              <a:pathLst>
                <a:path w="2797" h="1994" extrusionOk="0">
                  <a:moveTo>
                    <a:pt x="1339" y="1"/>
                  </a:moveTo>
                  <a:cubicBezTo>
                    <a:pt x="1128" y="1"/>
                    <a:pt x="910" y="78"/>
                    <a:pt x="714" y="262"/>
                  </a:cubicBezTo>
                  <a:cubicBezTo>
                    <a:pt x="1" y="951"/>
                    <a:pt x="682" y="1994"/>
                    <a:pt x="1449" y="1994"/>
                  </a:cubicBezTo>
                  <a:cubicBezTo>
                    <a:pt x="1663" y="1994"/>
                    <a:pt x="1883" y="1913"/>
                    <a:pt x="2082" y="1721"/>
                  </a:cubicBezTo>
                  <a:cubicBezTo>
                    <a:pt x="2797" y="1029"/>
                    <a:pt x="2109" y="1"/>
                    <a:pt x="13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37" name="Google Shape;1337;p48"/>
            <p:cNvSpPr/>
            <p:nvPr/>
          </p:nvSpPr>
          <p:spPr>
            <a:xfrm>
              <a:off x="2990125" y="1303025"/>
              <a:ext cx="76175" cy="54025"/>
            </a:xfrm>
            <a:custGeom>
              <a:avLst/>
              <a:gdLst/>
              <a:ahLst/>
              <a:cxnLst/>
              <a:rect l="l" t="t" r="r" b="b"/>
              <a:pathLst>
                <a:path w="3047" h="2161" extrusionOk="0">
                  <a:moveTo>
                    <a:pt x="1485" y="0"/>
                  </a:moveTo>
                  <a:cubicBezTo>
                    <a:pt x="1254" y="0"/>
                    <a:pt x="1016" y="87"/>
                    <a:pt x="804" y="293"/>
                  </a:cubicBezTo>
                  <a:cubicBezTo>
                    <a:pt x="1" y="1025"/>
                    <a:pt x="720" y="2161"/>
                    <a:pt x="1552" y="2161"/>
                  </a:cubicBezTo>
                  <a:cubicBezTo>
                    <a:pt x="1791" y="2161"/>
                    <a:pt x="2039" y="2067"/>
                    <a:pt x="2263" y="1843"/>
                  </a:cubicBezTo>
                  <a:cubicBezTo>
                    <a:pt x="3046" y="1107"/>
                    <a:pt x="2309" y="0"/>
                    <a:pt x="14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38" name="Google Shape;1338;p48"/>
            <p:cNvSpPr/>
            <p:nvPr/>
          </p:nvSpPr>
          <p:spPr>
            <a:xfrm>
              <a:off x="3220200" y="1557425"/>
              <a:ext cx="86350" cy="60875"/>
            </a:xfrm>
            <a:custGeom>
              <a:avLst/>
              <a:gdLst/>
              <a:ahLst/>
              <a:cxnLst/>
              <a:rect l="l" t="t" r="r" b="b"/>
              <a:pathLst>
                <a:path w="3454" h="2435" extrusionOk="0">
                  <a:moveTo>
                    <a:pt x="1680" y="1"/>
                  </a:moveTo>
                  <a:cubicBezTo>
                    <a:pt x="1417" y="1"/>
                    <a:pt x="1146" y="98"/>
                    <a:pt x="902" y="330"/>
                  </a:cubicBezTo>
                  <a:cubicBezTo>
                    <a:pt x="0" y="1160"/>
                    <a:pt x="820" y="2434"/>
                    <a:pt x="1773" y="2434"/>
                  </a:cubicBezTo>
                  <a:cubicBezTo>
                    <a:pt x="2041" y="2434"/>
                    <a:pt x="2320" y="2333"/>
                    <a:pt x="2573" y="2093"/>
                  </a:cubicBezTo>
                  <a:cubicBezTo>
                    <a:pt x="3453" y="1261"/>
                    <a:pt x="2622" y="1"/>
                    <a:pt x="16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39" name="Google Shape;1339;p48"/>
            <p:cNvSpPr/>
            <p:nvPr/>
          </p:nvSpPr>
          <p:spPr>
            <a:xfrm>
              <a:off x="2840750" y="1546550"/>
              <a:ext cx="42525" cy="30300"/>
            </a:xfrm>
            <a:custGeom>
              <a:avLst/>
              <a:gdLst/>
              <a:ahLst/>
              <a:cxnLst/>
              <a:rect l="l" t="t" r="r" b="b"/>
              <a:pathLst>
                <a:path w="1701" h="1212" extrusionOk="0">
                  <a:moveTo>
                    <a:pt x="813" y="0"/>
                  </a:moveTo>
                  <a:cubicBezTo>
                    <a:pt x="684" y="0"/>
                    <a:pt x="549" y="47"/>
                    <a:pt x="426" y="157"/>
                  </a:cubicBezTo>
                  <a:cubicBezTo>
                    <a:pt x="0" y="583"/>
                    <a:pt x="403" y="1211"/>
                    <a:pt x="860" y="1211"/>
                  </a:cubicBezTo>
                  <a:cubicBezTo>
                    <a:pt x="990" y="1211"/>
                    <a:pt x="1125" y="1160"/>
                    <a:pt x="1247" y="1039"/>
                  </a:cubicBezTo>
                  <a:cubicBezTo>
                    <a:pt x="1701" y="632"/>
                    <a:pt x="1290" y="0"/>
                    <a:pt x="8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40" name="Google Shape;1340;p48"/>
            <p:cNvSpPr/>
            <p:nvPr/>
          </p:nvSpPr>
          <p:spPr>
            <a:xfrm>
              <a:off x="2641650" y="1300600"/>
              <a:ext cx="69175" cy="64875"/>
            </a:xfrm>
            <a:custGeom>
              <a:avLst/>
              <a:gdLst/>
              <a:ahLst/>
              <a:cxnLst/>
              <a:rect l="l" t="t" r="r" b="b"/>
              <a:pathLst>
                <a:path w="2767" h="2595" extrusionOk="0">
                  <a:moveTo>
                    <a:pt x="1065" y="0"/>
                  </a:moveTo>
                  <a:cubicBezTo>
                    <a:pt x="867" y="0"/>
                    <a:pt x="670" y="59"/>
                    <a:pt x="487" y="208"/>
                  </a:cubicBezTo>
                  <a:cubicBezTo>
                    <a:pt x="31" y="542"/>
                    <a:pt x="1" y="1150"/>
                    <a:pt x="183" y="1636"/>
                  </a:cubicBezTo>
                  <a:cubicBezTo>
                    <a:pt x="393" y="2202"/>
                    <a:pt x="848" y="2594"/>
                    <a:pt x="1349" y="2594"/>
                  </a:cubicBezTo>
                  <a:cubicBezTo>
                    <a:pt x="1575" y="2594"/>
                    <a:pt x="1811" y="2515"/>
                    <a:pt x="2037" y="2335"/>
                  </a:cubicBezTo>
                  <a:cubicBezTo>
                    <a:pt x="2767" y="1849"/>
                    <a:pt x="2736" y="785"/>
                    <a:pt x="2007" y="329"/>
                  </a:cubicBezTo>
                  <a:cubicBezTo>
                    <a:pt x="1723" y="159"/>
                    <a:pt x="1392" y="0"/>
                    <a:pt x="10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41" name="Google Shape;1341;p48"/>
            <p:cNvSpPr/>
            <p:nvPr/>
          </p:nvSpPr>
          <p:spPr>
            <a:xfrm>
              <a:off x="2824675" y="1103425"/>
              <a:ext cx="80925" cy="56350"/>
            </a:xfrm>
            <a:custGeom>
              <a:avLst/>
              <a:gdLst/>
              <a:ahLst/>
              <a:cxnLst/>
              <a:rect l="l" t="t" r="r" b="b"/>
              <a:pathLst>
                <a:path w="3237" h="2254" extrusionOk="0">
                  <a:moveTo>
                    <a:pt x="1569" y="0"/>
                  </a:moveTo>
                  <a:cubicBezTo>
                    <a:pt x="1319" y="0"/>
                    <a:pt x="1060" y="93"/>
                    <a:pt x="826" y="313"/>
                  </a:cubicBezTo>
                  <a:cubicBezTo>
                    <a:pt x="0" y="1091"/>
                    <a:pt x="766" y="2254"/>
                    <a:pt x="1648" y="2254"/>
                  </a:cubicBezTo>
                  <a:cubicBezTo>
                    <a:pt x="1903" y="2254"/>
                    <a:pt x="2168" y="2156"/>
                    <a:pt x="2406" y="1924"/>
                  </a:cubicBezTo>
                  <a:cubicBezTo>
                    <a:pt x="3236" y="1166"/>
                    <a:pt x="2457" y="0"/>
                    <a:pt x="15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42" name="Google Shape;1342;p48"/>
            <p:cNvSpPr/>
            <p:nvPr/>
          </p:nvSpPr>
          <p:spPr>
            <a:xfrm>
              <a:off x="2806825" y="1305425"/>
              <a:ext cx="53125" cy="37600"/>
            </a:xfrm>
            <a:custGeom>
              <a:avLst/>
              <a:gdLst/>
              <a:ahLst/>
              <a:cxnLst/>
              <a:rect l="l" t="t" r="r" b="b"/>
              <a:pathLst>
                <a:path w="2125" h="1504" extrusionOk="0">
                  <a:moveTo>
                    <a:pt x="1031" y="1"/>
                  </a:moveTo>
                  <a:cubicBezTo>
                    <a:pt x="873" y="1"/>
                    <a:pt x="712" y="59"/>
                    <a:pt x="567" y="197"/>
                  </a:cubicBezTo>
                  <a:cubicBezTo>
                    <a:pt x="0" y="740"/>
                    <a:pt x="498" y="1503"/>
                    <a:pt x="1090" y="1503"/>
                  </a:cubicBezTo>
                  <a:cubicBezTo>
                    <a:pt x="1260" y="1503"/>
                    <a:pt x="1438" y="1441"/>
                    <a:pt x="1600" y="1291"/>
                  </a:cubicBezTo>
                  <a:cubicBezTo>
                    <a:pt x="2124" y="767"/>
                    <a:pt x="1603" y="1"/>
                    <a:pt x="10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43" name="Google Shape;1343;p48"/>
            <p:cNvSpPr/>
            <p:nvPr/>
          </p:nvSpPr>
          <p:spPr>
            <a:xfrm>
              <a:off x="3298875" y="1915225"/>
              <a:ext cx="92900" cy="65575"/>
            </a:xfrm>
            <a:custGeom>
              <a:avLst/>
              <a:gdLst/>
              <a:ahLst/>
              <a:cxnLst/>
              <a:rect l="l" t="t" r="r" b="b"/>
              <a:pathLst>
                <a:path w="3716" h="2623" extrusionOk="0">
                  <a:moveTo>
                    <a:pt x="1818" y="0"/>
                  </a:moveTo>
                  <a:cubicBezTo>
                    <a:pt x="1527" y="0"/>
                    <a:pt x="1223" y="108"/>
                    <a:pt x="946" y="365"/>
                  </a:cubicBezTo>
                  <a:cubicBezTo>
                    <a:pt x="0" y="1264"/>
                    <a:pt x="895" y="2623"/>
                    <a:pt x="1911" y="2623"/>
                  </a:cubicBezTo>
                  <a:cubicBezTo>
                    <a:pt x="2201" y="2623"/>
                    <a:pt x="2500" y="2512"/>
                    <a:pt x="2770" y="2249"/>
                  </a:cubicBezTo>
                  <a:cubicBezTo>
                    <a:pt x="3716" y="1327"/>
                    <a:pt x="2840" y="0"/>
                    <a:pt x="18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44" name="Google Shape;1344;p48"/>
            <p:cNvSpPr/>
            <p:nvPr/>
          </p:nvSpPr>
          <p:spPr>
            <a:xfrm>
              <a:off x="3352825" y="1772100"/>
              <a:ext cx="67525" cy="47275"/>
            </a:xfrm>
            <a:custGeom>
              <a:avLst/>
              <a:gdLst/>
              <a:ahLst/>
              <a:cxnLst/>
              <a:rect l="l" t="t" r="r" b="b"/>
              <a:pathLst>
                <a:path w="2701" h="1891" extrusionOk="0">
                  <a:moveTo>
                    <a:pt x="1325" y="1"/>
                  </a:moveTo>
                  <a:cubicBezTo>
                    <a:pt x="1124" y="1"/>
                    <a:pt x="918" y="76"/>
                    <a:pt x="733" y="254"/>
                  </a:cubicBezTo>
                  <a:cubicBezTo>
                    <a:pt x="1" y="916"/>
                    <a:pt x="628" y="1890"/>
                    <a:pt x="1373" y="1890"/>
                  </a:cubicBezTo>
                  <a:cubicBezTo>
                    <a:pt x="1585" y="1890"/>
                    <a:pt x="1807" y="1811"/>
                    <a:pt x="2010" y="1622"/>
                  </a:cubicBezTo>
                  <a:cubicBezTo>
                    <a:pt x="2700" y="979"/>
                    <a:pt x="2049" y="1"/>
                    <a:pt x="13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45" name="Google Shape;1345;p48"/>
            <p:cNvSpPr/>
            <p:nvPr/>
          </p:nvSpPr>
          <p:spPr>
            <a:xfrm>
              <a:off x="3105175" y="1300600"/>
              <a:ext cx="81450" cy="56650"/>
            </a:xfrm>
            <a:custGeom>
              <a:avLst/>
              <a:gdLst/>
              <a:ahLst/>
              <a:cxnLst/>
              <a:rect l="l" t="t" r="r" b="b"/>
              <a:pathLst>
                <a:path w="3258" h="2266" extrusionOk="0">
                  <a:moveTo>
                    <a:pt x="1610" y="0"/>
                  </a:moveTo>
                  <a:cubicBezTo>
                    <a:pt x="1355" y="0"/>
                    <a:pt x="1091" y="97"/>
                    <a:pt x="852" y="329"/>
                  </a:cubicBezTo>
                  <a:cubicBezTo>
                    <a:pt x="1" y="1086"/>
                    <a:pt x="768" y="2266"/>
                    <a:pt x="1666" y="2266"/>
                  </a:cubicBezTo>
                  <a:cubicBezTo>
                    <a:pt x="1923" y="2266"/>
                    <a:pt x="2190" y="2170"/>
                    <a:pt x="2433" y="1940"/>
                  </a:cubicBezTo>
                  <a:cubicBezTo>
                    <a:pt x="3258" y="1162"/>
                    <a:pt x="2492" y="0"/>
                    <a:pt x="16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46" name="Google Shape;1346;p48"/>
            <p:cNvSpPr/>
            <p:nvPr/>
          </p:nvSpPr>
          <p:spPr>
            <a:xfrm>
              <a:off x="2950725" y="1052550"/>
              <a:ext cx="73825" cy="52075"/>
            </a:xfrm>
            <a:custGeom>
              <a:avLst/>
              <a:gdLst/>
              <a:ahLst/>
              <a:cxnLst/>
              <a:rect l="l" t="t" r="r" b="b"/>
              <a:pathLst>
                <a:path w="2953" h="2083" extrusionOk="0">
                  <a:moveTo>
                    <a:pt x="1410" y="0"/>
                  </a:moveTo>
                  <a:cubicBezTo>
                    <a:pt x="1183" y="0"/>
                    <a:pt x="949" y="84"/>
                    <a:pt x="738" y="282"/>
                  </a:cubicBezTo>
                  <a:cubicBezTo>
                    <a:pt x="0" y="996"/>
                    <a:pt x="716" y="2083"/>
                    <a:pt x="1514" y="2083"/>
                  </a:cubicBezTo>
                  <a:cubicBezTo>
                    <a:pt x="1735" y="2083"/>
                    <a:pt x="1962" y="1999"/>
                    <a:pt x="2167" y="1801"/>
                  </a:cubicBezTo>
                  <a:cubicBezTo>
                    <a:pt x="2952" y="1087"/>
                    <a:pt x="2228" y="0"/>
                    <a:pt x="14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lt2"/>
        </a:solidFill>
        <a:effectLst/>
      </p:bgPr>
    </p:bg>
    <p:spTree>
      <p:nvGrpSpPr>
        <p:cNvPr id="1" name="Shape 1347"/>
        <p:cNvGrpSpPr/>
        <p:nvPr/>
      </p:nvGrpSpPr>
      <p:grpSpPr>
        <a:xfrm>
          <a:off x="0" y="0"/>
          <a:ext cx="0" cy="0"/>
          <a:chOff x="0" y="0"/>
          <a:chExt cx="0" cy="0"/>
        </a:xfrm>
      </p:grpSpPr>
      <p:sp>
        <p:nvSpPr>
          <p:cNvPr id="1348" name="Google Shape;1348;p49"/>
          <p:cNvSpPr txBox="1">
            <a:spLocks noGrp="1"/>
          </p:cNvSpPr>
          <p:nvPr>
            <p:ph type="title" hasCustomPrompt="1"/>
          </p:nvPr>
        </p:nvSpPr>
        <p:spPr>
          <a:xfrm>
            <a:off x="713225" y="1508760"/>
            <a:ext cx="7690200" cy="14778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1"/>
              </a:buClr>
              <a:buSzPts val="12000"/>
              <a:buNone/>
              <a:defRPr sz="12000" b="0">
                <a:solidFill>
                  <a:schemeClr val="accent1"/>
                </a:solidFill>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1349" name="Google Shape;1349;p49"/>
          <p:cNvSpPr txBox="1">
            <a:spLocks noGrp="1"/>
          </p:cNvSpPr>
          <p:nvPr>
            <p:ph type="subTitle" idx="1"/>
          </p:nvPr>
        </p:nvSpPr>
        <p:spPr>
          <a:xfrm>
            <a:off x="740675" y="2869782"/>
            <a:ext cx="7690200" cy="348000"/>
          </a:xfrm>
          <a:prstGeom prst="rect">
            <a:avLst/>
          </a:prstGeom>
        </p:spPr>
        <p:txBody>
          <a:bodyPr spcFirstLastPara="1" wrap="square" lIns="0" tIns="0" rIns="0" bIns="0" anchor="t" anchorCtr="0">
            <a:noAutofit/>
          </a:bodyPr>
          <a:lstStyle>
            <a:lvl1pPr lvl="0" algn="ctr" rtl="0">
              <a:spcBef>
                <a:spcPts val="0"/>
              </a:spcBef>
              <a:spcAft>
                <a:spcPts val="0"/>
              </a:spcAft>
              <a:buSzPts val="1600"/>
              <a:buNone/>
              <a:defRPr sz="2100">
                <a:solidFill>
                  <a:schemeClr val="accent1"/>
                </a:solidFill>
                <a:latin typeface="Teko"/>
                <a:ea typeface="Teko"/>
                <a:cs typeface="Teko"/>
                <a:sym typeface="Teko"/>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350" name="Google Shape;1350;p49"/>
          <p:cNvSpPr/>
          <p:nvPr/>
        </p:nvSpPr>
        <p:spPr>
          <a:xfrm flipH="1">
            <a:off x="4531034" y="4222554"/>
            <a:ext cx="4612966" cy="920937"/>
          </a:xfrm>
          <a:custGeom>
            <a:avLst/>
            <a:gdLst/>
            <a:ahLst/>
            <a:cxnLst/>
            <a:rect l="l" t="t" r="r" b="b"/>
            <a:pathLst>
              <a:path w="131461" h="26245" extrusionOk="0">
                <a:moveTo>
                  <a:pt x="29894" y="1"/>
                </a:moveTo>
                <a:cubicBezTo>
                  <a:pt x="23990" y="1"/>
                  <a:pt x="16667" y="1680"/>
                  <a:pt x="6705" y="6197"/>
                </a:cubicBezTo>
                <a:cubicBezTo>
                  <a:pt x="4604" y="7164"/>
                  <a:pt x="2369" y="8232"/>
                  <a:pt x="0" y="9432"/>
                </a:cubicBezTo>
                <a:lnTo>
                  <a:pt x="0" y="26244"/>
                </a:lnTo>
                <a:lnTo>
                  <a:pt x="131461" y="26244"/>
                </a:lnTo>
                <a:cubicBezTo>
                  <a:pt x="131402" y="26244"/>
                  <a:pt x="119754" y="10593"/>
                  <a:pt x="101802" y="10593"/>
                </a:cubicBezTo>
                <a:cubicBezTo>
                  <a:pt x="99368" y="10593"/>
                  <a:pt x="96819" y="10881"/>
                  <a:pt x="94168" y="11534"/>
                </a:cubicBezTo>
                <a:cubicBezTo>
                  <a:pt x="86657" y="13363"/>
                  <a:pt x="80444" y="14107"/>
                  <a:pt x="75169" y="14107"/>
                </a:cubicBezTo>
                <a:cubicBezTo>
                  <a:pt x="52195" y="14107"/>
                  <a:pt x="47005" y="1"/>
                  <a:pt x="2989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51" name="Google Shape;1351;p49"/>
          <p:cNvSpPr/>
          <p:nvPr/>
        </p:nvSpPr>
        <p:spPr>
          <a:xfrm flipH="1">
            <a:off x="7096744" y="3914438"/>
            <a:ext cx="2047256" cy="1229062"/>
          </a:xfrm>
          <a:custGeom>
            <a:avLst/>
            <a:gdLst/>
            <a:ahLst/>
            <a:cxnLst/>
            <a:rect l="l" t="t" r="r" b="b"/>
            <a:pathLst>
              <a:path w="58343" h="35026" extrusionOk="0">
                <a:moveTo>
                  <a:pt x="0" y="0"/>
                </a:moveTo>
                <a:lnTo>
                  <a:pt x="0" y="35025"/>
                </a:lnTo>
                <a:lnTo>
                  <a:pt x="58342" y="35025"/>
                </a:lnTo>
                <a:cubicBezTo>
                  <a:pt x="55140" y="30856"/>
                  <a:pt x="49469" y="26853"/>
                  <a:pt x="39195" y="25218"/>
                </a:cubicBezTo>
                <a:cubicBezTo>
                  <a:pt x="14411" y="21349"/>
                  <a:pt x="9841" y="8340"/>
                  <a:pt x="3003" y="1835"/>
                </a:cubicBezTo>
                <a:cubicBezTo>
                  <a:pt x="2202" y="1101"/>
                  <a:pt x="1168" y="467"/>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52" name="Google Shape;1352;p49"/>
          <p:cNvSpPr/>
          <p:nvPr/>
        </p:nvSpPr>
        <p:spPr>
          <a:xfrm rot="10800000" flipH="1">
            <a:off x="-39950" y="-76212"/>
            <a:ext cx="3286525" cy="656125"/>
          </a:xfrm>
          <a:custGeom>
            <a:avLst/>
            <a:gdLst/>
            <a:ahLst/>
            <a:cxnLst/>
            <a:rect l="l" t="t" r="r" b="b"/>
            <a:pathLst>
              <a:path w="131461" h="26245" extrusionOk="0">
                <a:moveTo>
                  <a:pt x="29894" y="1"/>
                </a:moveTo>
                <a:cubicBezTo>
                  <a:pt x="23990" y="1"/>
                  <a:pt x="16667" y="1680"/>
                  <a:pt x="6705" y="6197"/>
                </a:cubicBezTo>
                <a:cubicBezTo>
                  <a:pt x="4604" y="7164"/>
                  <a:pt x="2369" y="8232"/>
                  <a:pt x="0" y="9432"/>
                </a:cubicBezTo>
                <a:lnTo>
                  <a:pt x="0" y="26244"/>
                </a:lnTo>
                <a:lnTo>
                  <a:pt x="131461" y="26244"/>
                </a:lnTo>
                <a:cubicBezTo>
                  <a:pt x="131402" y="26244"/>
                  <a:pt x="119754" y="10593"/>
                  <a:pt x="101802" y="10593"/>
                </a:cubicBezTo>
                <a:cubicBezTo>
                  <a:pt x="99368" y="10593"/>
                  <a:pt x="96819" y="10881"/>
                  <a:pt x="94168" y="11534"/>
                </a:cubicBezTo>
                <a:cubicBezTo>
                  <a:pt x="86657" y="13363"/>
                  <a:pt x="80444" y="14107"/>
                  <a:pt x="75169" y="14107"/>
                </a:cubicBezTo>
                <a:cubicBezTo>
                  <a:pt x="52195" y="14107"/>
                  <a:pt x="47005" y="1"/>
                  <a:pt x="2989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53" name="Google Shape;1353;p49"/>
          <p:cNvSpPr/>
          <p:nvPr/>
        </p:nvSpPr>
        <p:spPr>
          <a:xfrm rot="10800000" flipH="1">
            <a:off x="-39950" y="-76212"/>
            <a:ext cx="1458575" cy="875650"/>
          </a:xfrm>
          <a:custGeom>
            <a:avLst/>
            <a:gdLst/>
            <a:ahLst/>
            <a:cxnLst/>
            <a:rect l="l" t="t" r="r" b="b"/>
            <a:pathLst>
              <a:path w="58343" h="35026" extrusionOk="0">
                <a:moveTo>
                  <a:pt x="0" y="0"/>
                </a:moveTo>
                <a:lnTo>
                  <a:pt x="0" y="35025"/>
                </a:lnTo>
                <a:lnTo>
                  <a:pt x="58342" y="35025"/>
                </a:lnTo>
                <a:cubicBezTo>
                  <a:pt x="55140" y="30856"/>
                  <a:pt x="49469" y="26853"/>
                  <a:pt x="39195" y="25218"/>
                </a:cubicBezTo>
                <a:cubicBezTo>
                  <a:pt x="14411" y="21349"/>
                  <a:pt x="9841" y="8340"/>
                  <a:pt x="3003" y="1835"/>
                </a:cubicBezTo>
                <a:cubicBezTo>
                  <a:pt x="2202" y="1101"/>
                  <a:pt x="1168" y="467"/>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2"/>
        </a:solidFill>
        <a:effectLst/>
      </p:bgPr>
    </p:bg>
    <p:spTree>
      <p:nvGrpSpPr>
        <p:cNvPr id="1" name="Shape 1354"/>
        <p:cNvGrpSpPr/>
        <p:nvPr/>
      </p:nvGrpSpPr>
      <p:grpSpPr>
        <a:xfrm>
          <a:off x="0" y="0"/>
          <a:ext cx="0" cy="0"/>
          <a:chOff x="0" y="0"/>
          <a:chExt cx="0" cy="0"/>
        </a:xfrm>
      </p:grpSpPr>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able of contents">
  <p:cSld name="CUSTOM_3_2">
    <p:bg>
      <p:bgPr>
        <a:solidFill>
          <a:schemeClr val="lt2"/>
        </a:solidFill>
        <a:effectLst/>
      </p:bgPr>
    </p:bg>
    <p:spTree>
      <p:nvGrpSpPr>
        <p:cNvPr id="1" name="Shape 1355"/>
        <p:cNvGrpSpPr/>
        <p:nvPr/>
      </p:nvGrpSpPr>
      <p:grpSpPr>
        <a:xfrm>
          <a:off x="0" y="0"/>
          <a:ext cx="0" cy="0"/>
          <a:chOff x="0" y="0"/>
          <a:chExt cx="0" cy="0"/>
        </a:xfrm>
      </p:grpSpPr>
      <p:sp>
        <p:nvSpPr>
          <p:cNvPr id="1356" name="Google Shape;1356;p51"/>
          <p:cNvSpPr/>
          <p:nvPr/>
        </p:nvSpPr>
        <p:spPr>
          <a:xfrm>
            <a:off x="8393700" y="-219725"/>
            <a:ext cx="1291825" cy="1970000"/>
          </a:xfrm>
          <a:custGeom>
            <a:avLst/>
            <a:gdLst/>
            <a:ahLst/>
            <a:cxnLst/>
            <a:rect l="l" t="t" r="r" b="b"/>
            <a:pathLst>
              <a:path w="51673" h="78800" extrusionOk="0">
                <a:moveTo>
                  <a:pt x="42850" y="1"/>
                </a:moveTo>
                <a:cubicBezTo>
                  <a:pt x="42070" y="1"/>
                  <a:pt x="41195" y="61"/>
                  <a:pt x="40214" y="187"/>
                </a:cubicBezTo>
                <a:cubicBezTo>
                  <a:pt x="34287" y="947"/>
                  <a:pt x="27751" y="2618"/>
                  <a:pt x="21794" y="5324"/>
                </a:cubicBezTo>
                <a:cubicBezTo>
                  <a:pt x="13374" y="9153"/>
                  <a:pt x="5988" y="15050"/>
                  <a:pt x="2645" y="23409"/>
                </a:cubicBezTo>
                <a:cubicBezTo>
                  <a:pt x="760" y="28151"/>
                  <a:pt x="243" y="33318"/>
                  <a:pt x="91" y="38424"/>
                </a:cubicBezTo>
                <a:cubicBezTo>
                  <a:pt x="0" y="42345"/>
                  <a:pt x="91" y="46449"/>
                  <a:pt x="1520" y="50157"/>
                </a:cubicBezTo>
                <a:cubicBezTo>
                  <a:pt x="2584" y="52893"/>
                  <a:pt x="4286" y="55324"/>
                  <a:pt x="5988" y="57665"/>
                </a:cubicBezTo>
                <a:cubicBezTo>
                  <a:pt x="11034" y="64747"/>
                  <a:pt x="16444" y="72103"/>
                  <a:pt x="24226" y="75993"/>
                </a:cubicBezTo>
                <a:cubicBezTo>
                  <a:pt x="27721" y="77726"/>
                  <a:pt x="31612" y="78699"/>
                  <a:pt x="35502" y="78790"/>
                </a:cubicBezTo>
                <a:cubicBezTo>
                  <a:pt x="35707" y="78796"/>
                  <a:pt x="35912" y="78799"/>
                  <a:pt x="36118" y="78799"/>
                </a:cubicBezTo>
                <a:cubicBezTo>
                  <a:pt x="37903" y="78799"/>
                  <a:pt x="39730" y="78547"/>
                  <a:pt x="41338" y="77756"/>
                </a:cubicBezTo>
                <a:cubicBezTo>
                  <a:pt x="43557" y="76662"/>
                  <a:pt x="45199" y="74595"/>
                  <a:pt x="46445" y="72407"/>
                </a:cubicBezTo>
                <a:cubicBezTo>
                  <a:pt x="51673" y="63288"/>
                  <a:pt x="51278" y="52163"/>
                  <a:pt x="50791" y="41677"/>
                </a:cubicBezTo>
                <a:cubicBezTo>
                  <a:pt x="50335" y="32011"/>
                  <a:pt x="49880" y="22375"/>
                  <a:pt x="49424" y="12770"/>
                </a:cubicBezTo>
                <a:cubicBezTo>
                  <a:pt x="49066" y="5637"/>
                  <a:pt x="50380" y="1"/>
                  <a:pt x="4285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57" name="Google Shape;1357;p51"/>
          <p:cNvSpPr txBox="1">
            <a:spLocks noGrp="1"/>
          </p:cNvSpPr>
          <p:nvPr>
            <p:ph type="title"/>
          </p:nvPr>
        </p:nvSpPr>
        <p:spPr>
          <a:xfrm>
            <a:off x="713225" y="356623"/>
            <a:ext cx="7516500" cy="7938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1"/>
              </a:buClr>
              <a:buSzPts val="4500"/>
              <a:buNone/>
              <a:defRPr>
                <a:solidFill>
                  <a:schemeClr val="accen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358" name="Google Shape;1358;p51"/>
          <p:cNvSpPr txBox="1">
            <a:spLocks noGrp="1"/>
          </p:cNvSpPr>
          <p:nvPr>
            <p:ph type="title" idx="2" hasCustomPrompt="1"/>
          </p:nvPr>
        </p:nvSpPr>
        <p:spPr>
          <a:xfrm>
            <a:off x="773701" y="1506300"/>
            <a:ext cx="606900" cy="4980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1"/>
              </a:buClr>
              <a:buSzPts val="6000"/>
              <a:buNone/>
              <a:defRPr sz="4000" b="0">
                <a:solidFill>
                  <a:schemeClr val="accent3"/>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359" name="Google Shape;1359;p51"/>
          <p:cNvSpPr txBox="1">
            <a:spLocks noGrp="1"/>
          </p:cNvSpPr>
          <p:nvPr>
            <p:ph type="title" idx="3"/>
          </p:nvPr>
        </p:nvSpPr>
        <p:spPr>
          <a:xfrm>
            <a:off x="1525325" y="1924050"/>
            <a:ext cx="2744100" cy="478800"/>
          </a:xfrm>
          <a:prstGeom prst="rect">
            <a:avLst/>
          </a:prstGeom>
        </p:spPr>
        <p:txBody>
          <a:bodyPr spcFirstLastPara="1" wrap="square" lIns="0" tIns="0" rIns="0" bIns="0" anchor="t" anchorCtr="0">
            <a:noAutofit/>
          </a:bodyPr>
          <a:lstStyle>
            <a:lvl1pPr lvl="0" rtl="0">
              <a:spcBef>
                <a:spcPts val="0"/>
              </a:spcBef>
              <a:spcAft>
                <a:spcPts val="0"/>
              </a:spcAft>
              <a:buClr>
                <a:schemeClr val="accent2"/>
              </a:buClr>
              <a:buSzPts val="1400"/>
              <a:buFont typeface="Open Sans"/>
              <a:buNone/>
              <a:defRPr sz="1400" b="0">
                <a:solidFill>
                  <a:schemeClr val="accent1"/>
                </a:solidFill>
                <a:latin typeface="Open Sans"/>
                <a:ea typeface="Open Sans"/>
                <a:cs typeface="Open Sans"/>
                <a:sym typeface="Open Sans"/>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360" name="Google Shape;1360;p51"/>
          <p:cNvSpPr txBox="1">
            <a:spLocks noGrp="1"/>
          </p:cNvSpPr>
          <p:nvPr>
            <p:ph type="title" idx="4"/>
          </p:nvPr>
        </p:nvSpPr>
        <p:spPr>
          <a:xfrm>
            <a:off x="1525325" y="1475232"/>
            <a:ext cx="2743200" cy="324000"/>
          </a:xfrm>
          <a:prstGeom prst="rect">
            <a:avLst/>
          </a:prstGeom>
        </p:spPr>
        <p:txBody>
          <a:bodyPr spcFirstLastPara="1" wrap="square" lIns="0" tIns="0" rIns="0" bIns="0" anchor="b" anchorCtr="0">
            <a:noAutofit/>
          </a:bodyPr>
          <a:lstStyle>
            <a:lvl1pPr lvl="0" rtl="0">
              <a:spcBef>
                <a:spcPts val="0"/>
              </a:spcBef>
              <a:spcAft>
                <a:spcPts val="0"/>
              </a:spcAft>
              <a:buClr>
                <a:schemeClr val="accent2"/>
              </a:buClr>
              <a:buSzPts val="2100"/>
              <a:buNone/>
              <a:defRPr sz="1800">
                <a:solidFill>
                  <a:schemeClr val="accent1"/>
                </a:solidFill>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361" name="Google Shape;1361;p51"/>
          <p:cNvSpPr txBox="1">
            <a:spLocks noGrp="1"/>
          </p:cNvSpPr>
          <p:nvPr>
            <p:ph type="title" idx="5" hasCustomPrompt="1"/>
          </p:nvPr>
        </p:nvSpPr>
        <p:spPr>
          <a:xfrm>
            <a:off x="773701" y="2680225"/>
            <a:ext cx="606900" cy="4980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1"/>
              </a:buClr>
              <a:buSzPts val="6000"/>
              <a:buNone/>
              <a:defRPr sz="4000" b="0">
                <a:solidFill>
                  <a:schemeClr val="accent3"/>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362" name="Google Shape;1362;p51"/>
          <p:cNvSpPr txBox="1">
            <a:spLocks noGrp="1"/>
          </p:cNvSpPr>
          <p:nvPr>
            <p:ph type="title" idx="6"/>
          </p:nvPr>
        </p:nvSpPr>
        <p:spPr>
          <a:xfrm>
            <a:off x="1525325" y="3021775"/>
            <a:ext cx="2744100" cy="478800"/>
          </a:xfrm>
          <a:prstGeom prst="rect">
            <a:avLst/>
          </a:prstGeom>
        </p:spPr>
        <p:txBody>
          <a:bodyPr spcFirstLastPara="1" wrap="square" lIns="0" tIns="0" rIns="0" bIns="0" anchor="t" anchorCtr="0">
            <a:noAutofit/>
          </a:bodyPr>
          <a:lstStyle>
            <a:lvl1pPr lvl="0" rtl="0">
              <a:spcBef>
                <a:spcPts val="0"/>
              </a:spcBef>
              <a:spcAft>
                <a:spcPts val="0"/>
              </a:spcAft>
              <a:buClr>
                <a:schemeClr val="accent2"/>
              </a:buClr>
              <a:buSzPts val="1400"/>
              <a:buFont typeface="Open Sans"/>
              <a:buNone/>
              <a:defRPr sz="1400" b="0">
                <a:solidFill>
                  <a:schemeClr val="accent1"/>
                </a:solidFill>
                <a:latin typeface="Open Sans"/>
                <a:ea typeface="Open Sans"/>
                <a:cs typeface="Open Sans"/>
                <a:sym typeface="Open Sans"/>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363" name="Google Shape;1363;p51"/>
          <p:cNvSpPr txBox="1">
            <a:spLocks noGrp="1"/>
          </p:cNvSpPr>
          <p:nvPr>
            <p:ph type="title" idx="7"/>
          </p:nvPr>
        </p:nvSpPr>
        <p:spPr>
          <a:xfrm>
            <a:off x="1525325" y="2572957"/>
            <a:ext cx="2743200" cy="324000"/>
          </a:xfrm>
          <a:prstGeom prst="rect">
            <a:avLst/>
          </a:prstGeom>
        </p:spPr>
        <p:txBody>
          <a:bodyPr spcFirstLastPara="1" wrap="square" lIns="0" tIns="0" rIns="0" bIns="0" anchor="b" anchorCtr="0">
            <a:noAutofit/>
          </a:bodyPr>
          <a:lstStyle>
            <a:lvl1pPr lvl="0" rtl="0">
              <a:spcBef>
                <a:spcPts val="0"/>
              </a:spcBef>
              <a:spcAft>
                <a:spcPts val="0"/>
              </a:spcAft>
              <a:buClr>
                <a:schemeClr val="accent2"/>
              </a:buClr>
              <a:buSzPts val="2100"/>
              <a:buNone/>
              <a:defRPr sz="1800">
                <a:solidFill>
                  <a:schemeClr val="accent1"/>
                </a:solidFill>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364" name="Google Shape;1364;p51"/>
          <p:cNvSpPr txBox="1">
            <a:spLocks noGrp="1"/>
          </p:cNvSpPr>
          <p:nvPr>
            <p:ph type="title" idx="8" hasCustomPrompt="1"/>
          </p:nvPr>
        </p:nvSpPr>
        <p:spPr>
          <a:xfrm>
            <a:off x="773701" y="3868500"/>
            <a:ext cx="606900" cy="4980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1"/>
              </a:buClr>
              <a:buSzPts val="6000"/>
              <a:buNone/>
              <a:defRPr sz="4000" b="0">
                <a:solidFill>
                  <a:schemeClr val="accent3"/>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365" name="Google Shape;1365;p51"/>
          <p:cNvSpPr txBox="1">
            <a:spLocks noGrp="1"/>
          </p:cNvSpPr>
          <p:nvPr>
            <p:ph type="title" idx="9"/>
          </p:nvPr>
        </p:nvSpPr>
        <p:spPr>
          <a:xfrm>
            <a:off x="1525325" y="4210050"/>
            <a:ext cx="2744100" cy="478800"/>
          </a:xfrm>
          <a:prstGeom prst="rect">
            <a:avLst/>
          </a:prstGeom>
        </p:spPr>
        <p:txBody>
          <a:bodyPr spcFirstLastPara="1" wrap="square" lIns="0" tIns="0" rIns="0" bIns="0" anchor="t" anchorCtr="0">
            <a:noAutofit/>
          </a:bodyPr>
          <a:lstStyle>
            <a:lvl1pPr lvl="0" rtl="0">
              <a:spcBef>
                <a:spcPts val="0"/>
              </a:spcBef>
              <a:spcAft>
                <a:spcPts val="0"/>
              </a:spcAft>
              <a:buClr>
                <a:schemeClr val="accent2"/>
              </a:buClr>
              <a:buSzPts val="1400"/>
              <a:buFont typeface="Open Sans"/>
              <a:buNone/>
              <a:defRPr sz="1400" b="0">
                <a:solidFill>
                  <a:schemeClr val="accent1"/>
                </a:solidFill>
                <a:latin typeface="Open Sans"/>
                <a:ea typeface="Open Sans"/>
                <a:cs typeface="Open Sans"/>
                <a:sym typeface="Open Sans"/>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366" name="Google Shape;1366;p51"/>
          <p:cNvSpPr txBox="1">
            <a:spLocks noGrp="1"/>
          </p:cNvSpPr>
          <p:nvPr>
            <p:ph type="title" idx="13"/>
          </p:nvPr>
        </p:nvSpPr>
        <p:spPr>
          <a:xfrm>
            <a:off x="1525325" y="3761232"/>
            <a:ext cx="2743200" cy="324000"/>
          </a:xfrm>
          <a:prstGeom prst="rect">
            <a:avLst/>
          </a:prstGeom>
        </p:spPr>
        <p:txBody>
          <a:bodyPr spcFirstLastPara="1" wrap="square" lIns="0" tIns="0" rIns="0" bIns="0" anchor="b" anchorCtr="0">
            <a:noAutofit/>
          </a:bodyPr>
          <a:lstStyle>
            <a:lvl1pPr lvl="0" rtl="0">
              <a:spcBef>
                <a:spcPts val="0"/>
              </a:spcBef>
              <a:spcAft>
                <a:spcPts val="0"/>
              </a:spcAft>
              <a:buClr>
                <a:schemeClr val="accent2"/>
              </a:buClr>
              <a:buSzPts val="2100"/>
              <a:buNone/>
              <a:defRPr sz="1800">
                <a:solidFill>
                  <a:schemeClr val="accent1"/>
                </a:solidFill>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367" name="Google Shape;1367;p51"/>
          <p:cNvSpPr txBox="1">
            <a:spLocks noGrp="1"/>
          </p:cNvSpPr>
          <p:nvPr>
            <p:ph type="title" idx="14" hasCustomPrompt="1"/>
          </p:nvPr>
        </p:nvSpPr>
        <p:spPr>
          <a:xfrm>
            <a:off x="4583701" y="1582500"/>
            <a:ext cx="606900" cy="4980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1"/>
              </a:buClr>
              <a:buSzPts val="6000"/>
              <a:buNone/>
              <a:defRPr sz="4000" b="0">
                <a:solidFill>
                  <a:schemeClr val="accent3"/>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368" name="Google Shape;1368;p51"/>
          <p:cNvSpPr txBox="1">
            <a:spLocks noGrp="1"/>
          </p:cNvSpPr>
          <p:nvPr>
            <p:ph type="title" idx="15"/>
          </p:nvPr>
        </p:nvSpPr>
        <p:spPr>
          <a:xfrm>
            <a:off x="5335325" y="1924050"/>
            <a:ext cx="2744100" cy="478800"/>
          </a:xfrm>
          <a:prstGeom prst="rect">
            <a:avLst/>
          </a:prstGeom>
        </p:spPr>
        <p:txBody>
          <a:bodyPr spcFirstLastPara="1" wrap="square" lIns="0" tIns="0" rIns="0" bIns="0" anchor="t" anchorCtr="0">
            <a:noAutofit/>
          </a:bodyPr>
          <a:lstStyle>
            <a:lvl1pPr lvl="0" rtl="0">
              <a:spcBef>
                <a:spcPts val="0"/>
              </a:spcBef>
              <a:spcAft>
                <a:spcPts val="0"/>
              </a:spcAft>
              <a:buClr>
                <a:schemeClr val="accent2"/>
              </a:buClr>
              <a:buSzPts val="1400"/>
              <a:buFont typeface="Open Sans"/>
              <a:buNone/>
              <a:defRPr sz="1400" b="0">
                <a:solidFill>
                  <a:schemeClr val="accent1"/>
                </a:solidFill>
                <a:latin typeface="Open Sans"/>
                <a:ea typeface="Open Sans"/>
                <a:cs typeface="Open Sans"/>
                <a:sym typeface="Open Sans"/>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369" name="Google Shape;1369;p51"/>
          <p:cNvSpPr txBox="1">
            <a:spLocks noGrp="1"/>
          </p:cNvSpPr>
          <p:nvPr>
            <p:ph type="title" idx="16"/>
          </p:nvPr>
        </p:nvSpPr>
        <p:spPr>
          <a:xfrm>
            <a:off x="5335325" y="1475232"/>
            <a:ext cx="2743200" cy="324000"/>
          </a:xfrm>
          <a:prstGeom prst="rect">
            <a:avLst/>
          </a:prstGeom>
        </p:spPr>
        <p:txBody>
          <a:bodyPr spcFirstLastPara="1" wrap="square" lIns="0" tIns="0" rIns="0" bIns="0" anchor="b" anchorCtr="0">
            <a:noAutofit/>
          </a:bodyPr>
          <a:lstStyle>
            <a:lvl1pPr lvl="0" rtl="0">
              <a:spcBef>
                <a:spcPts val="0"/>
              </a:spcBef>
              <a:spcAft>
                <a:spcPts val="0"/>
              </a:spcAft>
              <a:buClr>
                <a:schemeClr val="accent2"/>
              </a:buClr>
              <a:buSzPts val="2100"/>
              <a:buNone/>
              <a:defRPr sz="1800">
                <a:solidFill>
                  <a:schemeClr val="accent1"/>
                </a:solidFill>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370" name="Google Shape;1370;p51"/>
          <p:cNvSpPr txBox="1">
            <a:spLocks noGrp="1"/>
          </p:cNvSpPr>
          <p:nvPr>
            <p:ph type="title" idx="17" hasCustomPrompt="1"/>
          </p:nvPr>
        </p:nvSpPr>
        <p:spPr>
          <a:xfrm>
            <a:off x="4583701" y="2756425"/>
            <a:ext cx="606900" cy="4980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1"/>
              </a:buClr>
              <a:buSzPts val="6000"/>
              <a:buNone/>
              <a:defRPr sz="4000" b="0">
                <a:solidFill>
                  <a:schemeClr val="accent3"/>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371" name="Google Shape;1371;p51"/>
          <p:cNvSpPr txBox="1">
            <a:spLocks noGrp="1"/>
          </p:cNvSpPr>
          <p:nvPr>
            <p:ph type="title" idx="18"/>
          </p:nvPr>
        </p:nvSpPr>
        <p:spPr>
          <a:xfrm>
            <a:off x="5335325" y="3021775"/>
            <a:ext cx="2744100" cy="478800"/>
          </a:xfrm>
          <a:prstGeom prst="rect">
            <a:avLst/>
          </a:prstGeom>
        </p:spPr>
        <p:txBody>
          <a:bodyPr spcFirstLastPara="1" wrap="square" lIns="0" tIns="0" rIns="0" bIns="0" anchor="t" anchorCtr="0">
            <a:noAutofit/>
          </a:bodyPr>
          <a:lstStyle>
            <a:lvl1pPr lvl="0" rtl="0">
              <a:spcBef>
                <a:spcPts val="0"/>
              </a:spcBef>
              <a:spcAft>
                <a:spcPts val="0"/>
              </a:spcAft>
              <a:buClr>
                <a:schemeClr val="accent2"/>
              </a:buClr>
              <a:buSzPts val="1400"/>
              <a:buFont typeface="Open Sans"/>
              <a:buNone/>
              <a:defRPr sz="1400" b="0">
                <a:solidFill>
                  <a:schemeClr val="accent1"/>
                </a:solidFill>
                <a:latin typeface="Open Sans"/>
                <a:ea typeface="Open Sans"/>
                <a:cs typeface="Open Sans"/>
                <a:sym typeface="Open Sans"/>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372" name="Google Shape;1372;p51"/>
          <p:cNvSpPr txBox="1">
            <a:spLocks noGrp="1"/>
          </p:cNvSpPr>
          <p:nvPr>
            <p:ph type="title" idx="19"/>
          </p:nvPr>
        </p:nvSpPr>
        <p:spPr>
          <a:xfrm>
            <a:off x="5335325" y="2572957"/>
            <a:ext cx="2743200" cy="324000"/>
          </a:xfrm>
          <a:prstGeom prst="rect">
            <a:avLst/>
          </a:prstGeom>
        </p:spPr>
        <p:txBody>
          <a:bodyPr spcFirstLastPara="1" wrap="square" lIns="0" tIns="0" rIns="0" bIns="0" anchor="b" anchorCtr="0">
            <a:noAutofit/>
          </a:bodyPr>
          <a:lstStyle>
            <a:lvl1pPr lvl="0" rtl="0">
              <a:spcBef>
                <a:spcPts val="0"/>
              </a:spcBef>
              <a:spcAft>
                <a:spcPts val="0"/>
              </a:spcAft>
              <a:buClr>
                <a:schemeClr val="accent2"/>
              </a:buClr>
              <a:buSzPts val="2100"/>
              <a:buNone/>
              <a:defRPr sz="1800">
                <a:solidFill>
                  <a:schemeClr val="accent1"/>
                </a:solidFill>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373" name="Google Shape;1373;p51"/>
          <p:cNvSpPr txBox="1">
            <a:spLocks noGrp="1"/>
          </p:cNvSpPr>
          <p:nvPr>
            <p:ph type="title" idx="20" hasCustomPrompt="1"/>
          </p:nvPr>
        </p:nvSpPr>
        <p:spPr>
          <a:xfrm>
            <a:off x="4583701" y="3944700"/>
            <a:ext cx="606900" cy="4980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1"/>
              </a:buClr>
              <a:buSzPts val="6000"/>
              <a:buNone/>
              <a:defRPr sz="4000" b="0">
                <a:solidFill>
                  <a:schemeClr val="accent3"/>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374" name="Google Shape;1374;p51"/>
          <p:cNvSpPr txBox="1">
            <a:spLocks noGrp="1"/>
          </p:cNvSpPr>
          <p:nvPr>
            <p:ph type="title" idx="21"/>
          </p:nvPr>
        </p:nvSpPr>
        <p:spPr>
          <a:xfrm>
            <a:off x="5335325" y="4210050"/>
            <a:ext cx="2744100" cy="478800"/>
          </a:xfrm>
          <a:prstGeom prst="rect">
            <a:avLst/>
          </a:prstGeom>
        </p:spPr>
        <p:txBody>
          <a:bodyPr spcFirstLastPara="1" wrap="square" lIns="0" tIns="0" rIns="0" bIns="0" anchor="t" anchorCtr="0">
            <a:noAutofit/>
          </a:bodyPr>
          <a:lstStyle>
            <a:lvl1pPr lvl="0" rtl="0">
              <a:spcBef>
                <a:spcPts val="0"/>
              </a:spcBef>
              <a:spcAft>
                <a:spcPts val="0"/>
              </a:spcAft>
              <a:buClr>
                <a:schemeClr val="accent2"/>
              </a:buClr>
              <a:buSzPts val="1400"/>
              <a:buFont typeface="Open Sans"/>
              <a:buNone/>
              <a:defRPr sz="1400" b="0">
                <a:solidFill>
                  <a:schemeClr val="accent1"/>
                </a:solidFill>
                <a:latin typeface="Open Sans"/>
                <a:ea typeface="Open Sans"/>
                <a:cs typeface="Open Sans"/>
                <a:sym typeface="Open Sans"/>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375" name="Google Shape;1375;p51"/>
          <p:cNvSpPr txBox="1">
            <a:spLocks noGrp="1"/>
          </p:cNvSpPr>
          <p:nvPr>
            <p:ph type="title" idx="22"/>
          </p:nvPr>
        </p:nvSpPr>
        <p:spPr>
          <a:xfrm>
            <a:off x="5335325" y="3761232"/>
            <a:ext cx="2743200" cy="324000"/>
          </a:xfrm>
          <a:prstGeom prst="rect">
            <a:avLst/>
          </a:prstGeom>
        </p:spPr>
        <p:txBody>
          <a:bodyPr spcFirstLastPara="1" wrap="square" lIns="0" tIns="0" rIns="0" bIns="0" anchor="b" anchorCtr="0">
            <a:noAutofit/>
          </a:bodyPr>
          <a:lstStyle>
            <a:lvl1pPr lvl="0" rtl="0">
              <a:spcBef>
                <a:spcPts val="0"/>
              </a:spcBef>
              <a:spcAft>
                <a:spcPts val="0"/>
              </a:spcAft>
              <a:buClr>
                <a:schemeClr val="accent2"/>
              </a:buClr>
              <a:buSzPts val="2100"/>
              <a:buNone/>
              <a:defRPr sz="1800">
                <a:solidFill>
                  <a:schemeClr val="accent1"/>
                </a:solidFill>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376" name="Google Shape;1376;p51"/>
          <p:cNvSpPr/>
          <p:nvPr/>
        </p:nvSpPr>
        <p:spPr>
          <a:xfrm rot="5537890">
            <a:off x="8570645" y="509669"/>
            <a:ext cx="1470406" cy="826454"/>
          </a:xfrm>
          <a:custGeom>
            <a:avLst/>
            <a:gdLst/>
            <a:ahLst/>
            <a:cxnLst/>
            <a:rect l="l" t="t" r="r" b="b"/>
            <a:pathLst>
              <a:path w="58816" h="33058" extrusionOk="0">
                <a:moveTo>
                  <a:pt x="42927" y="1"/>
                </a:moveTo>
                <a:cubicBezTo>
                  <a:pt x="25922" y="1"/>
                  <a:pt x="791" y="1598"/>
                  <a:pt x="791" y="1598"/>
                </a:cubicBezTo>
                <a:lnTo>
                  <a:pt x="0" y="2085"/>
                </a:lnTo>
                <a:cubicBezTo>
                  <a:pt x="8845" y="33058"/>
                  <a:pt x="32767" y="33058"/>
                  <a:pt x="32767" y="33058"/>
                </a:cubicBezTo>
                <a:cubicBezTo>
                  <a:pt x="58816" y="29410"/>
                  <a:pt x="57995" y="1325"/>
                  <a:pt x="57995" y="1325"/>
                </a:cubicBezTo>
                <a:cubicBezTo>
                  <a:pt x="56846" y="339"/>
                  <a:pt x="50746" y="1"/>
                  <a:pt x="429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77" name="Google Shape;1377;p51"/>
          <p:cNvSpPr/>
          <p:nvPr/>
        </p:nvSpPr>
        <p:spPr>
          <a:xfrm rot="3738907">
            <a:off x="7073581" y="-375412"/>
            <a:ext cx="2601077" cy="996932"/>
          </a:xfrm>
          <a:custGeom>
            <a:avLst/>
            <a:gdLst/>
            <a:ahLst/>
            <a:cxnLst/>
            <a:rect l="l" t="t" r="r" b="b"/>
            <a:pathLst>
              <a:path w="104045" h="39878" extrusionOk="0">
                <a:moveTo>
                  <a:pt x="101857" y="1"/>
                </a:moveTo>
                <a:lnTo>
                  <a:pt x="101857" y="1"/>
                </a:lnTo>
                <a:cubicBezTo>
                  <a:pt x="102525" y="1246"/>
                  <a:pt x="103072" y="2522"/>
                  <a:pt x="103406" y="3829"/>
                </a:cubicBezTo>
                <a:cubicBezTo>
                  <a:pt x="103771" y="5136"/>
                  <a:pt x="103953" y="6564"/>
                  <a:pt x="103832" y="7932"/>
                </a:cubicBezTo>
                <a:cubicBezTo>
                  <a:pt x="103710" y="9300"/>
                  <a:pt x="103254" y="10668"/>
                  <a:pt x="102494" y="11792"/>
                </a:cubicBezTo>
                <a:cubicBezTo>
                  <a:pt x="101795" y="12948"/>
                  <a:pt x="100671" y="13890"/>
                  <a:pt x="99394" y="14346"/>
                </a:cubicBezTo>
                <a:cubicBezTo>
                  <a:pt x="98681" y="14617"/>
                  <a:pt x="97911" y="14737"/>
                  <a:pt x="97137" y="14737"/>
                </a:cubicBezTo>
                <a:cubicBezTo>
                  <a:pt x="96526" y="14737"/>
                  <a:pt x="95912" y="14662"/>
                  <a:pt x="95321" y="14528"/>
                </a:cubicBezTo>
                <a:cubicBezTo>
                  <a:pt x="93984" y="14224"/>
                  <a:pt x="92737" y="13616"/>
                  <a:pt x="91552" y="12887"/>
                </a:cubicBezTo>
                <a:cubicBezTo>
                  <a:pt x="89212" y="11428"/>
                  <a:pt x="87266" y="9391"/>
                  <a:pt x="84956" y="7871"/>
                </a:cubicBezTo>
                <a:cubicBezTo>
                  <a:pt x="82646" y="6321"/>
                  <a:pt x="80002" y="5197"/>
                  <a:pt x="77236" y="4953"/>
                </a:cubicBezTo>
                <a:cubicBezTo>
                  <a:pt x="76980" y="4931"/>
                  <a:pt x="76723" y="4920"/>
                  <a:pt x="76465" y="4920"/>
                </a:cubicBezTo>
                <a:cubicBezTo>
                  <a:pt x="75339" y="4920"/>
                  <a:pt x="74195" y="5130"/>
                  <a:pt x="73132" y="5501"/>
                </a:cubicBezTo>
                <a:cubicBezTo>
                  <a:pt x="71856" y="5957"/>
                  <a:pt x="70670" y="6777"/>
                  <a:pt x="69637" y="7689"/>
                </a:cubicBezTo>
                <a:cubicBezTo>
                  <a:pt x="67600" y="9604"/>
                  <a:pt x="66141" y="11944"/>
                  <a:pt x="64500" y="14194"/>
                </a:cubicBezTo>
                <a:cubicBezTo>
                  <a:pt x="63710" y="15288"/>
                  <a:pt x="62798" y="16352"/>
                  <a:pt x="61886" y="17385"/>
                </a:cubicBezTo>
                <a:cubicBezTo>
                  <a:pt x="61430" y="17872"/>
                  <a:pt x="60944" y="18419"/>
                  <a:pt x="60457" y="18875"/>
                </a:cubicBezTo>
                <a:cubicBezTo>
                  <a:pt x="60184" y="19118"/>
                  <a:pt x="59940" y="19361"/>
                  <a:pt x="59697" y="19574"/>
                </a:cubicBezTo>
                <a:lnTo>
                  <a:pt x="58877" y="20273"/>
                </a:lnTo>
                <a:cubicBezTo>
                  <a:pt x="56810" y="22066"/>
                  <a:pt x="54469" y="23525"/>
                  <a:pt x="52007" y="24802"/>
                </a:cubicBezTo>
                <a:cubicBezTo>
                  <a:pt x="49545" y="26018"/>
                  <a:pt x="46931" y="26960"/>
                  <a:pt x="44226" y="27537"/>
                </a:cubicBezTo>
                <a:cubicBezTo>
                  <a:pt x="42888" y="27841"/>
                  <a:pt x="41521" y="28024"/>
                  <a:pt x="40153" y="28176"/>
                </a:cubicBezTo>
                <a:cubicBezTo>
                  <a:pt x="38785" y="28297"/>
                  <a:pt x="37387" y="28358"/>
                  <a:pt x="36019" y="28358"/>
                </a:cubicBezTo>
                <a:cubicBezTo>
                  <a:pt x="35814" y="28360"/>
                  <a:pt x="35609" y="28361"/>
                  <a:pt x="35403" y="28361"/>
                </a:cubicBezTo>
                <a:cubicBezTo>
                  <a:pt x="32839" y="28361"/>
                  <a:pt x="30254" y="28193"/>
                  <a:pt x="27721" y="28024"/>
                </a:cubicBezTo>
                <a:cubicBezTo>
                  <a:pt x="24955" y="27781"/>
                  <a:pt x="22219" y="27568"/>
                  <a:pt x="19453" y="27446"/>
                </a:cubicBezTo>
                <a:cubicBezTo>
                  <a:pt x="18794" y="27417"/>
                  <a:pt x="18128" y="27398"/>
                  <a:pt x="17462" y="27398"/>
                </a:cubicBezTo>
                <a:cubicBezTo>
                  <a:pt x="15365" y="27398"/>
                  <a:pt x="13253" y="27583"/>
                  <a:pt x="11247" y="28206"/>
                </a:cubicBezTo>
                <a:cubicBezTo>
                  <a:pt x="9940" y="28632"/>
                  <a:pt x="8693" y="29270"/>
                  <a:pt x="7629" y="30182"/>
                </a:cubicBezTo>
                <a:cubicBezTo>
                  <a:pt x="6596" y="31094"/>
                  <a:pt x="5745" y="32188"/>
                  <a:pt x="5015" y="33373"/>
                </a:cubicBezTo>
                <a:cubicBezTo>
                  <a:pt x="4256" y="34528"/>
                  <a:pt x="3617" y="35744"/>
                  <a:pt x="2797" y="36869"/>
                </a:cubicBezTo>
                <a:cubicBezTo>
                  <a:pt x="2037" y="38024"/>
                  <a:pt x="1125" y="39088"/>
                  <a:pt x="0" y="39878"/>
                </a:cubicBezTo>
                <a:cubicBezTo>
                  <a:pt x="1125" y="39118"/>
                  <a:pt x="2097" y="38054"/>
                  <a:pt x="2857" y="36899"/>
                </a:cubicBezTo>
                <a:cubicBezTo>
                  <a:pt x="3648" y="35775"/>
                  <a:pt x="4316" y="34559"/>
                  <a:pt x="5076" y="33404"/>
                </a:cubicBezTo>
                <a:cubicBezTo>
                  <a:pt x="5806" y="32279"/>
                  <a:pt x="6687" y="31185"/>
                  <a:pt x="7721" y="30243"/>
                </a:cubicBezTo>
                <a:cubicBezTo>
                  <a:pt x="8785" y="29392"/>
                  <a:pt x="10000" y="28723"/>
                  <a:pt x="11307" y="28328"/>
                </a:cubicBezTo>
                <a:cubicBezTo>
                  <a:pt x="13298" y="27694"/>
                  <a:pt x="15355" y="27516"/>
                  <a:pt x="17405" y="27516"/>
                </a:cubicBezTo>
                <a:cubicBezTo>
                  <a:pt x="18110" y="27516"/>
                  <a:pt x="18814" y="27537"/>
                  <a:pt x="19514" y="27568"/>
                </a:cubicBezTo>
                <a:cubicBezTo>
                  <a:pt x="22250" y="27689"/>
                  <a:pt x="25046" y="27902"/>
                  <a:pt x="27782" y="28145"/>
                </a:cubicBezTo>
                <a:cubicBezTo>
                  <a:pt x="30344" y="28342"/>
                  <a:pt x="32880" y="28513"/>
                  <a:pt x="35438" y="28513"/>
                </a:cubicBezTo>
                <a:cubicBezTo>
                  <a:pt x="35642" y="28513"/>
                  <a:pt x="35845" y="28512"/>
                  <a:pt x="36049" y="28510"/>
                </a:cubicBezTo>
                <a:cubicBezTo>
                  <a:pt x="37417" y="28510"/>
                  <a:pt x="38815" y="28449"/>
                  <a:pt x="40183" y="28328"/>
                </a:cubicBezTo>
                <a:cubicBezTo>
                  <a:pt x="41551" y="28206"/>
                  <a:pt x="42919" y="28024"/>
                  <a:pt x="44287" y="27720"/>
                </a:cubicBezTo>
                <a:cubicBezTo>
                  <a:pt x="46992" y="27142"/>
                  <a:pt x="49606" y="26200"/>
                  <a:pt x="52129" y="24984"/>
                </a:cubicBezTo>
                <a:cubicBezTo>
                  <a:pt x="54621" y="23768"/>
                  <a:pt x="56962" y="22249"/>
                  <a:pt x="59089" y="20455"/>
                </a:cubicBezTo>
                <a:lnTo>
                  <a:pt x="59880" y="19787"/>
                </a:lnTo>
                <a:cubicBezTo>
                  <a:pt x="60153" y="19543"/>
                  <a:pt x="60366" y="19270"/>
                  <a:pt x="60640" y="19057"/>
                </a:cubicBezTo>
                <a:cubicBezTo>
                  <a:pt x="61126" y="18601"/>
                  <a:pt x="61582" y="18054"/>
                  <a:pt x="62068" y="17568"/>
                </a:cubicBezTo>
                <a:cubicBezTo>
                  <a:pt x="62980" y="16534"/>
                  <a:pt x="63892" y="15470"/>
                  <a:pt x="64713" y="14346"/>
                </a:cubicBezTo>
                <a:cubicBezTo>
                  <a:pt x="66324" y="12096"/>
                  <a:pt x="67783" y="9756"/>
                  <a:pt x="69789" y="7841"/>
                </a:cubicBezTo>
                <a:cubicBezTo>
                  <a:pt x="70822" y="6929"/>
                  <a:pt x="71947" y="6139"/>
                  <a:pt x="73254" y="5683"/>
                </a:cubicBezTo>
                <a:cubicBezTo>
                  <a:pt x="74292" y="5303"/>
                  <a:pt x="75436" y="5113"/>
                  <a:pt x="76580" y="5113"/>
                </a:cubicBezTo>
                <a:cubicBezTo>
                  <a:pt x="76809" y="5113"/>
                  <a:pt x="77038" y="5121"/>
                  <a:pt x="77266" y="5136"/>
                </a:cubicBezTo>
                <a:cubicBezTo>
                  <a:pt x="80002" y="5379"/>
                  <a:pt x="82646" y="6504"/>
                  <a:pt x="84926" y="8023"/>
                </a:cubicBezTo>
                <a:cubicBezTo>
                  <a:pt x="87236" y="9513"/>
                  <a:pt x="89181" y="11519"/>
                  <a:pt x="91522" y="13008"/>
                </a:cubicBezTo>
                <a:cubicBezTo>
                  <a:pt x="92707" y="13768"/>
                  <a:pt x="93953" y="14346"/>
                  <a:pt x="95321" y="14650"/>
                </a:cubicBezTo>
                <a:cubicBezTo>
                  <a:pt x="95912" y="14784"/>
                  <a:pt x="96532" y="14859"/>
                  <a:pt x="97150" y="14859"/>
                </a:cubicBezTo>
                <a:cubicBezTo>
                  <a:pt x="97932" y="14859"/>
                  <a:pt x="98712" y="14739"/>
                  <a:pt x="99424" y="14467"/>
                </a:cubicBezTo>
                <a:cubicBezTo>
                  <a:pt x="100732" y="13951"/>
                  <a:pt x="101826" y="13008"/>
                  <a:pt x="102586" y="11823"/>
                </a:cubicBezTo>
                <a:cubicBezTo>
                  <a:pt x="103346" y="10668"/>
                  <a:pt x="103801" y="9270"/>
                  <a:pt x="103923" y="7932"/>
                </a:cubicBezTo>
                <a:cubicBezTo>
                  <a:pt x="104045" y="6564"/>
                  <a:pt x="103832" y="5136"/>
                  <a:pt x="103467" y="3798"/>
                </a:cubicBezTo>
                <a:cubicBezTo>
                  <a:pt x="103072" y="2492"/>
                  <a:pt x="102525" y="1246"/>
                  <a:pt x="101857" y="1"/>
                </a:cubicBezTo>
                <a:close/>
              </a:path>
            </a:pathLst>
          </a:custGeom>
          <a:solidFill>
            <a:schemeClr val="lt2"/>
          </a:solid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1378" name="Google Shape;1378;p51"/>
          <p:cNvGrpSpPr/>
          <p:nvPr/>
        </p:nvGrpSpPr>
        <p:grpSpPr>
          <a:xfrm rot="-5861450">
            <a:off x="8467926" y="70665"/>
            <a:ext cx="1143371" cy="1365710"/>
            <a:chOff x="2641650" y="1052550"/>
            <a:chExt cx="778700" cy="930125"/>
          </a:xfrm>
        </p:grpSpPr>
        <p:sp>
          <p:nvSpPr>
            <p:cNvPr id="1379" name="Google Shape;1379;p51"/>
            <p:cNvSpPr/>
            <p:nvPr/>
          </p:nvSpPr>
          <p:spPr>
            <a:xfrm>
              <a:off x="2922825" y="1529950"/>
              <a:ext cx="86650" cy="84575"/>
            </a:xfrm>
            <a:custGeom>
              <a:avLst/>
              <a:gdLst/>
              <a:ahLst/>
              <a:cxnLst/>
              <a:rect l="l" t="t" r="r" b="b"/>
              <a:pathLst>
                <a:path w="3466" h="3383" extrusionOk="0">
                  <a:moveTo>
                    <a:pt x="1733" y="0"/>
                  </a:moveTo>
                  <a:cubicBezTo>
                    <a:pt x="1451" y="0"/>
                    <a:pt x="1170" y="76"/>
                    <a:pt x="912" y="183"/>
                  </a:cubicBezTo>
                  <a:cubicBezTo>
                    <a:pt x="274" y="456"/>
                    <a:pt x="0" y="1216"/>
                    <a:pt x="30" y="1855"/>
                  </a:cubicBezTo>
                  <a:cubicBezTo>
                    <a:pt x="137" y="2736"/>
                    <a:pt x="877" y="3382"/>
                    <a:pt x="1715" y="3382"/>
                  </a:cubicBezTo>
                  <a:cubicBezTo>
                    <a:pt x="1831" y="3382"/>
                    <a:pt x="1949" y="3370"/>
                    <a:pt x="2067" y="3344"/>
                  </a:cubicBezTo>
                  <a:cubicBezTo>
                    <a:pt x="2979" y="3101"/>
                    <a:pt x="3465" y="2189"/>
                    <a:pt x="3313" y="1338"/>
                  </a:cubicBezTo>
                  <a:cubicBezTo>
                    <a:pt x="3252" y="882"/>
                    <a:pt x="2918" y="517"/>
                    <a:pt x="2553" y="274"/>
                  </a:cubicBezTo>
                  <a:cubicBezTo>
                    <a:pt x="2295" y="76"/>
                    <a:pt x="2014" y="0"/>
                    <a:pt x="17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80" name="Google Shape;1380;p51"/>
            <p:cNvSpPr/>
            <p:nvPr/>
          </p:nvSpPr>
          <p:spPr>
            <a:xfrm>
              <a:off x="3085075" y="1594825"/>
              <a:ext cx="89575" cy="63675"/>
            </a:xfrm>
            <a:custGeom>
              <a:avLst/>
              <a:gdLst/>
              <a:ahLst/>
              <a:cxnLst/>
              <a:rect l="l" t="t" r="r" b="b"/>
              <a:pathLst>
                <a:path w="3583" h="2547" extrusionOk="0">
                  <a:moveTo>
                    <a:pt x="1728" y="1"/>
                  </a:moveTo>
                  <a:cubicBezTo>
                    <a:pt x="1448" y="1"/>
                    <a:pt x="1158" y="105"/>
                    <a:pt x="896" y="354"/>
                  </a:cubicBezTo>
                  <a:cubicBezTo>
                    <a:pt x="1" y="1249"/>
                    <a:pt x="841" y="2546"/>
                    <a:pt x="1816" y="2546"/>
                  </a:cubicBezTo>
                  <a:cubicBezTo>
                    <a:pt x="2098" y="2546"/>
                    <a:pt x="2393" y="2437"/>
                    <a:pt x="2659" y="2178"/>
                  </a:cubicBezTo>
                  <a:cubicBezTo>
                    <a:pt x="3583" y="1301"/>
                    <a:pt x="2717" y="1"/>
                    <a:pt x="17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81" name="Google Shape;1381;p51"/>
            <p:cNvSpPr/>
            <p:nvPr/>
          </p:nvSpPr>
          <p:spPr>
            <a:xfrm>
              <a:off x="2987175" y="1706400"/>
              <a:ext cx="80400" cy="56325"/>
            </a:xfrm>
            <a:custGeom>
              <a:avLst/>
              <a:gdLst/>
              <a:ahLst/>
              <a:cxnLst/>
              <a:rect l="l" t="t" r="r" b="b"/>
              <a:pathLst>
                <a:path w="3216" h="2253" extrusionOk="0">
                  <a:moveTo>
                    <a:pt x="1553" y="1"/>
                  </a:moveTo>
                  <a:cubicBezTo>
                    <a:pt x="1311" y="1"/>
                    <a:pt x="1059" y="89"/>
                    <a:pt x="830" y="298"/>
                  </a:cubicBezTo>
                  <a:cubicBezTo>
                    <a:pt x="0" y="1081"/>
                    <a:pt x="762" y="2253"/>
                    <a:pt x="1642" y="2253"/>
                  </a:cubicBezTo>
                  <a:cubicBezTo>
                    <a:pt x="1890" y="2253"/>
                    <a:pt x="2147" y="2160"/>
                    <a:pt x="2381" y="1940"/>
                  </a:cubicBezTo>
                  <a:cubicBezTo>
                    <a:pt x="3216" y="1176"/>
                    <a:pt x="2440" y="1"/>
                    <a:pt x="15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82" name="Google Shape;1382;p51"/>
            <p:cNvSpPr/>
            <p:nvPr/>
          </p:nvSpPr>
          <p:spPr>
            <a:xfrm>
              <a:off x="2711500" y="1658375"/>
              <a:ext cx="79875" cy="67600"/>
            </a:xfrm>
            <a:custGeom>
              <a:avLst/>
              <a:gdLst/>
              <a:ahLst/>
              <a:cxnLst/>
              <a:rect l="l" t="t" r="r" b="b"/>
              <a:pathLst>
                <a:path w="3195" h="2704" extrusionOk="0">
                  <a:moveTo>
                    <a:pt x="1352" y="0"/>
                  </a:moveTo>
                  <a:cubicBezTo>
                    <a:pt x="1059" y="0"/>
                    <a:pt x="763" y="107"/>
                    <a:pt x="581" y="304"/>
                  </a:cubicBezTo>
                  <a:cubicBezTo>
                    <a:pt x="505" y="369"/>
                    <a:pt x="449" y="433"/>
                    <a:pt x="403" y="501"/>
                  </a:cubicBezTo>
                  <a:lnTo>
                    <a:pt x="403" y="501"/>
                  </a:lnTo>
                  <a:cubicBezTo>
                    <a:pt x="126" y="879"/>
                    <a:pt x="0" y="1470"/>
                    <a:pt x="277" y="1885"/>
                  </a:cubicBezTo>
                  <a:cubicBezTo>
                    <a:pt x="606" y="2415"/>
                    <a:pt x="1089" y="2703"/>
                    <a:pt x="1607" y="2703"/>
                  </a:cubicBezTo>
                  <a:cubicBezTo>
                    <a:pt x="1950" y="2703"/>
                    <a:pt x="2308" y="2577"/>
                    <a:pt x="2647" y="2310"/>
                  </a:cubicBezTo>
                  <a:cubicBezTo>
                    <a:pt x="3195" y="1885"/>
                    <a:pt x="3164" y="943"/>
                    <a:pt x="2708" y="517"/>
                  </a:cubicBezTo>
                  <a:cubicBezTo>
                    <a:pt x="2469" y="305"/>
                    <a:pt x="2184" y="168"/>
                    <a:pt x="1898" y="124"/>
                  </a:cubicBezTo>
                  <a:lnTo>
                    <a:pt x="1898" y="124"/>
                  </a:lnTo>
                  <a:cubicBezTo>
                    <a:pt x="1828" y="91"/>
                    <a:pt x="1754" y="66"/>
                    <a:pt x="1678" y="48"/>
                  </a:cubicBezTo>
                  <a:lnTo>
                    <a:pt x="1678" y="48"/>
                  </a:lnTo>
                  <a:cubicBezTo>
                    <a:pt x="1574" y="16"/>
                    <a:pt x="1463" y="0"/>
                    <a:pt x="13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83" name="Google Shape;1383;p51"/>
            <p:cNvSpPr/>
            <p:nvPr/>
          </p:nvSpPr>
          <p:spPr>
            <a:xfrm>
              <a:off x="2812250" y="1404200"/>
              <a:ext cx="72650" cy="51550"/>
            </a:xfrm>
            <a:custGeom>
              <a:avLst/>
              <a:gdLst/>
              <a:ahLst/>
              <a:cxnLst/>
              <a:rect l="l" t="t" r="r" b="b"/>
              <a:pathLst>
                <a:path w="2906" h="2062" extrusionOk="0">
                  <a:moveTo>
                    <a:pt x="1443" y="0"/>
                  </a:moveTo>
                  <a:cubicBezTo>
                    <a:pt x="1218" y="0"/>
                    <a:pt x="986" y="85"/>
                    <a:pt x="776" y="289"/>
                  </a:cubicBezTo>
                  <a:cubicBezTo>
                    <a:pt x="0" y="993"/>
                    <a:pt x="696" y="2061"/>
                    <a:pt x="1486" y="2061"/>
                  </a:cubicBezTo>
                  <a:cubicBezTo>
                    <a:pt x="1719" y="2061"/>
                    <a:pt x="1960" y="1969"/>
                    <a:pt x="2174" y="1748"/>
                  </a:cubicBezTo>
                  <a:cubicBezTo>
                    <a:pt x="2906" y="1039"/>
                    <a:pt x="2225" y="0"/>
                    <a:pt x="14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84" name="Google Shape;1384;p51"/>
            <p:cNvSpPr/>
            <p:nvPr/>
          </p:nvSpPr>
          <p:spPr>
            <a:xfrm>
              <a:off x="3030100" y="1453050"/>
              <a:ext cx="78900" cy="67150"/>
            </a:xfrm>
            <a:custGeom>
              <a:avLst/>
              <a:gdLst/>
              <a:ahLst/>
              <a:cxnLst/>
              <a:rect l="l" t="t" r="r" b="b"/>
              <a:pathLst>
                <a:path w="3156" h="2686" extrusionOk="0">
                  <a:moveTo>
                    <a:pt x="1914" y="0"/>
                  </a:moveTo>
                  <a:cubicBezTo>
                    <a:pt x="1668" y="0"/>
                    <a:pt x="1424" y="80"/>
                    <a:pt x="1241" y="250"/>
                  </a:cubicBezTo>
                  <a:cubicBezTo>
                    <a:pt x="815" y="706"/>
                    <a:pt x="299" y="1131"/>
                    <a:pt x="116" y="1739"/>
                  </a:cubicBezTo>
                  <a:cubicBezTo>
                    <a:pt x="1" y="2144"/>
                    <a:pt x="297" y="2686"/>
                    <a:pt x="719" y="2686"/>
                  </a:cubicBezTo>
                  <a:cubicBezTo>
                    <a:pt x="741" y="2686"/>
                    <a:pt x="763" y="2684"/>
                    <a:pt x="785" y="2681"/>
                  </a:cubicBezTo>
                  <a:cubicBezTo>
                    <a:pt x="1423" y="2620"/>
                    <a:pt x="1879" y="2286"/>
                    <a:pt x="2426" y="1921"/>
                  </a:cubicBezTo>
                  <a:cubicBezTo>
                    <a:pt x="2943" y="1587"/>
                    <a:pt x="3156" y="949"/>
                    <a:pt x="2761" y="402"/>
                  </a:cubicBezTo>
                  <a:cubicBezTo>
                    <a:pt x="2570" y="141"/>
                    <a:pt x="2241" y="0"/>
                    <a:pt x="19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85" name="Google Shape;1385;p51"/>
            <p:cNvSpPr/>
            <p:nvPr/>
          </p:nvSpPr>
          <p:spPr>
            <a:xfrm>
              <a:off x="2854850" y="1711625"/>
              <a:ext cx="59625" cy="42450"/>
            </a:xfrm>
            <a:custGeom>
              <a:avLst/>
              <a:gdLst/>
              <a:ahLst/>
              <a:cxnLst/>
              <a:rect l="l" t="t" r="r" b="b"/>
              <a:pathLst>
                <a:path w="2385" h="1698" extrusionOk="0">
                  <a:moveTo>
                    <a:pt x="1152" y="1"/>
                  </a:moveTo>
                  <a:cubicBezTo>
                    <a:pt x="963" y="1"/>
                    <a:pt x="767" y="72"/>
                    <a:pt x="591" y="241"/>
                  </a:cubicBezTo>
                  <a:cubicBezTo>
                    <a:pt x="1" y="832"/>
                    <a:pt x="548" y="1698"/>
                    <a:pt x="1193" y="1698"/>
                  </a:cubicBezTo>
                  <a:cubicBezTo>
                    <a:pt x="1377" y="1698"/>
                    <a:pt x="1570" y="1626"/>
                    <a:pt x="1746" y="1457"/>
                  </a:cubicBezTo>
                  <a:cubicBezTo>
                    <a:pt x="2384" y="866"/>
                    <a:pt x="1810" y="1"/>
                    <a:pt x="11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86" name="Google Shape;1386;p51"/>
            <p:cNvSpPr/>
            <p:nvPr/>
          </p:nvSpPr>
          <p:spPr>
            <a:xfrm>
              <a:off x="2664675" y="1516975"/>
              <a:ext cx="84725" cy="59250"/>
            </a:xfrm>
            <a:custGeom>
              <a:avLst/>
              <a:gdLst/>
              <a:ahLst/>
              <a:cxnLst/>
              <a:rect l="l" t="t" r="r" b="b"/>
              <a:pathLst>
                <a:path w="3389" h="2370" extrusionOk="0">
                  <a:moveTo>
                    <a:pt x="1680" y="0"/>
                  </a:moveTo>
                  <a:cubicBezTo>
                    <a:pt x="1418" y="0"/>
                    <a:pt x="1147" y="100"/>
                    <a:pt x="903" y="337"/>
                  </a:cubicBezTo>
                  <a:cubicBezTo>
                    <a:pt x="1" y="1121"/>
                    <a:pt x="825" y="2369"/>
                    <a:pt x="1750" y="2369"/>
                  </a:cubicBezTo>
                  <a:cubicBezTo>
                    <a:pt x="2009" y="2369"/>
                    <a:pt x="2275" y="2272"/>
                    <a:pt x="2514" y="2039"/>
                  </a:cubicBezTo>
                  <a:cubicBezTo>
                    <a:pt x="3388" y="1212"/>
                    <a:pt x="2592" y="0"/>
                    <a:pt x="16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87" name="Google Shape;1387;p51"/>
            <p:cNvSpPr/>
            <p:nvPr/>
          </p:nvSpPr>
          <p:spPr>
            <a:xfrm>
              <a:off x="3084675" y="1927225"/>
              <a:ext cx="60050" cy="55450"/>
            </a:xfrm>
            <a:custGeom>
              <a:avLst/>
              <a:gdLst/>
              <a:ahLst/>
              <a:cxnLst/>
              <a:rect l="l" t="t" r="r" b="b"/>
              <a:pathLst>
                <a:path w="2402" h="2218" extrusionOk="0">
                  <a:moveTo>
                    <a:pt x="1008" y="1"/>
                  </a:moveTo>
                  <a:cubicBezTo>
                    <a:pt x="854" y="1"/>
                    <a:pt x="698" y="48"/>
                    <a:pt x="547" y="158"/>
                  </a:cubicBezTo>
                  <a:cubicBezTo>
                    <a:pt x="91" y="553"/>
                    <a:pt x="0" y="1161"/>
                    <a:pt x="395" y="1556"/>
                  </a:cubicBezTo>
                  <a:lnTo>
                    <a:pt x="821" y="1952"/>
                  </a:lnTo>
                  <a:cubicBezTo>
                    <a:pt x="993" y="2123"/>
                    <a:pt x="1213" y="2218"/>
                    <a:pt x="1433" y="2218"/>
                  </a:cubicBezTo>
                  <a:cubicBezTo>
                    <a:pt x="1601" y="2218"/>
                    <a:pt x="1770" y="2162"/>
                    <a:pt x="1915" y="2043"/>
                  </a:cubicBezTo>
                  <a:cubicBezTo>
                    <a:pt x="2219" y="1800"/>
                    <a:pt x="2402" y="1313"/>
                    <a:pt x="2158" y="979"/>
                  </a:cubicBezTo>
                  <a:cubicBezTo>
                    <a:pt x="2067" y="827"/>
                    <a:pt x="1946" y="675"/>
                    <a:pt x="1824" y="462"/>
                  </a:cubicBezTo>
                  <a:cubicBezTo>
                    <a:pt x="1620" y="197"/>
                    <a:pt x="1321" y="1"/>
                    <a:pt x="10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88" name="Google Shape;1388;p51"/>
            <p:cNvSpPr/>
            <p:nvPr/>
          </p:nvSpPr>
          <p:spPr>
            <a:xfrm>
              <a:off x="3199500" y="1813800"/>
              <a:ext cx="53900" cy="37125"/>
            </a:xfrm>
            <a:custGeom>
              <a:avLst/>
              <a:gdLst/>
              <a:ahLst/>
              <a:cxnLst/>
              <a:rect l="l" t="t" r="r" b="b"/>
              <a:pathLst>
                <a:path w="2156" h="1485" extrusionOk="0">
                  <a:moveTo>
                    <a:pt x="1054" y="0"/>
                  </a:moveTo>
                  <a:cubicBezTo>
                    <a:pt x="893" y="0"/>
                    <a:pt x="726" y="59"/>
                    <a:pt x="575" y="197"/>
                  </a:cubicBezTo>
                  <a:cubicBezTo>
                    <a:pt x="0" y="699"/>
                    <a:pt x="519" y="1484"/>
                    <a:pt x="1121" y="1484"/>
                  </a:cubicBezTo>
                  <a:cubicBezTo>
                    <a:pt x="1284" y="1484"/>
                    <a:pt x="1453" y="1427"/>
                    <a:pt x="1608" y="1291"/>
                  </a:cubicBezTo>
                  <a:cubicBezTo>
                    <a:pt x="2156" y="767"/>
                    <a:pt x="1640" y="0"/>
                    <a:pt x="10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89" name="Google Shape;1389;p51"/>
            <p:cNvSpPr/>
            <p:nvPr/>
          </p:nvSpPr>
          <p:spPr>
            <a:xfrm>
              <a:off x="2914100" y="1844850"/>
              <a:ext cx="69925" cy="49850"/>
            </a:xfrm>
            <a:custGeom>
              <a:avLst/>
              <a:gdLst/>
              <a:ahLst/>
              <a:cxnLst/>
              <a:rect l="l" t="t" r="r" b="b"/>
              <a:pathLst>
                <a:path w="2797" h="1994" extrusionOk="0">
                  <a:moveTo>
                    <a:pt x="1339" y="1"/>
                  </a:moveTo>
                  <a:cubicBezTo>
                    <a:pt x="1128" y="1"/>
                    <a:pt x="910" y="78"/>
                    <a:pt x="714" y="262"/>
                  </a:cubicBezTo>
                  <a:cubicBezTo>
                    <a:pt x="1" y="951"/>
                    <a:pt x="682" y="1994"/>
                    <a:pt x="1449" y="1994"/>
                  </a:cubicBezTo>
                  <a:cubicBezTo>
                    <a:pt x="1663" y="1994"/>
                    <a:pt x="1883" y="1913"/>
                    <a:pt x="2082" y="1721"/>
                  </a:cubicBezTo>
                  <a:cubicBezTo>
                    <a:pt x="2797" y="1029"/>
                    <a:pt x="2109" y="1"/>
                    <a:pt x="13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90" name="Google Shape;1390;p51"/>
            <p:cNvSpPr/>
            <p:nvPr/>
          </p:nvSpPr>
          <p:spPr>
            <a:xfrm>
              <a:off x="2990125" y="1303025"/>
              <a:ext cx="76175" cy="54025"/>
            </a:xfrm>
            <a:custGeom>
              <a:avLst/>
              <a:gdLst/>
              <a:ahLst/>
              <a:cxnLst/>
              <a:rect l="l" t="t" r="r" b="b"/>
              <a:pathLst>
                <a:path w="3047" h="2161" extrusionOk="0">
                  <a:moveTo>
                    <a:pt x="1485" y="0"/>
                  </a:moveTo>
                  <a:cubicBezTo>
                    <a:pt x="1254" y="0"/>
                    <a:pt x="1016" y="87"/>
                    <a:pt x="804" y="293"/>
                  </a:cubicBezTo>
                  <a:cubicBezTo>
                    <a:pt x="1" y="1025"/>
                    <a:pt x="720" y="2161"/>
                    <a:pt x="1552" y="2161"/>
                  </a:cubicBezTo>
                  <a:cubicBezTo>
                    <a:pt x="1791" y="2161"/>
                    <a:pt x="2039" y="2067"/>
                    <a:pt x="2263" y="1843"/>
                  </a:cubicBezTo>
                  <a:cubicBezTo>
                    <a:pt x="3046" y="1107"/>
                    <a:pt x="2309" y="0"/>
                    <a:pt x="14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91" name="Google Shape;1391;p51"/>
            <p:cNvSpPr/>
            <p:nvPr/>
          </p:nvSpPr>
          <p:spPr>
            <a:xfrm>
              <a:off x="3220200" y="1557425"/>
              <a:ext cx="86350" cy="60875"/>
            </a:xfrm>
            <a:custGeom>
              <a:avLst/>
              <a:gdLst/>
              <a:ahLst/>
              <a:cxnLst/>
              <a:rect l="l" t="t" r="r" b="b"/>
              <a:pathLst>
                <a:path w="3454" h="2435" extrusionOk="0">
                  <a:moveTo>
                    <a:pt x="1680" y="1"/>
                  </a:moveTo>
                  <a:cubicBezTo>
                    <a:pt x="1417" y="1"/>
                    <a:pt x="1146" y="98"/>
                    <a:pt x="902" y="330"/>
                  </a:cubicBezTo>
                  <a:cubicBezTo>
                    <a:pt x="0" y="1160"/>
                    <a:pt x="820" y="2434"/>
                    <a:pt x="1773" y="2434"/>
                  </a:cubicBezTo>
                  <a:cubicBezTo>
                    <a:pt x="2041" y="2434"/>
                    <a:pt x="2320" y="2333"/>
                    <a:pt x="2573" y="2093"/>
                  </a:cubicBezTo>
                  <a:cubicBezTo>
                    <a:pt x="3453" y="1261"/>
                    <a:pt x="2622" y="1"/>
                    <a:pt x="16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92" name="Google Shape;1392;p51"/>
            <p:cNvSpPr/>
            <p:nvPr/>
          </p:nvSpPr>
          <p:spPr>
            <a:xfrm>
              <a:off x="2840750" y="1546550"/>
              <a:ext cx="42525" cy="30300"/>
            </a:xfrm>
            <a:custGeom>
              <a:avLst/>
              <a:gdLst/>
              <a:ahLst/>
              <a:cxnLst/>
              <a:rect l="l" t="t" r="r" b="b"/>
              <a:pathLst>
                <a:path w="1701" h="1212" extrusionOk="0">
                  <a:moveTo>
                    <a:pt x="813" y="0"/>
                  </a:moveTo>
                  <a:cubicBezTo>
                    <a:pt x="684" y="0"/>
                    <a:pt x="549" y="47"/>
                    <a:pt x="426" y="157"/>
                  </a:cubicBezTo>
                  <a:cubicBezTo>
                    <a:pt x="0" y="583"/>
                    <a:pt x="403" y="1211"/>
                    <a:pt x="860" y="1211"/>
                  </a:cubicBezTo>
                  <a:cubicBezTo>
                    <a:pt x="990" y="1211"/>
                    <a:pt x="1125" y="1160"/>
                    <a:pt x="1247" y="1039"/>
                  </a:cubicBezTo>
                  <a:cubicBezTo>
                    <a:pt x="1701" y="632"/>
                    <a:pt x="1290" y="0"/>
                    <a:pt x="81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93" name="Google Shape;1393;p51"/>
            <p:cNvSpPr/>
            <p:nvPr/>
          </p:nvSpPr>
          <p:spPr>
            <a:xfrm>
              <a:off x="2641650" y="1300600"/>
              <a:ext cx="69175" cy="64875"/>
            </a:xfrm>
            <a:custGeom>
              <a:avLst/>
              <a:gdLst/>
              <a:ahLst/>
              <a:cxnLst/>
              <a:rect l="l" t="t" r="r" b="b"/>
              <a:pathLst>
                <a:path w="2767" h="2595" extrusionOk="0">
                  <a:moveTo>
                    <a:pt x="1065" y="0"/>
                  </a:moveTo>
                  <a:cubicBezTo>
                    <a:pt x="867" y="0"/>
                    <a:pt x="670" y="59"/>
                    <a:pt x="487" y="208"/>
                  </a:cubicBezTo>
                  <a:cubicBezTo>
                    <a:pt x="31" y="542"/>
                    <a:pt x="1" y="1150"/>
                    <a:pt x="183" y="1636"/>
                  </a:cubicBezTo>
                  <a:cubicBezTo>
                    <a:pt x="393" y="2202"/>
                    <a:pt x="848" y="2594"/>
                    <a:pt x="1349" y="2594"/>
                  </a:cubicBezTo>
                  <a:cubicBezTo>
                    <a:pt x="1575" y="2594"/>
                    <a:pt x="1811" y="2515"/>
                    <a:pt x="2037" y="2335"/>
                  </a:cubicBezTo>
                  <a:cubicBezTo>
                    <a:pt x="2767" y="1849"/>
                    <a:pt x="2736" y="785"/>
                    <a:pt x="2007" y="329"/>
                  </a:cubicBezTo>
                  <a:cubicBezTo>
                    <a:pt x="1723" y="159"/>
                    <a:pt x="1392" y="0"/>
                    <a:pt x="106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94" name="Google Shape;1394;p51"/>
            <p:cNvSpPr/>
            <p:nvPr/>
          </p:nvSpPr>
          <p:spPr>
            <a:xfrm>
              <a:off x="2824675" y="1103425"/>
              <a:ext cx="80925" cy="56350"/>
            </a:xfrm>
            <a:custGeom>
              <a:avLst/>
              <a:gdLst/>
              <a:ahLst/>
              <a:cxnLst/>
              <a:rect l="l" t="t" r="r" b="b"/>
              <a:pathLst>
                <a:path w="3237" h="2254" extrusionOk="0">
                  <a:moveTo>
                    <a:pt x="1569" y="0"/>
                  </a:moveTo>
                  <a:cubicBezTo>
                    <a:pt x="1319" y="0"/>
                    <a:pt x="1060" y="93"/>
                    <a:pt x="826" y="313"/>
                  </a:cubicBezTo>
                  <a:cubicBezTo>
                    <a:pt x="0" y="1091"/>
                    <a:pt x="766" y="2254"/>
                    <a:pt x="1648" y="2254"/>
                  </a:cubicBezTo>
                  <a:cubicBezTo>
                    <a:pt x="1903" y="2254"/>
                    <a:pt x="2168" y="2156"/>
                    <a:pt x="2406" y="1924"/>
                  </a:cubicBezTo>
                  <a:cubicBezTo>
                    <a:pt x="3236" y="1166"/>
                    <a:pt x="2457" y="0"/>
                    <a:pt x="15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95" name="Google Shape;1395;p51"/>
            <p:cNvSpPr/>
            <p:nvPr/>
          </p:nvSpPr>
          <p:spPr>
            <a:xfrm>
              <a:off x="2806825" y="1305425"/>
              <a:ext cx="53125" cy="37600"/>
            </a:xfrm>
            <a:custGeom>
              <a:avLst/>
              <a:gdLst/>
              <a:ahLst/>
              <a:cxnLst/>
              <a:rect l="l" t="t" r="r" b="b"/>
              <a:pathLst>
                <a:path w="2125" h="1504" extrusionOk="0">
                  <a:moveTo>
                    <a:pt x="1031" y="1"/>
                  </a:moveTo>
                  <a:cubicBezTo>
                    <a:pt x="873" y="1"/>
                    <a:pt x="712" y="59"/>
                    <a:pt x="567" y="197"/>
                  </a:cubicBezTo>
                  <a:cubicBezTo>
                    <a:pt x="0" y="740"/>
                    <a:pt x="498" y="1503"/>
                    <a:pt x="1090" y="1503"/>
                  </a:cubicBezTo>
                  <a:cubicBezTo>
                    <a:pt x="1260" y="1503"/>
                    <a:pt x="1438" y="1441"/>
                    <a:pt x="1600" y="1291"/>
                  </a:cubicBezTo>
                  <a:cubicBezTo>
                    <a:pt x="2124" y="767"/>
                    <a:pt x="1603" y="1"/>
                    <a:pt x="10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96" name="Google Shape;1396;p51"/>
            <p:cNvSpPr/>
            <p:nvPr/>
          </p:nvSpPr>
          <p:spPr>
            <a:xfrm>
              <a:off x="3298875" y="1915225"/>
              <a:ext cx="92900" cy="65575"/>
            </a:xfrm>
            <a:custGeom>
              <a:avLst/>
              <a:gdLst/>
              <a:ahLst/>
              <a:cxnLst/>
              <a:rect l="l" t="t" r="r" b="b"/>
              <a:pathLst>
                <a:path w="3716" h="2623" extrusionOk="0">
                  <a:moveTo>
                    <a:pt x="1818" y="0"/>
                  </a:moveTo>
                  <a:cubicBezTo>
                    <a:pt x="1527" y="0"/>
                    <a:pt x="1223" y="108"/>
                    <a:pt x="946" y="365"/>
                  </a:cubicBezTo>
                  <a:cubicBezTo>
                    <a:pt x="0" y="1264"/>
                    <a:pt x="895" y="2623"/>
                    <a:pt x="1911" y="2623"/>
                  </a:cubicBezTo>
                  <a:cubicBezTo>
                    <a:pt x="2201" y="2623"/>
                    <a:pt x="2500" y="2512"/>
                    <a:pt x="2770" y="2249"/>
                  </a:cubicBezTo>
                  <a:cubicBezTo>
                    <a:pt x="3716" y="1327"/>
                    <a:pt x="2840" y="0"/>
                    <a:pt x="18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97" name="Google Shape;1397;p51"/>
            <p:cNvSpPr/>
            <p:nvPr/>
          </p:nvSpPr>
          <p:spPr>
            <a:xfrm>
              <a:off x="3352825" y="1772100"/>
              <a:ext cx="67525" cy="47275"/>
            </a:xfrm>
            <a:custGeom>
              <a:avLst/>
              <a:gdLst/>
              <a:ahLst/>
              <a:cxnLst/>
              <a:rect l="l" t="t" r="r" b="b"/>
              <a:pathLst>
                <a:path w="2701" h="1891" extrusionOk="0">
                  <a:moveTo>
                    <a:pt x="1325" y="1"/>
                  </a:moveTo>
                  <a:cubicBezTo>
                    <a:pt x="1124" y="1"/>
                    <a:pt x="918" y="76"/>
                    <a:pt x="733" y="254"/>
                  </a:cubicBezTo>
                  <a:cubicBezTo>
                    <a:pt x="1" y="916"/>
                    <a:pt x="628" y="1890"/>
                    <a:pt x="1373" y="1890"/>
                  </a:cubicBezTo>
                  <a:cubicBezTo>
                    <a:pt x="1585" y="1890"/>
                    <a:pt x="1807" y="1811"/>
                    <a:pt x="2010" y="1622"/>
                  </a:cubicBezTo>
                  <a:cubicBezTo>
                    <a:pt x="2700" y="979"/>
                    <a:pt x="2049" y="1"/>
                    <a:pt x="13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98" name="Google Shape;1398;p51"/>
            <p:cNvSpPr/>
            <p:nvPr/>
          </p:nvSpPr>
          <p:spPr>
            <a:xfrm>
              <a:off x="3105175" y="1300600"/>
              <a:ext cx="81450" cy="56650"/>
            </a:xfrm>
            <a:custGeom>
              <a:avLst/>
              <a:gdLst/>
              <a:ahLst/>
              <a:cxnLst/>
              <a:rect l="l" t="t" r="r" b="b"/>
              <a:pathLst>
                <a:path w="3258" h="2266" extrusionOk="0">
                  <a:moveTo>
                    <a:pt x="1610" y="0"/>
                  </a:moveTo>
                  <a:cubicBezTo>
                    <a:pt x="1355" y="0"/>
                    <a:pt x="1091" y="97"/>
                    <a:pt x="852" y="329"/>
                  </a:cubicBezTo>
                  <a:cubicBezTo>
                    <a:pt x="1" y="1086"/>
                    <a:pt x="768" y="2266"/>
                    <a:pt x="1666" y="2266"/>
                  </a:cubicBezTo>
                  <a:cubicBezTo>
                    <a:pt x="1923" y="2266"/>
                    <a:pt x="2190" y="2170"/>
                    <a:pt x="2433" y="1940"/>
                  </a:cubicBezTo>
                  <a:cubicBezTo>
                    <a:pt x="3258" y="1162"/>
                    <a:pt x="2492" y="0"/>
                    <a:pt x="16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99" name="Google Shape;1399;p51"/>
            <p:cNvSpPr/>
            <p:nvPr/>
          </p:nvSpPr>
          <p:spPr>
            <a:xfrm>
              <a:off x="2950725" y="1052550"/>
              <a:ext cx="73825" cy="52075"/>
            </a:xfrm>
            <a:custGeom>
              <a:avLst/>
              <a:gdLst/>
              <a:ahLst/>
              <a:cxnLst/>
              <a:rect l="l" t="t" r="r" b="b"/>
              <a:pathLst>
                <a:path w="2953" h="2083" extrusionOk="0">
                  <a:moveTo>
                    <a:pt x="1410" y="0"/>
                  </a:moveTo>
                  <a:cubicBezTo>
                    <a:pt x="1183" y="0"/>
                    <a:pt x="949" y="84"/>
                    <a:pt x="738" y="282"/>
                  </a:cubicBezTo>
                  <a:cubicBezTo>
                    <a:pt x="0" y="996"/>
                    <a:pt x="716" y="2083"/>
                    <a:pt x="1514" y="2083"/>
                  </a:cubicBezTo>
                  <a:cubicBezTo>
                    <a:pt x="1735" y="2083"/>
                    <a:pt x="1962" y="1999"/>
                    <a:pt x="2167" y="1801"/>
                  </a:cubicBezTo>
                  <a:cubicBezTo>
                    <a:pt x="2952" y="1087"/>
                    <a:pt x="2228" y="0"/>
                    <a:pt x="14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 1 column 1">
  <p:cSld name="CUSTOM_3_1">
    <p:bg>
      <p:bgPr>
        <a:solidFill>
          <a:schemeClr val="lt2"/>
        </a:solidFill>
        <a:effectLst/>
      </p:bgPr>
    </p:bg>
    <p:spTree>
      <p:nvGrpSpPr>
        <p:cNvPr id="1" name="Shape 1400"/>
        <p:cNvGrpSpPr/>
        <p:nvPr/>
      </p:nvGrpSpPr>
      <p:grpSpPr>
        <a:xfrm>
          <a:off x="0" y="0"/>
          <a:ext cx="0" cy="0"/>
          <a:chOff x="0" y="0"/>
          <a:chExt cx="0" cy="0"/>
        </a:xfrm>
      </p:grpSpPr>
      <p:sp>
        <p:nvSpPr>
          <p:cNvPr id="1401" name="Google Shape;1401;p52"/>
          <p:cNvSpPr/>
          <p:nvPr/>
        </p:nvSpPr>
        <p:spPr>
          <a:xfrm rot="5400000" flipH="1">
            <a:off x="6480367" y="2562487"/>
            <a:ext cx="3364683" cy="3040320"/>
          </a:xfrm>
          <a:custGeom>
            <a:avLst/>
            <a:gdLst/>
            <a:ahLst/>
            <a:cxnLst/>
            <a:rect l="l" t="t" r="r" b="b"/>
            <a:pathLst>
              <a:path w="64013" h="57842" extrusionOk="0">
                <a:moveTo>
                  <a:pt x="0" y="0"/>
                </a:moveTo>
                <a:lnTo>
                  <a:pt x="0" y="39028"/>
                </a:lnTo>
                <a:cubicBezTo>
                  <a:pt x="25719" y="57842"/>
                  <a:pt x="17680" y="17980"/>
                  <a:pt x="36560" y="14077"/>
                </a:cubicBezTo>
                <a:cubicBezTo>
                  <a:pt x="36560" y="14077"/>
                  <a:pt x="58909" y="11709"/>
                  <a:pt x="64013" y="0"/>
                </a:cubicBezTo>
                <a:lnTo>
                  <a:pt x="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02" name="Google Shape;1402;p52"/>
          <p:cNvSpPr/>
          <p:nvPr/>
        </p:nvSpPr>
        <p:spPr>
          <a:xfrm>
            <a:off x="6405000" y="3943189"/>
            <a:ext cx="3515420" cy="1347378"/>
          </a:xfrm>
          <a:custGeom>
            <a:avLst/>
            <a:gdLst/>
            <a:ahLst/>
            <a:cxnLst/>
            <a:rect l="l" t="t" r="r" b="b"/>
            <a:pathLst>
              <a:path w="104045" h="39878" extrusionOk="0">
                <a:moveTo>
                  <a:pt x="101857" y="1"/>
                </a:moveTo>
                <a:lnTo>
                  <a:pt x="101857" y="1"/>
                </a:lnTo>
                <a:cubicBezTo>
                  <a:pt x="102525" y="1246"/>
                  <a:pt x="103072" y="2522"/>
                  <a:pt x="103406" y="3829"/>
                </a:cubicBezTo>
                <a:cubicBezTo>
                  <a:pt x="103771" y="5136"/>
                  <a:pt x="103953" y="6564"/>
                  <a:pt x="103832" y="7932"/>
                </a:cubicBezTo>
                <a:cubicBezTo>
                  <a:pt x="103710" y="9300"/>
                  <a:pt x="103254" y="10668"/>
                  <a:pt x="102494" y="11792"/>
                </a:cubicBezTo>
                <a:cubicBezTo>
                  <a:pt x="101795" y="12948"/>
                  <a:pt x="100671" y="13890"/>
                  <a:pt x="99394" y="14346"/>
                </a:cubicBezTo>
                <a:cubicBezTo>
                  <a:pt x="98681" y="14617"/>
                  <a:pt x="97911" y="14737"/>
                  <a:pt x="97137" y="14737"/>
                </a:cubicBezTo>
                <a:cubicBezTo>
                  <a:pt x="96526" y="14737"/>
                  <a:pt x="95912" y="14662"/>
                  <a:pt x="95321" y="14528"/>
                </a:cubicBezTo>
                <a:cubicBezTo>
                  <a:pt x="93984" y="14224"/>
                  <a:pt x="92737" y="13616"/>
                  <a:pt x="91552" y="12887"/>
                </a:cubicBezTo>
                <a:cubicBezTo>
                  <a:pt x="89212" y="11428"/>
                  <a:pt x="87266" y="9391"/>
                  <a:pt x="84956" y="7871"/>
                </a:cubicBezTo>
                <a:cubicBezTo>
                  <a:pt x="82646" y="6321"/>
                  <a:pt x="80002" y="5197"/>
                  <a:pt x="77236" y="4953"/>
                </a:cubicBezTo>
                <a:cubicBezTo>
                  <a:pt x="76980" y="4931"/>
                  <a:pt x="76723" y="4920"/>
                  <a:pt x="76465" y="4920"/>
                </a:cubicBezTo>
                <a:cubicBezTo>
                  <a:pt x="75339" y="4920"/>
                  <a:pt x="74195" y="5130"/>
                  <a:pt x="73132" y="5501"/>
                </a:cubicBezTo>
                <a:cubicBezTo>
                  <a:pt x="71856" y="5957"/>
                  <a:pt x="70670" y="6777"/>
                  <a:pt x="69637" y="7689"/>
                </a:cubicBezTo>
                <a:cubicBezTo>
                  <a:pt x="67600" y="9604"/>
                  <a:pt x="66141" y="11944"/>
                  <a:pt x="64500" y="14194"/>
                </a:cubicBezTo>
                <a:cubicBezTo>
                  <a:pt x="63710" y="15288"/>
                  <a:pt x="62798" y="16352"/>
                  <a:pt x="61886" y="17385"/>
                </a:cubicBezTo>
                <a:cubicBezTo>
                  <a:pt x="61430" y="17872"/>
                  <a:pt x="60944" y="18419"/>
                  <a:pt x="60457" y="18875"/>
                </a:cubicBezTo>
                <a:cubicBezTo>
                  <a:pt x="60184" y="19118"/>
                  <a:pt x="59940" y="19361"/>
                  <a:pt x="59697" y="19574"/>
                </a:cubicBezTo>
                <a:lnTo>
                  <a:pt x="58877" y="20273"/>
                </a:lnTo>
                <a:cubicBezTo>
                  <a:pt x="56810" y="22066"/>
                  <a:pt x="54469" y="23525"/>
                  <a:pt x="52007" y="24802"/>
                </a:cubicBezTo>
                <a:cubicBezTo>
                  <a:pt x="49545" y="26018"/>
                  <a:pt x="46931" y="26960"/>
                  <a:pt x="44226" y="27537"/>
                </a:cubicBezTo>
                <a:cubicBezTo>
                  <a:pt x="42888" y="27841"/>
                  <a:pt x="41521" y="28024"/>
                  <a:pt x="40153" y="28176"/>
                </a:cubicBezTo>
                <a:cubicBezTo>
                  <a:pt x="38785" y="28297"/>
                  <a:pt x="37387" y="28358"/>
                  <a:pt x="36019" y="28358"/>
                </a:cubicBezTo>
                <a:cubicBezTo>
                  <a:pt x="35814" y="28360"/>
                  <a:pt x="35609" y="28361"/>
                  <a:pt x="35403" y="28361"/>
                </a:cubicBezTo>
                <a:cubicBezTo>
                  <a:pt x="32839" y="28361"/>
                  <a:pt x="30254" y="28193"/>
                  <a:pt x="27721" y="28024"/>
                </a:cubicBezTo>
                <a:cubicBezTo>
                  <a:pt x="24955" y="27781"/>
                  <a:pt x="22219" y="27568"/>
                  <a:pt x="19453" y="27446"/>
                </a:cubicBezTo>
                <a:cubicBezTo>
                  <a:pt x="18794" y="27417"/>
                  <a:pt x="18128" y="27398"/>
                  <a:pt x="17462" y="27398"/>
                </a:cubicBezTo>
                <a:cubicBezTo>
                  <a:pt x="15365" y="27398"/>
                  <a:pt x="13253" y="27583"/>
                  <a:pt x="11247" y="28206"/>
                </a:cubicBezTo>
                <a:cubicBezTo>
                  <a:pt x="9940" y="28632"/>
                  <a:pt x="8693" y="29270"/>
                  <a:pt x="7629" y="30182"/>
                </a:cubicBezTo>
                <a:cubicBezTo>
                  <a:pt x="6596" y="31094"/>
                  <a:pt x="5745" y="32188"/>
                  <a:pt x="5015" y="33373"/>
                </a:cubicBezTo>
                <a:cubicBezTo>
                  <a:pt x="4256" y="34528"/>
                  <a:pt x="3617" y="35744"/>
                  <a:pt x="2797" y="36869"/>
                </a:cubicBezTo>
                <a:cubicBezTo>
                  <a:pt x="2037" y="38024"/>
                  <a:pt x="1125" y="39088"/>
                  <a:pt x="0" y="39878"/>
                </a:cubicBezTo>
                <a:cubicBezTo>
                  <a:pt x="1125" y="39118"/>
                  <a:pt x="2097" y="38054"/>
                  <a:pt x="2857" y="36899"/>
                </a:cubicBezTo>
                <a:cubicBezTo>
                  <a:pt x="3648" y="35775"/>
                  <a:pt x="4316" y="34559"/>
                  <a:pt x="5076" y="33404"/>
                </a:cubicBezTo>
                <a:cubicBezTo>
                  <a:pt x="5806" y="32279"/>
                  <a:pt x="6687" y="31185"/>
                  <a:pt x="7721" y="30243"/>
                </a:cubicBezTo>
                <a:cubicBezTo>
                  <a:pt x="8785" y="29392"/>
                  <a:pt x="10000" y="28723"/>
                  <a:pt x="11307" y="28328"/>
                </a:cubicBezTo>
                <a:cubicBezTo>
                  <a:pt x="13298" y="27694"/>
                  <a:pt x="15355" y="27516"/>
                  <a:pt x="17405" y="27516"/>
                </a:cubicBezTo>
                <a:cubicBezTo>
                  <a:pt x="18110" y="27516"/>
                  <a:pt x="18814" y="27537"/>
                  <a:pt x="19514" y="27568"/>
                </a:cubicBezTo>
                <a:cubicBezTo>
                  <a:pt x="22250" y="27689"/>
                  <a:pt x="25046" y="27902"/>
                  <a:pt x="27782" y="28145"/>
                </a:cubicBezTo>
                <a:cubicBezTo>
                  <a:pt x="30344" y="28342"/>
                  <a:pt x="32880" y="28513"/>
                  <a:pt x="35438" y="28513"/>
                </a:cubicBezTo>
                <a:cubicBezTo>
                  <a:pt x="35642" y="28513"/>
                  <a:pt x="35845" y="28512"/>
                  <a:pt x="36049" y="28510"/>
                </a:cubicBezTo>
                <a:cubicBezTo>
                  <a:pt x="37417" y="28510"/>
                  <a:pt x="38815" y="28449"/>
                  <a:pt x="40183" y="28328"/>
                </a:cubicBezTo>
                <a:cubicBezTo>
                  <a:pt x="41551" y="28206"/>
                  <a:pt x="42919" y="28024"/>
                  <a:pt x="44287" y="27720"/>
                </a:cubicBezTo>
                <a:cubicBezTo>
                  <a:pt x="46992" y="27142"/>
                  <a:pt x="49606" y="26200"/>
                  <a:pt x="52129" y="24984"/>
                </a:cubicBezTo>
                <a:cubicBezTo>
                  <a:pt x="54621" y="23768"/>
                  <a:pt x="56962" y="22249"/>
                  <a:pt x="59089" y="20455"/>
                </a:cubicBezTo>
                <a:lnTo>
                  <a:pt x="59880" y="19787"/>
                </a:lnTo>
                <a:cubicBezTo>
                  <a:pt x="60153" y="19543"/>
                  <a:pt x="60366" y="19270"/>
                  <a:pt x="60640" y="19057"/>
                </a:cubicBezTo>
                <a:cubicBezTo>
                  <a:pt x="61126" y="18601"/>
                  <a:pt x="61582" y="18054"/>
                  <a:pt x="62068" y="17568"/>
                </a:cubicBezTo>
                <a:cubicBezTo>
                  <a:pt x="62980" y="16534"/>
                  <a:pt x="63892" y="15470"/>
                  <a:pt x="64713" y="14346"/>
                </a:cubicBezTo>
                <a:cubicBezTo>
                  <a:pt x="66324" y="12096"/>
                  <a:pt x="67783" y="9756"/>
                  <a:pt x="69789" y="7841"/>
                </a:cubicBezTo>
                <a:cubicBezTo>
                  <a:pt x="70822" y="6929"/>
                  <a:pt x="71947" y="6139"/>
                  <a:pt x="73254" y="5683"/>
                </a:cubicBezTo>
                <a:cubicBezTo>
                  <a:pt x="74292" y="5303"/>
                  <a:pt x="75436" y="5113"/>
                  <a:pt x="76580" y="5113"/>
                </a:cubicBezTo>
                <a:cubicBezTo>
                  <a:pt x="76809" y="5113"/>
                  <a:pt x="77038" y="5121"/>
                  <a:pt x="77266" y="5136"/>
                </a:cubicBezTo>
                <a:cubicBezTo>
                  <a:pt x="80002" y="5379"/>
                  <a:pt x="82646" y="6504"/>
                  <a:pt x="84926" y="8023"/>
                </a:cubicBezTo>
                <a:cubicBezTo>
                  <a:pt x="87236" y="9513"/>
                  <a:pt x="89181" y="11519"/>
                  <a:pt x="91522" y="13008"/>
                </a:cubicBezTo>
                <a:cubicBezTo>
                  <a:pt x="92707" y="13768"/>
                  <a:pt x="93953" y="14346"/>
                  <a:pt x="95321" y="14650"/>
                </a:cubicBezTo>
                <a:cubicBezTo>
                  <a:pt x="95912" y="14784"/>
                  <a:pt x="96532" y="14859"/>
                  <a:pt x="97150" y="14859"/>
                </a:cubicBezTo>
                <a:cubicBezTo>
                  <a:pt x="97932" y="14859"/>
                  <a:pt x="98712" y="14739"/>
                  <a:pt x="99424" y="14467"/>
                </a:cubicBezTo>
                <a:cubicBezTo>
                  <a:pt x="100732" y="13951"/>
                  <a:pt x="101826" y="13008"/>
                  <a:pt x="102586" y="11823"/>
                </a:cubicBezTo>
                <a:cubicBezTo>
                  <a:pt x="103346" y="10668"/>
                  <a:pt x="103801" y="9270"/>
                  <a:pt x="103923" y="7932"/>
                </a:cubicBezTo>
                <a:cubicBezTo>
                  <a:pt x="104045" y="6564"/>
                  <a:pt x="103832" y="5136"/>
                  <a:pt x="103467" y="3798"/>
                </a:cubicBezTo>
                <a:cubicBezTo>
                  <a:pt x="103072" y="2492"/>
                  <a:pt x="102525" y="1246"/>
                  <a:pt x="101857" y="1"/>
                </a:cubicBezTo>
                <a:close/>
              </a:path>
            </a:pathLst>
          </a:custGeom>
          <a:solidFill>
            <a:schemeClr val="lt2"/>
          </a:solid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1403" name="Google Shape;1403;p52"/>
          <p:cNvGrpSpPr/>
          <p:nvPr/>
        </p:nvGrpSpPr>
        <p:grpSpPr>
          <a:xfrm rot="-3625297">
            <a:off x="8472647" y="3399779"/>
            <a:ext cx="1143407" cy="1365753"/>
            <a:chOff x="2641650" y="1052550"/>
            <a:chExt cx="778700" cy="930125"/>
          </a:xfrm>
        </p:grpSpPr>
        <p:sp>
          <p:nvSpPr>
            <p:cNvPr id="1404" name="Google Shape;1404;p52"/>
            <p:cNvSpPr/>
            <p:nvPr/>
          </p:nvSpPr>
          <p:spPr>
            <a:xfrm>
              <a:off x="2922825" y="1529950"/>
              <a:ext cx="86650" cy="84575"/>
            </a:xfrm>
            <a:custGeom>
              <a:avLst/>
              <a:gdLst/>
              <a:ahLst/>
              <a:cxnLst/>
              <a:rect l="l" t="t" r="r" b="b"/>
              <a:pathLst>
                <a:path w="3466" h="3383" extrusionOk="0">
                  <a:moveTo>
                    <a:pt x="1733" y="0"/>
                  </a:moveTo>
                  <a:cubicBezTo>
                    <a:pt x="1451" y="0"/>
                    <a:pt x="1170" y="76"/>
                    <a:pt x="912" y="183"/>
                  </a:cubicBezTo>
                  <a:cubicBezTo>
                    <a:pt x="274" y="456"/>
                    <a:pt x="0" y="1216"/>
                    <a:pt x="30" y="1855"/>
                  </a:cubicBezTo>
                  <a:cubicBezTo>
                    <a:pt x="137" y="2736"/>
                    <a:pt x="877" y="3382"/>
                    <a:pt x="1715" y="3382"/>
                  </a:cubicBezTo>
                  <a:cubicBezTo>
                    <a:pt x="1831" y="3382"/>
                    <a:pt x="1949" y="3370"/>
                    <a:pt x="2067" y="3344"/>
                  </a:cubicBezTo>
                  <a:cubicBezTo>
                    <a:pt x="2979" y="3101"/>
                    <a:pt x="3465" y="2189"/>
                    <a:pt x="3313" y="1338"/>
                  </a:cubicBezTo>
                  <a:cubicBezTo>
                    <a:pt x="3252" y="882"/>
                    <a:pt x="2918" y="517"/>
                    <a:pt x="2553" y="274"/>
                  </a:cubicBezTo>
                  <a:cubicBezTo>
                    <a:pt x="2295" y="76"/>
                    <a:pt x="2014" y="0"/>
                    <a:pt x="17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05" name="Google Shape;1405;p52"/>
            <p:cNvSpPr/>
            <p:nvPr/>
          </p:nvSpPr>
          <p:spPr>
            <a:xfrm>
              <a:off x="3085075" y="1594825"/>
              <a:ext cx="89575" cy="63675"/>
            </a:xfrm>
            <a:custGeom>
              <a:avLst/>
              <a:gdLst/>
              <a:ahLst/>
              <a:cxnLst/>
              <a:rect l="l" t="t" r="r" b="b"/>
              <a:pathLst>
                <a:path w="3583" h="2547" extrusionOk="0">
                  <a:moveTo>
                    <a:pt x="1728" y="1"/>
                  </a:moveTo>
                  <a:cubicBezTo>
                    <a:pt x="1448" y="1"/>
                    <a:pt x="1158" y="105"/>
                    <a:pt x="896" y="354"/>
                  </a:cubicBezTo>
                  <a:cubicBezTo>
                    <a:pt x="1" y="1249"/>
                    <a:pt x="841" y="2546"/>
                    <a:pt x="1816" y="2546"/>
                  </a:cubicBezTo>
                  <a:cubicBezTo>
                    <a:pt x="2098" y="2546"/>
                    <a:pt x="2393" y="2437"/>
                    <a:pt x="2659" y="2178"/>
                  </a:cubicBezTo>
                  <a:cubicBezTo>
                    <a:pt x="3583" y="1301"/>
                    <a:pt x="2717" y="1"/>
                    <a:pt x="17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06" name="Google Shape;1406;p52"/>
            <p:cNvSpPr/>
            <p:nvPr/>
          </p:nvSpPr>
          <p:spPr>
            <a:xfrm>
              <a:off x="2987175" y="1706400"/>
              <a:ext cx="80400" cy="56325"/>
            </a:xfrm>
            <a:custGeom>
              <a:avLst/>
              <a:gdLst/>
              <a:ahLst/>
              <a:cxnLst/>
              <a:rect l="l" t="t" r="r" b="b"/>
              <a:pathLst>
                <a:path w="3216" h="2253" extrusionOk="0">
                  <a:moveTo>
                    <a:pt x="1553" y="1"/>
                  </a:moveTo>
                  <a:cubicBezTo>
                    <a:pt x="1311" y="1"/>
                    <a:pt x="1059" y="89"/>
                    <a:pt x="830" y="298"/>
                  </a:cubicBezTo>
                  <a:cubicBezTo>
                    <a:pt x="0" y="1081"/>
                    <a:pt x="762" y="2253"/>
                    <a:pt x="1642" y="2253"/>
                  </a:cubicBezTo>
                  <a:cubicBezTo>
                    <a:pt x="1890" y="2253"/>
                    <a:pt x="2147" y="2160"/>
                    <a:pt x="2381" y="1940"/>
                  </a:cubicBezTo>
                  <a:cubicBezTo>
                    <a:pt x="3216" y="1176"/>
                    <a:pt x="2440" y="1"/>
                    <a:pt x="15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07" name="Google Shape;1407;p52"/>
            <p:cNvSpPr/>
            <p:nvPr/>
          </p:nvSpPr>
          <p:spPr>
            <a:xfrm>
              <a:off x="2711500" y="1658375"/>
              <a:ext cx="79875" cy="67600"/>
            </a:xfrm>
            <a:custGeom>
              <a:avLst/>
              <a:gdLst/>
              <a:ahLst/>
              <a:cxnLst/>
              <a:rect l="l" t="t" r="r" b="b"/>
              <a:pathLst>
                <a:path w="3195" h="2704" extrusionOk="0">
                  <a:moveTo>
                    <a:pt x="1352" y="0"/>
                  </a:moveTo>
                  <a:cubicBezTo>
                    <a:pt x="1059" y="0"/>
                    <a:pt x="763" y="107"/>
                    <a:pt x="581" y="304"/>
                  </a:cubicBezTo>
                  <a:cubicBezTo>
                    <a:pt x="505" y="369"/>
                    <a:pt x="449" y="433"/>
                    <a:pt x="403" y="501"/>
                  </a:cubicBezTo>
                  <a:lnTo>
                    <a:pt x="403" y="501"/>
                  </a:lnTo>
                  <a:cubicBezTo>
                    <a:pt x="126" y="879"/>
                    <a:pt x="0" y="1470"/>
                    <a:pt x="277" y="1885"/>
                  </a:cubicBezTo>
                  <a:cubicBezTo>
                    <a:pt x="606" y="2415"/>
                    <a:pt x="1089" y="2703"/>
                    <a:pt x="1607" y="2703"/>
                  </a:cubicBezTo>
                  <a:cubicBezTo>
                    <a:pt x="1950" y="2703"/>
                    <a:pt x="2308" y="2577"/>
                    <a:pt x="2647" y="2310"/>
                  </a:cubicBezTo>
                  <a:cubicBezTo>
                    <a:pt x="3195" y="1885"/>
                    <a:pt x="3164" y="943"/>
                    <a:pt x="2708" y="517"/>
                  </a:cubicBezTo>
                  <a:cubicBezTo>
                    <a:pt x="2469" y="305"/>
                    <a:pt x="2184" y="168"/>
                    <a:pt x="1898" y="124"/>
                  </a:cubicBezTo>
                  <a:lnTo>
                    <a:pt x="1898" y="124"/>
                  </a:lnTo>
                  <a:cubicBezTo>
                    <a:pt x="1828" y="91"/>
                    <a:pt x="1754" y="66"/>
                    <a:pt x="1678" y="48"/>
                  </a:cubicBezTo>
                  <a:lnTo>
                    <a:pt x="1678" y="48"/>
                  </a:lnTo>
                  <a:cubicBezTo>
                    <a:pt x="1574" y="16"/>
                    <a:pt x="1463" y="0"/>
                    <a:pt x="13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08" name="Google Shape;1408;p52"/>
            <p:cNvSpPr/>
            <p:nvPr/>
          </p:nvSpPr>
          <p:spPr>
            <a:xfrm>
              <a:off x="2812250" y="1404200"/>
              <a:ext cx="72650" cy="51550"/>
            </a:xfrm>
            <a:custGeom>
              <a:avLst/>
              <a:gdLst/>
              <a:ahLst/>
              <a:cxnLst/>
              <a:rect l="l" t="t" r="r" b="b"/>
              <a:pathLst>
                <a:path w="2906" h="2062" extrusionOk="0">
                  <a:moveTo>
                    <a:pt x="1443" y="0"/>
                  </a:moveTo>
                  <a:cubicBezTo>
                    <a:pt x="1218" y="0"/>
                    <a:pt x="986" y="85"/>
                    <a:pt x="776" y="289"/>
                  </a:cubicBezTo>
                  <a:cubicBezTo>
                    <a:pt x="0" y="993"/>
                    <a:pt x="696" y="2061"/>
                    <a:pt x="1486" y="2061"/>
                  </a:cubicBezTo>
                  <a:cubicBezTo>
                    <a:pt x="1719" y="2061"/>
                    <a:pt x="1960" y="1969"/>
                    <a:pt x="2174" y="1748"/>
                  </a:cubicBezTo>
                  <a:cubicBezTo>
                    <a:pt x="2906" y="1039"/>
                    <a:pt x="2225" y="0"/>
                    <a:pt x="14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09" name="Google Shape;1409;p52"/>
            <p:cNvSpPr/>
            <p:nvPr/>
          </p:nvSpPr>
          <p:spPr>
            <a:xfrm>
              <a:off x="3030100" y="1453050"/>
              <a:ext cx="78900" cy="67150"/>
            </a:xfrm>
            <a:custGeom>
              <a:avLst/>
              <a:gdLst/>
              <a:ahLst/>
              <a:cxnLst/>
              <a:rect l="l" t="t" r="r" b="b"/>
              <a:pathLst>
                <a:path w="3156" h="2686" extrusionOk="0">
                  <a:moveTo>
                    <a:pt x="1914" y="0"/>
                  </a:moveTo>
                  <a:cubicBezTo>
                    <a:pt x="1668" y="0"/>
                    <a:pt x="1424" y="80"/>
                    <a:pt x="1241" y="250"/>
                  </a:cubicBezTo>
                  <a:cubicBezTo>
                    <a:pt x="815" y="706"/>
                    <a:pt x="299" y="1131"/>
                    <a:pt x="116" y="1739"/>
                  </a:cubicBezTo>
                  <a:cubicBezTo>
                    <a:pt x="1" y="2144"/>
                    <a:pt x="297" y="2686"/>
                    <a:pt x="719" y="2686"/>
                  </a:cubicBezTo>
                  <a:cubicBezTo>
                    <a:pt x="741" y="2686"/>
                    <a:pt x="763" y="2684"/>
                    <a:pt x="785" y="2681"/>
                  </a:cubicBezTo>
                  <a:cubicBezTo>
                    <a:pt x="1423" y="2620"/>
                    <a:pt x="1879" y="2286"/>
                    <a:pt x="2426" y="1921"/>
                  </a:cubicBezTo>
                  <a:cubicBezTo>
                    <a:pt x="2943" y="1587"/>
                    <a:pt x="3156" y="949"/>
                    <a:pt x="2761" y="402"/>
                  </a:cubicBezTo>
                  <a:cubicBezTo>
                    <a:pt x="2570" y="141"/>
                    <a:pt x="2241" y="0"/>
                    <a:pt x="19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10" name="Google Shape;1410;p52"/>
            <p:cNvSpPr/>
            <p:nvPr/>
          </p:nvSpPr>
          <p:spPr>
            <a:xfrm>
              <a:off x="2854850" y="1711625"/>
              <a:ext cx="59625" cy="42450"/>
            </a:xfrm>
            <a:custGeom>
              <a:avLst/>
              <a:gdLst/>
              <a:ahLst/>
              <a:cxnLst/>
              <a:rect l="l" t="t" r="r" b="b"/>
              <a:pathLst>
                <a:path w="2385" h="1698" extrusionOk="0">
                  <a:moveTo>
                    <a:pt x="1152" y="1"/>
                  </a:moveTo>
                  <a:cubicBezTo>
                    <a:pt x="963" y="1"/>
                    <a:pt x="767" y="72"/>
                    <a:pt x="591" y="241"/>
                  </a:cubicBezTo>
                  <a:cubicBezTo>
                    <a:pt x="1" y="832"/>
                    <a:pt x="548" y="1698"/>
                    <a:pt x="1193" y="1698"/>
                  </a:cubicBezTo>
                  <a:cubicBezTo>
                    <a:pt x="1377" y="1698"/>
                    <a:pt x="1570" y="1626"/>
                    <a:pt x="1746" y="1457"/>
                  </a:cubicBezTo>
                  <a:cubicBezTo>
                    <a:pt x="2384" y="866"/>
                    <a:pt x="1810" y="1"/>
                    <a:pt x="11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11" name="Google Shape;1411;p52"/>
            <p:cNvSpPr/>
            <p:nvPr/>
          </p:nvSpPr>
          <p:spPr>
            <a:xfrm>
              <a:off x="2664675" y="1516975"/>
              <a:ext cx="84725" cy="59250"/>
            </a:xfrm>
            <a:custGeom>
              <a:avLst/>
              <a:gdLst/>
              <a:ahLst/>
              <a:cxnLst/>
              <a:rect l="l" t="t" r="r" b="b"/>
              <a:pathLst>
                <a:path w="3389" h="2370" extrusionOk="0">
                  <a:moveTo>
                    <a:pt x="1680" y="0"/>
                  </a:moveTo>
                  <a:cubicBezTo>
                    <a:pt x="1418" y="0"/>
                    <a:pt x="1147" y="100"/>
                    <a:pt x="903" y="337"/>
                  </a:cubicBezTo>
                  <a:cubicBezTo>
                    <a:pt x="1" y="1121"/>
                    <a:pt x="825" y="2369"/>
                    <a:pt x="1750" y="2369"/>
                  </a:cubicBezTo>
                  <a:cubicBezTo>
                    <a:pt x="2009" y="2369"/>
                    <a:pt x="2275" y="2272"/>
                    <a:pt x="2514" y="2039"/>
                  </a:cubicBezTo>
                  <a:cubicBezTo>
                    <a:pt x="3388" y="1212"/>
                    <a:pt x="2592" y="0"/>
                    <a:pt x="16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12" name="Google Shape;1412;p52"/>
            <p:cNvSpPr/>
            <p:nvPr/>
          </p:nvSpPr>
          <p:spPr>
            <a:xfrm>
              <a:off x="3084675" y="1927225"/>
              <a:ext cx="60050" cy="55450"/>
            </a:xfrm>
            <a:custGeom>
              <a:avLst/>
              <a:gdLst/>
              <a:ahLst/>
              <a:cxnLst/>
              <a:rect l="l" t="t" r="r" b="b"/>
              <a:pathLst>
                <a:path w="2402" h="2218" extrusionOk="0">
                  <a:moveTo>
                    <a:pt x="1008" y="1"/>
                  </a:moveTo>
                  <a:cubicBezTo>
                    <a:pt x="854" y="1"/>
                    <a:pt x="698" y="48"/>
                    <a:pt x="547" y="158"/>
                  </a:cubicBezTo>
                  <a:cubicBezTo>
                    <a:pt x="91" y="553"/>
                    <a:pt x="0" y="1161"/>
                    <a:pt x="395" y="1556"/>
                  </a:cubicBezTo>
                  <a:lnTo>
                    <a:pt x="821" y="1952"/>
                  </a:lnTo>
                  <a:cubicBezTo>
                    <a:pt x="993" y="2123"/>
                    <a:pt x="1213" y="2218"/>
                    <a:pt x="1433" y="2218"/>
                  </a:cubicBezTo>
                  <a:cubicBezTo>
                    <a:pt x="1601" y="2218"/>
                    <a:pt x="1770" y="2162"/>
                    <a:pt x="1915" y="2043"/>
                  </a:cubicBezTo>
                  <a:cubicBezTo>
                    <a:pt x="2219" y="1800"/>
                    <a:pt x="2402" y="1313"/>
                    <a:pt x="2158" y="979"/>
                  </a:cubicBezTo>
                  <a:cubicBezTo>
                    <a:pt x="2067" y="827"/>
                    <a:pt x="1946" y="675"/>
                    <a:pt x="1824" y="462"/>
                  </a:cubicBezTo>
                  <a:cubicBezTo>
                    <a:pt x="1620" y="197"/>
                    <a:pt x="1321" y="1"/>
                    <a:pt x="10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13" name="Google Shape;1413;p52"/>
            <p:cNvSpPr/>
            <p:nvPr/>
          </p:nvSpPr>
          <p:spPr>
            <a:xfrm>
              <a:off x="3199500" y="1813800"/>
              <a:ext cx="53900" cy="37125"/>
            </a:xfrm>
            <a:custGeom>
              <a:avLst/>
              <a:gdLst/>
              <a:ahLst/>
              <a:cxnLst/>
              <a:rect l="l" t="t" r="r" b="b"/>
              <a:pathLst>
                <a:path w="2156" h="1485" extrusionOk="0">
                  <a:moveTo>
                    <a:pt x="1054" y="0"/>
                  </a:moveTo>
                  <a:cubicBezTo>
                    <a:pt x="893" y="0"/>
                    <a:pt x="726" y="59"/>
                    <a:pt x="575" y="197"/>
                  </a:cubicBezTo>
                  <a:cubicBezTo>
                    <a:pt x="0" y="699"/>
                    <a:pt x="519" y="1484"/>
                    <a:pt x="1121" y="1484"/>
                  </a:cubicBezTo>
                  <a:cubicBezTo>
                    <a:pt x="1284" y="1484"/>
                    <a:pt x="1453" y="1427"/>
                    <a:pt x="1608" y="1291"/>
                  </a:cubicBezTo>
                  <a:cubicBezTo>
                    <a:pt x="2156" y="767"/>
                    <a:pt x="1640" y="0"/>
                    <a:pt x="10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14" name="Google Shape;1414;p52"/>
            <p:cNvSpPr/>
            <p:nvPr/>
          </p:nvSpPr>
          <p:spPr>
            <a:xfrm>
              <a:off x="2914100" y="1844850"/>
              <a:ext cx="69925" cy="49850"/>
            </a:xfrm>
            <a:custGeom>
              <a:avLst/>
              <a:gdLst/>
              <a:ahLst/>
              <a:cxnLst/>
              <a:rect l="l" t="t" r="r" b="b"/>
              <a:pathLst>
                <a:path w="2797" h="1994" extrusionOk="0">
                  <a:moveTo>
                    <a:pt x="1339" y="1"/>
                  </a:moveTo>
                  <a:cubicBezTo>
                    <a:pt x="1128" y="1"/>
                    <a:pt x="910" y="78"/>
                    <a:pt x="714" y="262"/>
                  </a:cubicBezTo>
                  <a:cubicBezTo>
                    <a:pt x="1" y="951"/>
                    <a:pt x="682" y="1994"/>
                    <a:pt x="1449" y="1994"/>
                  </a:cubicBezTo>
                  <a:cubicBezTo>
                    <a:pt x="1663" y="1994"/>
                    <a:pt x="1883" y="1913"/>
                    <a:pt x="2082" y="1721"/>
                  </a:cubicBezTo>
                  <a:cubicBezTo>
                    <a:pt x="2797" y="1029"/>
                    <a:pt x="2109" y="1"/>
                    <a:pt x="13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15" name="Google Shape;1415;p52"/>
            <p:cNvSpPr/>
            <p:nvPr/>
          </p:nvSpPr>
          <p:spPr>
            <a:xfrm>
              <a:off x="2990125" y="1303025"/>
              <a:ext cx="76175" cy="54025"/>
            </a:xfrm>
            <a:custGeom>
              <a:avLst/>
              <a:gdLst/>
              <a:ahLst/>
              <a:cxnLst/>
              <a:rect l="l" t="t" r="r" b="b"/>
              <a:pathLst>
                <a:path w="3047" h="2161" extrusionOk="0">
                  <a:moveTo>
                    <a:pt x="1485" y="0"/>
                  </a:moveTo>
                  <a:cubicBezTo>
                    <a:pt x="1254" y="0"/>
                    <a:pt x="1016" y="87"/>
                    <a:pt x="804" y="293"/>
                  </a:cubicBezTo>
                  <a:cubicBezTo>
                    <a:pt x="1" y="1025"/>
                    <a:pt x="720" y="2161"/>
                    <a:pt x="1552" y="2161"/>
                  </a:cubicBezTo>
                  <a:cubicBezTo>
                    <a:pt x="1791" y="2161"/>
                    <a:pt x="2039" y="2067"/>
                    <a:pt x="2263" y="1843"/>
                  </a:cubicBezTo>
                  <a:cubicBezTo>
                    <a:pt x="3046" y="1107"/>
                    <a:pt x="2309" y="0"/>
                    <a:pt x="14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16" name="Google Shape;1416;p52"/>
            <p:cNvSpPr/>
            <p:nvPr/>
          </p:nvSpPr>
          <p:spPr>
            <a:xfrm>
              <a:off x="3220200" y="1557425"/>
              <a:ext cx="86350" cy="60875"/>
            </a:xfrm>
            <a:custGeom>
              <a:avLst/>
              <a:gdLst/>
              <a:ahLst/>
              <a:cxnLst/>
              <a:rect l="l" t="t" r="r" b="b"/>
              <a:pathLst>
                <a:path w="3454" h="2435" extrusionOk="0">
                  <a:moveTo>
                    <a:pt x="1680" y="1"/>
                  </a:moveTo>
                  <a:cubicBezTo>
                    <a:pt x="1417" y="1"/>
                    <a:pt x="1146" y="98"/>
                    <a:pt x="902" y="330"/>
                  </a:cubicBezTo>
                  <a:cubicBezTo>
                    <a:pt x="0" y="1160"/>
                    <a:pt x="820" y="2434"/>
                    <a:pt x="1773" y="2434"/>
                  </a:cubicBezTo>
                  <a:cubicBezTo>
                    <a:pt x="2041" y="2434"/>
                    <a:pt x="2320" y="2333"/>
                    <a:pt x="2573" y="2093"/>
                  </a:cubicBezTo>
                  <a:cubicBezTo>
                    <a:pt x="3453" y="1261"/>
                    <a:pt x="2622" y="1"/>
                    <a:pt x="16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17" name="Google Shape;1417;p52"/>
            <p:cNvSpPr/>
            <p:nvPr/>
          </p:nvSpPr>
          <p:spPr>
            <a:xfrm>
              <a:off x="2840750" y="1546550"/>
              <a:ext cx="42525" cy="30300"/>
            </a:xfrm>
            <a:custGeom>
              <a:avLst/>
              <a:gdLst/>
              <a:ahLst/>
              <a:cxnLst/>
              <a:rect l="l" t="t" r="r" b="b"/>
              <a:pathLst>
                <a:path w="1701" h="1212" extrusionOk="0">
                  <a:moveTo>
                    <a:pt x="813" y="0"/>
                  </a:moveTo>
                  <a:cubicBezTo>
                    <a:pt x="684" y="0"/>
                    <a:pt x="549" y="47"/>
                    <a:pt x="426" y="157"/>
                  </a:cubicBezTo>
                  <a:cubicBezTo>
                    <a:pt x="0" y="583"/>
                    <a:pt x="403" y="1211"/>
                    <a:pt x="860" y="1211"/>
                  </a:cubicBezTo>
                  <a:cubicBezTo>
                    <a:pt x="990" y="1211"/>
                    <a:pt x="1125" y="1160"/>
                    <a:pt x="1247" y="1039"/>
                  </a:cubicBezTo>
                  <a:cubicBezTo>
                    <a:pt x="1701" y="632"/>
                    <a:pt x="1290" y="0"/>
                    <a:pt x="8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18" name="Google Shape;1418;p52"/>
            <p:cNvSpPr/>
            <p:nvPr/>
          </p:nvSpPr>
          <p:spPr>
            <a:xfrm>
              <a:off x="2641650" y="1300600"/>
              <a:ext cx="69175" cy="64875"/>
            </a:xfrm>
            <a:custGeom>
              <a:avLst/>
              <a:gdLst/>
              <a:ahLst/>
              <a:cxnLst/>
              <a:rect l="l" t="t" r="r" b="b"/>
              <a:pathLst>
                <a:path w="2767" h="2595" extrusionOk="0">
                  <a:moveTo>
                    <a:pt x="1065" y="0"/>
                  </a:moveTo>
                  <a:cubicBezTo>
                    <a:pt x="867" y="0"/>
                    <a:pt x="670" y="59"/>
                    <a:pt x="487" y="208"/>
                  </a:cubicBezTo>
                  <a:cubicBezTo>
                    <a:pt x="31" y="542"/>
                    <a:pt x="1" y="1150"/>
                    <a:pt x="183" y="1636"/>
                  </a:cubicBezTo>
                  <a:cubicBezTo>
                    <a:pt x="393" y="2202"/>
                    <a:pt x="848" y="2594"/>
                    <a:pt x="1349" y="2594"/>
                  </a:cubicBezTo>
                  <a:cubicBezTo>
                    <a:pt x="1575" y="2594"/>
                    <a:pt x="1811" y="2515"/>
                    <a:pt x="2037" y="2335"/>
                  </a:cubicBezTo>
                  <a:cubicBezTo>
                    <a:pt x="2767" y="1849"/>
                    <a:pt x="2736" y="785"/>
                    <a:pt x="2007" y="329"/>
                  </a:cubicBezTo>
                  <a:cubicBezTo>
                    <a:pt x="1723" y="159"/>
                    <a:pt x="1392" y="0"/>
                    <a:pt x="10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19" name="Google Shape;1419;p52"/>
            <p:cNvSpPr/>
            <p:nvPr/>
          </p:nvSpPr>
          <p:spPr>
            <a:xfrm>
              <a:off x="2824675" y="1103425"/>
              <a:ext cx="80925" cy="56350"/>
            </a:xfrm>
            <a:custGeom>
              <a:avLst/>
              <a:gdLst/>
              <a:ahLst/>
              <a:cxnLst/>
              <a:rect l="l" t="t" r="r" b="b"/>
              <a:pathLst>
                <a:path w="3237" h="2254" extrusionOk="0">
                  <a:moveTo>
                    <a:pt x="1569" y="0"/>
                  </a:moveTo>
                  <a:cubicBezTo>
                    <a:pt x="1319" y="0"/>
                    <a:pt x="1060" y="93"/>
                    <a:pt x="826" y="313"/>
                  </a:cubicBezTo>
                  <a:cubicBezTo>
                    <a:pt x="0" y="1091"/>
                    <a:pt x="766" y="2254"/>
                    <a:pt x="1648" y="2254"/>
                  </a:cubicBezTo>
                  <a:cubicBezTo>
                    <a:pt x="1903" y="2254"/>
                    <a:pt x="2168" y="2156"/>
                    <a:pt x="2406" y="1924"/>
                  </a:cubicBezTo>
                  <a:cubicBezTo>
                    <a:pt x="3236" y="1166"/>
                    <a:pt x="2457" y="0"/>
                    <a:pt x="15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20" name="Google Shape;1420;p52"/>
            <p:cNvSpPr/>
            <p:nvPr/>
          </p:nvSpPr>
          <p:spPr>
            <a:xfrm>
              <a:off x="2806825" y="1305425"/>
              <a:ext cx="53125" cy="37600"/>
            </a:xfrm>
            <a:custGeom>
              <a:avLst/>
              <a:gdLst/>
              <a:ahLst/>
              <a:cxnLst/>
              <a:rect l="l" t="t" r="r" b="b"/>
              <a:pathLst>
                <a:path w="2125" h="1504" extrusionOk="0">
                  <a:moveTo>
                    <a:pt x="1031" y="1"/>
                  </a:moveTo>
                  <a:cubicBezTo>
                    <a:pt x="873" y="1"/>
                    <a:pt x="712" y="59"/>
                    <a:pt x="567" y="197"/>
                  </a:cubicBezTo>
                  <a:cubicBezTo>
                    <a:pt x="0" y="740"/>
                    <a:pt x="498" y="1503"/>
                    <a:pt x="1090" y="1503"/>
                  </a:cubicBezTo>
                  <a:cubicBezTo>
                    <a:pt x="1260" y="1503"/>
                    <a:pt x="1438" y="1441"/>
                    <a:pt x="1600" y="1291"/>
                  </a:cubicBezTo>
                  <a:cubicBezTo>
                    <a:pt x="2124" y="767"/>
                    <a:pt x="1603" y="1"/>
                    <a:pt x="10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21" name="Google Shape;1421;p52"/>
            <p:cNvSpPr/>
            <p:nvPr/>
          </p:nvSpPr>
          <p:spPr>
            <a:xfrm>
              <a:off x="3298875" y="1915225"/>
              <a:ext cx="92900" cy="65575"/>
            </a:xfrm>
            <a:custGeom>
              <a:avLst/>
              <a:gdLst/>
              <a:ahLst/>
              <a:cxnLst/>
              <a:rect l="l" t="t" r="r" b="b"/>
              <a:pathLst>
                <a:path w="3716" h="2623" extrusionOk="0">
                  <a:moveTo>
                    <a:pt x="1818" y="0"/>
                  </a:moveTo>
                  <a:cubicBezTo>
                    <a:pt x="1527" y="0"/>
                    <a:pt x="1223" y="108"/>
                    <a:pt x="946" y="365"/>
                  </a:cubicBezTo>
                  <a:cubicBezTo>
                    <a:pt x="0" y="1264"/>
                    <a:pt x="895" y="2623"/>
                    <a:pt x="1911" y="2623"/>
                  </a:cubicBezTo>
                  <a:cubicBezTo>
                    <a:pt x="2201" y="2623"/>
                    <a:pt x="2500" y="2512"/>
                    <a:pt x="2770" y="2249"/>
                  </a:cubicBezTo>
                  <a:cubicBezTo>
                    <a:pt x="3716" y="1327"/>
                    <a:pt x="2840" y="0"/>
                    <a:pt x="18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22" name="Google Shape;1422;p52"/>
            <p:cNvSpPr/>
            <p:nvPr/>
          </p:nvSpPr>
          <p:spPr>
            <a:xfrm>
              <a:off x="3352825" y="1772100"/>
              <a:ext cx="67525" cy="47275"/>
            </a:xfrm>
            <a:custGeom>
              <a:avLst/>
              <a:gdLst/>
              <a:ahLst/>
              <a:cxnLst/>
              <a:rect l="l" t="t" r="r" b="b"/>
              <a:pathLst>
                <a:path w="2701" h="1891" extrusionOk="0">
                  <a:moveTo>
                    <a:pt x="1325" y="1"/>
                  </a:moveTo>
                  <a:cubicBezTo>
                    <a:pt x="1124" y="1"/>
                    <a:pt x="918" y="76"/>
                    <a:pt x="733" y="254"/>
                  </a:cubicBezTo>
                  <a:cubicBezTo>
                    <a:pt x="1" y="916"/>
                    <a:pt x="628" y="1890"/>
                    <a:pt x="1373" y="1890"/>
                  </a:cubicBezTo>
                  <a:cubicBezTo>
                    <a:pt x="1585" y="1890"/>
                    <a:pt x="1807" y="1811"/>
                    <a:pt x="2010" y="1622"/>
                  </a:cubicBezTo>
                  <a:cubicBezTo>
                    <a:pt x="2700" y="979"/>
                    <a:pt x="2049" y="1"/>
                    <a:pt x="132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23" name="Google Shape;1423;p52"/>
            <p:cNvSpPr/>
            <p:nvPr/>
          </p:nvSpPr>
          <p:spPr>
            <a:xfrm>
              <a:off x="3105175" y="1300600"/>
              <a:ext cx="81450" cy="56650"/>
            </a:xfrm>
            <a:custGeom>
              <a:avLst/>
              <a:gdLst/>
              <a:ahLst/>
              <a:cxnLst/>
              <a:rect l="l" t="t" r="r" b="b"/>
              <a:pathLst>
                <a:path w="3258" h="2266" extrusionOk="0">
                  <a:moveTo>
                    <a:pt x="1610" y="0"/>
                  </a:moveTo>
                  <a:cubicBezTo>
                    <a:pt x="1355" y="0"/>
                    <a:pt x="1091" y="97"/>
                    <a:pt x="852" y="329"/>
                  </a:cubicBezTo>
                  <a:cubicBezTo>
                    <a:pt x="1" y="1086"/>
                    <a:pt x="768" y="2266"/>
                    <a:pt x="1666" y="2266"/>
                  </a:cubicBezTo>
                  <a:cubicBezTo>
                    <a:pt x="1923" y="2266"/>
                    <a:pt x="2190" y="2170"/>
                    <a:pt x="2433" y="1940"/>
                  </a:cubicBezTo>
                  <a:cubicBezTo>
                    <a:pt x="3258" y="1162"/>
                    <a:pt x="2492" y="0"/>
                    <a:pt x="16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24" name="Google Shape;1424;p52"/>
            <p:cNvSpPr/>
            <p:nvPr/>
          </p:nvSpPr>
          <p:spPr>
            <a:xfrm>
              <a:off x="2950725" y="1052550"/>
              <a:ext cx="73825" cy="52075"/>
            </a:xfrm>
            <a:custGeom>
              <a:avLst/>
              <a:gdLst/>
              <a:ahLst/>
              <a:cxnLst/>
              <a:rect l="l" t="t" r="r" b="b"/>
              <a:pathLst>
                <a:path w="2953" h="2083" extrusionOk="0">
                  <a:moveTo>
                    <a:pt x="1410" y="0"/>
                  </a:moveTo>
                  <a:cubicBezTo>
                    <a:pt x="1183" y="0"/>
                    <a:pt x="949" y="84"/>
                    <a:pt x="738" y="282"/>
                  </a:cubicBezTo>
                  <a:cubicBezTo>
                    <a:pt x="0" y="996"/>
                    <a:pt x="716" y="2083"/>
                    <a:pt x="1514" y="2083"/>
                  </a:cubicBezTo>
                  <a:cubicBezTo>
                    <a:pt x="1735" y="2083"/>
                    <a:pt x="1962" y="1999"/>
                    <a:pt x="2167" y="1801"/>
                  </a:cubicBezTo>
                  <a:cubicBezTo>
                    <a:pt x="2952" y="1087"/>
                    <a:pt x="2228" y="0"/>
                    <a:pt x="14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1425" name="Google Shape;1425;p52"/>
          <p:cNvSpPr txBox="1">
            <a:spLocks noGrp="1"/>
          </p:cNvSpPr>
          <p:nvPr>
            <p:ph type="title"/>
          </p:nvPr>
        </p:nvSpPr>
        <p:spPr>
          <a:xfrm>
            <a:off x="685800" y="356616"/>
            <a:ext cx="7516500" cy="660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1"/>
              </a:buClr>
              <a:buSzPts val="4500"/>
              <a:buNone/>
              <a:defRPr>
                <a:solidFill>
                  <a:schemeClr val="accent1"/>
                </a:solidFill>
              </a:defRPr>
            </a:lvl1pPr>
            <a:lvl2pPr lvl="1" rtl="0">
              <a:spcBef>
                <a:spcPts val="0"/>
              </a:spcBef>
              <a:spcAft>
                <a:spcPts val="0"/>
              </a:spcAft>
              <a:buClr>
                <a:schemeClr val="accent1"/>
              </a:buClr>
              <a:buSzPts val="2800"/>
              <a:buNone/>
              <a:defRPr>
                <a:solidFill>
                  <a:schemeClr val="accent1"/>
                </a:solidFill>
              </a:defRPr>
            </a:lvl2pPr>
            <a:lvl3pPr lvl="2" rtl="0">
              <a:spcBef>
                <a:spcPts val="0"/>
              </a:spcBef>
              <a:spcAft>
                <a:spcPts val="0"/>
              </a:spcAft>
              <a:buClr>
                <a:schemeClr val="accent1"/>
              </a:buClr>
              <a:buSzPts val="2800"/>
              <a:buNone/>
              <a:defRPr>
                <a:solidFill>
                  <a:schemeClr val="accent1"/>
                </a:solidFill>
              </a:defRPr>
            </a:lvl3pPr>
            <a:lvl4pPr lvl="3" rtl="0">
              <a:spcBef>
                <a:spcPts val="0"/>
              </a:spcBef>
              <a:spcAft>
                <a:spcPts val="0"/>
              </a:spcAft>
              <a:buClr>
                <a:schemeClr val="accent1"/>
              </a:buClr>
              <a:buSzPts val="2800"/>
              <a:buNone/>
              <a:defRPr>
                <a:solidFill>
                  <a:schemeClr val="accent1"/>
                </a:solidFill>
              </a:defRPr>
            </a:lvl4pPr>
            <a:lvl5pPr lvl="4" rtl="0">
              <a:spcBef>
                <a:spcPts val="0"/>
              </a:spcBef>
              <a:spcAft>
                <a:spcPts val="0"/>
              </a:spcAft>
              <a:buClr>
                <a:schemeClr val="accent1"/>
              </a:buClr>
              <a:buSzPts val="2800"/>
              <a:buNone/>
              <a:defRPr>
                <a:solidFill>
                  <a:schemeClr val="accent1"/>
                </a:solidFill>
              </a:defRPr>
            </a:lvl5pPr>
            <a:lvl6pPr lvl="5" rtl="0">
              <a:spcBef>
                <a:spcPts val="0"/>
              </a:spcBef>
              <a:spcAft>
                <a:spcPts val="0"/>
              </a:spcAft>
              <a:buClr>
                <a:schemeClr val="accent1"/>
              </a:buClr>
              <a:buSzPts val="2800"/>
              <a:buNone/>
              <a:defRPr>
                <a:solidFill>
                  <a:schemeClr val="accent1"/>
                </a:solidFill>
              </a:defRPr>
            </a:lvl6pPr>
            <a:lvl7pPr lvl="6" rtl="0">
              <a:spcBef>
                <a:spcPts val="0"/>
              </a:spcBef>
              <a:spcAft>
                <a:spcPts val="0"/>
              </a:spcAft>
              <a:buClr>
                <a:schemeClr val="accent1"/>
              </a:buClr>
              <a:buSzPts val="2800"/>
              <a:buNone/>
              <a:defRPr>
                <a:solidFill>
                  <a:schemeClr val="accent1"/>
                </a:solidFill>
              </a:defRPr>
            </a:lvl7pPr>
            <a:lvl8pPr lvl="7" rtl="0">
              <a:spcBef>
                <a:spcPts val="0"/>
              </a:spcBef>
              <a:spcAft>
                <a:spcPts val="0"/>
              </a:spcAft>
              <a:buClr>
                <a:schemeClr val="accent1"/>
              </a:buClr>
              <a:buSzPts val="2800"/>
              <a:buNone/>
              <a:defRPr>
                <a:solidFill>
                  <a:schemeClr val="accent1"/>
                </a:solidFill>
              </a:defRPr>
            </a:lvl8pPr>
            <a:lvl9pPr lvl="8" rtl="0">
              <a:spcBef>
                <a:spcPts val="0"/>
              </a:spcBef>
              <a:spcAft>
                <a:spcPts val="0"/>
              </a:spcAft>
              <a:buClr>
                <a:schemeClr val="accent1"/>
              </a:buClr>
              <a:buSzPts val="2800"/>
              <a:buNone/>
              <a:defRPr>
                <a:solidFill>
                  <a:schemeClr val="accent1"/>
                </a:solidFill>
              </a:defRPr>
            </a:lvl9pPr>
          </a:lstStyle>
          <a:p>
            <a:endParaRPr/>
          </a:p>
        </p:txBody>
      </p:sp>
      <p:sp>
        <p:nvSpPr>
          <p:cNvPr id="1426" name="Google Shape;1426;p52"/>
          <p:cNvSpPr txBox="1">
            <a:spLocks noGrp="1"/>
          </p:cNvSpPr>
          <p:nvPr>
            <p:ph type="subTitle" idx="1"/>
          </p:nvPr>
        </p:nvSpPr>
        <p:spPr>
          <a:xfrm>
            <a:off x="713050" y="1508760"/>
            <a:ext cx="7717800" cy="3554100"/>
          </a:xfrm>
          <a:prstGeom prst="rect">
            <a:avLst/>
          </a:prstGeom>
        </p:spPr>
        <p:txBody>
          <a:bodyPr spcFirstLastPara="1" wrap="square" lIns="0" tIns="0" rIns="0" bIns="0" anchor="t" anchorCtr="0">
            <a:noAutofit/>
          </a:bodyPr>
          <a:lstStyle>
            <a:lvl1pPr lvl="0" rtl="0">
              <a:spcBef>
                <a:spcPts val="0"/>
              </a:spcBef>
              <a:spcAft>
                <a:spcPts val="0"/>
              </a:spcAft>
              <a:buClr>
                <a:srgbClr val="434343"/>
              </a:buClr>
              <a:buSzPts val="1200"/>
              <a:buFont typeface="Livvic"/>
              <a:buAutoNum type="arabicPeriod"/>
              <a:defRPr sz="1100">
                <a:solidFill>
                  <a:schemeClr val="accent1"/>
                </a:solidFill>
              </a:defRPr>
            </a:lvl1pPr>
            <a:lvl2pPr lvl="1" rtl="0">
              <a:spcBef>
                <a:spcPts val="0"/>
              </a:spcBef>
              <a:spcAft>
                <a:spcPts val="0"/>
              </a:spcAft>
              <a:buClr>
                <a:srgbClr val="434343"/>
              </a:buClr>
              <a:buSzPts val="1200"/>
              <a:buFont typeface="Roboto Condensed Light"/>
              <a:buAutoNum type="alphaLcPeriod"/>
              <a:defRPr/>
            </a:lvl2pPr>
            <a:lvl3pPr lvl="2" rtl="0">
              <a:spcBef>
                <a:spcPts val="0"/>
              </a:spcBef>
              <a:spcAft>
                <a:spcPts val="0"/>
              </a:spcAft>
              <a:buClr>
                <a:srgbClr val="434343"/>
              </a:buClr>
              <a:buSzPts val="1200"/>
              <a:buFont typeface="Roboto Condensed Light"/>
              <a:buAutoNum type="romanLcPeriod"/>
              <a:defRPr/>
            </a:lvl3pPr>
            <a:lvl4pPr lvl="3" rtl="0">
              <a:spcBef>
                <a:spcPts val="0"/>
              </a:spcBef>
              <a:spcAft>
                <a:spcPts val="0"/>
              </a:spcAft>
              <a:buClr>
                <a:srgbClr val="434343"/>
              </a:buClr>
              <a:buSzPts val="1200"/>
              <a:buFont typeface="Roboto Condensed Light"/>
              <a:buAutoNum type="arabicPeriod"/>
              <a:defRPr/>
            </a:lvl4pPr>
            <a:lvl5pPr lvl="4" rtl="0">
              <a:spcBef>
                <a:spcPts val="0"/>
              </a:spcBef>
              <a:spcAft>
                <a:spcPts val="0"/>
              </a:spcAft>
              <a:buClr>
                <a:srgbClr val="434343"/>
              </a:buClr>
              <a:buSzPts val="1200"/>
              <a:buFont typeface="Roboto Condensed Light"/>
              <a:buAutoNum type="alphaLcPeriod"/>
              <a:defRPr/>
            </a:lvl5pPr>
            <a:lvl6pPr lvl="5" rtl="0">
              <a:spcBef>
                <a:spcPts val="0"/>
              </a:spcBef>
              <a:spcAft>
                <a:spcPts val="0"/>
              </a:spcAft>
              <a:buClr>
                <a:srgbClr val="434343"/>
              </a:buClr>
              <a:buSzPts val="1200"/>
              <a:buFont typeface="Roboto Condensed Light"/>
              <a:buAutoNum type="romanLcPeriod"/>
              <a:defRPr/>
            </a:lvl6pPr>
            <a:lvl7pPr lvl="6" rtl="0">
              <a:spcBef>
                <a:spcPts val="0"/>
              </a:spcBef>
              <a:spcAft>
                <a:spcPts val="0"/>
              </a:spcAft>
              <a:buClr>
                <a:srgbClr val="434343"/>
              </a:buClr>
              <a:buSzPts val="1200"/>
              <a:buFont typeface="Roboto Condensed Light"/>
              <a:buAutoNum type="arabicPeriod"/>
              <a:defRPr/>
            </a:lvl7pPr>
            <a:lvl8pPr lvl="7" rtl="0">
              <a:spcBef>
                <a:spcPts val="0"/>
              </a:spcBef>
              <a:spcAft>
                <a:spcPts val="0"/>
              </a:spcAft>
              <a:buClr>
                <a:srgbClr val="434343"/>
              </a:buClr>
              <a:buSzPts val="1200"/>
              <a:buFont typeface="Roboto Condensed Light"/>
              <a:buAutoNum type="alphaLcPeriod"/>
              <a:defRPr/>
            </a:lvl8pPr>
            <a:lvl9pPr lvl="8" rtl="0">
              <a:spcBef>
                <a:spcPts val="0"/>
              </a:spcBef>
              <a:spcAft>
                <a:spcPts val="0"/>
              </a:spcAft>
              <a:buClr>
                <a:srgbClr val="434343"/>
              </a:buClr>
              <a:buSzPts val="1200"/>
              <a:buFont typeface="Roboto Condensed Light"/>
              <a:buAutoNum type="romanLcPeriod"/>
              <a:defRPr/>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 one column 2">
  <p:cSld name="CUSTOM_1">
    <p:bg>
      <p:bgPr>
        <a:solidFill>
          <a:schemeClr val="lt2"/>
        </a:solidFill>
        <a:effectLst/>
      </p:bgPr>
    </p:bg>
    <p:spTree>
      <p:nvGrpSpPr>
        <p:cNvPr id="1" name="Shape 1427"/>
        <p:cNvGrpSpPr/>
        <p:nvPr/>
      </p:nvGrpSpPr>
      <p:grpSpPr>
        <a:xfrm>
          <a:off x="0" y="0"/>
          <a:ext cx="0" cy="0"/>
          <a:chOff x="0" y="0"/>
          <a:chExt cx="0" cy="0"/>
        </a:xfrm>
      </p:grpSpPr>
      <p:sp>
        <p:nvSpPr>
          <p:cNvPr id="1428" name="Google Shape;1428;p53"/>
          <p:cNvSpPr/>
          <p:nvPr/>
        </p:nvSpPr>
        <p:spPr>
          <a:xfrm flipH="1">
            <a:off x="-117612" y="2793349"/>
            <a:ext cx="9261611" cy="3142956"/>
          </a:xfrm>
          <a:custGeom>
            <a:avLst/>
            <a:gdLst/>
            <a:ahLst/>
            <a:cxnLst/>
            <a:rect l="l" t="t" r="r" b="b"/>
            <a:pathLst>
              <a:path w="72152" h="24485" extrusionOk="0">
                <a:moveTo>
                  <a:pt x="72152" y="22716"/>
                </a:moveTo>
                <a:lnTo>
                  <a:pt x="0" y="22716"/>
                </a:lnTo>
                <a:lnTo>
                  <a:pt x="0" y="0"/>
                </a:lnTo>
                <a:cubicBezTo>
                  <a:pt x="2202" y="601"/>
                  <a:pt x="4504" y="1468"/>
                  <a:pt x="6705" y="2669"/>
                </a:cubicBezTo>
                <a:cubicBezTo>
                  <a:pt x="9641" y="4203"/>
                  <a:pt x="12443" y="6338"/>
                  <a:pt x="15011" y="9240"/>
                </a:cubicBezTo>
                <a:cubicBezTo>
                  <a:pt x="28554" y="24484"/>
                  <a:pt x="59843" y="11342"/>
                  <a:pt x="67749" y="19047"/>
                </a:cubicBezTo>
                <a:cubicBezTo>
                  <a:pt x="68216" y="19447"/>
                  <a:pt x="69984" y="20882"/>
                  <a:pt x="72152" y="22716"/>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29" name="Google Shape;1429;p53"/>
          <p:cNvSpPr/>
          <p:nvPr/>
        </p:nvSpPr>
        <p:spPr>
          <a:xfrm rot="10800000" flipH="1">
            <a:off x="-475058" y="2518812"/>
            <a:ext cx="3364683" cy="3040320"/>
          </a:xfrm>
          <a:custGeom>
            <a:avLst/>
            <a:gdLst/>
            <a:ahLst/>
            <a:cxnLst/>
            <a:rect l="l" t="t" r="r" b="b"/>
            <a:pathLst>
              <a:path w="64013" h="57842" extrusionOk="0">
                <a:moveTo>
                  <a:pt x="0" y="0"/>
                </a:moveTo>
                <a:lnTo>
                  <a:pt x="0" y="39028"/>
                </a:lnTo>
                <a:cubicBezTo>
                  <a:pt x="25719" y="57842"/>
                  <a:pt x="17680" y="17980"/>
                  <a:pt x="36560" y="14077"/>
                </a:cubicBezTo>
                <a:cubicBezTo>
                  <a:pt x="36560" y="14077"/>
                  <a:pt x="58909" y="11709"/>
                  <a:pt x="64013" y="0"/>
                </a:cubicBezTo>
                <a:lnTo>
                  <a:pt x="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30" name="Google Shape;1430;p53"/>
          <p:cNvSpPr txBox="1">
            <a:spLocks noGrp="1"/>
          </p:cNvSpPr>
          <p:nvPr>
            <p:ph type="title"/>
          </p:nvPr>
        </p:nvSpPr>
        <p:spPr>
          <a:xfrm>
            <a:off x="685800" y="356625"/>
            <a:ext cx="4572000" cy="660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1"/>
              </a:buClr>
              <a:buSzPts val="4500"/>
              <a:buNone/>
              <a:defRPr>
                <a:solidFill>
                  <a:schemeClr val="accent1"/>
                </a:solidFill>
              </a:defRPr>
            </a:lvl1pPr>
            <a:lvl2pPr lvl="1" rtl="0">
              <a:spcBef>
                <a:spcPts val="0"/>
              </a:spcBef>
              <a:spcAft>
                <a:spcPts val="0"/>
              </a:spcAft>
              <a:buClr>
                <a:schemeClr val="accent1"/>
              </a:buClr>
              <a:buSzPts val="2800"/>
              <a:buNone/>
              <a:defRPr>
                <a:solidFill>
                  <a:schemeClr val="accent1"/>
                </a:solidFill>
              </a:defRPr>
            </a:lvl2pPr>
            <a:lvl3pPr lvl="2" rtl="0">
              <a:spcBef>
                <a:spcPts val="0"/>
              </a:spcBef>
              <a:spcAft>
                <a:spcPts val="0"/>
              </a:spcAft>
              <a:buClr>
                <a:schemeClr val="accent1"/>
              </a:buClr>
              <a:buSzPts val="2800"/>
              <a:buNone/>
              <a:defRPr>
                <a:solidFill>
                  <a:schemeClr val="accent1"/>
                </a:solidFill>
              </a:defRPr>
            </a:lvl3pPr>
            <a:lvl4pPr lvl="3" rtl="0">
              <a:spcBef>
                <a:spcPts val="0"/>
              </a:spcBef>
              <a:spcAft>
                <a:spcPts val="0"/>
              </a:spcAft>
              <a:buClr>
                <a:schemeClr val="accent1"/>
              </a:buClr>
              <a:buSzPts val="2800"/>
              <a:buNone/>
              <a:defRPr>
                <a:solidFill>
                  <a:schemeClr val="accent1"/>
                </a:solidFill>
              </a:defRPr>
            </a:lvl4pPr>
            <a:lvl5pPr lvl="4" rtl="0">
              <a:spcBef>
                <a:spcPts val="0"/>
              </a:spcBef>
              <a:spcAft>
                <a:spcPts val="0"/>
              </a:spcAft>
              <a:buClr>
                <a:schemeClr val="accent1"/>
              </a:buClr>
              <a:buSzPts val="2800"/>
              <a:buNone/>
              <a:defRPr>
                <a:solidFill>
                  <a:schemeClr val="accent1"/>
                </a:solidFill>
              </a:defRPr>
            </a:lvl5pPr>
            <a:lvl6pPr lvl="5" rtl="0">
              <a:spcBef>
                <a:spcPts val="0"/>
              </a:spcBef>
              <a:spcAft>
                <a:spcPts val="0"/>
              </a:spcAft>
              <a:buClr>
                <a:schemeClr val="accent1"/>
              </a:buClr>
              <a:buSzPts val="2800"/>
              <a:buNone/>
              <a:defRPr>
                <a:solidFill>
                  <a:schemeClr val="accent1"/>
                </a:solidFill>
              </a:defRPr>
            </a:lvl6pPr>
            <a:lvl7pPr lvl="6" rtl="0">
              <a:spcBef>
                <a:spcPts val="0"/>
              </a:spcBef>
              <a:spcAft>
                <a:spcPts val="0"/>
              </a:spcAft>
              <a:buClr>
                <a:schemeClr val="accent1"/>
              </a:buClr>
              <a:buSzPts val="2800"/>
              <a:buNone/>
              <a:defRPr>
                <a:solidFill>
                  <a:schemeClr val="accent1"/>
                </a:solidFill>
              </a:defRPr>
            </a:lvl7pPr>
            <a:lvl8pPr lvl="7" rtl="0">
              <a:spcBef>
                <a:spcPts val="0"/>
              </a:spcBef>
              <a:spcAft>
                <a:spcPts val="0"/>
              </a:spcAft>
              <a:buClr>
                <a:schemeClr val="accent1"/>
              </a:buClr>
              <a:buSzPts val="2800"/>
              <a:buNone/>
              <a:defRPr>
                <a:solidFill>
                  <a:schemeClr val="accent1"/>
                </a:solidFill>
              </a:defRPr>
            </a:lvl8pPr>
            <a:lvl9pPr lvl="8" rtl="0">
              <a:spcBef>
                <a:spcPts val="0"/>
              </a:spcBef>
              <a:spcAft>
                <a:spcPts val="0"/>
              </a:spcAft>
              <a:buClr>
                <a:schemeClr val="accent1"/>
              </a:buClr>
              <a:buSzPts val="2800"/>
              <a:buNone/>
              <a:defRPr>
                <a:solidFill>
                  <a:schemeClr val="accent1"/>
                </a:solidFill>
              </a:defRPr>
            </a:lvl9pPr>
          </a:lstStyle>
          <a:p>
            <a:endParaRPr/>
          </a:p>
        </p:txBody>
      </p:sp>
      <p:sp>
        <p:nvSpPr>
          <p:cNvPr id="1431" name="Google Shape;1431;p53"/>
          <p:cNvSpPr txBox="1">
            <a:spLocks noGrp="1"/>
          </p:cNvSpPr>
          <p:nvPr>
            <p:ph type="subTitle" idx="1"/>
          </p:nvPr>
        </p:nvSpPr>
        <p:spPr>
          <a:xfrm>
            <a:off x="713225" y="1517904"/>
            <a:ext cx="4572000" cy="1694400"/>
          </a:xfrm>
          <a:prstGeom prst="rect">
            <a:avLst/>
          </a:prstGeom>
        </p:spPr>
        <p:txBody>
          <a:bodyPr spcFirstLastPara="1" wrap="square" lIns="0" tIns="0" rIns="0" bIns="0" anchor="t" anchorCtr="0">
            <a:noAutofit/>
          </a:bodyPr>
          <a:lstStyle>
            <a:lvl1pPr lvl="0" rtl="0">
              <a:spcBef>
                <a:spcPts val="0"/>
              </a:spcBef>
              <a:spcAft>
                <a:spcPts val="0"/>
              </a:spcAft>
              <a:buClr>
                <a:schemeClr val="accent1"/>
              </a:buClr>
              <a:buSzPts val="1400"/>
              <a:buNone/>
              <a:defRPr>
                <a:solidFill>
                  <a:schemeClr val="accen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grpSp>
        <p:nvGrpSpPr>
          <p:cNvPr id="1432" name="Google Shape;1432;p53"/>
          <p:cNvGrpSpPr/>
          <p:nvPr/>
        </p:nvGrpSpPr>
        <p:grpSpPr>
          <a:xfrm rot="-8578459">
            <a:off x="7308509" y="3296250"/>
            <a:ext cx="1592385" cy="1902038"/>
            <a:chOff x="2641650" y="1052550"/>
            <a:chExt cx="778700" cy="930125"/>
          </a:xfrm>
        </p:grpSpPr>
        <p:sp>
          <p:nvSpPr>
            <p:cNvPr id="1433" name="Google Shape;1433;p53"/>
            <p:cNvSpPr/>
            <p:nvPr/>
          </p:nvSpPr>
          <p:spPr>
            <a:xfrm>
              <a:off x="2922825" y="1529950"/>
              <a:ext cx="86650" cy="84575"/>
            </a:xfrm>
            <a:custGeom>
              <a:avLst/>
              <a:gdLst/>
              <a:ahLst/>
              <a:cxnLst/>
              <a:rect l="l" t="t" r="r" b="b"/>
              <a:pathLst>
                <a:path w="3466" h="3383" extrusionOk="0">
                  <a:moveTo>
                    <a:pt x="1733" y="0"/>
                  </a:moveTo>
                  <a:cubicBezTo>
                    <a:pt x="1451" y="0"/>
                    <a:pt x="1170" y="76"/>
                    <a:pt x="912" y="183"/>
                  </a:cubicBezTo>
                  <a:cubicBezTo>
                    <a:pt x="274" y="456"/>
                    <a:pt x="0" y="1216"/>
                    <a:pt x="30" y="1855"/>
                  </a:cubicBezTo>
                  <a:cubicBezTo>
                    <a:pt x="137" y="2736"/>
                    <a:pt x="877" y="3382"/>
                    <a:pt x="1715" y="3382"/>
                  </a:cubicBezTo>
                  <a:cubicBezTo>
                    <a:pt x="1831" y="3382"/>
                    <a:pt x="1949" y="3370"/>
                    <a:pt x="2067" y="3344"/>
                  </a:cubicBezTo>
                  <a:cubicBezTo>
                    <a:pt x="2979" y="3101"/>
                    <a:pt x="3465" y="2189"/>
                    <a:pt x="3313" y="1338"/>
                  </a:cubicBezTo>
                  <a:cubicBezTo>
                    <a:pt x="3252" y="882"/>
                    <a:pt x="2918" y="517"/>
                    <a:pt x="2553" y="274"/>
                  </a:cubicBezTo>
                  <a:cubicBezTo>
                    <a:pt x="2295" y="76"/>
                    <a:pt x="2014" y="0"/>
                    <a:pt x="17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34" name="Google Shape;1434;p53"/>
            <p:cNvSpPr/>
            <p:nvPr/>
          </p:nvSpPr>
          <p:spPr>
            <a:xfrm>
              <a:off x="3085075" y="1594825"/>
              <a:ext cx="89575" cy="63675"/>
            </a:xfrm>
            <a:custGeom>
              <a:avLst/>
              <a:gdLst/>
              <a:ahLst/>
              <a:cxnLst/>
              <a:rect l="l" t="t" r="r" b="b"/>
              <a:pathLst>
                <a:path w="3583" h="2547" extrusionOk="0">
                  <a:moveTo>
                    <a:pt x="1728" y="1"/>
                  </a:moveTo>
                  <a:cubicBezTo>
                    <a:pt x="1448" y="1"/>
                    <a:pt x="1158" y="105"/>
                    <a:pt x="896" y="354"/>
                  </a:cubicBezTo>
                  <a:cubicBezTo>
                    <a:pt x="1" y="1249"/>
                    <a:pt x="841" y="2546"/>
                    <a:pt x="1816" y="2546"/>
                  </a:cubicBezTo>
                  <a:cubicBezTo>
                    <a:pt x="2098" y="2546"/>
                    <a:pt x="2393" y="2437"/>
                    <a:pt x="2659" y="2178"/>
                  </a:cubicBezTo>
                  <a:cubicBezTo>
                    <a:pt x="3583" y="1301"/>
                    <a:pt x="2717" y="1"/>
                    <a:pt x="17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35" name="Google Shape;1435;p53"/>
            <p:cNvSpPr/>
            <p:nvPr/>
          </p:nvSpPr>
          <p:spPr>
            <a:xfrm>
              <a:off x="2987175" y="1706400"/>
              <a:ext cx="80400" cy="56325"/>
            </a:xfrm>
            <a:custGeom>
              <a:avLst/>
              <a:gdLst/>
              <a:ahLst/>
              <a:cxnLst/>
              <a:rect l="l" t="t" r="r" b="b"/>
              <a:pathLst>
                <a:path w="3216" h="2253" extrusionOk="0">
                  <a:moveTo>
                    <a:pt x="1553" y="1"/>
                  </a:moveTo>
                  <a:cubicBezTo>
                    <a:pt x="1311" y="1"/>
                    <a:pt x="1059" y="89"/>
                    <a:pt x="830" y="298"/>
                  </a:cubicBezTo>
                  <a:cubicBezTo>
                    <a:pt x="0" y="1081"/>
                    <a:pt x="762" y="2253"/>
                    <a:pt x="1642" y="2253"/>
                  </a:cubicBezTo>
                  <a:cubicBezTo>
                    <a:pt x="1890" y="2253"/>
                    <a:pt x="2147" y="2160"/>
                    <a:pt x="2381" y="1940"/>
                  </a:cubicBezTo>
                  <a:cubicBezTo>
                    <a:pt x="3216" y="1176"/>
                    <a:pt x="2440" y="1"/>
                    <a:pt x="15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36" name="Google Shape;1436;p53"/>
            <p:cNvSpPr/>
            <p:nvPr/>
          </p:nvSpPr>
          <p:spPr>
            <a:xfrm>
              <a:off x="2711500" y="1658375"/>
              <a:ext cx="79875" cy="67600"/>
            </a:xfrm>
            <a:custGeom>
              <a:avLst/>
              <a:gdLst/>
              <a:ahLst/>
              <a:cxnLst/>
              <a:rect l="l" t="t" r="r" b="b"/>
              <a:pathLst>
                <a:path w="3195" h="2704" extrusionOk="0">
                  <a:moveTo>
                    <a:pt x="1352" y="0"/>
                  </a:moveTo>
                  <a:cubicBezTo>
                    <a:pt x="1059" y="0"/>
                    <a:pt x="763" y="107"/>
                    <a:pt x="581" y="304"/>
                  </a:cubicBezTo>
                  <a:cubicBezTo>
                    <a:pt x="505" y="369"/>
                    <a:pt x="449" y="433"/>
                    <a:pt x="403" y="501"/>
                  </a:cubicBezTo>
                  <a:lnTo>
                    <a:pt x="403" y="501"/>
                  </a:lnTo>
                  <a:cubicBezTo>
                    <a:pt x="126" y="879"/>
                    <a:pt x="0" y="1470"/>
                    <a:pt x="277" y="1885"/>
                  </a:cubicBezTo>
                  <a:cubicBezTo>
                    <a:pt x="606" y="2415"/>
                    <a:pt x="1089" y="2703"/>
                    <a:pt x="1607" y="2703"/>
                  </a:cubicBezTo>
                  <a:cubicBezTo>
                    <a:pt x="1950" y="2703"/>
                    <a:pt x="2308" y="2577"/>
                    <a:pt x="2647" y="2310"/>
                  </a:cubicBezTo>
                  <a:cubicBezTo>
                    <a:pt x="3195" y="1885"/>
                    <a:pt x="3164" y="943"/>
                    <a:pt x="2708" y="517"/>
                  </a:cubicBezTo>
                  <a:cubicBezTo>
                    <a:pt x="2469" y="305"/>
                    <a:pt x="2184" y="168"/>
                    <a:pt x="1898" y="124"/>
                  </a:cubicBezTo>
                  <a:lnTo>
                    <a:pt x="1898" y="124"/>
                  </a:lnTo>
                  <a:cubicBezTo>
                    <a:pt x="1828" y="91"/>
                    <a:pt x="1754" y="66"/>
                    <a:pt x="1678" y="48"/>
                  </a:cubicBezTo>
                  <a:lnTo>
                    <a:pt x="1678" y="48"/>
                  </a:lnTo>
                  <a:cubicBezTo>
                    <a:pt x="1574" y="16"/>
                    <a:pt x="1463" y="0"/>
                    <a:pt x="13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37" name="Google Shape;1437;p53"/>
            <p:cNvSpPr/>
            <p:nvPr/>
          </p:nvSpPr>
          <p:spPr>
            <a:xfrm>
              <a:off x="2812250" y="1404200"/>
              <a:ext cx="72650" cy="51550"/>
            </a:xfrm>
            <a:custGeom>
              <a:avLst/>
              <a:gdLst/>
              <a:ahLst/>
              <a:cxnLst/>
              <a:rect l="l" t="t" r="r" b="b"/>
              <a:pathLst>
                <a:path w="2906" h="2062" extrusionOk="0">
                  <a:moveTo>
                    <a:pt x="1443" y="0"/>
                  </a:moveTo>
                  <a:cubicBezTo>
                    <a:pt x="1218" y="0"/>
                    <a:pt x="986" y="85"/>
                    <a:pt x="776" y="289"/>
                  </a:cubicBezTo>
                  <a:cubicBezTo>
                    <a:pt x="0" y="993"/>
                    <a:pt x="696" y="2061"/>
                    <a:pt x="1486" y="2061"/>
                  </a:cubicBezTo>
                  <a:cubicBezTo>
                    <a:pt x="1719" y="2061"/>
                    <a:pt x="1960" y="1969"/>
                    <a:pt x="2174" y="1748"/>
                  </a:cubicBezTo>
                  <a:cubicBezTo>
                    <a:pt x="2906" y="1039"/>
                    <a:pt x="2225" y="0"/>
                    <a:pt x="14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38" name="Google Shape;1438;p53"/>
            <p:cNvSpPr/>
            <p:nvPr/>
          </p:nvSpPr>
          <p:spPr>
            <a:xfrm>
              <a:off x="3030100" y="1453050"/>
              <a:ext cx="78900" cy="67150"/>
            </a:xfrm>
            <a:custGeom>
              <a:avLst/>
              <a:gdLst/>
              <a:ahLst/>
              <a:cxnLst/>
              <a:rect l="l" t="t" r="r" b="b"/>
              <a:pathLst>
                <a:path w="3156" h="2686" extrusionOk="0">
                  <a:moveTo>
                    <a:pt x="1914" y="0"/>
                  </a:moveTo>
                  <a:cubicBezTo>
                    <a:pt x="1668" y="0"/>
                    <a:pt x="1424" y="80"/>
                    <a:pt x="1241" y="250"/>
                  </a:cubicBezTo>
                  <a:cubicBezTo>
                    <a:pt x="815" y="706"/>
                    <a:pt x="299" y="1131"/>
                    <a:pt x="116" y="1739"/>
                  </a:cubicBezTo>
                  <a:cubicBezTo>
                    <a:pt x="1" y="2144"/>
                    <a:pt x="297" y="2686"/>
                    <a:pt x="719" y="2686"/>
                  </a:cubicBezTo>
                  <a:cubicBezTo>
                    <a:pt x="741" y="2686"/>
                    <a:pt x="763" y="2684"/>
                    <a:pt x="785" y="2681"/>
                  </a:cubicBezTo>
                  <a:cubicBezTo>
                    <a:pt x="1423" y="2620"/>
                    <a:pt x="1879" y="2286"/>
                    <a:pt x="2426" y="1921"/>
                  </a:cubicBezTo>
                  <a:cubicBezTo>
                    <a:pt x="2943" y="1587"/>
                    <a:pt x="3156" y="949"/>
                    <a:pt x="2761" y="402"/>
                  </a:cubicBezTo>
                  <a:cubicBezTo>
                    <a:pt x="2570" y="141"/>
                    <a:pt x="2241" y="0"/>
                    <a:pt x="19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39" name="Google Shape;1439;p53"/>
            <p:cNvSpPr/>
            <p:nvPr/>
          </p:nvSpPr>
          <p:spPr>
            <a:xfrm>
              <a:off x="2854850" y="1711625"/>
              <a:ext cx="59625" cy="42450"/>
            </a:xfrm>
            <a:custGeom>
              <a:avLst/>
              <a:gdLst/>
              <a:ahLst/>
              <a:cxnLst/>
              <a:rect l="l" t="t" r="r" b="b"/>
              <a:pathLst>
                <a:path w="2385" h="1698" extrusionOk="0">
                  <a:moveTo>
                    <a:pt x="1152" y="1"/>
                  </a:moveTo>
                  <a:cubicBezTo>
                    <a:pt x="963" y="1"/>
                    <a:pt x="767" y="72"/>
                    <a:pt x="591" y="241"/>
                  </a:cubicBezTo>
                  <a:cubicBezTo>
                    <a:pt x="1" y="832"/>
                    <a:pt x="548" y="1698"/>
                    <a:pt x="1193" y="1698"/>
                  </a:cubicBezTo>
                  <a:cubicBezTo>
                    <a:pt x="1377" y="1698"/>
                    <a:pt x="1570" y="1626"/>
                    <a:pt x="1746" y="1457"/>
                  </a:cubicBezTo>
                  <a:cubicBezTo>
                    <a:pt x="2384" y="866"/>
                    <a:pt x="1810" y="1"/>
                    <a:pt x="11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40" name="Google Shape;1440;p53"/>
            <p:cNvSpPr/>
            <p:nvPr/>
          </p:nvSpPr>
          <p:spPr>
            <a:xfrm>
              <a:off x="2664675" y="1516975"/>
              <a:ext cx="84725" cy="59250"/>
            </a:xfrm>
            <a:custGeom>
              <a:avLst/>
              <a:gdLst/>
              <a:ahLst/>
              <a:cxnLst/>
              <a:rect l="l" t="t" r="r" b="b"/>
              <a:pathLst>
                <a:path w="3389" h="2370" extrusionOk="0">
                  <a:moveTo>
                    <a:pt x="1680" y="0"/>
                  </a:moveTo>
                  <a:cubicBezTo>
                    <a:pt x="1418" y="0"/>
                    <a:pt x="1147" y="100"/>
                    <a:pt x="903" y="337"/>
                  </a:cubicBezTo>
                  <a:cubicBezTo>
                    <a:pt x="1" y="1121"/>
                    <a:pt x="825" y="2369"/>
                    <a:pt x="1750" y="2369"/>
                  </a:cubicBezTo>
                  <a:cubicBezTo>
                    <a:pt x="2009" y="2369"/>
                    <a:pt x="2275" y="2272"/>
                    <a:pt x="2514" y="2039"/>
                  </a:cubicBezTo>
                  <a:cubicBezTo>
                    <a:pt x="3388" y="1212"/>
                    <a:pt x="2592" y="0"/>
                    <a:pt x="16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41" name="Google Shape;1441;p53"/>
            <p:cNvSpPr/>
            <p:nvPr/>
          </p:nvSpPr>
          <p:spPr>
            <a:xfrm>
              <a:off x="3084675" y="1927225"/>
              <a:ext cx="60050" cy="55450"/>
            </a:xfrm>
            <a:custGeom>
              <a:avLst/>
              <a:gdLst/>
              <a:ahLst/>
              <a:cxnLst/>
              <a:rect l="l" t="t" r="r" b="b"/>
              <a:pathLst>
                <a:path w="2402" h="2218" extrusionOk="0">
                  <a:moveTo>
                    <a:pt x="1008" y="1"/>
                  </a:moveTo>
                  <a:cubicBezTo>
                    <a:pt x="854" y="1"/>
                    <a:pt x="698" y="48"/>
                    <a:pt x="547" y="158"/>
                  </a:cubicBezTo>
                  <a:cubicBezTo>
                    <a:pt x="91" y="553"/>
                    <a:pt x="0" y="1161"/>
                    <a:pt x="395" y="1556"/>
                  </a:cubicBezTo>
                  <a:lnTo>
                    <a:pt x="821" y="1952"/>
                  </a:lnTo>
                  <a:cubicBezTo>
                    <a:pt x="993" y="2123"/>
                    <a:pt x="1213" y="2218"/>
                    <a:pt x="1433" y="2218"/>
                  </a:cubicBezTo>
                  <a:cubicBezTo>
                    <a:pt x="1601" y="2218"/>
                    <a:pt x="1770" y="2162"/>
                    <a:pt x="1915" y="2043"/>
                  </a:cubicBezTo>
                  <a:cubicBezTo>
                    <a:pt x="2219" y="1800"/>
                    <a:pt x="2402" y="1313"/>
                    <a:pt x="2158" y="979"/>
                  </a:cubicBezTo>
                  <a:cubicBezTo>
                    <a:pt x="2067" y="827"/>
                    <a:pt x="1946" y="675"/>
                    <a:pt x="1824" y="462"/>
                  </a:cubicBezTo>
                  <a:cubicBezTo>
                    <a:pt x="1620" y="197"/>
                    <a:pt x="1321" y="1"/>
                    <a:pt x="10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42" name="Google Shape;1442;p53"/>
            <p:cNvSpPr/>
            <p:nvPr/>
          </p:nvSpPr>
          <p:spPr>
            <a:xfrm>
              <a:off x="3199500" y="1813800"/>
              <a:ext cx="53900" cy="37125"/>
            </a:xfrm>
            <a:custGeom>
              <a:avLst/>
              <a:gdLst/>
              <a:ahLst/>
              <a:cxnLst/>
              <a:rect l="l" t="t" r="r" b="b"/>
              <a:pathLst>
                <a:path w="2156" h="1485" extrusionOk="0">
                  <a:moveTo>
                    <a:pt x="1054" y="0"/>
                  </a:moveTo>
                  <a:cubicBezTo>
                    <a:pt x="893" y="0"/>
                    <a:pt x="726" y="59"/>
                    <a:pt x="575" y="197"/>
                  </a:cubicBezTo>
                  <a:cubicBezTo>
                    <a:pt x="0" y="699"/>
                    <a:pt x="519" y="1484"/>
                    <a:pt x="1121" y="1484"/>
                  </a:cubicBezTo>
                  <a:cubicBezTo>
                    <a:pt x="1284" y="1484"/>
                    <a:pt x="1453" y="1427"/>
                    <a:pt x="1608" y="1291"/>
                  </a:cubicBezTo>
                  <a:cubicBezTo>
                    <a:pt x="2156" y="767"/>
                    <a:pt x="1640" y="0"/>
                    <a:pt x="10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43" name="Google Shape;1443;p53"/>
            <p:cNvSpPr/>
            <p:nvPr/>
          </p:nvSpPr>
          <p:spPr>
            <a:xfrm>
              <a:off x="2914100" y="1844850"/>
              <a:ext cx="69925" cy="49850"/>
            </a:xfrm>
            <a:custGeom>
              <a:avLst/>
              <a:gdLst/>
              <a:ahLst/>
              <a:cxnLst/>
              <a:rect l="l" t="t" r="r" b="b"/>
              <a:pathLst>
                <a:path w="2797" h="1994" extrusionOk="0">
                  <a:moveTo>
                    <a:pt x="1339" y="1"/>
                  </a:moveTo>
                  <a:cubicBezTo>
                    <a:pt x="1128" y="1"/>
                    <a:pt x="910" y="78"/>
                    <a:pt x="714" y="262"/>
                  </a:cubicBezTo>
                  <a:cubicBezTo>
                    <a:pt x="1" y="951"/>
                    <a:pt x="682" y="1994"/>
                    <a:pt x="1449" y="1994"/>
                  </a:cubicBezTo>
                  <a:cubicBezTo>
                    <a:pt x="1663" y="1994"/>
                    <a:pt x="1883" y="1913"/>
                    <a:pt x="2082" y="1721"/>
                  </a:cubicBezTo>
                  <a:cubicBezTo>
                    <a:pt x="2797" y="1029"/>
                    <a:pt x="2109" y="1"/>
                    <a:pt x="13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44" name="Google Shape;1444;p53"/>
            <p:cNvSpPr/>
            <p:nvPr/>
          </p:nvSpPr>
          <p:spPr>
            <a:xfrm>
              <a:off x="2990125" y="1303025"/>
              <a:ext cx="76175" cy="54025"/>
            </a:xfrm>
            <a:custGeom>
              <a:avLst/>
              <a:gdLst/>
              <a:ahLst/>
              <a:cxnLst/>
              <a:rect l="l" t="t" r="r" b="b"/>
              <a:pathLst>
                <a:path w="3047" h="2161" extrusionOk="0">
                  <a:moveTo>
                    <a:pt x="1485" y="0"/>
                  </a:moveTo>
                  <a:cubicBezTo>
                    <a:pt x="1254" y="0"/>
                    <a:pt x="1016" y="87"/>
                    <a:pt x="804" y="293"/>
                  </a:cubicBezTo>
                  <a:cubicBezTo>
                    <a:pt x="1" y="1025"/>
                    <a:pt x="720" y="2161"/>
                    <a:pt x="1552" y="2161"/>
                  </a:cubicBezTo>
                  <a:cubicBezTo>
                    <a:pt x="1791" y="2161"/>
                    <a:pt x="2039" y="2067"/>
                    <a:pt x="2263" y="1843"/>
                  </a:cubicBezTo>
                  <a:cubicBezTo>
                    <a:pt x="3046" y="1107"/>
                    <a:pt x="2309" y="0"/>
                    <a:pt x="14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45" name="Google Shape;1445;p53"/>
            <p:cNvSpPr/>
            <p:nvPr/>
          </p:nvSpPr>
          <p:spPr>
            <a:xfrm>
              <a:off x="3220200" y="1557425"/>
              <a:ext cx="86350" cy="60875"/>
            </a:xfrm>
            <a:custGeom>
              <a:avLst/>
              <a:gdLst/>
              <a:ahLst/>
              <a:cxnLst/>
              <a:rect l="l" t="t" r="r" b="b"/>
              <a:pathLst>
                <a:path w="3454" h="2435" extrusionOk="0">
                  <a:moveTo>
                    <a:pt x="1680" y="1"/>
                  </a:moveTo>
                  <a:cubicBezTo>
                    <a:pt x="1417" y="1"/>
                    <a:pt x="1146" y="98"/>
                    <a:pt x="902" y="330"/>
                  </a:cubicBezTo>
                  <a:cubicBezTo>
                    <a:pt x="0" y="1160"/>
                    <a:pt x="820" y="2434"/>
                    <a:pt x="1773" y="2434"/>
                  </a:cubicBezTo>
                  <a:cubicBezTo>
                    <a:pt x="2041" y="2434"/>
                    <a:pt x="2320" y="2333"/>
                    <a:pt x="2573" y="2093"/>
                  </a:cubicBezTo>
                  <a:cubicBezTo>
                    <a:pt x="3453" y="1261"/>
                    <a:pt x="2622" y="1"/>
                    <a:pt x="16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46" name="Google Shape;1446;p53"/>
            <p:cNvSpPr/>
            <p:nvPr/>
          </p:nvSpPr>
          <p:spPr>
            <a:xfrm>
              <a:off x="2840750" y="1546550"/>
              <a:ext cx="42525" cy="30300"/>
            </a:xfrm>
            <a:custGeom>
              <a:avLst/>
              <a:gdLst/>
              <a:ahLst/>
              <a:cxnLst/>
              <a:rect l="l" t="t" r="r" b="b"/>
              <a:pathLst>
                <a:path w="1701" h="1212" extrusionOk="0">
                  <a:moveTo>
                    <a:pt x="813" y="0"/>
                  </a:moveTo>
                  <a:cubicBezTo>
                    <a:pt x="684" y="0"/>
                    <a:pt x="549" y="47"/>
                    <a:pt x="426" y="157"/>
                  </a:cubicBezTo>
                  <a:cubicBezTo>
                    <a:pt x="0" y="583"/>
                    <a:pt x="403" y="1211"/>
                    <a:pt x="860" y="1211"/>
                  </a:cubicBezTo>
                  <a:cubicBezTo>
                    <a:pt x="990" y="1211"/>
                    <a:pt x="1125" y="1160"/>
                    <a:pt x="1247" y="1039"/>
                  </a:cubicBezTo>
                  <a:cubicBezTo>
                    <a:pt x="1701" y="632"/>
                    <a:pt x="1290" y="0"/>
                    <a:pt x="8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47" name="Google Shape;1447;p53"/>
            <p:cNvSpPr/>
            <p:nvPr/>
          </p:nvSpPr>
          <p:spPr>
            <a:xfrm>
              <a:off x="2641650" y="1300600"/>
              <a:ext cx="69175" cy="64875"/>
            </a:xfrm>
            <a:custGeom>
              <a:avLst/>
              <a:gdLst/>
              <a:ahLst/>
              <a:cxnLst/>
              <a:rect l="l" t="t" r="r" b="b"/>
              <a:pathLst>
                <a:path w="2767" h="2595" extrusionOk="0">
                  <a:moveTo>
                    <a:pt x="1065" y="0"/>
                  </a:moveTo>
                  <a:cubicBezTo>
                    <a:pt x="867" y="0"/>
                    <a:pt x="670" y="59"/>
                    <a:pt x="487" y="208"/>
                  </a:cubicBezTo>
                  <a:cubicBezTo>
                    <a:pt x="31" y="542"/>
                    <a:pt x="1" y="1150"/>
                    <a:pt x="183" y="1636"/>
                  </a:cubicBezTo>
                  <a:cubicBezTo>
                    <a:pt x="393" y="2202"/>
                    <a:pt x="848" y="2594"/>
                    <a:pt x="1349" y="2594"/>
                  </a:cubicBezTo>
                  <a:cubicBezTo>
                    <a:pt x="1575" y="2594"/>
                    <a:pt x="1811" y="2515"/>
                    <a:pt x="2037" y="2335"/>
                  </a:cubicBezTo>
                  <a:cubicBezTo>
                    <a:pt x="2767" y="1849"/>
                    <a:pt x="2736" y="785"/>
                    <a:pt x="2007" y="329"/>
                  </a:cubicBezTo>
                  <a:cubicBezTo>
                    <a:pt x="1723" y="159"/>
                    <a:pt x="1392" y="0"/>
                    <a:pt x="10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48" name="Google Shape;1448;p53"/>
            <p:cNvSpPr/>
            <p:nvPr/>
          </p:nvSpPr>
          <p:spPr>
            <a:xfrm>
              <a:off x="2824675" y="1103425"/>
              <a:ext cx="80925" cy="56350"/>
            </a:xfrm>
            <a:custGeom>
              <a:avLst/>
              <a:gdLst/>
              <a:ahLst/>
              <a:cxnLst/>
              <a:rect l="l" t="t" r="r" b="b"/>
              <a:pathLst>
                <a:path w="3237" h="2254" extrusionOk="0">
                  <a:moveTo>
                    <a:pt x="1569" y="0"/>
                  </a:moveTo>
                  <a:cubicBezTo>
                    <a:pt x="1319" y="0"/>
                    <a:pt x="1060" y="93"/>
                    <a:pt x="826" y="313"/>
                  </a:cubicBezTo>
                  <a:cubicBezTo>
                    <a:pt x="0" y="1091"/>
                    <a:pt x="766" y="2254"/>
                    <a:pt x="1648" y="2254"/>
                  </a:cubicBezTo>
                  <a:cubicBezTo>
                    <a:pt x="1903" y="2254"/>
                    <a:pt x="2168" y="2156"/>
                    <a:pt x="2406" y="1924"/>
                  </a:cubicBezTo>
                  <a:cubicBezTo>
                    <a:pt x="3236" y="1166"/>
                    <a:pt x="2457" y="0"/>
                    <a:pt x="15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49" name="Google Shape;1449;p53"/>
            <p:cNvSpPr/>
            <p:nvPr/>
          </p:nvSpPr>
          <p:spPr>
            <a:xfrm>
              <a:off x="2806825" y="1305425"/>
              <a:ext cx="53125" cy="37600"/>
            </a:xfrm>
            <a:custGeom>
              <a:avLst/>
              <a:gdLst/>
              <a:ahLst/>
              <a:cxnLst/>
              <a:rect l="l" t="t" r="r" b="b"/>
              <a:pathLst>
                <a:path w="2125" h="1504" extrusionOk="0">
                  <a:moveTo>
                    <a:pt x="1031" y="1"/>
                  </a:moveTo>
                  <a:cubicBezTo>
                    <a:pt x="873" y="1"/>
                    <a:pt x="712" y="59"/>
                    <a:pt x="567" y="197"/>
                  </a:cubicBezTo>
                  <a:cubicBezTo>
                    <a:pt x="0" y="740"/>
                    <a:pt x="498" y="1503"/>
                    <a:pt x="1090" y="1503"/>
                  </a:cubicBezTo>
                  <a:cubicBezTo>
                    <a:pt x="1260" y="1503"/>
                    <a:pt x="1438" y="1441"/>
                    <a:pt x="1600" y="1291"/>
                  </a:cubicBezTo>
                  <a:cubicBezTo>
                    <a:pt x="2124" y="767"/>
                    <a:pt x="1603" y="1"/>
                    <a:pt x="10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50" name="Google Shape;1450;p53"/>
            <p:cNvSpPr/>
            <p:nvPr/>
          </p:nvSpPr>
          <p:spPr>
            <a:xfrm>
              <a:off x="3298875" y="1915225"/>
              <a:ext cx="92900" cy="65575"/>
            </a:xfrm>
            <a:custGeom>
              <a:avLst/>
              <a:gdLst/>
              <a:ahLst/>
              <a:cxnLst/>
              <a:rect l="l" t="t" r="r" b="b"/>
              <a:pathLst>
                <a:path w="3716" h="2623" extrusionOk="0">
                  <a:moveTo>
                    <a:pt x="1818" y="0"/>
                  </a:moveTo>
                  <a:cubicBezTo>
                    <a:pt x="1527" y="0"/>
                    <a:pt x="1223" y="108"/>
                    <a:pt x="946" y="365"/>
                  </a:cubicBezTo>
                  <a:cubicBezTo>
                    <a:pt x="0" y="1264"/>
                    <a:pt x="895" y="2623"/>
                    <a:pt x="1911" y="2623"/>
                  </a:cubicBezTo>
                  <a:cubicBezTo>
                    <a:pt x="2201" y="2623"/>
                    <a:pt x="2500" y="2512"/>
                    <a:pt x="2770" y="2249"/>
                  </a:cubicBezTo>
                  <a:cubicBezTo>
                    <a:pt x="3716" y="1327"/>
                    <a:pt x="2840" y="0"/>
                    <a:pt x="18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51" name="Google Shape;1451;p53"/>
            <p:cNvSpPr/>
            <p:nvPr/>
          </p:nvSpPr>
          <p:spPr>
            <a:xfrm>
              <a:off x="3352825" y="1772100"/>
              <a:ext cx="67525" cy="47275"/>
            </a:xfrm>
            <a:custGeom>
              <a:avLst/>
              <a:gdLst/>
              <a:ahLst/>
              <a:cxnLst/>
              <a:rect l="l" t="t" r="r" b="b"/>
              <a:pathLst>
                <a:path w="2701" h="1891" extrusionOk="0">
                  <a:moveTo>
                    <a:pt x="1325" y="1"/>
                  </a:moveTo>
                  <a:cubicBezTo>
                    <a:pt x="1124" y="1"/>
                    <a:pt x="918" y="76"/>
                    <a:pt x="733" y="254"/>
                  </a:cubicBezTo>
                  <a:cubicBezTo>
                    <a:pt x="1" y="916"/>
                    <a:pt x="628" y="1890"/>
                    <a:pt x="1373" y="1890"/>
                  </a:cubicBezTo>
                  <a:cubicBezTo>
                    <a:pt x="1585" y="1890"/>
                    <a:pt x="1807" y="1811"/>
                    <a:pt x="2010" y="1622"/>
                  </a:cubicBezTo>
                  <a:cubicBezTo>
                    <a:pt x="2700" y="979"/>
                    <a:pt x="2049" y="1"/>
                    <a:pt x="13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52" name="Google Shape;1452;p53"/>
            <p:cNvSpPr/>
            <p:nvPr/>
          </p:nvSpPr>
          <p:spPr>
            <a:xfrm>
              <a:off x="3105175" y="1300600"/>
              <a:ext cx="81450" cy="56650"/>
            </a:xfrm>
            <a:custGeom>
              <a:avLst/>
              <a:gdLst/>
              <a:ahLst/>
              <a:cxnLst/>
              <a:rect l="l" t="t" r="r" b="b"/>
              <a:pathLst>
                <a:path w="3258" h="2266" extrusionOk="0">
                  <a:moveTo>
                    <a:pt x="1610" y="0"/>
                  </a:moveTo>
                  <a:cubicBezTo>
                    <a:pt x="1355" y="0"/>
                    <a:pt x="1091" y="97"/>
                    <a:pt x="852" y="329"/>
                  </a:cubicBezTo>
                  <a:cubicBezTo>
                    <a:pt x="1" y="1086"/>
                    <a:pt x="768" y="2266"/>
                    <a:pt x="1666" y="2266"/>
                  </a:cubicBezTo>
                  <a:cubicBezTo>
                    <a:pt x="1923" y="2266"/>
                    <a:pt x="2190" y="2170"/>
                    <a:pt x="2433" y="1940"/>
                  </a:cubicBezTo>
                  <a:cubicBezTo>
                    <a:pt x="3258" y="1162"/>
                    <a:pt x="2492" y="0"/>
                    <a:pt x="16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53" name="Google Shape;1453;p53"/>
            <p:cNvSpPr/>
            <p:nvPr/>
          </p:nvSpPr>
          <p:spPr>
            <a:xfrm>
              <a:off x="2950725" y="1052550"/>
              <a:ext cx="73825" cy="52075"/>
            </a:xfrm>
            <a:custGeom>
              <a:avLst/>
              <a:gdLst/>
              <a:ahLst/>
              <a:cxnLst/>
              <a:rect l="l" t="t" r="r" b="b"/>
              <a:pathLst>
                <a:path w="2953" h="2083" extrusionOk="0">
                  <a:moveTo>
                    <a:pt x="1410" y="0"/>
                  </a:moveTo>
                  <a:cubicBezTo>
                    <a:pt x="1183" y="0"/>
                    <a:pt x="949" y="84"/>
                    <a:pt x="738" y="282"/>
                  </a:cubicBezTo>
                  <a:cubicBezTo>
                    <a:pt x="0" y="996"/>
                    <a:pt x="716" y="2083"/>
                    <a:pt x="1514" y="2083"/>
                  </a:cubicBezTo>
                  <a:cubicBezTo>
                    <a:pt x="1735" y="2083"/>
                    <a:pt x="1962" y="1999"/>
                    <a:pt x="2167" y="1801"/>
                  </a:cubicBezTo>
                  <a:cubicBezTo>
                    <a:pt x="2952" y="1087"/>
                    <a:pt x="2228" y="0"/>
                    <a:pt x="14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1454" name="Google Shape;1454;p53"/>
          <p:cNvSpPr/>
          <p:nvPr/>
        </p:nvSpPr>
        <p:spPr>
          <a:xfrm rot="2891322">
            <a:off x="7804697" y="3233597"/>
            <a:ext cx="1478863" cy="3393666"/>
          </a:xfrm>
          <a:custGeom>
            <a:avLst/>
            <a:gdLst/>
            <a:ahLst/>
            <a:cxnLst/>
            <a:rect l="l" t="t" r="r" b="b"/>
            <a:pathLst>
              <a:path w="34317" h="78750" extrusionOk="0">
                <a:moveTo>
                  <a:pt x="11551" y="0"/>
                </a:moveTo>
                <a:cubicBezTo>
                  <a:pt x="7750" y="0"/>
                  <a:pt x="8671" y="6051"/>
                  <a:pt x="8055" y="10484"/>
                </a:cubicBezTo>
                <a:cubicBezTo>
                  <a:pt x="7994" y="11275"/>
                  <a:pt x="7873" y="12035"/>
                  <a:pt x="7721" y="12794"/>
                </a:cubicBezTo>
                <a:cubicBezTo>
                  <a:pt x="6687" y="19421"/>
                  <a:pt x="5107" y="25895"/>
                  <a:pt x="2918" y="32217"/>
                </a:cubicBezTo>
                <a:cubicBezTo>
                  <a:pt x="2067" y="34770"/>
                  <a:pt x="1094" y="37293"/>
                  <a:pt x="578" y="39938"/>
                </a:cubicBezTo>
                <a:cubicBezTo>
                  <a:pt x="91" y="42369"/>
                  <a:pt x="0" y="44862"/>
                  <a:pt x="31" y="47385"/>
                </a:cubicBezTo>
                <a:cubicBezTo>
                  <a:pt x="143" y="56387"/>
                  <a:pt x="1323" y="78749"/>
                  <a:pt x="14056" y="78749"/>
                </a:cubicBezTo>
                <a:cubicBezTo>
                  <a:pt x="15079" y="78749"/>
                  <a:pt x="16178" y="78605"/>
                  <a:pt x="17356" y="78297"/>
                </a:cubicBezTo>
                <a:cubicBezTo>
                  <a:pt x="22584" y="76929"/>
                  <a:pt x="25654" y="71579"/>
                  <a:pt x="27478" y="66473"/>
                </a:cubicBezTo>
                <a:cubicBezTo>
                  <a:pt x="34317" y="47567"/>
                  <a:pt x="32189" y="25621"/>
                  <a:pt x="21855" y="8387"/>
                </a:cubicBezTo>
                <a:cubicBezTo>
                  <a:pt x="20152" y="5500"/>
                  <a:pt x="18055" y="2642"/>
                  <a:pt x="15076" y="1092"/>
                </a:cubicBezTo>
                <a:cubicBezTo>
                  <a:pt x="13589" y="331"/>
                  <a:pt x="12441" y="0"/>
                  <a:pt x="115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55" name="Google Shape;1455;p53"/>
          <p:cNvSpPr/>
          <p:nvPr/>
        </p:nvSpPr>
        <p:spPr>
          <a:xfrm>
            <a:off x="5386100" y="3673926"/>
            <a:ext cx="3757845" cy="1548064"/>
          </a:xfrm>
          <a:custGeom>
            <a:avLst/>
            <a:gdLst/>
            <a:ahLst/>
            <a:cxnLst/>
            <a:rect l="l" t="t" r="r" b="b"/>
            <a:pathLst>
              <a:path w="104045" h="39878" extrusionOk="0">
                <a:moveTo>
                  <a:pt x="101857" y="1"/>
                </a:moveTo>
                <a:lnTo>
                  <a:pt x="101857" y="1"/>
                </a:lnTo>
                <a:cubicBezTo>
                  <a:pt x="102525" y="1246"/>
                  <a:pt x="103072" y="2522"/>
                  <a:pt x="103406" y="3829"/>
                </a:cubicBezTo>
                <a:cubicBezTo>
                  <a:pt x="103771" y="5136"/>
                  <a:pt x="103953" y="6564"/>
                  <a:pt x="103832" y="7932"/>
                </a:cubicBezTo>
                <a:cubicBezTo>
                  <a:pt x="103710" y="9300"/>
                  <a:pt x="103254" y="10668"/>
                  <a:pt x="102494" y="11792"/>
                </a:cubicBezTo>
                <a:cubicBezTo>
                  <a:pt x="101795" y="12948"/>
                  <a:pt x="100671" y="13890"/>
                  <a:pt x="99394" y="14346"/>
                </a:cubicBezTo>
                <a:cubicBezTo>
                  <a:pt x="98681" y="14617"/>
                  <a:pt x="97911" y="14737"/>
                  <a:pt x="97137" y="14737"/>
                </a:cubicBezTo>
                <a:cubicBezTo>
                  <a:pt x="96526" y="14737"/>
                  <a:pt x="95912" y="14662"/>
                  <a:pt x="95321" y="14528"/>
                </a:cubicBezTo>
                <a:cubicBezTo>
                  <a:pt x="93984" y="14224"/>
                  <a:pt x="92737" y="13616"/>
                  <a:pt x="91552" y="12887"/>
                </a:cubicBezTo>
                <a:cubicBezTo>
                  <a:pt x="89212" y="11428"/>
                  <a:pt x="87266" y="9391"/>
                  <a:pt x="84956" y="7871"/>
                </a:cubicBezTo>
                <a:cubicBezTo>
                  <a:pt x="82646" y="6321"/>
                  <a:pt x="80002" y="5197"/>
                  <a:pt x="77236" y="4953"/>
                </a:cubicBezTo>
                <a:cubicBezTo>
                  <a:pt x="76980" y="4931"/>
                  <a:pt x="76723" y="4920"/>
                  <a:pt x="76465" y="4920"/>
                </a:cubicBezTo>
                <a:cubicBezTo>
                  <a:pt x="75339" y="4920"/>
                  <a:pt x="74195" y="5130"/>
                  <a:pt x="73132" y="5501"/>
                </a:cubicBezTo>
                <a:cubicBezTo>
                  <a:pt x="71856" y="5957"/>
                  <a:pt x="70670" y="6777"/>
                  <a:pt x="69637" y="7689"/>
                </a:cubicBezTo>
                <a:cubicBezTo>
                  <a:pt x="67600" y="9604"/>
                  <a:pt x="66141" y="11944"/>
                  <a:pt x="64500" y="14194"/>
                </a:cubicBezTo>
                <a:cubicBezTo>
                  <a:pt x="63710" y="15288"/>
                  <a:pt x="62798" y="16352"/>
                  <a:pt x="61886" y="17385"/>
                </a:cubicBezTo>
                <a:cubicBezTo>
                  <a:pt x="61430" y="17872"/>
                  <a:pt x="60944" y="18419"/>
                  <a:pt x="60457" y="18875"/>
                </a:cubicBezTo>
                <a:cubicBezTo>
                  <a:pt x="60184" y="19118"/>
                  <a:pt x="59940" y="19361"/>
                  <a:pt x="59697" y="19574"/>
                </a:cubicBezTo>
                <a:lnTo>
                  <a:pt x="58877" y="20273"/>
                </a:lnTo>
                <a:cubicBezTo>
                  <a:pt x="56810" y="22066"/>
                  <a:pt x="54469" y="23525"/>
                  <a:pt x="52007" y="24802"/>
                </a:cubicBezTo>
                <a:cubicBezTo>
                  <a:pt x="49545" y="26018"/>
                  <a:pt x="46931" y="26960"/>
                  <a:pt x="44226" y="27537"/>
                </a:cubicBezTo>
                <a:cubicBezTo>
                  <a:pt x="42888" y="27841"/>
                  <a:pt x="41521" y="28024"/>
                  <a:pt x="40153" y="28176"/>
                </a:cubicBezTo>
                <a:cubicBezTo>
                  <a:pt x="38785" y="28297"/>
                  <a:pt x="37387" y="28358"/>
                  <a:pt x="36019" y="28358"/>
                </a:cubicBezTo>
                <a:cubicBezTo>
                  <a:pt x="35814" y="28360"/>
                  <a:pt x="35609" y="28361"/>
                  <a:pt x="35403" y="28361"/>
                </a:cubicBezTo>
                <a:cubicBezTo>
                  <a:pt x="32839" y="28361"/>
                  <a:pt x="30254" y="28193"/>
                  <a:pt x="27721" y="28024"/>
                </a:cubicBezTo>
                <a:cubicBezTo>
                  <a:pt x="24955" y="27781"/>
                  <a:pt x="22219" y="27568"/>
                  <a:pt x="19453" y="27446"/>
                </a:cubicBezTo>
                <a:cubicBezTo>
                  <a:pt x="18794" y="27417"/>
                  <a:pt x="18128" y="27398"/>
                  <a:pt x="17462" y="27398"/>
                </a:cubicBezTo>
                <a:cubicBezTo>
                  <a:pt x="15365" y="27398"/>
                  <a:pt x="13253" y="27583"/>
                  <a:pt x="11247" y="28206"/>
                </a:cubicBezTo>
                <a:cubicBezTo>
                  <a:pt x="9940" y="28632"/>
                  <a:pt x="8693" y="29270"/>
                  <a:pt x="7629" y="30182"/>
                </a:cubicBezTo>
                <a:cubicBezTo>
                  <a:pt x="6596" y="31094"/>
                  <a:pt x="5745" y="32188"/>
                  <a:pt x="5015" y="33373"/>
                </a:cubicBezTo>
                <a:cubicBezTo>
                  <a:pt x="4256" y="34528"/>
                  <a:pt x="3617" y="35744"/>
                  <a:pt x="2797" y="36869"/>
                </a:cubicBezTo>
                <a:cubicBezTo>
                  <a:pt x="2037" y="38024"/>
                  <a:pt x="1125" y="39088"/>
                  <a:pt x="0" y="39878"/>
                </a:cubicBezTo>
                <a:cubicBezTo>
                  <a:pt x="1125" y="39118"/>
                  <a:pt x="2097" y="38054"/>
                  <a:pt x="2857" y="36899"/>
                </a:cubicBezTo>
                <a:cubicBezTo>
                  <a:pt x="3648" y="35775"/>
                  <a:pt x="4316" y="34559"/>
                  <a:pt x="5076" y="33404"/>
                </a:cubicBezTo>
                <a:cubicBezTo>
                  <a:pt x="5806" y="32279"/>
                  <a:pt x="6687" y="31185"/>
                  <a:pt x="7721" y="30243"/>
                </a:cubicBezTo>
                <a:cubicBezTo>
                  <a:pt x="8785" y="29392"/>
                  <a:pt x="10000" y="28723"/>
                  <a:pt x="11307" y="28328"/>
                </a:cubicBezTo>
                <a:cubicBezTo>
                  <a:pt x="13298" y="27694"/>
                  <a:pt x="15355" y="27516"/>
                  <a:pt x="17405" y="27516"/>
                </a:cubicBezTo>
                <a:cubicBezTo>
                  <a:pt x="18110" y="27516"/>
                  <a:pt x="18814" y="27537"/>
                  <a:pt x="19514" y="27568"/>
                </a:cubicBezTo>
                <a:cubicBezTo>
                  <a:pt x="22250" y="27689"/>
                  <a:pt x="25046" y="27902"/>
                  <a:pt x="27782" y="28145"/>
                </a:cubicBezTo>
                <a:cubicBezTo>
                  <a:pt x="30344" y="28342"/>
                  <a:pt x="32880" y="28513"/>
                  <a:pt x="35438" y="28513"/>
                </a:cubicBezTo>
                <a:cubicBezTo>
                  <a:pt x="35642" y="28513"/>
                  <a:pt x="35845" y="28512"/>
                  <a:pt x="36049" y="28510"/>
                </a:cubicBezTo>
                <a:cubicBezTo>
                  <a:pt x="37417" y="28510"/>
                  <a:pt x="38815" y="28449"/>
                  <a:pt x="40183" y="28328"/>
                </a:cubicBezTo>
                <a:cubicBezTo>
                  <a:pt x="41551" y="28206"/>
                  <a:pt x="42919" y="28024"/>
                  <a:pt x="44287" y="27720"/>
                </a:cubicBezTo>
                <a:cubicBezTo>
                  <a:pt x="46992" y="27142"/>
                  <a:pt x="49606" y="26200"/>
                  <a:pt x="52129" y="24984"/>
                </a:cubicBezTo>
                <a:cubicBezTo>
                  <a:pt x="54621" y="23768"/>
                  <a:pt x="56962" y="22249"/>
                  <a:pt x="59089" y="20455"/>
                </a:cubicBezTo>
                <a:lnTo>
                  <a:pt x="59880" y="19787"/>
                </a:lnTo>
                <a:cubicBezTo>
                  <a:pt x="60153" y="19543"/>
                  <a:pt x="60366" y="19270"/>
                  <a:pt x="60640" y="19057"/>
                </a:cubicBezTo>
                <a:cubicBezTo>
                  <a:pt x="61126" y="18601"/>
                  <a:pt x="61582" y="18054"/>
                  <a:pt x="62068" y="17568"/>
                </a:cubicBezTo>
                <a:cubicBezTo>
                  <a:pt x="62980" y="16534"/>
                  <a:pt x="63892" y="15470"/>
                  <a:pt x="64713" y="14346"/>
                </a:cubicBezTo>
                <a:cubicBezTo>
                  <a:pt x="66324" y="12096"/>
                  <a:pt x="67783" y="9756"/>
                  <a:pt x="69789" y="7841"/>
                </a:cubicBezTo>
                <a:cubicBezTo>
                  <a:pt x="70822" y="6929"/>
                  <a:pt x="71947" y="6139"/>
                  <a:pt x="73254" y="5683"/>
                </a:cubicBezTo>
                <a:cubicBezTo>
                  <a:pt x="74292" y="5303"/>
                  <a:pt x="75436" y="5113"/>
                  <a:pt x="76580" y="5113"/>
                </a:cubicBezTo>
                <a:cubicBezTo>
                  <a:pt x="76809" y="5113"/>
                  <a:pt x="77038" y="5121"/>
                  <a:pt x="77266" y="5136"/>
                </a:cubicBezTo>
                <a:cubicBezTo>
                  <a:pt x="80002" y="5379"/>
                  <a:pt x="82646" y="6504"/>
                  <a:pt x="84926" y="8023"/>
                </a:cubicBezTo>
                <a:cubicBezTo>
                  <a:pt x="87236" y="9513"/>
                  <a:pt x="89181" y="11519"/>
                  <a:pt x="91522" y="13008"/>
                </a:cubicBezTo>
                <a:cubicBezTo>
                  <a:pt x="92707" y="13768"/>
                  <a:pt x="93953" y="14346"/>
                  <a:pt x="95321" y="14650"/>
                </a:cubicBezTo>
                <a:cubicBezTo>
                  <a:pt x="95912" y="14784"/>
                  <a:pt x="96532" y="14859"/>
                  <a:pt x="97150" y="14859"/>
                </a:cubicBezTo>
                <a:cubicBezTo>
                  <a:pt x="97932" y="14859"/>
                  <a:pt x="98712" y="14739"/>
                  <a:pt x="99424" y="14467"/>
                </a:cubicBezTo>
                <a:cubicBezTo>
                  <a:pt x="100732" y="13951"/>
                  <a:pt x="101826" y="13008"/>
                  <a:pt x="102586" y="11823"/>
                </a:cubicBezTo>
                <a:cubicBezTo>
                  <a:pt x="103346" y="10668"/>
                  <a:pt x="103801" y="9270"/>
                  <a:pt x="103923" y="7932"/>
                </a:cubicBezTo>
                <a:cubicBezTo>
                  <a:pt x="104045" y="6564"/>
                  <a:pt x="103832" y="5136"/>
                  <a:pt x="103467" y="3798"/>
                </a:cubicBezTo>
                <a:cubicBezTo>
                  <a:pt x="103072" y="2492"/>
                  <a:pt x="102525" y="1246"/>
                  <a:pt x="101857" y="1"/>
                </a:cubicBezTo>
                <a:close/>
              </a:path>
            </a:pathLst>
          </a:custGeom>
          <a:solidFill>
            <a:schemeClr val="lt2"/>
          </a:solid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 one column 3">
  <p:cSld name="CUSTOM_1_2">
    <p:bg>
      <p:bgPr>
        <a:solidFill>
          <a:schemeClr val="lt2"/>
        </a:solidFill>
        <a:effectLst/>
      </p:bgPr>
    </p:bg>
    <p:spTree>
      <p:nvGrpSpPr>
        <p:cNvPr id="1" name="Shape 1456"/>
        <p:cNvGrpSpPr/>
        <p:nvPr/>
      </p:nvGrpSpPr>
      <p:grpSpPr>
        <a:xfrm>
          <a:off x="0" y="0"/>
          <a:ext cx="0" cy="0"/>
          <a:chOff x="0" y="0"/>
          <a:chExt cx="0" cy="0"/>
        </a:xfrm>
      </p:grpSpPr>
      <p:sp>
        <p:nvSpPr>
          <p:cNvPr id="1457" name="Google Shape;1457;p54"/>
          <p:cNvSpPr/>
          <p:nvPr/>
        </p:nvSpPr>
        <p:spPr>
          <a:xfrm rot="5958996">
            <a:off x="2152167" y="-2183670"/>
            <a:ext cx="6016984" cy="10690736"/>
          </a:xfrm>
          <a:custGeom>
            <a:avLst/>
            <a:gdLst/>
            <a:ahLst/>
            <a:cxnLst/>
            <a:rect l="l" t="t" r="r" b="b"/>
            <a:pathLst>
              <a:path w="34317" h="78750" extrusionOk="0">
                <a:moveTo>
                  <a:pt x="11551" y="0"/>
                </a:moveTo>
                <a:cubicBezTo>
                  <a:pt x="7750" y="0"/>
                  <a:pt x="8671" y="6051"/>
                  <a:pt x="8055" y="10484"/>
                </a:cubicBezTo>
                <a:cubicBezTo>
                  <a:pt x="7994" y="11275"/>
                  <a:pt x="7873" y="12035"/>
                  <a:pt x="7721" y="12794"/>
                </a:cubicBezTo>
                <a:cubicBezTo>
                  <a:pt x="6687" y="19421"/>
                  <a:pt x="5107" y="25895"/>
                  <a:pt x="2918" y="32217"/>
                </a:cubicBezTo>
                <a:cubicBezTo>
                  <a:pt x="2067" y="34770"/>
                  <a:pt x="1094" y="37293"/>
                  <a:pt x="578" y="39938"/>
                </a:cubicBezTo>
                <a:cubicBezTo>
                  <a:pt x="91" y="42369"/>
                  <a:pt x="0" y="44862"/>
                  <a:pt x="31" y="47385"/>
                </a:cubicBezTo>
                <a:cubicBezTo>
                  <a:pt x="143" y="56387"/>
                  <a:pt x="1323" y="78749"/>
                  <a:pt x="14056" y="78749"/>
                </a:cubicBezTo>
                <a:cubicBezTo>
                  <a:pt x="15079" y="78749"/>
                  <a:pt x="16178" y="78605"/>
                  <a:pt x="17356" y="78297"/>
                </a:cubicBezTo>
                <a:cubicBezTo>
                  <a:pt x="22584" y="76929"/>
                  <a:pt x="25654" y="71579"/>
                  <a:pt x="27478" y="66473"/>
                </a:cubicBezTo>
                <a:cubicBezTo>
                  <a:pt x="34317" y="47567"/>
                  <a:pt x="32189" y="25621"/>
                  <a:pt x="21855" y="8387"/>
                </a:cubicBezTo>
                <a:cubicBezTo>
                  <a:pt x="20152" y="5500"/>
                  <a:pt x="18055" y="2642"/>
                  <a:pt x="15076" y="1092"/>
                </a:cubicBezTo>
                <a:cubicBezTo>
                  <a:pt x="13589" y="331"/>
                  <a:pt x="12441" y="0"/>
                  <a:pt x="115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58" name="Google Shape;1458;p54"/>
          <p:cNvSpPr/>
          <p:nvPr/>
        </p:nvSpPr>
        <p:spPr>
          <a:xfrm rot="-9636330">
            <a:off x="7516855" y="3925140"/>
            <a:ext cx="2309859" cy="2298258"/>
          </a:xfrm>
          <a:custGeom>
            <a:avLst/>
            <a:gdLst/>
            <a:ahLst/>
            <a:cxnLst/>
            <a:rect l="l" t="t" r="r" b="b"/>
            <a:pathLst>
              <a:path w="47783" h="47543" extrusionOk="0">
                <a:moveTo>
                  <a:pt x="23255" y="0"/>
                </a:moveTo>
                <a:cubicBezTo>
                  <a:pt x="19435" y="0"/>
                  <a:pt x="15641" y="1031"/>
                  <a:pt x="12615" y="3322"/>
                </a:cubicBezTo>
                <a:cubicBezTo>
                  <a:pt x="8086" y="6757"/>
                  <a:pt x="5837" y="12380"/>
                  <a:pt x="4560" y="17882"/>
                </a:cubicBezTo>
                <a:cubicBezTo>
                  <a:pt x="2949" y="24569"/>
                  <a:pt x="1" y="39128"/>
                  <a:pt x="4165" y="45329"/>
                </a:cubicBezTo>
                <a:cubicBezTo>
                  <a:pt x="5252" y="46941"/>
                  <a:pt x="6365" y="47543"/>
                  <a:pt x="7488" y="47543"/>
                </a:cubicBezTo>
                <a:cubicBezTo>
                  <a:pt x="10070" y="47543"/>
                  <a:pt x="12708" y="44365"/>
                  <a:pt x="15229" y="42989"/>
                </a:cubicBezTo>
                <a:cubicBezTo>
                  <a:pt x="21643" y="39432"/>
                  <a:pt x="29363" y="41226"/>
                  <a:pt x="35898" y="37001"/>
                </a:cubicBezTo>
                <a:cubicBezTo>
                  <a:pt x="41704" y="33232"/>
                  <a:pt x="46081" y="27092"/>
                  <a:pt x="47327" y="20192"/>
                </a:cubicBezTo>
                <a:cubicBezTo>
                  <a:pt x="47661" y="18368"/>
                  <a:pt x="47783" y="16484"/>
                  <a:pt x="47296" y="14690"/>
                </a:cubicBezTo>
                <a:cubicBezTo>
                  <a:pt x="46506" y="11833"/>
                  <a:pt x="44257" y="9645"/>
                  <a:pt x="41977" y="7790"/>
                </a:cubicBezTo>
                <a:cubicBezTo>
                  <a:pt x="37843" y="4447"/>
                  <a:pt x="33132" y="1590"/>
                  <a:pt x="27874" y="496"/>
                </a:cubicBezTo>
                <a:cubicBezTo>
                  <a:pt x="26363" y="171"/>
                  <a:pt x="24807" y="0"/>
                  <a:pt x="232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1459" name="Google Shape;1459;p54"/>
          <p:cNvGrpSpPr/>
          <p:nvPr/>
        </p:nvGrpSpPr>
        <p:grpSpPr>
          <a:xfrm rot="3625297" flipH="1">
            <a:off x="8735302" y="3295654"/>
            <a:ext cx="1143407" cy="1365753"/>
            <a:chOff x="2641650" y="1052550"/>
            <a:chExt cx="778700" cy="930125"/>
          </a:xfrm>
        </p:grpSpPr>
        <p:sp>
          <p:nvSpPr>
            <p:cNvPr id="1460" name="Google Shape;1460;p54"/>
            <p:cNvSpPr/>
            <p:nvPr/>
          </p:nvSpPr>
          <p:spPr>
            <a:xfrm>
              <a:off x="2922825" y="1529950"/>
              <a:ext cx="86650" cy="84575"/>
            </a:xfrm>
            <a:custGeom>
              <a:avLst/>
              <a:gdLst/>
              <a:ahLst/>
              <a:cxnLst/>
              <a:rect l="l" t="t" r="r" b="b"/>
              <a:pathLst>
                <a:path w="3466" h="3383" extrusionOk="0">
                  <a:moveTo>
                    <a:pt x="1733" y="0"/>
                  </a:moveTo>
                  <a:cubicBezTo>
                    <a:pt x="1451" y="0"/>
                    <a:pt x="1170" y="76"/>
                    <a:pt x="912" y="183"/>
                  </a:cubicBezTo>
                  <a:cubicBezTo>
                    <a:pt x="274" y="456"/>
                    <a:pt x="0" y="1216"/>
                    <a:pt x="30" y="1855"/>
                  </a:cubicBezTo>
                  <a:cubicBezTo>
                    <a:pt x="137" y="2736"/>
                    <a:pt x="877" y="3382"/>
                    <a:pt x="1715" y="3382"/>
                  </a:cubicBezTo>
                  <a:cubicBezTo>
                    <a:pt x="1831" y="3382"/>
                    <a:pt x="1949" y="3370"/>
                    <a:pt x="2067" y="3344"/>
                  </a:cubicBezTo>
                  <a:cubicBezTo>
                    <a:pt x="2979" y="3101"/>
                    <a:pt x="3465" y="2189"/>
                    <a:pt x="3313" y="1338"/>
                  </a:cubicBezTo>
                  <a:cubicBezTo>
                    <a:pt x="3252" y="882"/>
                    <a:pt x="2918" y="517"/>
                    <a:pt x="2553" y="274"/>
                  </a:cubicBezTo>
                  <a:cubicBezTo>
                    <a:pt x="2295" y="76"/>
                    <a:pt x="2014" y="0"/>
                    <a:pt x="173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61" name="Google Shape;1461;p54"/>
            <p:cNvSpPr/>
            <p:nvPr/>
          </p:nvSpPr>
          <p:spPr>
            <a:xfrm>
              <a:off x="3085075" y="1594825"/>
              <a:ext cx="89575" cy="63675"/>
            </a:xfrm>
            <a:custGeom>
              <a:avLst/>
              <a:gdLst/>
              <a:ahLst/>
              <a:cxnLst/>
              <a:rect l="l" t="t" r="r" b="b"/>
              <a:pathLst>
                <a:path w="3583" h="2547" extrusionOk="0">
                  <a:moveTo>
                    <a:pt x="1728" y="1"/>
                  </a:moveTo>
                  <a:cubicBezTo>
                    <a:pt x="1448" y="1"/>
                    <a:pt x="1158" y="105"/>
                    <a:pt x="896" y="354"/>
                  </a:cubicBezTo>
                  <a:cubicBezTo>
                    <a:pt x="1" y="1249"/>
                    <a:pt x="841" y="2546"/>
                    <a:pt x="1816" y="2546"/>
                  </a:cubicBezTo>
                  <a:cubicBezTo>
                    <a:pt x="2098" y="2546"/>
                    <a:pt x="2393" y="2437"/>
                    <a:pt x="2659" y="2178"/>
                  </a:cubicBezTo>
                  <a:cubicBezTo>
                    <a:pt x="3583" y="1301"/>
                    <a:pt x="2717" y="1"/>
                    <a:pt x="172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62" name="Google Shape;1462;p54"/>
            <p:cNvSpPr/>
            <p:nvPr/>
          </p:nvSpPr>
          <p:spPr>
            <a:xfrm>
              <a:off x="2987175" y="1706400"/>
              <a:ext cx="80400" cy="56325"/>
            </a:xfrm>
            <a:custGeom>
              <a:avLst/>
              <a:gdLst/>
              <a:ahLst/>
              <a:cxnLst/>
              <a:rect l="l" t="t" r="r" b="b"/>
              <a:pathLst>
                <a:path w="3216" h="2253" extrusionOk="0">
                  <a:moveTo>
                    <a:pt x="1553" y="1"/>
                  </a:moveTo>
                  <a:cubicBezTo>
                    <a:pt x="1311" y="1"/>
                    <a:pt x="1059" y="89"/>
                    <a:pt x="830" y="298"/>
                  </a:cubicBezTo>
                  <a:cubicBezTo>
                    <a:pt x="0" y="1081"/>
                    <a:pt x="762" y="2253"/>
                    <a:pt x="1642" y="2253"/>
                  </a:cubicBezTo>
                  <a:cubicBezTo>
                    <a:pt x="1890" y="2253"/>
                    <a:pt x="2147" y="2160"/>
                    <a:pt x="2381" y="1940"/>
                  </a:cubicBezTo>
                  <a:cubicBezTo>
                    <a:pt x="3216" y="1176"/>
                    <a:pt x="2440" y="1"/>
                    <a:pt x="155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63" name="Google Shape;1463;p54"/>
            <p:cNvSpPr/>
            <p:nvPr/>
          </p:nvSpPr>
          <p:spPr>
            <a:xfrm>
              <a:off x="2711500" y="1658375"/>
              <a:ext cx="79875" cy="67600"/>
            </a:xfrm>
            <a:custGeom>
              <a:avLst/>
              <a:gdLst/>
              <a:ahLst/>
              <a:cxnLst/>
              <a:rect l="l" t="t" r="r" b="b"/>
              <a:pathLst>
                <a:path w="3195" h="2704" extrusionOk="0">
                  <a:moveTo>
                    <a:pt x="1352" y="0"/>
                  </a:moveTo>
                  <a:cubicBezTo>
                    <a:pt x="1059" y="0"/>
                    <a:pt x="763" y="107"/>
                    <a:pt x="581" y="304"/>
                  </a:cubicBezTo>
                  <a:cubicBezTo>
                    <a:pt x="505" y="369"/>
                    <a:pt x="449" y="433"/>
                    <a:pt x="403" y="501"/>
                  </a:cubicBezTo>
                  <a:lnTo>
                    <a:pt x="403" y="501"/>
                  </a:lnTo>
                  <a:cubicBezTo>
                    <a:pt x="126" y="879"/>
                    <a:pt x="0" y="1470"/>
                    <a:pt x="277" y="1885"/>
                  </a:cubicBezTo>
                  <a:cubicBezTo>
                    <a:pt x="606" y="2415"/>
                    <a:pt x="1089" y="2703"/>
                    <a:pt x="1607" y="2703"/>
                  </a:cubicBezTo>
                  <a:cubicBezTo>
                    <a:pt x="1950" y="2703"/>
                    <a:pt x="2308" y="2577"/>
                    <a:pt x="2647" y="2310"/>
                  </a:cubicBezTo>
                  <a:cubicBezTo>
                    <a:pt x="3195" y="1885"/>
                    <a:pt x="3164" y="943"/>
                    <a:pt x="2708" y="517"/>
                  </a:cubicBezTo>
                  <a:cubicBezTo>
                    <a:pt x="2469" y="305"/>
                    <a:pt x="2184" y="168"/>
                    <a:pt x="1898" y="124"/>
                  </a:cubicBezTo>
                  <a:lnTo>
                    <a:pt x="1898" y="124"/>
                  </a:lnTo>
                  <a:cubicBezTo>
                    <a:pt x="1828" y="91"/>
                    <a:pt x="1754" y="66"/>
                    <a:pt x="1678" y="48"/>
                  </a:cubicBezTo>
                  <a:lnTo>
                    <a:pt x="1678" y="48"/>
                  </a:lnTo>
                  <a:cubicBezTo>
                    <a:pt x="1574" y="16"/>
                    <a:pt x="1463" y="0"/>
                    <a:pt x="135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64" name="Google Shape;1464;p54"/>
            <p:cNvSpPr/>
            <p:nvPr/>
          </p:nvSpPr>
          <p:spPr>
            <a:xfrm>
              <a:off x="2812250" y="1404200"/>
              <a:ext cx="72650" cy="51550"/>
            </a:xfrm>
            <a:custGeom>
              <a:avLst/>
              <a:gdLst/>
              <a:ahLst/>
              <a:cxnLst/>
              <a:rect l="l" t="t" r="r" b="b"/>
              <a:pathLst>
                <a:path w="2906" h="2062" extrusionOk="0">
                  <a:moveTo>
                    <a:pt x="1443" y="0"/>
                  </a:moveTo>
                  <a:cubicBezTo>
                    <a:pt x="1218" y="0"/>
                    <a:pt x="986" y="85"/>
                    <a:pt x="776" y="289"/>
                  </a:cubicBezTo>
                  <a:cubicBezTo>
                    <a:pt x="0" y="993"/>
                    <a:pt x="696" y="2061"/>
                    <a:pt x="1486" y="2061"/>
                  </a:cubicBezTo>
                  <a:cubicBezTo>
                    <a:pt x="1719" y="2061"/>
                    <a:pt x="1960" y="1969"/>
                    <a:pt x="2174" y="1748"/>
                  </a:cubicBezTo>
                  <a:cubicBezTo>
                    <a:pt x="2906" y="1039"/>
                    <a:pt x="2225" y="0"/>
                    <a:pt x="144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65" name="Google Shape;1465;p54"/>
            <p:cNvSpPr/>
            <p:nvPr/>
          </p:nvSpPr>
          <p:spPr>
            <a:xfrm>
              <a:off x="3030100" y="1453050"/>
              <a:ext cx="78900" cy="67150"/>
            </a:xfrm>
            <a:custGeom>
              <a:avLst/>
              <a:gdLst/>
              <a:ahLst/>
              <a:cxnLst/>
              <a:rect l="l" t="t" r="r" b="b"/>
              <a:pathLst>
                <a:path w="3156" h="2686" extrusionOk="0">
                  <a:moveTo>
                    <a:pt x="1914" y="0"/>
                  </a:moveTo>
                  <a:cubicBezTo>
                    <a:pt x="1668" y="0"/>
                    <a:pt x="1424" y="80"/>
                    <a:pt x="1241" y="250"/>
                  </a:cubicBezTo>
                  <a:cubicBezTo>
                    <a:pt x="815" y="706"/>
                    <a:pt x="299" y="1131"/>
                    <a:pt x="116" y="1739"/>
                  </a:cubicBezTo>
                  <a:cubicBezTo>
                    <a:pt x="1" y="2144"/>
                    <a:pt x="297" y="2686"/>
                    <a:pt x="719" y="2686"/>
                  </a:cubicBezTo>
                  <a:cubicBezTo>
                    <a:pt x="741" y="2686"/>
                    <a:pt x="763" y="2684"/>
                    <a:pt x="785" y="2681"/>
                  </a:cubicBezTo>
                  <a:cubicBezTo>
                    <a:pt x="1423" y="2620"/>
                    <a:pt x="1879" y="2286"/>
                    <a:pt x="2426" y="1921"/>
                  </a:cubicBezTo>
                  <a:cubicBezTo>
                    <a:pt x="2943" y="1587"/>
                    <a:pt x="3156" y="949"/>
                    <a:pt x="2761" y="402"/>
                  </a:cubicBezTo>
                  <a:cubicBezTo>
                    <a:pt x="2570" y="141"/>
                    <a:pt x="2241" y="0"/>
                    <a:pt x="19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66" name="Google Shape;1466;p54"/>
            <p:cNvSpPr/>
            <p:nvPr/>
          </p:nvSpPr>
          <p:spPr>
            <a:xfrm>
              <a:off x="2854850" y="1711625"/>
              <a:ext cx="59625" cy="42450"/>
            </a:xfrm>
            <a:custGeom>
              <a:avLst/>
              <a:gdLst/>
              <a:ahLst/>
              <a:cxnLst/>
              <a:rect l="l" t="t" r="r" b="b"/>
              <a:pathLst>
                <a:path w="2385" h="1698" extrusionOk="0">
                  <a:moveTo>
                    <a:pt x="1152" y="1"/>
                  </a:moveTo>
                  <a:cubicBezTo>
                    <a:pt x="963" y="1"/>
                    <a:pt x="767" y="72"/>
                    <a:pt x="591" y="241"/>
                  </a:cubicBezTo>
                  <a:cubicBezTo>
                    <a:pt x="1" y="832"/>
                    <a:pt x="548" y="1698"/>
                    <a:pt x="1193" y="1698"/>
                  </a:cubicBezTo>
                  <a:cubicBezTo>
                    <a:pt x="1377" y="1698"/>
                    <a:pt x="1570" y="1626"/>
                    <a:pt x="1746" y="1457"/>
                  </a:cubicBezTo>
                  <a:cubicBezTo>
                    <a:pt x="2384" y="866"/>
                    <a:pt x="1810" y="1"/>
                    <a:pt x="115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67" name="Google Shape;1467;p54"/>
            <p:cNvSpPr/>
            <p:nvPr/>
          </p:nvSpPr>
          <p:spPr>
            <a:xfrm>
              <a:off x="2664675" y="1516975"/>
              <a:ext cx="84725" cy="59250"/>
            </a:xfrm>
            <a:custGeom>
              <a:avLst/>
              <a:gdLst/>
              <a:ahLst/>
              <a:cxnLst/>
              <a:rect l="l" t="t" r="r" b="b"/>
              <a:pathLst>
                <a:path w="3389" h="2370" extrusionOk="0">
                  <a:moveTo>
                    <a:pt x="1680" y="0"/>
                  </a:moveTo>
                  <a:cubicBezTo>
                    <a:pt x="1418" y="0"/>
                    <a:pt x="1147" y="100"/>
                    <a:pt x="903" y="337"/>
                  </a:cubicBezTo>
                  <a:cubicBezTo>
                    <a:pt x="1" y="1121"/>
                    <a:pt x="825" y="2369"/>
                    <a:pt x="1750" y="2369"/>
                  </a:cubicBezTo>
                  <a:cubicBezTo>
                    <a:pt x="2009" y="2369"/>
                    <a:pt x="2275" y="2272"/>
                    <a:pt x="2514" y="2039"/>
                  </a:cubicBezTo>
                  <a:cubicBezTo>
                    <a:pt x="3388" y="1212"/>
                    <a:pt x="2592" y="0"/>
                    <a:pt x="16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68" name="Google Shape;1468;p54"/>
            <p:cNvSpPr/>
            <p:nvPr/>
          </p:nvSpPr>
          <p:spPr>
            <a:xfrm>
              <a:off x="3084675" y="1927225"/>
              <a:ext cx="60050" cy="55450"/>
            </a:xfrm>
            <a:custGeom>
              <a:avLst/>
              <a:gdLst/>
              <a:ahLst/>
              <a:cxnLst/>
              <a:rect l="l" t="t" r="r" b="b"/>
              <a:pathLst>
                <a:path w="2402" h="2218" extrusionOk="0">
                  <a:moveTo>
                    <a:pt x="1008" y="1"/>
                  </a:moveTo>
                  <a:cubicBezTo>
                    <a:pt x="854" y="1"/>
                    <a:pt x="698" y="48"/>
                    <a:pt x="547" y="158"/>
                  </a:cubicBezTo>
                  <a:cubicBezTo>
                    <a:pt x="91" y="553"/>
                    <a:pt x="0" y="1161"/>
                    <a:pt x="395" y="1556"/>
                  </a:cubicBezTo>
                  <a:lnTo>
                    <a:pt x="821" y="1952"/>
                  </a:lnTo>
                  <a:cubicBezTo>
                    <a:pt x="993" y="2123"/>
                    <a:pt x="1213" y="2218"/>
                    <a:pt x="1433" y="2218"/>
                  </a:cubicBezTo>
                  <a:cubicBezTo>
                    <a:pt x="1601" y="2218"/>
                    <a:pt x="1770" y="2162"/>
                    <a:pt x="1915" y="2043"/>
                  </a:cubicBezTo>
                  <a:cubicBezTo>
                    <a:pt x="2219" y="1800"/>
                    <a:pt x="2402" y="1313"/>
                    <a:pt x="2158" y="979"/>
                  </a:cubicBezTo>
                  <a:cubicBezTo>
                    <a:pt x="2067" y="827"/>
                    <a:pt x="1946" y="675"/>
                    <a:pt x="1824" y="462"/>
                  </a:cubicBezTo>
                  <a:cubicBezTo>
                    <a:pt x="1620" y="197"/>
                    <a:pt x="1321" y="1"/>
                    <a:pt x="100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69" name="Google Shape;1469;p54"/>
            <p:cNvSpPr/>
            <p:nvPr/>
          </p:nvSpPr>
          <p:spPr>
            <a:xfrm>
              <a:off x="3199500" y="1813800"/>
              <a:ext cx="53900" cy="37125"/>
            </a:xfrm>
            <a:custGeom>
              <a:avLst/>
              <a:gdLst/>
              <a:ahLst/>
              <a:cxnLst/>
              <a:rect l="l" t="t" r="r" b="b"/>
              <a:pathLst>
                <a:path w="2156" h="1485" extrusionOk="0">
                  <a:moveTo>
                    <a:pt x="1054" y="0"/>
                  </a:moveTo>
                  <a:cubicBezTo>
                    <a:pt x="893" y="0"/>
                    <a:pt x="726" y="59"/>
                    <a:pt x="575" y="197"/>
                  </a:cubicBezTo>
                  <a:cubicBezTo>
                    <a:pt x="0" y="699"/>
                    <a:pt x="519" y="1484"/>
                    <a:pt x="1121" y="1484"/>
                  </a:cubicBezTo>
                  <a:cubicBezTo>
                    <a:pt x="1284" y="1484"/>
                    <a:pt x="1453" y="1427"/>
                    <a:pt x="1608" y="1291"/>
                  </a:cubicBezTo>
                  <a:cubicBezTo>
                    <a:pt x="2156" y="767"/>
                    <a:pt x="1640" y="0"/>
                    <a:pt x="105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70" name="Google Shape;1470;p54"/>
            <p:cNvSpPr/>
            <p:nvPr/>
          </p:nvSpPr>
          <p:spPr>
            <a:xfrm>
              <a:off x="2914100" y="1844850"/>
              <a:ext cx="69925" cy="49850"/>
            </a:xfrm>
            <a:custGeom>
              <a:avLst/>
              <a:gdLst/>
              <a:ahLst/>
              <a:cxnLst/>
              <a:rect l="l" t="t" r="r" b="b"/>
              <a:pathLst>
                <a:path w="2797" h="1994" extrusionOk="0">
                  <a:moveTo>
                    <a:pt x="1339" y="1"/>
                  </a:moveTo>
                  <a:cubicBezTo>
                    <a:pt x="1128" y="1"/>
                    <a:pt x="910" y="78"/>
                    <a:pt x="714" y="262"/>
                  </a:cubicBezTo>
                  <a:cubicBezTo>
                    <a:pt x="1" y="951"/>
                    <a:pt x="682" y="1994"/>
                    <a:pt x="1449" y="1994"/>
                  </a:cubicBezTo>
                  <a:cubicBezTo>
                    <a:pt x="1663" y="1994"/>
                    <a:pt x="1883" y="1913"/>
                    <a:pt x="2082" y="1721"/>
                  </a:cubicBezTo>
                  <a:cubicBezTo>
                    <a:pt x="2797" y="1029"/>
                    <a:pt x="2109" y="1"/>
                    <a:pt x="133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71" name="Google Shape;1471;p54"/>
            <p:cNvSpPr/>
            <p:nvPr/>
          </p:nvSpPr>
          <p:spPr>
            <a:xfrm>
              <a:off x="2990125" y="1303025"/>
              <a:ext cx="76175" cy="54025"/>
            </a:xfrm>
            <a:custGeom>
              <a:avLst/>
              <a:gdLst/>
              <a:ahLst/>
              <a:cxnLst/>
              <a:rect l="l" t="t" r="r" b="b"/>
              <a:pathLst>
                <a:path w="3047" h="2161" extrusionOk="0">
                  <a:moveTo>
                    <a:pt x="1485" y="0"/>
                  </a:moveTo>
                  <a:cubicBezTo>
                    <a:pt x="1254" y="0"/>
                    <a:pt x="1016" y="87"/>
                    <a:pt x="804" y="293"/>
                  </a:cubicBezTo>
                  <a:cubicBezTo>
                    <a:pt x="1" y="1025"/>
                    <a:pt x="720" y="2161"/>
                    <a:pt x="1552" y="2161"/>
                  </a:cubicBezTo>
                  <a:cubicBezTo>
                    <a:pt x="1791" y="2161"/>
                    <a:pt x="2039" y="2067"/>
                    <a:pt x="2263" y="1843"/>
                  </a:cubicBezTo>
                  <a:cubicBezTo>
                    <a:pt x="3046" y="1107"/>
                    <a:pt x="2309" y="0"/>
                    <a:pt x="148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72" name="Google Shape;1472;p54"/>
            <p:cNvSpPr/>
            <p:nvPr/>
          </p:nvSpPr>
          <p:spPr>
            <a:xfrm>
              <a:off x="3220200" y="1557425"/>
              <a:ext cx="86350" cy="60875"/>
            </a:xfrm>
            <a:custGeom>
              <a:avLst/>
              <a:gdLst/>
              <a:ahLst/>
              <a:cxnLst/>
              <a:rect l="l" t="t" r="r" b="b"/>
              <a:pathLst>
                <a:path w="3454" h="2435" extrusionOk="0">
                  <a:moveTo>
                    <a:pt x="1680" y="1"/>
                  </a:moveTo>
                  <a:cubicBezTo>
                    <a:pt x="1417" y="1"/>
                    <a:pt x="1146" y="98"/>
                    <a:pt x="902" y="330"/>
                  </a:cubicBezTo>
                  <a:cubicBezTo>
                    <a:pt x="0" y="1160"/>
                    <a:pt x="820" y="2434"/>
                    <a:pt x="1773" y="2434"/>
                  </a:cubicBezTo>
                  <a:cubicBezTo>
                    <a:pt x="2041" y="2434"/>
                    <a:pt x="2320" y="2333"/>
                    <a:pt x="2573" y="2093"/>
                  </a:cubicBezTo>
                  <a:cubicBezTo>
                    <a:pt x="3453" y="1261"/>
                    <a:pt x="2622" y="1"/>
                    <a:pt x="168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73" name="Google Shape;1473;p54"/>
            <p:cNvSpPr/>
            <p:nvPr/>
          </p:nvSpPr>
          <p:spPr>
            <a:xfrm>
              <a:off x="2840750" y="1546550"/>
              <a:ext cx="42525" cy="30300"/>
            </a:xfrm>
            <a:custGeom>
              <a:avLst/>
              <a:gdLst/>
              <a:ahLst/>
              <a:cxnLst/>
              <a:rect l="l" t="t" r="r" b="b"/>
              <a:pathLst>
                <a:path w="1701" h="1212" extrusionOk="0">
                  <a:moveTo>
                    <a:pt x="813" y="0"/>
                  </a:moveTo>
                  <a:cubicBezTo>
                    <a:pt x="684" y="0"/>
                    <a:pt x="549" y="47"/>
                    <a:pt x="426" y="157"/>
                  </a:cubicBezTo>
                  <a:cubicBezTo>
                    <a:pt x="0" y="583"/>
                    <a:pt x="403" y="1211"/>
                    <a:pt x="860" y="1211"/>
                  </a:cubicBezTo>
                  <a:cubicBezTo>
                    <a:pt x="990" y="1211"/>
                    <a:pt x="1125" y="1160"/>
                    <a:pt x="1247" y="1039"/>
                  </a:cubicBezTo>
                  <a:cubicBezTo>
                    <a:pt x="1701" y="632"/>
                    <a:pt x="1290" y="0"/>
                    <a:pt x="8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74" name="Google Shape;1474;p54"/>
            <p:cNvSpPr/>
            <p:nvPr/>
          </p:nvSpPr>
          <p:spPr>
            <a:xfrm>
              <a:off x="2641650" y="1300600"/>
              <a:ext cx="69175" cy="64875"/>
            </a:xfrm>
            <a:custGeom>
              <a:avLst/>
              <a:gdLst/>
              <a:ahLst/>
              <a:cxnLst/>
              <a:rect l="l" t="t" r="r" b="b"/>
              <a:pathLst>
                <a:path w="2767" h="2595" extrusionOk="0">
                  <a:moveTo>
                    <a:pt x="1065" y="0"/>
                  </a:moveTo>
                  <a:cubicBezTo>
                    <a:pt x="867" y="0"/>
                    <a:pt x="670" y="59"/>
                    <a:pt x="487" y="208"/>
                  </a:cubicBezTo>
                  <a:cubicBezTo>
                    <a:pt x="31" y="542"/>
                    <a:pt x="1" y="1150"/>
                    <a:pt x="183" y="1636"/>
                  </a:cubicBezTo>
                  <a:cubicBezTo>
                    <a:pt x="393" y="2202"/>
                    <a:pt x="848" y="2594"/>
                    <a:pt x="1349" y="2594"/>
                  </a:cubicBezTo>
                  <a:cubicBezTo>
                    <a:pt x="1575" y="2594"/>
                    <a:pt x="1811" y="2515"/>
                    <a:pt x="2037" y="2335"/>
                  </a:cubicBezTo>
                  <a:cubicBezTo>
                    <a:pt x="2767" y="1849"/>
                    <a:pt x="2736" y="785"/>
                    <a:pt x="2007" y="329"/>
                  </a:cubicBezTo>
                  <a:cubicBezTo>
                    <a:pt x="1723" y="159"/>
                    <a:pt x="1392" y="0"/>
                    <a:pt x="106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75" name="Google Shape;1475;p54"/>
            <p:cNvSpPr/>
            <p:nvPr/>
          </p:nvSpPr>
          <p:spPr>
            <a:xfrm>
              <a:off x="2824675" y="1103425"/>
              <a:ext cx="80925" cy="56350"/>
            </a:xfrm>
            <a:custGeom>
              <a:avLst/>
              <a:gdLst/>
              <a:ahLst/>
              <a:cxnLst/>
              <a:rect l="l" t="t" r="r" b="b"/>
              <a:pathLst>
                <a:path w="3237" h="2254" extrusionOk="0">
                  <a:moveTo>
                    <a:pt x="1569" y="0"/>
                  </a:moveTo>
                  <a:cubicBezTo>
                    <a:pt x="1319" y="0"/>
                    <a:pt x="1060" y="93"/>
                    <a:pt x="826" y="313"/>
                  </a:cubicBezTo>
                  <a:cubicBezTo>
                    <a:pt x="0" y="1091"/>
                    <a:pt x="766" y="2254"/>
                    <a:pt x="1648" y="2254"/>
                  </a:cubicBezTo>
                  <a:cubicBezTo>
                    <a:pt x="1903" y="2254"/>
                    <a:pt x="2168" y="2156"/>
                    <a:pt x="2406" y="1924"/>
                  </a:cubicBezTo>
                  <a:cubicBezTo>
                    <a:pt x="3236" y="1166"/>
                    <a:pt x="2457" y="0"/>
                    <a:pt x="15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76" name="Google Shape;1476;p54"/>
            <p:cNvSpPr/>
            <p:nvPr/>
          </p:nvSpPr>
          <p:spPr>
            <a:xfrm>
              <a:off x="2806825" y="1305425"/>
              <a:ext cx="53125" cy="37600"/>
            </a:xfrm>
            <a:custGeom>
              <a:avLst/>
              <a:gdLst/>
              <a:ahLst/>
              <a:cxnLst/>
              <a:rect l="l" t="t" r="r" b="b"/>
              <a:pathLst>
                <a:path w="2125" h="1504" extrusionOk="0">
                  <a:moveTo>
                    <a:pt x="1031" y="1"/>
                  </a:moveTo>
                  <a:cubicBezTo>
                    <a:pt x="873" y="1"/>
                    <a:pt x="712" y="59"/>
                    <a:pt x="567" y="197"/>
                  </a:cubicBezTo>
                  <a:cubicBezTo>
                    <a:pt x="0" y="740"/>
                    <a:pt x="498" y="1503"/>
                    <a:pt x="1090" y="1503"/>
                  </a:cubicBezTo>
                  <a:cubicBezTo>
                    <a:pt x="1260" y="1503"/>
                    <a:pt x="1438" y="1441"/>
                    <a:pt x="1600" y="1291"/>
                  </a:cubicBezTo>
                  <a:cubicBezTo>
                    <a:pt x="2124" y="767"/>
                    <a:pt x="1603" y="1"/>
                    <a:pt x="103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77" name="Google Shape;1477;p54"/>
            <p:cNvSpPr/>
            <p:nvPr/>
          </p:nvSpPr>
          <p:spPr>
            <a:xfrm>
              <a:off x="3298875" y="1915225"/>
              <a:ext cx="92900" cy="65575"/>
            </a:xfrm>
            <a:custGeom>
              <a:avLst/>
              <a:gdLst/>
              <a:ahLst/>
              <a:cxnLst/>
              <a:rect l="l" t="t" r="r" b="b"/>
              <a:pathLst>
                <a:path w="3716" h="2623" extrusionOk="0">
                  <a:moveTo>
                    <a:pt x="1818" y="0"/>
                  </a:moveTo>
                  <a:cubicBezTo>
                    <a:pt x="1527" y="0"/>
                    <a:pt x="1223" y="108"/>
                    <a:pt x="946" y="365"/>
                  </a:cubicBezTo>
                  <a:cubicBezTo>
                    <a:pt x="0" y="1264"/>
                    <a:pt x="895" y="2623"/>
                    <a:pt x="1911" y="2623"/>
                  </a:cubicBezTo>
                  <a:cubicBezTo>
                    <a:pt x="2201" y="2623"/>
                    <a:pt x="2500" y="2512"/>
                    <a:pt x="2770" y="2249"/>
                  </a:cubicBezTo>
                  <a:cubicBezTo>
                    <a:pt x="3716" y="1327"/>
                    <a:pt x="2840" y="0"/>
                    <a:pt x="181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78" name="Google Shape;1478;p54"/>
            <p:cNvSpPr/>
            <p:nvPr/>
          </p:nvSpPr>
          <p:spPr>
            <a:xfrm>
              <a:off x="3352825" y="1772100"/>
              <a:ext cx="67525" cy="47275"/>
            </a:xfrm>
            <a:custGeom>
              <a:avLst/>
              <a:gdLst/>
              <a:ahLst/>
              <a:cxnLst/>
              <a:rect l="l" t="t" r="r" b="b"/>
              <a:pathLst>
                <a:path w="2701" h="1891" extrusionOk="0">
                  <a:moveTo>
                    <a:pt x="1325" y="1"/>
                  </a:moveTo>
                  <a:cubicBezTo>
                    <a:pt x="1124" y="1"/>
                    <a:pt x="918" y="76"/>
                    <a:pt x="733" y="254"/>
                  </a:cubicBezTo>
                  <a:cubicBezTo>
                    <a:pt x="1" y="916"/>
                    <a:pt x="628" y="1890"/>
                    <a:pt x="1373" y="1890"/>
                  </a:cubicBezTo>
                  <a:cubicBezTo>
                    <a:pt x="1585" y="1890"/>
                    <a:pt x="1807" y="1811"/>
                    <a:pt x="2010" y="1622"/>
                  </a:cubicBezTo>
                  <a:cubicBezTo>
                    <a:pt x="2700" y="979"/>
                    <a:pt x="2049" y="1"/>
                    <a:pt x="132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79" name="Google Shape;1479;p54"/>
            <p:cNvSpPr/>
            <p:nvPr/>
          </p:nvSpPr>
          <p:spPr>
            <a:xfrm>
              <a:off x="3105175" y="1300600"/>
              <a:ext cx="81450" cy="56650"/>
            </a:xfrm>
            <a:custGeom>
              <a:avLst/>
              <a:gdLst/>
              <a:ahLst/>
              <a:cxnLst/>
              <a:rect l="l" t="t" r="r" b="b"/>
              <a:pathLst>
                <a:path w="3258" h="2266" extrusionOk="0">
                  <a:moveTo>
                    <a:pt x="1610" y="0"/>
                  </a:moveTo>
                  <a:cubicBezTo>
                    <a:pt x="1355" y="0"/>
                    <a:pt x="1091" y="97"/>
                    <a:pt x="852" y="329"/>
                  </a:cubicBezTo>
                  <a:cubicBezTo>
                    <a:pt x="1" y="1086"/>
                    <a:pt x="768" y="2266"/>
                    <a:pt x="1666" y="2266"/>
                  </a:cubicBezTo>
                  <a:cubicBezTo>
                    <a:pt x="1923" y="2266"/>
                    <a:pt x="2190" y="2170"/>
                    <a:pt x="2433" y="1940"/>
                  </a:cubicBezTo>
                  <a:cubicBezTo>
                    <a:pt x="3258" y="1162"/>
                    <a:pt x="2492" y="0"/>
                    <a:pt x="161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80" name="Google Shape;1480;p54"/>
            <p:cNvSpPr/>
            <p:nvPr/>
          </p:nvSpPr>
          <p:spPr>
            <a:xfrm>
              <a:off x="2950725" y="1052550"/>
              <a:ext cx="73825" cy="52075"/>
            </a:xfrm>
            <a:custGeom>
              <a:avLst/>
              <a:gdLst/>
              <a:ahLst/>
              <a:cxnLst/>
              <a:rect l="l" t="t" r="r" b="b"/>
              <a:pathLst>
                <a:path w="2953" h="2083" extrusionOk="0">
                  <a:moveTo>
                    <a:pt x="1410" y="0"/>
                  </a:moveTo>
                  <a:cubicBezTo>
                    <a:pt x="1183" y="0"/>
                    <a:pt x="949" y="84"/>
                    <a:pt x="738" y="282"/>
                  </a:cubicBezTo>
                  <a:cubicBezTo>
                    <a:pt x="0" y="996"/>
                    <a:pt x="716" y="2083"/>
                    <a:pt x="1514" y="2083"/>
                  </a:cubicBezTo>
                  <a:cubicBezTo>
                    <a:pt x="1735" y="2083"/>
                    <a:pt x="1962" y="1999"/>
                    <a:pt x="2167" y="1801"/>
                  </a:cubicBezTo>
                  <a:cubicBezTo>
                    <a:pt x="2952" y="1087"/>
                    <a:pt x="2228" y="0"/>
                    <a:pt x="141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1481" name="Google Shape;1481;p54"/>
          <p:cNvSpPr txBox="1">
            <a:spLocks noGrp="1"/>
          </p:cNvSpPr>
          <p:nvPr>
            <p:ph type="title"/>
          </p:nvPr>
        </p:nvSpPr>
        <p:spPr>
          <a:xfrm>
            <a:off x="713225" y="1748094"/>
            <a:ext cx="7705200" cy="11376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1"/>
              </a:buClr>
              <a:buSzPts val="4500"/>
              <a:buNone/>
              <a:defRPr sz="6300">
                <a:solidFill>
                  <a:schemeClr val="accent1"/>
                </a:solidFill>
              </a:defRPr>
            </a:lvl1pPr>
            <a:lvl2pPr lvl="1" rtl="0">
              <a:spcBef>
                <a:spcPts val="0"/>
              </a:spcBef>
              <a:spcAft>
                <a:spcPts val="0"/>
              </a:spcAft>
              <a:buClr>
                <a:schemeClr val="accent1"/>
              </a:buClr>
              <a:buSzPts val="2800"/>
              <a:buNone/>
              <a:defRPr>
                <a:solidFill>
                  <a:schemeClr val="accent1"/>
                </a:solidFill>
              </a:defRPr>
            </a:lvl2pPr>
            <a:lvl3pPr lvl="2" rtl="0">
              <a:spcBef>
                <a:spcPts val="0"/>
              </a:spcBef>
              <a:spcAft>
                <a:spcPts val="0"/>
              </a:spcAft>
              <a:buClr>
                <a:schemeClr val="accent1"/>
              </a:buClr>
              <a:buSzPts val="2800"/>
              <a:buNone/>
              <a:defRPr>
                <a:solidFill>
                  <a:schemeClr val="accent1"/>
                </a:solidFill>
              </a:defRPr>
            </a:lvl3pPr>
            <a:lvl4pPr lvl="3" rtl="0">
              <a:spcBef>
                <a:spcPts val="0"/>
              </a:spcBef>
              <a:spcAft>
                <a:spcPts val="0"/>
              </a:spcAft>
              <a:buClr>
                <a:schemeClr val="accent1"/>
              </a:buClr>
              <a:buSzPts val="2800"/>
              <a:buNone/>
              <a:defRPr>
                <a:solidFill>
                  <a:schemeClr val="accent1"/>
                </a:solidFill>
              </a:defRPr>
            </a:lvl4pPr>
            <a:lvl5pPr lvl="4" rtl="0">
              <a:spcBef>
                <a:spcPts val="0"/>
              </a:spcBef>
              <a:spcAft>
                <a:spcPts val="0"/>
              </a:spcAft>
              <a:buClr>
                <a:schemeClr val="accent1"/>
              </a:buClr>
              <a:buSzPts val="2800"/>
              <a:buNone/>
              <a:defRPr>
                <a:solidFill>
                  <a:schemeClr val="accent1"/>
                </a:solidFill>
              </a:defRPr>
            </a:lvl5pPr>
            <a:lvl6pPr lvl="5" rtl="0">
              <a:spcBef>
                <a:spcPts val="0"/>
              </a:spcBef>
              <a:spcAft>
                <a:spcPts val="0"/>
              </a:spcAft>
              <a:buClr>
                <a:schemeClr val="accent1"/>
              </a:buClr>
              <a:buSzPts val="2800"/>
              <a:buNone/>
              <a:defRPr>
                <a:solidFill>
                  <a:schemeClr val="accent1"/>
                </a:solidFill>
              </a:defRPr>
            </a:lvl6pPr>
            <a:lvl7pPr lvl="6" rtl="0">
              <a:spcBef>
                <a:spcPts val="0"/>
              </a:spcBef>
              <a:spcAft>
                <a:spcPts val="0"/>
              </a:spcAft>
              <a:buClr>
                <a:schemeClr val="accent1"/>
              </a:buClr>
              <a:buSzPts val="2800"/>
              <a:buNone/>
              <a:defRPr>
                <a:solidFill>
                  <a:schemeClr val="accent1"/>
                </a:solidFill>
              </a:defRPr>
            </a:lvl7pPr>
            <a:lvl8pPr lvl="7" rtl="0">
              <a:spcBef>
                <a:spcPts val="0"/>
              </a:spcBef>
              <a:spcAft>
                <a:spcPts val="0"/>
              </a:spcAft>
              <a:buClr>
                <a:schemeClr val="accent1"/>
              </a:buClr>
              <a:buSzPts val="2800"/>
              <a:buNone/>
              <a:defRPr>
                <a:solidFill>
                  <a:schemeClr val="accent1"/>
                </a:solidFill>
              </a:defRPr>
            </a:lvl8pPr>
            <a:lvl9pPr lvl="8" rtl="0">
              <a:spcBef>
                <a:spcPts val="0"/>
              </a:spcBef>
              <a:spcAft>
                <a:spcPts val="0"/>
              </a:spcAft>
              <a:buClr>
                <a:schemeClr val="accent1"/>
              </a:buClr>
              <a:buSzPts val="2800"/>
              <a:buNone/>
              <a:defRPr>
                <a:solidFill>
                  <a:schemeClr val="accent1"/>
                </a:solidFill>
              </a:defRPr>
            </a:lvl9pPr>
          </a:lstStyle>
          <a:p>
            <a:endParaRPr/>
          </a:p>
        </p:txBody>
      </p:sp>
      <p:sp>
        <p:nvSpPr>
          <p:cNvPr id="1482" name="Google Shape;1482;p54"/>
          <p:cNvSpPr/>
          <p:nvPr/>
        </p:nvSpPr>
        <p:spPr>
          <a:xfrm rot="10800000" flipH="1">
            <a:off x="8297563" y="2571750"/>
            <a:ext cx="3424281" cy="3900137"/>
          </a:xfrm>
          <a:custGeom>
            <a:avLst/>
            <a:gdLst/>
            <a:ahLst/>
            <a:cxnLst/>
            <a:rect l="l" t="t" r="r" b="b"/>
            <a:pathLst>
              <a:path w="49113" h="55938" extrusionOk="0">
                <a:moveTo>
                  <a:pt x="11164" y="8313"/>
                </a:moveTo>
                <a:cubicBezTo>
                  <a:pt x="11064" y="9240"/>
                  <a:pt x="10965" y="10183"/>
                  <a:pt x="10834" y="11122"/>
                </a:cubicBezTo>
                <a:lnTo>
                  <a:pt x="10834" y="11122"/>
                </a:lnTo>
                <a:cubicBezTo>
                  <a:pt x="10965" y="10248"/>
                  <a:pt x="11069" y="9359"/>
                  <a:pt x="11164" y="8465"/>
                </a:cubicBezTo>
                <a:cubicBezTo>
                  <a:pt x="11164" y="8374"/>
                  <a:pt x="11286" y="8374"/>
                  <a:pt x="11164" y="8313"/>
                </a:cubicBezTo>
                <a:close/>
                <a:moveTo>
                  <a:pt x="10834" y="11122"/>
                </a:moveTo>
                <a:cubicBezTo>
                  <a:pt x="10416" y="13917"/>
                  <a:pt x="9717" y="16575"/>
                  <a:pt x="8112" y="18849"/>
                </a:cubicBezTo>
                <a:lnTo>
                  <a:pt x="8112" y="18849"/>
                </a:lnTo>
                <a:cubicBezTo>
                  <a:pt x="9804" y="16595"/>
                  <a:pt x="10452" y="13870"/>
                  <a:pt x="10834" y="11122"/>
                </a:cubicBezTo>
                <a:close/>
                <a:moveTo>
                  <a:pt x="8112" y="18849"/>
                </a:moveTo>
                <a:lnTo>
                  <a:pt x="8112" y="18849"/>
                </a:lnTo>
                <a:cubicBezTo>
                  <a:pt x="8086" y="18883"/>
                  <a:pt x="8060" y="18918"/>
                  <a:pt x="8033" y="18952"/>
                </a:cubicBezTo>
                <a:cubicBezTo>
                  <a:pt x="5814" y="21900"/>
                  <a:pt x="1954" y="23542"/>
                  <a:pt x="586" y="27189"/>
                </a:cubicBezTo>
                <a:cubicBezTo>
                  <a:pt x="163" y="28315"/>
                  <a:pt x="1" y="29519"/>
                  <a:pt x="86" y="30703"/>
                </a:cubicBezTo>
                <a:lnTo>
                  <a:pt x="86" y="30703"/>
                </a:lnTo>
                <a:cubicBezTo>
                  <a:pt x="9" y="29419"/>
                  <a:pt x="217" y="28108"/>
                  <a:pt x="738" y="26885"/>
                </a:cubicBezTo>
                <a:cubicBezTo>
                  <a:pt x="1924" y="24180"/>
                  <a:pt x="4477" y="22630"/>
                  <a:pt x="6514" y="20684"/>
                </a:cubicBezTo>
                <a:cubicBezTo>
                  <a:pt x="7129" y="20107"/>
                  <a:pt x="7656" y="19494"/>
                  <a:pt x="8112" y="18849"/>
                </a:cubicBezTo>
                <a:close/>
                <a:moveTo>
                  <a:pt x="34117" y="1"/>
                </a:moveTo>
                <a:cubicBezTo>
                  <a:pt x="32651" y="1"/>
                  <a:pt x="31094" y="1240"/>
                  <a:pt x="30040" y="2143"/>
                </a:cubicBezTo>
                <a:cubicBezTo>
                  <a:pt x="27699" y="4240"/>
                  <a:pt x="25906" y="6824"/>
                  <a:pt x="24690" y="9712"/>
                </a:cubicBezTo>
                <a:cubicBezTo>
                  <a:pt x="18885" y="23754"/>
                  <a:pt x="29736" y="38496"/>
                  <a:pt x="24994" y="52691"/>
                </a:cubicBezTo>
                <a:cubicBezTo>
                  <a:pt x="24660" y="53755"/>
                  <a:pt x="24295" y="54758"/>
                  <a:pt x="23292" y="55335"/>
                </a:cubicBezTo>
                <a:cubicBezTo>
                  <a:pt x="22844" y="55565"/>
                  <a:pt x="22365" y="55647"/>
                  <a:pt x="21877" y="55647"/>
                </a:cubicBezTo>
                <a:cubicBezTo>
                  <a:pt x="21075" y="55647"/>
                  <a:pt x="20248" y="55426"/>
                  <a:pt x="19492" y="55275"/>
                </a:cubicBezTo>
                <a:cubicBezTo>
                  <a:pt x="17851" y="54879"/>
                  <a:pt x="16179" y="54424"/>
                  <a:pt x="14568" y="53937"/>
                </a:cubicBezTo>
                <a:cubicBezTo>
                  <a:pt x="13201" y="53512"/>
                  <a:pt x="11650" y="52995"/>
                  <a:pt x="10708" y="51840"/>
                </a:cubicBezTo>
                <a:cubicBezTo>
                  <a:pt x="9340" y="50138"/>
                  <a:pt x="10222" y="47980"/>
                  <a:pt x="11286" y="46338"/>
                </a:cubicBezTo>
                <a:cubicBezTo>
                  <a:pt x="12532" y="44393"/>
                  <a:pt x="14812" y="42235"/>
                  <a:pt x="14204" y="39651"/>
                </a:cubicBezTo>
                <a:cubicBezTo>
                  <a:pt x="13885" y="38202"/>
                  <a:pt x="12627" y="37886"/>
                  <a:pt x="11272" y="37886"/>
                </a:cubicBezTo>
                <a:cubicBezTo>
                  <a:pt x="11206" y="37886"/>
                  <a:pt x="11139" y="37887"/>
                  <a:pt x="11073" y="37888"/>
                </a:cubicBezTo>
                <a:cubicBezTo>
                  <a:pt x="10014" y="37946"/>
                  <a:pt x="8928" y="38165"/>
                  <a:pt x="7866" y="38165"/>
                </a:cubicBezTo>
                <a:cubicBezTo>
                  <a:pt x="7800" y="38165"/>
                  <a:pt x="7734" y="38164"/>
                  <a:pt x="7669" y="38162"/>
                </a:cubicBezTo>
                <a:cubicBezTo>
                  <a:pt x="5845" y="38132"/>
                  <a:pt x="4021" y="37372"/>
                  <a:pt x="2653" y="36156"/>
                </a:cubicBezTo>
                <a:cubicBezTo>
                  <a:pt x="1114" y="34732"/>
                  <a:pt x="232" y="32747"/>
                  <a:pt x="86" y="30703"/>
                </a:cubicBezTo>
                <a:lnTo>
                  <a:pt x="86" y="30703"/>
                </a:lnTo>
                <a:cubicBezTo>
                  <a:pt x="267" y="33758"/>
                  <a:pt x="2058" y="36659"/>
                  <a:pt x="5055" y="37858"/>
                </a:cubicBezTo>
                <a:cubicBezTo>
                  <a:pt x="5954" y="38218"/>
                  <a:pt x="6811" y="38322"/>
                  <a:pt x="7662" y="38322"/>
                </a:cubicBezTo>
                <a:cubicBezTo>
                  <a:pt x="8837" y="38322"/>
                  <a:pt x="10002" y="38123"/>
                  <a:pt x="11255" y="38123"/>
                </a:cubicBezTo>
                <a:cubicBezTo>
                  <a:pt x="11396" y="38123"/>
                  <a:pt x="11538" y="38126"/>
                  <a:pt x="11681" y="38132"/>
                </a:cubicBezTo>
                <a:cubicBezTo>
                  <a:pt x="14204" y="38253"/>
                  <a:pt x="14629" y="40442"/>
                  <a:pt x="13748" y="42508"/>
                </a:cubicBezTo>
                <a:cubicBezTo>
                  <a:pt x="13109" y="44028"/>
                  <a:pt x="11954" y="45244"/>
                  <a:pt x="11042" y="46612"/>
                </a:cubicBezTo>
                <a:cubicBezTo>
                  <a:pt x="9979" y="48284"/>
                  <a:pt x="9249" y="50503"/>
                  <a:pt x="10739" y="52174"/>
                </a:cubicBezTo>
                <a:cubicBezTo>
                  <a:pt x="12350" y="53968"/>
                  <a:pt x="15298" y="54424"/>
                  <a:pt x="17456" y="55001"/>
                </a:cubicBezTo>
                <a:cubicBezTo>
                  <a:pt x="18633" y="55314"/>
                  <a:pt x="20299" y="55938"/>
                  <a:pt x="21769" y="55938"/>
                </a:cubicBezTo>
                <a:cubicBezTo>
                  <a:pt x="22728" y="55938"/>
                  <a:pt x="23604" y="55672"/>
                  <a:pt x="24204" y="54879"/>
                </a:cubicBezTo>
                <a:cubicBezTo>
                  <a:pt x="26058" y="52448"/>
                  <a:pt x="26271" y="48162"/>
                  <a:pt x="26332" y="45244"/>
                </a:cubicBezTo>
                <a:cubicBezTo>
                  <a:pt x="26423" y="37250"/>
                  <a:pt x="23657" y="29621"/>
                  <a:pt x="23170" y="21718"/>
                </a:cubicBezTo>
                <a:cubicBezTo>
                  <a:pt x="22927" y="17888"/>
                  <a:pt x="23231" y="13997"/>
                  <a:pt x="24599" y="10441"/>
                </a:cubicBezTo>
                <a:cubicBezTo>
                  <a:pt x="26028" y="6794"/>
                  <a:pt x="28672" y="2751"/>
                  <a:pt x="32198" y="806"/>
                </a:cubicBezTo>
                <a:cubicBezTo>
                  <a:pt x="32943" y="401"/>
                  <a:pt x="33570" y="226"/>
                  <a:pt x="34100" y="226"/>
                </a:cubicBezTo>
                <a:cubicBezTo>
                  <a:pt x="36599" y="226"/>
                  <a:pt x="36932" y="4120"/>
                  <a:pt x="37183" y="6277"/>
                </a:cubicBezTo>
                <a:cubicBezTo>
                  <a:pt x="37426" y="8496"/>
                  <a:pt x="37608" y="10745"/>
                  <a:pt x="37730" y="12934"/>
                </a:cubicBezTo>
                <a:cubicBezTo>
                  <a:pt x="37973" y="17614"/>
                  <a:pt x="38064" y="22295"/>
                  <a:pt x="38095" y="26946"/>
                </a:cubicBezTo>
                <a:cubicBezTo>
                  <a:pt x="38125" y="31505"/>
                  <a:pt x="38216" y="36065"/>
                  <a:pt x="38338" y="40624"/>
                </a:cubicBezTo>
                <a:cubicBezTo>
                  <a:pt x="38399" y="43147"/>
                  <a:pt x="38520" y="45639"/>
                  <a:pt x="39159" y="48071"/>
                </a:cubicBezTo>
                <a:cubicBezTo>
                  <a:pt x="39706" y="50138"/>
                  <a:pt x="40678" y="52296"/>
                  <a:pt x="42624" y="53360"/>
                </a:cubicBezTo>
                <a:cubicBezTo>
                  <a:pt x="43475" y="53828"/>
                  <a:pt x="44436" y="54072"/>
                  <a:pt x="45383" y="54072"/>
                </a:cubicBezTo>
                <a:cubicBezTo>
                  <a:pt x="46770" y="54072"/>
                  <a:pt x="48128" y="53550"/>
                  <a:pt x="49068" y="52448"/>
                </a:cubicBezTo>
                <a:cubicBezTo>
                  <a:pt x="49112" y="52425"/>
                  <a:pt x="49075" y="52354"/>
                  <a:pt x="49040" y="52354"/>
                </a:cubicBezTo>
                <a:cubicBezTo>
                  <a:pt x="49027" y="52354"/>
                  <a:pt x="49015" y="52363"/>
                  <a:pt x="49007" y="52387"/>
                </a:cubicBezTo>
                <a:cubicBezTo>
                  <a:pt x="48062" y="53475"/>
                  <a:pt x="46821" y="53947"/>
                  <a:pt x="45556" y="53947"/>
                </a:cubicBezTo>
                <a:cubicBezTo>
                  <a:pt x="43605" y="53947"/>
                  <a:pt x="41596" y="52825"/>
                  <a:pt x="40526" y="51110"/>
                </a:cubicBezTo>
                <a:cubicBezTo>
                  <a:pt x="39250" y="48983"/>
                  <a:pt x="38855" y="46369"/>
                  <a:pt x="38642" y="43937"/>
                </a:cubicBezTo>
                <a:cubicBezTo>
                  <a:pt x="38034" y="36946"/>
                  <a:pt x="38277" y="29894"/>
                  <a:pt x="38125" y="22843"/>
                </a:cubicBezTo>
                <a:cubicBezTo>
                  <a:pt x="38064" y="18526"/>
                  <a:pt x="37943" y="14241"/>
                  <a:pt x="37608" y="9894"/>
                </a:cubicBezTo>
                <a:cubicBezTo>
                  <a:pt x="37456" y="7918"/>
                  <a:pt x="37274" y="5943"/>
                  <a:pt x="37000" y="3967"/>
                </a:cubicBezTo>
                <a:cubicBezTo>
                  <a:pt x="36848" y="2873"/>
                  <a:pt x="36666" y="1566"/>
                  <a:pt x="35845" y="745"/>
                </a:cubicBezTo>
                <a:cubicBezTo>
                  <a:pt x="35312" y="212"/>
                  <a:pt x="34722" y="1"/>
                  <a:pt x="34117" y="1"/>
                </a:cubicBezTo>
                <a:close/>
              </a:path>
            </a:pathLst>
          </a:custGeom>
          <a:solidFill>
            <a:schemeClr val="lt2"/>
          </a:solid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83" name="Google Shape;1483;p54"/>
          <p:cNvSpPr txBox="1">
            <a:spLocks noGrp="1"/>
          </p:cNvSpPr>
          <p:nvPr>
            <p:ph type="subTitle" idx="1"/>
          </p:nvPr>
        </p:nvSpPr>
        <p:spPr>
          <a:xfrm>
            <a:off x="725725" y="2872800"/>
            <a:ext cx="7705200" cy="522600"/>
          </a:xfrm>
          <a:prstGeom prst="rect">
            <a:avLst/>
          </a:prstGeom>
        </p:spPr>
        <p:txBody>
          <a:bodyPr spcFirstLastPara="1" wrap="square" lIns="0" tIns="0" rIns="0" bIns="0" anchor="t" anchorCtr="0">
            <a:noAutofit/>
          </a:bodyPr>
          <a:lstStyle>
            <a:lvl1pPr lvl="0" rtl="0">
              <a:spcBef>
                <a:spcPts val="0"/>
              </a:spcBef>
              <a:spcAft>
                <a:spcPts val="0"/>
              </a:spcAft>
              <a:buClr>
                <a:schemeClr val="accent1"/>
              </a:buClr>
              <a:buSzPts val="1400"/>
              <a:buNone/>
              <a:defRPr>
                <a:solidFill>
                  <a:schemeClr val="accen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 two columns">
  <p:cSld name="CUSTOM_1_1_1_1">
    <p:bg>
      <p:bgPr>
        <a:solidFill>
          <a:schemeClr val="lt2"/>
        </a:solidFill>
        <a:effectLst/>
      </p:bgPr>
    </p:bg>
    <p:spTree>
      <p:nvGrpSpPr>
        <p:cNvPr id="1" name="Shape 1484"/>
        <p:cNvGrpSpPr/>
        <p:nvPr/>
      </p:nvGrpSpPr>
      <p:grpSpPr>
        <a:xfrm>
          <a:off x="0" y="0"/>
          <a:ext cx="0" cy="0"/>
          <a:chOff x="0" y="0"/>
          <a:chExt cx="0" cy="0"/>
        </a:xfrm>
      </p:grpSpPr>
      <p:sp>
        <p:nvSpPr>
          <p:cNvPr id="1485" name="Google Shape;1485;p55"/>
          <p:cNvSpPr/>
          <p:nvPr/>
        </p:nvSpPr>
        <p:spPr>
          <a:xfrm>
            <a:off x="-140366" y="4123513"/>
            <a:ext cx="2047256" cy="1229062"/>
          </a:xfrm>
          <a:custGeom>
            <a:avLst/>
            <a:gdLst/>
            <a:ahLst/>
            <a:cxnLst/>
            <a:rect l="l" t="t" r="r" b="b"/>
            <a:pathLst>
              <a:path w="58343" h="35026" extrusionOk="0">
                <a:moveTo>
                  <a:pt x="0" y="0"/>
                </a:moveTo>
                <a:lnTo>
                  <a:pt x="0" y="35025"/>
                </a:lnTo>
                <a:lnTo>
                  <a:pt x="58342" y="35025"/>
                </a:lnTo>
                <a:cubicBezTo>
                  <a:pt x="55140" y="30856"/>
                  <a:pt x="49469" y="26853"/>
                  <a:pt x="39195" y="25218"/>
                </a:cubicBezTo>
                <a:cubicBezTo>
                  <a:pt x="14411" y="21349"/>
                  <a:pt x="9841" y="8340"/>
                  <a:pt x="3003" y="1835"/>
                </a:cubicBezTo>
                <a:cubicBezTo>
                  <a:pt x="2202" y="1101"/>
                  <a:pt x="1168" y="467"/>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86" name="Google Shape;1486;p55"/>
          <p:cNvSpPr/>
          <p:nvPr/>
        </p:nvSpPr>
        <p:spPr>
          <a:xfrm rot="5867702" flipH="1">
            <a:off x="8838301" y="-1278346"/>
            <a:ext cx="4017494" cy="4975520"/>
          </a:xfrm>
          <a:custGeom>
            <a:avLst/>
            <a:gdLst/>
            <a:ahLst/>
            <a:cxnLst/>
            <a:rect l="l" t="t" r="r" b="b"/>
            <a:pathLst>
              <a:path w="51673" h="78800" extrusionOk="0">
                <a:moveTo>
                  <a:pt x="42850" y="1"/>
                </a:moveTo>
                <a:cubicBezTo>
                  <a:pt x="42070" y="1"/>
                  <a:pt x="41195" y="61"/>
                  <a:pt x="40214" y="187"/>
                </a:cubicBezTo>
                <a:cubicBezTo>
                  <a:pt x="34287" y="947"/>
                  <a:pt x="27751" y="2618"/>
                  <a:pt x="21794" y="5324"/>
                </a:cubicBezTo>
                <a:cubicBezTo>
                  <a:pt x="13374" y="9153"/>
                  <a:pt x="5988" y="15050"/>
                  <a:pt x="2645" y="23409"/>
                </a:cubicBezTo>
                <a:cubicBezTo>
                  <a:pt x="760" y="28151"/>
                  <a:pt x="243" y="33318"/>
                  <a:pt x="91" y="38424"/>
                </a:cubicBezTo>
                <a:cubicBezTo>
                  <a:pt x="0" y="42345"/>
                  <a:pt x="91" y="46449"/>
                  <a:pt x="1520" y="50157"/>
                </a:cubicBezTo>
                <a:cubicBezTo>
                  <a:pt x="2584" y="52893"/>
                  <a:pt x="4286" y="55324"/>
                  <a:pt x="5988" y="57665"/>
                </a:cubicBezTo>
                <a:cubicBezTo>
                  <a:pt x="11034" y="64747"/>
                  <a:pt x="16444" y="72103"/>
                  <a:pt x="24226" y="75993"/>
                </a:cubicBezTo>
                <a:cubicBezTo>
                  <a:pt x="27721" y="77726"/>
                  <a:pt x="31612" y="78699"/>
                  <a:pt x="35502" y="78790"/>
                </a:cubicBezTo>
                <a:cubicBezTo>
                  <a:pt x="35707" y="78796"/>
                  <a:pt x="35912" y="78799"/>
                  <a:pt x="36118" y="78799"/>
                </a:cubicBezTo>
                <a:cubicBezTo>
                  <a:pt x="37903" y="78799"/>
                  <a:pt x="39730" y="78547"/>
                  <a:pt x="41338" y="77756"/>
                </a:cubicBezTo>
                <a:cubicBezTo>
                  <a:pt x="43557" y="76662"/>
                  <a:pt x="45199" y="74595"/>
                  <a:pt x="46445" y="72407"/>
                </a:cubicBezTo>
                <a:cubicBezTo>
                  <a:pt x="51673" y="63288"/>
                  <a:pt x="51278" y="52163"/>
                  <a:pt x="50791" y="41677"/>
                </a:cubicBezTo>
                <a:cubicBezTo>
                  <a:pt x="50335" y="32011"/>
                  <a:pt x="49880" y="22375"/>
                  <a:pt x="49424" y="12770"/>
                </a:cubicBezTo>
                <a:cubicBezTo>
                  <a:pt x="49066" y="5637"/>
                  <a:pt x="50380" y="1"/>
                  <a:pt x="4285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87" name="Google Shape;1487;p55"/>
          <p:cNvSpPr/>
          <p:nvPr/>
        </p:nvSpPr>
        <p:spPr>
          <a:xfrm rot="2416497">
            <a:off x="3885517" y="-1660559"/>
            <a:ext cx="5850009" cy="2242171"/>
          </a:xfrm>
          <a:custGeom>
            <a:avLst/>
            <a:gdLst/>
            <a:ahLst/>
            <a:cxnLst/>
            <a:rect l="l" t="t" r="r" b="b"/>
            <a:pathLst>
              <a:path w="104045" h="39878" extrusionOk="0">
                <a:moveTo>
                  <a:pt x="101857" y="1"/>
                </a:moveTo>
                <a:lnTo>
                  <a:pt x="101857" y="1"/>
                </a:lnTo>
                <a:cubicBezTo>
                  <a:pt x="102525" y="1246"/>
                  <a:pt x="103072" y="2522"/>
                  <a:pt x="103406" y="3829"/>
                </a:cubicBezTo>
                <a:cubicBezTo>
                  <a:pt x="103771" y="5136"/>
                  <a:pt x="103953" y="6564"/>
                  <a:pt x="103832" y="7932"/>
                </a:cubicBezTo>
                <a:cubicBezTo>
                  <a:pt x="103710" y="9300"/>
                  <a:pt x="103254" y="10668"/>
                  <a:pt x="102494" y="11792"/>
                </a:cubicBezTo>
                <a:cubicBezTo>
                  <a:pt x="101795" y="12948"/>
                  <a:pt x="100671" y="13890"/>
                  <a:pt x="99394" y="14346"/>
                </a:cubicBezTo>
                <a:cubicBezTo>
                  <a:pt x="98681" y="14617"/>
                  <a:pt x="97911" y="14737"/>
                  <a:pt x="97137" y="14737"/>
                </a:cubicBezTo>
                <a:cubicBezTo>
                  <a:pt x="96526" y="14737"/>
                  <a:pt x="95912" y="14662"/>
                  <a:pt x="95321" y="14528"/>
                </a:cubicBezTo>
                <a:cubicBezTo>
                  <a:pt x="93984" y="14224"/>
                  <a:pt x="92737" y="13616"/>
                  <a:pt x="91552" y="12887"/>
                </a:cubicBezTo>
                <a:cubicBezTo>
                  <a:pt x="89212" y="11428"/>
                  <a:pt x="87266" y="9391"/>
                  <a:pt x="84956" y="7871"/>
                </a:cubicBezTo>
                <a:cubicBezTo>
                  <a:pt x="82646" y="6321"/>
                  <a:pt x="80002" y="5197"/>
                  <a:pt x="77236" y="4953"/>
                </a:cubicBezTo>
                <a:cubicBezTo>
                  <a:pt x="76980" y="4931"/>
                  <a:pt x="76723" y="4920"/>
                  <a:pt x="76465" y="4920"/>
                </a:cubicBezTo>
                <a:cubicBezTo>
                  <a:pt x="75339" y="4920"/>
                  <a:pt x="74195" y="5130"/>
                  <a:pt x="73132" y="5501"/>
                </a:cubicBezTo>
                <a:cubicBezTo>
                  <a:pt x="71856" y="5957"/>
                  <a:pt x="70670" y="6777"/>
                  <a:pt x="69637" y="7689"/>
                </a:cubicBezTo>
                <a:cubicBezTo>
                  <a:pt x="67600" y="9604"/>
                  <a:pt x="66141" y="11944"/>
                  <a:pt x="64500" y="14194"/>
                </a:cubicBezTo>
                <a:cubicBezTo>
                  <a:pt x="63710" y="15288"/>
                  <a:pt x="62798" y="16352"/>
                  <a:pt x="61886" y="17385"/>
                </a:cubicBezTo>
                <a:cubicBezTo>
                  <a:pt x="61430" y="17872"/>
                  <a:pt x="60944" y="18419"/>
                  <a:pt x="60457" y="18875"/>
                </a:cubicBezTo>
                <a:cubicBezTo>
                  <a:pt x="60184" y="19118"/>
                  <a:pt x="59940" y="19361"/>
                  <a:pt x="59697" y="19574"/>
                </a:cubicBezTo>
                <a:lnTo>
                  <a:pt x="58877" y="20273"/>
                </a:lnTo>
                <a:cubicBezTo>
                  <a:pt x="56810" y="22066"/>
                  <a:pt x="54469" y="23525"/>
                  <a:pt x="52007" y="24802"/>
                </a:cubicBezTo>
                <a:cubicBezTo>
                  <a:pt x="49545" y="26018"/>
                  <a:pt x="46931" y="26960"/>
                  <a:pt x="44226" y="27537"/>
                </a:cubicBezTo>
                <a:cubicBezTo>
                  <a:pt x="42888" y="27841"/>
                  <a:pt x="41521" y="28024"/>
                  <a:pt x="40153" y="28176"/>
                </a:cubicBezTo>
                <a:cubicBezTo>
                  <a:pt x="38785" y="28297"/>
                  <a:pt x="37387" y="28358"/>
                  <a:pt x="36019" y="28358"/>
                </a:cubicBezTo>
                <a:cubicBezTo>
                  <a:pt x="35814" y="28360"/>
                  <a:pt x="35609" y="28361"/>
                  <a:pt x="35403" y="28361"/>
                </a:cubicBezTo>
                <a:cubicBezTo>
                  <a:pt x="32839" y="28361"/>
                  <a:pt x="30254" y="28193"/>
                  <a:pt x="27721" y="28024"/>
                </a:cubicBezTo>
                <a:cubicBezTo>
                  <a:pt x="24955" y="27781"/>
                  <a:pt x="22219" y="27568"/>
                  <a:pt x="19453" y="27446"/>
                </a:cubicBezTo>
                <a:cubicBezTo>
                  <a:pt x="18794" y="27417"/>
                  <a:pt x="18128" y="27398"/>
                  <a:pt x="17462" y="27398"/>
                </a:cubicBezTo>
                <a:cubicBezTo>
                  <a:pt x="15365" y="27398"/>
                  <a:pt x="13253" y="27583"/>
                  <a:pt x="11247" y="28206"/>
                </a:cubicBezTo>
                <a:cubicBezTo>
                  <a:pt x="9940" y="28632"/>
                  <a:pt x="8693" y="29270"/>
                  <a:pt x="7629" y="30182"/>
                </a:cubicBezTo>
                <a:cubicBezTo>
                  <a:pt x="6596" y="31094"/>
                  <a:pt x="5745" y="32188"/>
                  <a:pt x="5015" y="33373"/>
                </a:cubicBezTo>
                <a:cubicBezTo>
                  <a:pt x="4256" y="34528"/>
                  <a:pt x="3617" y="35744"/>
                  <a:pt x="2797" y="36869"/>
                </a:cubicBezTo>
                <a:cubicBezTo>
                  <a:pt x="2037" y="38024"/>
                  <a:pt x="1125" y="39088"/>
                  <a:pt x="0" y="39878"/>
                </a:cubicBezTo>
                <a:cubicBezTo>
                  <a:pt x="1125" y="39118"/>
                  <a:pt x="2097" y="38054"/>
                  <a:pt x="2857" y="36899"/>
                </a:cubicBezTo>
                <a:cubicBezTo>
                  <a:pt x="3648" y="35775"/>
                  <a:pt x="4316" y="34559"/>
                  <a:pt x="5076" y="33404"/>
                </a:cubicBezTo>
                <a:cubicBezTo>
                  <a:pt x="5806" y="32279"/>
                  <a:pt x="6687" y="31185"/>
                  <a:pt x="7721" y="30243"/>
                </a:cubicBezTo>
                <a:cubicBezTo>
                  <a:pt x="8785" y="29392"/>
                  <a:pt x="10000" y="28723"/>
                  <a:pt x="11307" y="28328"/>
                </a:cubicBezTo>
                <a:cubicBezTo>
                  <a:pt x="13298" y="27694"/>
                  <a:pt x="15355" y="27516"/>
                  <a:pt x="17405" y="27516"/>
                </a:cubicBezTo>
                <a:cubicBezTo>
                  <a:pt x="18110" y="27516"/>
                  <a:pt x="18814" y="27537"/>
                  <a:pt x="19514" y="27568"/>
                </a:cubicBezTo>
                <a:cubicBezTo>
                  <a:pt x="22250" y="27689"/>
                  <a:pt x="25046" y="27902"/>
                  <a:pt x="27782" y="28145"/>
                </a:cubicBezTo>
                <a:cubicBezTo>
                  <a:pt x="30344" y="28342"/>
                  <a:pt x="32880" y="28513"/>
                  <a:pt x="35438" y="28513"/>
                </a:cubicBezTo>
                <a:cubicBezTo>
                  <a:pt x="35642" y="28513"/>
                  <a:pt x="35845" y="28512"/>
                  <a:pt x="36049" y="28510"/>
                </a:cubicBezTo>
                <a:cubicBezTo>
                  <a:pt x="37417" y="28510"/>
                  <a:pt x="38815" y="28449"/>
                  <a:pt x="40183" y="28328"/>
                </a:cubicBezTo>
                <a:cubicBezTo>
                  <a:pt x="41551" y="28206"/>
                  <a:pt x="42919" y="28024"/>
                  <a:pt x="44287" y="27720"/>
                </a:cubicBezTo>
                <a:cubicBezTo>
                  <a:pt x="46992" y="27142"/>
                  <a:pt x="49606" y="26200"/>
                  <a:pt x="52129" y="24984"/>
                </a:cubicBezTo>
                <a:cubicBezTo>
                  <a:pt x="54621" y="23768"/>
                  <a:pt x="56962" y="22249"/>
                  <a:pt x="59089" y="20455"/>
                </a:cubicBezTo>
                <a:lnTo>
                  <a:pt x="59880" y="19787"/>
                </a:lnTo>
                <a:cubicBezTo>
                  <a:pt x="60153" y="19543"/>
                  <a:pt x="60366" y="19270"/>
                  <a:pt x="60640" y="19057"/>
                </a:cubicBezTo>
                <a:cubicBezTo>
                  <a:pt x="61126" y="18601"/>
                  <a:pt x="61582" y="18054"/>
                  <a:pt x="62068" y="17568"/>
                </a:cubicBezTo>
                <a:cubicBezTo>
                  <a:pt x="62980" y="16534"/>
                  <a:pt x="63892" y="15470"/>
                  <a:pt x="64713" y="14346"/>
                </a:cubicBezTo>
                <a:cubicBezTo>
                  <a:pt x="66324" y="12096"/>
                  <a:pt x="67783" y="9756"/>
                  <a:pt x="69789" y="7841"/>
                </a:cubicBezTo>
                <a:cubicBezTo>
                  <a:pt x="70822" y="6929"/>
                  <a:pt x="71947" y="6139"/>
                  <a:pt x="73254" y="5683"/>
                </a:cubicBezTo>
                <a:cubicBezTo>
                  <a:pt x="74292" y="5303"/>
                  <a:pt x="75436" y="5113"/>
                  <a:pt x="76580" y="5113"/>
                </a:cubicBezTo>
                <a:cubicBezTo>
                  <a:pt x="76809" y="5113"/>
                  <a:pt x="77038" y="5121"/>
                  <a:pt x="77266" y="5136"/>
                </a:cubicBezTo>
                <a:cubicBezTo>
                  <a:pt x="80002" y="5379"/>
                  <a:pt x="82646" y="6504"/>
                  <a:pt x="84926" y="8023"/>
                </a:cubicBezTo>
                <a:cubicBezTo>
                  <a:pt x="87236" y="9513"/>
                  <a:pt x="89181" y="11519"/>
                  <a:pt x="91522" y="13008"/>
                </a:cubicBezTo>
                <a:cubicBezTo>
                  <a:pt x="92707" y="13768"/>
                  <a:pt x="93953" y="14346"/>
                  <a:pt x="95321" y="14650"/>
                </a:cubicBezTo>
                <a:cubicBezTo>
                  <a:pt x="95912" y="14784"/>
                  <a:pt x="96532" y="14859"/>
                  <a:pt x="97150" y="14859"/>
                </a:cubicBezTo>
                <a:cubicBezTo>
                  <a:pt x="97932" y="14859"/>
                  <a:pt x="98712" y="14739"/>
                  <a:pt x="99424" y="14467"/>
                </a:cubicBezTo>
                <a:cubicBezTo>
                  <a:pt x="100732" y="13951"/>
                  <a:pt x="101826" y="13008"/>
                  <a:pt x="102586" y="11823"/>
                </a:cubicBezTo>
                <a:cubicBezTo>
                  <a:pt x="103346" y="10668"/>
                  <a:pt x="103801" y="9270"/>
                  <a:pt x="103923" y="7932"/>
                </a:cubicBezTo>
                <a:cubicBezTo>
                  <a:pt x="104045" y="6564"/>
                  <a:pt x="103832" y="5136"/>
                  <a:pt x="103467" y="3798"/>
                </a:cubicBezTo>
                <a:cubicBezTo>
                  <a:pt x="103072" y="2492"/>
                  <a:pt x="102525" y="1246"/>
                  <a:pt x="101857" y="1"/>
                </a:cubicBezTo>
                <a:close/>
              </a:path>
            </a:pathLst>
          </a:custGeom>
          <a:solidFill>
            <a:schemeClr val="lt2"/>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1488" name="Google Shape;1488;p55"/>
          <p:cNvGrpSpPr/>
          <p:nvPr/>
        </p:nvGrpSpPr>
        <p:grpSpPr>
          <a:xfrm rot="-3625297">
            <a:off x="8494422" y="-682871"/>
            <a:ext cx="1143407" cy="1365753"/>
            <a:chOff x="2641650" y="1052550"/>
            <a:chExt cx="778700" cy="930125"/>
          </a:xfrm>
        </p:grpSpPr>
        <p:sp>
          <p:nvSpPr>
            <p:cNvPr id="1489" name="Google Shape;1489;p55"/>
            <p:cNvSpPr/>
            <p:nvPr/>
          </p:nvSpPr>
          <p:spPr>
            <a:xfrm>
              <a:off x="2922825" y="1529950"/>
              <a:ext cx="86650" cy="84575"/>
            </a:xfrm>
            <a:custGeom>
              <a:avLst/>
              <a:gdLst/>
              <a:ahLst/>
              <a:cxnLst/>
              <a:rect l="l" t="t" r="r" b="b"/>
              <a:pathLst>
                <a:path w="3466" h="3383" extrusionOk="0">
                  <a:moveTo>
                    <a:pt x="1733" y="0"/>
                  </a:moveTo>
                  <a:cubicBezTo>
                    <a:pt x="1451" y="0"/>
                    <a:pt x="1170" y="76"/>
                    <a:pt x="912" y="183"/>
                  </a:cubicBezTo>
                  <a:cubicBezTo>
                    <a:pt x="274" y="456"/>
                    <a:pt x="0" y="1216"/>
                    <a:pt x="30" y="1855"/>
                  </a:cubicBezTo>
                  <a:cubicBezTo>
                    <a:pt x="137" y="2736"/>
                    <a:pt x="877" y="3382"/>
                    <a:pt x="1715" y="3382"/>
                  </a:cubicBezTo>
                  <a:cubicBezTo>
                    <a:pt x="1831" y="3382"/>
                    <a:pt x="1949" y="3370"/>
                    <a:pt x="2067" y="3344"/>
                  </a:cubicBezTo>
                  <a:cubicBezTo>
                    <a:pt x="2979" y="3101"/>
                    <a:pt x="3465" y="2189"/>
                    <a:pt x="3313" y="1338"/>
                  </a:cubicBezTo>
                  <a:cubicBezTo>
                    <a:pt x="3252" y="882"/>
                    <a:pt x="2918" y="517"/>
                    <a:pt x="2553" y="274"/>
                  </a:cubicBezTo>
                  <a:cubicBezTo>
                    <a:pt x="2295" y="76"/>
                    <a:pt x="2014" y="0"/>
                    <a:pt x="17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90" name="Google Shape;1490;p55"/>
            <p:cNvSpPr/>
            <p:nvPr/>
          </p:nvSpPr>
          <p:spPr>
            <a:xfrm>
              <a:off x="3085075" y="1594825"/>
              <a:ext cx="89575" cy="63675"/>
            </a:xfrm>
            <a:custGeom>
              <a:avLst/>
              <a:gdLst/>
              <a:ahLst/>
              <a:cxnLst/>
              <a:rect l="l" t="t" r="r" b="b"/>
              <a:pathLst>
                <a:path w="3583" h="2547" extrusionOk="0">
                  <a:moveTo>
                    <a:pt x="1728" y="1"/>
                  </a:moveTo>
                  <a:cubicBezTo>
                    <a:pt x="1448" y="1"/>
                    <a:pt x="1158" y="105"/>
                    <a:pt x="896" y="354"/>
                  </a:cubicBezTo>
                  <a:cubicBezTo>
                    <a:pt x="1" y="1249"/>
                    <a:pt x="841" y="2546"/>
                    <a:pt x="1816" y="2546"/>
                  </a:cubicBezTo>
                  <a:cubicBezTo>
                    <a:pt x="2098" y="2546"/>
                    <a:pt x="2393" y="2437"/>
                    <a:pt x="2659" y="2178"/>
                  </a:cubicBezTo>
                  <a:cubicBezTo>
                    <a:pt x="3583" y="1301"/>
                    <a:pt x="2717" y="1"/>
                    <a:pt x="17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91" name="Google Shape;1491;p55"/>
            <p:cNvSpPr/>
            <p:nvPr/>
          </p:nvSpPr>
          <p:spPr>
            <a:xfrm>
              <a:off x="2987175" y="1706400"/>
              <a:ext cx="80400" cy="56325"/>
            </a:xfrm>
            <a:custGeom>
              <a:avLst/>
              <a:gdLst/>
              <a:ahLst/>
              <a:cxnLst/>
              <a:rect l="l" t="t" r="r" b="b"/>
              <a:pathLst>
                <a:path w="3216" h="2253" extrusionOk="0">
                  <a:moveTo>
                    <a:pt x="1553" y="1"/>
                  </a:moveTo>
                  <a:cubicBezTo>
                    <a:pt x="1311" y="1"/>
                    <a:pt x="1059" y="89"/>
                    <a:pt x="830" y="298"/>
                  </a:cubicBezTo>
                  <a:cubicBezTo>
                    <a:pt x="0" y="1081"/>
                    <a:pt x="762" y="2253"/>
                    <a:pt x="1642" y="2253"/>
                  </a:cubicBezTo>
                  <a:cubicBezTo>
                    <a:pt x="1890" y="2253"/>
                    <a:pt x="2147" y="2160"/>
                    <a:pt x="2381" y="1940"/>
                  </a:cubicBezTo>
                  <a:cubicBezTo>
                    <a:pt x="3216" y="1176"/>
                    <a:pt x="2440" y="1"/>
                    <a:pt x="15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92" name="Google Shape;1492;p55"/>
            <p:cNvSpPr/>
            <p:nvPr/>
          </p:nvSpPr>
          <p:spPr>
            <a:xfrm>
              <a:off x="2711500" y="1658375"/>
              <a:ext cx="79875" cy="67600"/>
            </a:xfrm>
            <a:custGeom>
              <a:avLst/>
              <a:gdLst/>
              <a:ahLst/>
              <a:cxnLst/>
              <a:rect l="l" t="t" r="r" b="b"/>
              <a:pathLst>
                <a:path w="3195" h="2704" extrusionOk="0">
                  <a:moveTo>
                    <a:pt x="1352" y="0"/>
                  </a:moveTo>
                  <a:cubicBezTo>
                    <a:pt x="1059" y="0"/>
                    <a:pt x="763" y="107"/>
                    <a:pt x="581" y="304"/>
                  </a:cubicBezTo>
                  <a:cubicBezTo>
                    <a:pt x="505" y="369"/>
                    <a:pt x="449" y="433"/>
                    <a:pt x="403" y="501"/>
                  </a:cubicBezTo>
                  <a:lnTo>
                    <a:pt x="403" y="501"/>
                  </a:lnTo>
                  <a:cubicBezTo>
                    <a:pt x="126" y="879"/>
                    <a:pt x="0" y="1470"/>
                    <a:pt x="277" y="1885"/>
                  </a:cubicBezTo>
                  <a:cubicBezTo>
                    <a:pt x="606" y="2415"/>
                    <a:pt x="1089" y="2703"/>
                    <a:pt x="1607" y="2703"/>
                  </a:cubicBezTo>
                  <a:cubicBezTo>
                    <a:pt x="1950" y="2703"/>
                    <a:pt x="2308" y="2577"/>
                    <a:pt x="2647" y="2310"/>
                  </a:cubicBezTo>
                  <a:cubicBezTo>
                    <a:pt x="3195" y="1885"/>
                    <a:pt x="3164" y="943"/>
                    <a:pt x="2708" y="517"/>
                  </a:cubicBezTo>
                  <a:cubicBezTo>
                    <a:pt x="2469" y="305"/>
                    <a:pt x="2184" y="168"/>
                    <a:pt x="1898" y="124"/>
                  </a:cubicBezTo>
                  <a:lnTo>
                    <a:pt x="1898" y="124"/>
                  </a:lnTo>
                  <a:cubicBezTo>
                    <a:pt x="1828" y="91"/>
                    <a:pt x="1754" y="66"/>
                    <a:pt x="1678" y="48"/>
                  </a:cubicBezTo>
                  <a:lnTo>
                    <a:pt x="1678" y="48"/>
                  </a:lnTo>
                  <a:cubicBezTo>
                    <a:pt x="1574" y="16"/>
                    <a:pt x="1463" y="0"/>
                    <a:pt x="13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93" name="Google Shape;1493;p55"/>
            <p:cNvSpPr/>
            <p:nvPr/>
          </p:nvSpPr>
          <p:spPr>
            <a:xfrm>
              <a:off x="2812250" y="1404200"/>
              <a:ext cx="72650" cy="51550"/>
            </a:xfrm>
            <a:custGeom>
              <a:avLst/>
              <a:gdLst/>
              <a:ahLst/>
              <a:cxnLst/>
              <a:rect l="l" t="t" r="r" b="b"/>
              <a:pathLst>
                <a:path w="2906" h="2062" extrusionOk="0">
                  <a:moveTo>
                    <a:pt x="1443" y="0"/>
                  </a:moveTo>
                  <a:cubicBezTo>
                    <a:pt x="1218" y="0"/>
                    <a:pt x="986" y="85"/>
                    <a:pt x="776" y="289"/>
                  </a:cubicBezTo>
                  <a:cubicBezTo>
                    <a:pt x="0" y="993"/>
                    <a:pt x="696" y="2061"/>
                    <a:pt x="1486" y="2061"/>
                  </a:cubicBezTo>
                  <a:cubicBezTo>
                    <a:pt x="1719" y="2061"/>
                    <a:pt x="1960" y="1969"/>
                    <a:pt x="2174" y="1748"/>
                  </a:cubicBezTo>
                  <a:cubicBezTo>
                    <a:pt x="2906" y="1039"/>
                    <a:pt x="2225" y="0"/>
                    <a:pt x="14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94" name="Google Shape;1494;p55"/>
            <p:cNvSpPr/>
            <p:nvPr/>
          </p:nvSpPr>
          <p:spPr>
            <a:xfrm>
              <a:off x="3030100" y="1453050"/>
              <a:ext cx="78900" cy="67150"/>
            </a:xfrm>
            <a:custGeom>
              <a:avLst/>
              <a:gdLst/>
              <a:ahLst/>
              <a:cxnLst/>
              <a:rect l="l" t="t" r="r" b="b"/>
              <a:pathLst>
                <a:path w="3156" h="2686" extrusionOk="0">
                  <a:moveTo>
                    <a:pt x="1914" y="0"/>
                  </a:moveTo>
                  <a:cubicBezTo>
                    <a:pt x="1668" y="0"/>
                    <a:pt x="1424" y="80"/>
                    <a:pt x="1241" y="250"/>
                  </a:cubicBezTo>
                  <a:cubicBezTo>
                    <a:pt x="815" y="706"/>
                    <a:pt x="299" y="1131"/>
                    <a:pt x="116" y="1739"/>
                  </a:cubicBezTo>
                  <a:cubicBezTo>
                    <a:pt x="1" y="2144"/>
                    <a:pt x="297" y="2686"/>
                    <a:pt x="719" y="2686"/>
                  </a:cubicBezTo>
                  <a:cubicBezTo>
                    <a:pt x="741" y="2686"/>
                    <a:pt x="763" y="2684"/>
                    <a:pt x="785" y="2681"/>
                  </a:cubicBezTo>
                  <a:cubicBezTo>
                    <a:pt x="1423" y="2620"/>
                    <a:pt x="1879" y="2286"/>
                    <a:pt x="2426" y="1921"/>
                  </a:cubicBezTo>
                  <a:cubicBezTo>
                    <a:pt x="2943" y="1587"/>
                    <a:pt x="3156" y="949"/>
                    <a:pt x="2761" y="402"/>
                  </a:cubicBezTo>
                  <a:cubicBezTo>
                    <a:pt x="2570" y="141"/>
                    <a:pt x="2241" y="0"/>
                    <a:pt x="19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95" name="Google Shape;1495;p55"/>
            <p:cNvSpPr/>
            <p:nvPr/>
          </p:nvSpPr>
          <p:spPr>
            <a:xfrm>
              <a:off x="2854850" y="1711625"/>
              <a:ext cx="59625" cy="42450"/>
            </a:xfrm>
            <a:custGeom>
              <a:avLst/>
              <a:gdLst/>
              <a:ahLst/>
              <a:cxnLst/>
              <a:rect l="l" t="t" r="r" b="b"/>
              <a:pathLst>
                <a:path w="2385" h="1698" extrusionOk="0">
                  <a:moveTo>
                    <a:pt x="1152" y="1"/>
                  </a:moveTo>
                  <a:cubicBezTo>
                    <a:pt x="963" y="1"/>
                    <a:pt x="767" y="72"/>
                    <a:pt x="591" y="241"/>
                  </a:cubicBezTo>
                  <a:cubicBezTo>
                    <a:pt x="1" y="832"/>
                    <a:pt x="548" y="1698"/>
                    <a:pt x="1193" y="1698"/>
                  </a:cubicBezTo>
                  <a:cubicBezTo>
                    <a:pt x="1377" y="1698"/>
                    <a:pt x="1570" y="1626"/>
                    <a:pt x="1746" y="1457"/>
                  </a:cubicBezTo>
                  <a:cubicBezTo>
                    <a:pt x="2384" y="866"/>
                    <a:pt x="1810" y="1"/>
                    <a:pt x="11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96" name="Google Shape;1496;p55"/>
            <p:cNvSpPr/>
            <p:nvPr/>
          </p:nvSpPr>
          <p:spPr>
            <a:xfrm>
              <a:off x="2664675" y="1516975"/>
              <a:ext cx="84725" cy="59250"/>
            </a:xfrm>
            <a:custGeom>
              <a:avLst/>
              <a:gdLst/>
              <a:ahLst/>
              <a:cxnLst/>
              <a:rect l="l" t="t" r="r" b="b"/>
              <a:pathLst>
                <a:path w="3389" h="2370" extrusionOk="0">
                  <a:moveTo>
                    <a:pt x="1680" y="0"/>
                  </a:moveTo>
                  <a:cubicBezTo>
                    <a:pt x="1418" y="0"/>
                    <a:pt x="1147" y="100"/>
                    <a:pt x="903" y="337"/>
                  </a:cubicBezTo>
                  <a:cubicBezTo>
                    <a:pt x="1" y="1121"/>
                    <a:pt x="825" y="2369"/>
                    <a:pt x="1750" y="2369"/>
                  </a:cubicBezTo>
                  <a:cubicBezTo>
                    <a:pt x="2009" y="2369"/>
                    <a:pt x="2275" y="2272"/>
                    <a:pt x="2514" y="2039"/>
                  </a:cubicBezTo>
                  <a:cubicBezTo>
                    <a:pt x="3388" y="1212"/>
                    <a:pt x="2592" y="0"/>
                    <a:pt x="16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97" name="Google Shape;1497;p55"/>
            <p:cNvSpPr/>
            <p:nvPr/>
          </p:nvSpPr>
          <p:spPr>
            <a:xfrm>
              <a:off x="3084675" y="1927225"/>
              <a:ext cx="60050" cy="55450"/>
            </a:xfrm>
            <a:custGeom>
              <a:avLst/>
              <a:gdLst/>
              <a:ahLst/>
              <a:cxnLst/>
              <a:rect l="l" t="t" r="r" b="b"/>
              <a:pathLst>
                <a:path w="2402" h="2218" extrusionOk="0">
                  <a:moveTo>
                    <a:pt x="1008" y="1"/>
                  </a:moveTo>
                  <a:cubicBezTo>
                    <a:pt x="854" y="1"/>
                    <a:pt x="698" y="48"/>
                    <a:pt x="547" y="158"/>
                  </a:cubicBezTo>
                  <a:cubicBezTo>
                    <a:pt x="91" y="553"/>
                    <a:pt x="0" y="1161"/>
                    <a:pt x="395" y="1556"/>
                  </a:cubicBezTo>
                  <a:lnTo>
                    <a:pt x="821" y="1952"/>
                  </a:lnTo>
                  <a:cubicBezTo>
                    <a:pt x="993" y="2123"/>
                    <a:pt x="1213" y="2218"/>
                    <a:pt x="1433" y="2218"/>
                  </a:cubicBezTo>
                  <a:cubicBezTo>
                    <a:pt x="1601" y="2218"/>
                    <a:pt x="1770" y="2162"/>
                    <a:pt x="1915" y="2043"/>
                  </a:cubicBezTo>
                  <a:cubicBezTo>
                    <a:pt x="2219" y="1800"/>
                    <a:pt x="2402" y="1313"/>
                    <a:pt x="2158" y="979"/>
                  </a:cubicBezTo>
                  <a:cubicBezTo>
                    <a:pt x="2067" y="827"/>
                    <a:pt x="1946" y="675"/>
                    <a:pt x="1824" y="462"/>
                  </a:cubicBezTo>
                  <a:cubicBezTo>
                    <a:pt x="1620" y="197"/>
                    <a:pt x="1321" y="1"/>
                    <a:pt x="10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98" name="Google Shape;1498;p55"/>
            <p:cNvSpPr/>
            <p:nvPr/>
          </p:nvSpPr>
          <p:spPr>
            <a:xfrm>
              <a:off x="3199500" y="1813800"/>
              <a:ext cx="53900" cy="37125"/>
            </a:xfrm>
            <a:custGeom>
              <a:avLst/>
              <a:gdLst/>
              <a:ahLst/>
              <a:cxnLst/>
              <a:rect l="l" t="t" r="r" b="b"/>
              <a:pathLst>
                <a:path w="2156" h="1485" extrusionOk="0">
                  <a:moveTo>
                    <a:pt x="1054" y="0"/>
                  </a:moveTo>
                  <a:cubicBezTo>
                    <a:pt x="893" y="0"/>
                    <a:pt x="726" y="59"/>
                    <a:pt x="575" y="197"/>
                  </a:cubicBezTo>
                  <a:cubicBezTo>
                    <a:pt x="0" y="699"/>
                    <a:pt x="519" y="1484"/>
                    <a:pt x="1121" y="1484"/>
                  </a:cubicBezTo>
                  <a:cubicBezTo>
                    <a:pt x="1284" y="1484"/>
                    <a:pt x="1453" y="1427"/>
                    <a:pt x="1608" y="1291"/>
                  </a:cubicBezTo>
                  <a:cubicBezTo>
                    <a:pt x="2156" y="767"/>
                    <a:pt x="1640" y="0"/>
                    <a:pt x="10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99" name="Google Shape;1499;p55"/>
            <p:cNvSpPr/>
            <p:nvPr/>
          </p:nvSpPr>
          <p:spPr>
            <a:xfrm>
              <a:off x="2914100" y="1844850"/>
              <a:ext cx="69925" cy="49850"/>
            </a:xfrm>
            <a:custGeom>
              <a:avLst/>
              <a:gdLst/>
              <a:ahLst/>
              <a:cxnLst/>
              <a:rect l="l" t="t" r="r" b="b"/>
              <a:pathLst>
                <a:path w="2797" h="1994" extrusionOk="0">
                  <a:moveTo>
                    <a:pt x="1339" y="1"/>
                  </a:moveTo>
                  <a:cubicBezTo>
                    <a:pt x="1128" y="1"/>
                    <a:pt x="910" y="78"/>
                    <a:pt x="714" y="262"/>
                  </a:cubicBezTo>
                  <a:cubicBezTo>
                    <a:pt x="1" y="951"/>
                    <a:pt x="682" y="1994"/>
                    <a:pt x="1449" y="1994"/>
                  </a:cubicBezTo>
                  <a:cubicBezTo>
                    <a:pt x="1663" y="1994"/>
                    <a:pt x="1883" y="1913"/>
                    <a:pt x="2082" y="1721"/>
                  </a:cubicBezTo>
                  <a:cubicBezTo>
                    <a:pt x="2797" y="1029"/>
                    <a:pt x="2109" y="1"/>
                    <a:pt x="13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00" name="Google Shape;1500;p55"/>
            <p:cNvSpPr/>
            <p:nvPr/>
          </p:nvSpPr>
          <p:spPr>
            <a:xfrm>
              <a:off x="2990125" y="1303025"/>
              <a:ext cx="76175" cy="54025"/>
            </a:xfrm>
            <a:custGeom>
              <a:avLst/>
              <a:gdLst/>
              <a:ahLst/>
              <a:cxnLst/>
              <a:rect l="l" t="t" r="r" b="b"/>
              <a:pathLst>
                <a:path w="3047" h="2161" extrusionOk="0">
                  <a:moveTo>
                    <a:pt x="1485" y="0"/>
                  </a:moveTo>
                  <a:cubicBezTo>
                    <a:pt x="1254" y="0"/>
                    <a:pt x="1016" y="87"/>
                    <a:pt x="804" y="293"/>
                  </a:cubicBezTo>
                  <a:cubicBezTo>
                    <a:pt x="1" y="1025"/>
                    <a:pt x="720" y="2161"/>
                    <a:pt x="1552" y="2161"/>
                  </a:cubicBezTo>
                  <a:cubicBezTo>
                    <a:pt x="1791" y="2161"/>
                    <a:pt x="2039" y="2067"/>
                    <a:pt x="2263" y="1843"/>
                  </a:cubicBezTo>
                  <a:cubicBezTo>
                    <a:pt x="3046" y="1107"/>
                    <a:pt x="2309" y="0"/>
                    <a:pt x="14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01" name="Google Shape;1501;p55"/>
            <p:cNvSpPr/>
            <p:nvPr/>
          </p:nvSpPr>
          <p:spPr>
            <a:xfrm>
              <a:off x="3220200" y="1557425"/>
              <a:ext cx="86350" cy="60875"/>
            </a:xfrm>
            <a:custGeom>
              <a:avLst/>
              <a:gdLst/>
              <a:ahLst/>
              <a:cxnLst/>
              <a:rect l="l" t="t" r="r" b="b"/>
              <a:pathLst>
                <a:path w="3454" h="2435" extrusionOk="0">
                  <a:moveTo>
                    <a:pt x="1680" y="1"/>
                  </a:moveTo>
                  <a:cubicBezTo>
                    <a:pt x="1417" y="1"/>
                    <a:pt x="1146" y="98"/>
                    <a:pt x="902" y="330"/>
                  </a:cubicBezTo>
                  <a:cubicBezTo>
                    <a:pt x="0" y="1160"/>
                    <a:pt x="820" y="2434"/>
                    <a:pt x="1773" y="2434"/>
                  </a:cubicBezTo>
                  <a:cubicBezTo>
                    <a:pt x="2041" y="2434"/>
                    <a:pt x="2320" y="2333"/>
                    <a:pt x="2573" y="2093"/>
                  </a:cubicBezTo>
                  <a:cubicBezTo>
                    <a:pt x="3453" y="1261"/>
                    <a:pt x="2622" y="1"/>
                    <a:pt x="16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02" name="Google Shape;1502;p55"/>
            <p:cNvSpPr/>
            <p:nvPr/>
          </p:nvSpPr>
          <p:spPr>
            <a:xfrm>
              <a:off x="2840750" y="1546550"/>
              <a:ext cx="42525" cy="30300"/>
            </a:xfrm>
            <a:custGeom>
              <a:avLst/>
              <a:gdLst/>
              <a:ahLst/>
              <a:cxnLst/>
              <a:rect l="l" t="t" r="r" b="b"/>
              <a:pathLst>
                <a:path w="1701" h="1212" extrusionOk="0">
                  <a:moveTo>
                    <a:pt x="813" y="0"/>
                  </a:moveTo>
                  <a:cubicBezTo>
                    <a:pt x="684" y="0"/>
                    <a:pt x="549" y="47"/>
                    <a:pt x="426" y="157"/>
                  </a:cubicBezTo>
                  <a:cubicBezTo>
                    <a:pt x="0" y="583"/>
                    <a:pt x="403" y="1211"/>
                    <a:pt x="860" y="1211"/>
                  </a:cubicBezTo>
                  <a:cubicBezTo>
                    <a:pt x="990" y="1211"/>
                    <a:pt x="1125" y="1160"/>
                    <a:pt x="1247" y="1039"/>
                  </a:cubicBezTo>
                  <a:cubicBezTo>
                    <a:pt x="1701" y="632"/>
                    <a:pt x="1290" y="0"/>
                    <a:pt x="8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03" name="Google Shape;1503;p55"/>
            <p:cNvSpPr/>
            <p:nvPr/>
          </p:nvSpPr>
          <p:spPr>
            <a:xfrm>
              <a:off x="2641650" y="1300600"/>
              <a:ext cx="69175" cy="64875"/>
            </a:xfrm>
            <a:custGeom>
              <a:avLst/>
              <a:gdLst/>
              <a:ahLst/>
              <a:cxnLst/>
              <a:rect l="l" t="t" r="r" b="b"/>
              <a:pathLst>
                <a:path w="2767" h="2595" extrusionOk="0">
                  <a:moveTo>
                    <a:pt x="1065" y="0"/>
                  </a:moveTo>
                  <a:cubicBezTo>
                    <a:pt x="867" y="0"/>
                    <a:pt x="670" y="59"/>
                    <a:pt x="487" y="208"/>
                  </a:cubicBezTo>
                  <a:cubicBezTo>
                    <a:pt x="31" y="542"/>
                    <a:pt x="1" y="1150"/>
                    <a:pt x="183" y="1636"/>
                  </a:cubicBezTo>
                  <a:cubicBezTo>
                    <a:pt x="393" y="2202"/>
                    <a:pt x="848" y="2594"/>
                    <a:pt x="1349" y="2594"/>
                  </a:cubicBezTo>
                  <a:cubicBezTo>
                    <a:pt x="1575" y="2594"/>
                    <a:pt x="1811" y="2515"/>
                    <a:pt x="2037" y="2335"/>
                  </a:cubicBezTo>
                  <a:cubicBezTo>
                    <a:pt x="2767" y="1849"/>
                    <a:pt x="2736" y="785"/>
                    <a:pt x="2007" y="329"/>
                  </a:cubicBezTo>
                  <a:cubicBezTo>
                    <a:pt x="1723" y="159"/>
                    <a:pt x="1392" y="0"/>
                    <a:pt x="10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04" name="Google Shape;1504;p55"/>
            <p:cNvSpPr/>
            <p:nvPr/>
          </p:nvSpPr>
          <p:spPr>
            <a:xfrm>
              <a:off x="2824675" y="1103425"/>
              <a:ext cx="80925" cy="56350"/>
            </a:xfrm>
            <a:custGeom>
              <a:avLst/>
              <a:gdLst/>
              <a:ahLst/>
              <a:cxnLst/>
              <a:rect l="l" t="t" r="r" b="b"/>
              <a:pathLst>
                <a:path w="3237" h="2254" extrusionOk="0">
                  <a:moveTo>
                    <a:pt x="1569" y="0"/>
                  </a:moveTo>
                  <a:cubicBezTo>
                    <a:pt x="1319" y="0"/>
                    <a:pt x="1060" y="93"/>
                    <a:pt x="826" y="313"/>
                  </a:cubicBezTo>
                  <a:cubicBezTo>
                    <a:pt x="0" y="1091"/>
                    <a:pt x="766" y="2254"/>
                    <a:pt x="1648" y="2254"/>
                  </a:cubicBezTo>
                  <a:cubicBezTo>
                    <a:pt x="1903" y="2254"/>
                    <a:pt x="2168" y="2156"/>
                    <a:pt x="2406" y="1924"/>
                  </a:cubicBezTo>
                  <a:cubicBezTo>
                    <a:pt x="3236" y="1166"/>
                    <a:pt x="2457" y="0"/>
                    <a:pt x="15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05" name="Google Shape;1505;p55"/>
            <p:cNvSpPr/>
            <p:nvPr/>
          </p:nvSpPr>
          <p:spPr>
            <a:xfrm>
              <a:off x="2806825" y="1305425"/>
              <a:ext cx="53125" cy="37600"/>
            </a:xfrm>
            <a:custGeom>
              <a:avLst/>
              <a:gdLst/>
              <a:ahLst/>
              <a:cxnLst/>
              <a:rect l="l" t="t" r="r" b="b"/>
              <a:pathLst>
                <a:path w="2125" h="1504" extrusionOk="0">
                  <a:moveTo>
                    <a:pt x="1031" y="1"/>
                  </a:moveTo>
                  <a:cubicBezTo>
                    <a:pt x="873" y="1"/>
                    <a:pt x="712" y="59"/>
                    <a:pt x="567" y="197"/>
                  </a:cubicBezTo>
                  <a:cubicBezTo>
                    <a:pt x="0" y="740"/>
                    <a:pt x="498" y="1503"/>
                    <a:pt x="1090" y="1503"/>
                  </a:cubicBezTo>
                  <a:cubicBezTo>
                    <a:pt x="1260" y="1503"/>
                    <a:pt x="1438" y="1441"/>
                    <a:pt x="1600" y="1291"/>
                  </a:cubicBezTo>
                  <a:cubicBezTo>
                    <a:pt x="2124" y="767"/>
                    <a:pt x="1603" y="1"/>
                    <a:pt x="10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06" name="Google Shape;1506;p55"/>
            <p:cNvSpPr/>
            <p:nvPr/>
          </p:nvSpPr>
          <p:spPr>
            <a:xfrm>
              <a:off x="3298875" y="1915225"/>
              <a:ext cx="92900" cy="65575"/>
            </a:xfrm>
            <a:custGeom>
              <a:avLst/>
              <a:gdLst/>
              <a:ahLst/>
              <a:cxnLst/>
              <a:rect l="l" t="t" r="r" b="b"/>
              <a:pathLst>
                <a:path w="3716" h="2623" extrusionOk="0">
                  <a:moveTo>
                    <a:pt x="1818" y="0"/>
                  </a:moveTo>
                  <a:cubicBezTo>
                    <a:pt x="1527" y="0"/>
                    <a:pt x="1223" y="108"/>
                    <a:pt x="946" y="365"/>
                  </a:cubicBezTo>
                  <a:cubicBezTo>
                    <a:pt x="0" y="1264"/>
                    <a:pt x="895" y="2623"/>
                    <a:pt x="1911" y="2623"/>
                  </a:cubicBezTo>
                  <a:cubicBezTo>
                    <a:pt x="2201" y="2623"/>
                    <a:pt x="2500" y="2512"/>
                    <a:pt x="2770" y="2249"/>
                  </a:cubicBezTo>
                  <a:cubicBezTo>
                    <a:pt x="3716" y="1327"/>
                    <a:pt x="2840" y="0"/>
                    <a:pt x="18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07" name="Google Shape;1507;p55"/>
            <p:cNvSpPr/>
            <p:nvPr/>
          </p:nvSpPr>
          <p:spPr>
            <a:xfrm>
              <a:off x="3352825" y="1772100"/>
              <a:ext cx="67525" cy="47275"/>
            </a:xfrm>
            <a:custGeom>
              <a:avLst/>
              <a:gdLst/>
              <a:ahLst/>
              <a:cxnLst/>
              <a:rect l="l" t="t" r="r" b="b"/>
              <a:pathLst>
                <a:path w="2701" h="1891" extrusionOk="0">
                  <a:moveTo>
                    <a:pt x="1325" y="1"/>
                  </a:moveTo>
                  <a:cubicBezTo>
                    <a:pt x="1124" y="1"/>
                    <a:pt x="918" y="76"/>
                    <a:pt x="733" y="254"/>
                  </a:cubicBezTo>
                  <a:cubicBezTo>
                    <a:pt x="1" y="916"/>
                    <a:pt x="628" y="1890"/>
                    <a:pt x="1373" y="1890"/>
                  </a:cubicBezTo>
                  <a:cubicBezTo>
                    <a:pt x="1585" y="1890"/>
                    <a:pt x="1807" y="1811"/>
                    <a:pt x="2010" y="1622"/>
                  </a:cubicBezTo>
                  <a:cubicBezTo>
                    <a:pt x="2700" y="979"/>
                    <a:pt x="2049" y="1"/>
                    <a:pt x="132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08" name="Google Shape;1508;p55"/>
            <p:cNvSpPr/>
            <p:nvPr/>
          </p:nvSpPr>
          <p:spPr>
            <a:xfrm>
              <a:off x="3105175" y="1300600"/>
              <a:ext cx="81450" cy="56650"/>
            </a:xfrm>
            <a:custGeom>
              <a:avLst/>
              <a:gdLst/>
              <a:ahLst/>
              <a:cxnLst/>
              <a:rect l="l" t="t" r="r" b="b"/>
              <a:pathLst>
                <a:path w="3258" h="2266" extrusionOk="0">
                  <a:moveTo>
                    <a:pt x="1610" y="0"/>
                  </a:moveTo>
                  <a:cubicBezTo>
                    <a:pt x="1355" y="0"/>
                    <a:pt x="1091" y="97"/>
                    <a:pt x="852" y="329"/>
                  </a:cubicBezTo>
                  <a:cubicBezTo>
                    <a:pt x="1" y="1086"/>
                    <a:pt x="768" y="2266"/>
                    <a:pt x="1666" y="2266"/>
                  </a:cubicBezTo>
                  <a:cubicBezTo>
                    <a:pt x="1923" y="2266"/>
                    <a:pt x="2190" y="2170"/>
                    <a:pt x="2433" y="1940"/>
                  </a:cubicBezTo>
                  <a:cubicBezTo>
                    <a:pt x="3258" y="1162"/>
                    <a:pt x="2492" y="0"/>
                    <a:pt x="16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09" name="Google Shape;1509;p55"/>
            <p:cNvSpPr/>
            <p:nvPr/>
          </p:nvSpPr>
          <p:spPr>
            <a:xfrm>
              <a:off x="2950725" y="1052550"/>
              <a:ext cx="73825" cy="52075"/>
            </a:xfrm>
            <a:custGeom>
              <a:avLst/>
              <a:gdLst/>
              <a:ahLst/>
              <a:cxnLst/>
              <a:rect l="l" t="t" r="r" b="b"/>
              <a:pathLst>
                <a:path w="2953" h="2083" extrusionOk="0">
                  <a:moveTo>
                    <a:pt x="1410" y="0"/>
                  </a:moveTo>
                  <a:cubicBezTo>
                    <a:pt x="1183" y="0"/>
                    <a:pt x="949" y="84"/>
                    <a:pt x="738" y="282"/>
                  </a:cubicBezTo>
                  <a:cubicBezTo>
                    <a:pt x="0" y="996"/>
                    <a:pt x="716" y="2083"/>
                    <a:pt x="1514" y="2083"/>
                  </a:cubicBezTo>
                  <a:cubicBezTo>
                    <a:pt x="1735" y="2083"/>
                    <a:pt x="1962" y="1999"/>
                    <a:pt x="2167" y="1801"/>
                  </a:cubicBezTo>
                  <a:cubicBezTo>
                    <a:pt x="2952" y="1087"/>
                    <a:pt x="2228" y="0"/>
                    <a:pt x="14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1510" name="Google Shape;1510;p55"/>
          <p:cNvSpPr txBox="1">
            <a:spLocks noGrp="1"/>
          </p:cNvSpPr>
          <p:nvPr>
            <p:ph type="title"/>
          </p:nvPr>
        </p:nvSpPr>
        <p:spPr>
          <a:xfrm>
            <a:off x="690700" y="356616"/>
            <a:ext cx="7767600" cy="639900"/>
          </a:xfrm>
          <a:prstGeom prst="rect">
            <a:avLst/>
          </a:prstGeom>
        </p:spPr>
        <p:txBody>
          <a:bodyPr spcFirstLastPara="1" wrap="square" lIns="0" tIns="0" rIns="0" bIns="0" anchor="t" anchorCtr="0">
            <a:noAutofit/>
          </a:bodyPr>
          <a:lstStyle>
            <a:lvl1pPr lvl="0" algn="ctr" rtl="0">
              <a:spcBef>
                <a:spcPts val="0"/>
              </a:spcBef>
              <a:spcAft>
                <a:spcPts val="0"/>
              </a:spcAft>
              <a:buClr>
                <a:schemeClr val="accent2"/>
              </a:buClr>
              <a:buSzPts val="3600"/>
              <a:buNone/>
              <a:defRPr>
                <a:solidFill>
                  <a:schemeClr val="accent1"/>
                </a:solidFill>
              </a:defRPr>
            </a:lvl1pPr>
            <a:lvl2pPr lvl="1" algn="ctr" rtl="0">
              <a:spcBef>
                <a:spcPts val="0"/>
              </a:spcBef>
              <a:spcAft>
                <a:spcPts val="0"/>
              </a:spcAft>
              <a:buClr>
                <a:schemeClr val="accent2"/>
              </a:buClr>
              <a:buSzPts val="2800"/>
              <a:buNone/>
              <a:defRPr>
                <a:solidFill>
                  <a:schemeClr val="accent2"/>
                </a:solidFill>
              </a:defRPr>
            </a:lvl2pPr>
            <a:lvl3pPr lvl="2" algn="ctr" rtl="0">
              <a:spcBef>
                <a:spcPts val="0"/>
              </a:spcBef>
              <a:spcAft>
                <a:spcPts val="0"/>
              </a:spcAft>
              <a:buClr>
                <a:schemeClr val="accent2"/>
              </a:buClr>
              <a:buSzPts val="2800"/>
              <a:buNone/>
              <a:defRPr>
                <a:solidFill>
                  <a:schemeClr val="accent2"/>
                </a:solidFill>
              </a:defRPr>
            </a:lvl3pPr>
            <a:lvl4pPr lvl="3" algn="ctr" rtl="0">
              <a:spcBef>
                <a:spcPts val="0"/>
              </a:spcBef>
              <a:spcAft>
                <a:spcPts val="0"/>
              </a:spcAft>
              <a:buClr>
                <a:schemeClr val="accent2"/>
              </a:buClr>
              <a:buSzPts val="2800"/>
              <a:buNone/>
              <a:defRPr>
                <a:solidFill>
                  <a:schemeClr val="accent2"/>
                </a:solidFill>
              </a:defRPr>
            </a:lvl4pPr>
            <a:lvl5pPr lvl="4" algn="ctr" rtl="0">
              <a:spcBef>
                <a:spcPts val="0"/>
              </a:spcBef>
              <a:spcAft>
                <a:spcPts val="0"/>
              </a:spcAft>
              <a:buClr>
                <a:schemeClr val="accent2"/>
              </a:buClr>
              <a:buSzPts val="2800"/>
              <a:buNone/>
              <a:defRPr>
                <a:solidFill>
                  <a:schemeClr val="accent2"/>
                </a:solidFill>
              </a:defRPr>
            </a:lvl5pPr>
            <a:lvl6pPr lvl="5" algn="ctr" rtl="0">
              <a:spcBef>
                <a:spcPts val="0"/>
              </a:spcBef>
              <a:spcAft>
                <a:spcPts val="0"/>
              </a:spcAft>
              <a:buClr>
                <a:schemeClr val="accent2"/>
              </a:buClr>
              <a:buSzPts val="2800"/>
              <a:buNone/>
              <a:defRPr>
                <a:solidFill>
                  <a:schemeClr val="accent2"/>
                </a:solidFill>
              </a:defRPr>
            </a:lvl6pPr>
            <a:lvl7pPr lvl="6" algn="ctr" rtl="0">
              <a:spcBef>
                <a:spcPts val="0"/>
              </a:spcBef>
              <a:spcAft>
                <a:spcPts val="0"/>
              </a:spcAft>
              <a:buClr>
                <a:schemeClr val="accent2"/>
              </a:buClr>
              <a:buSzPts val="2800"/>
              <a:buNone/>
              <a:defRPr>
                <a:solidFill>
                  <a:schemeClr val="accent2"/>
                </a:solidFill>
              </a:defRPr>
            </a:lvl7pPr>
            <a:lvl8pPr lvl="7" algn="ctr" rtl="0">
              <a:spcBef>
                <a:spcPts val="0"/>
              </a:spcBef>
              <a:spcAft>
                <a:spcPts val="0"/>
              </a:spcAft>
              <a:buClr>
                <a:schemeClr val="accent2"/>
              </a:buClr>
              <a:buSzPts val="2800"/>
              <a:buNone/>
              <a:defRPr>
                <a:solidFill>
                  <a:schemeClr val="accent2"/>
                </a:solidFill>
              </a:defRPr>
            </a:lvl8pPr>
            <a:lvl9pPr lvl="8" algn="ctr" rtl="0">
              <a:spcBef>
                <a:spcPts val="0"/>
              </a:spcBef>
              <a:spcAft>
                <a:spcPts val="0"/>
              </a:spcAft>
              <a:buClr>
                <a:schemeClr val="accent2"/>
              </a:buClr>
              <a:buSzPts val="2800"/>
              <a:buNone/>
              <a:defRPr>
                <a:solidFill>
                  <a:schemeClr val="accent2"/>
                </a:solidFill>
              </a:defRPr>
            </a:lvl9pPr>
          </a:lstStyle>
          <a:p>
            <a:endParaRPr/>
          </a:p>
        </p:txBody>
      </p:sp>
      <p:sp>
        <p:nvSpPr>
          <p:cNvPr id="1511" name="Google Shape;1511;p55"/>
          <p:cNvSpPr txBox="1">
            <a:spLocks noGrp="1"/>
          </p:cNvSpPr>
          <p:nvPr>
            <p:ph type="title" idx="2"/>
          </p:nvPr>
        </p:nvSpPr>
        <p:spPr>
          <a:xfrm>
            <a:off x="5229310" y="2359150"/>
            <a:ext cx="2469000" cy="1828800"/>
          </a:xfrm>
          <a:prstGeom prst="rect">
            <a:avLst/>
          </a:prstGeom>
        </p:spPr>
        <p:txBody>
          <a:bodyPr spcFirstLastPara="1" wrap="square" lIns="0" tIns="0" rIns="0" bIns="0" anchor="t" anchorCtr="0">
            <a:noAutofit/>
          </a:bodyPr>
          <a:lstStyle>
            <a:lvl1pPr lvl="0" rtl="0">
              <a:spcBef>
                <a:spcPts val="0"/>
              </a:spcBef>
              <a:spcAft>
                <a:spcPts val="0"/>
              </a:spcAft>
              <a:buClr>
                <a:schemeClr val="accent1"/>
              </a:buClr>
              <a:buSzPts val="1400"/>
              <a:buFont typeface="Open Sans"/>
              <a:buChar char="●"/>
              <a:defRPr sz="1400" b="0">
                <a:solidFill>
                  <a:schemeClr val="accent1"/>
                </a:solidFill>
                <a:latin typeface="Open Sans"/>
                <a:ea typeface="Open Sans"/>
                <a:cs typeface="Open Sans"/>
                <a:sym typeface="Open Sans"/>
              </a:defRPr>
            </a:lvl1pPr>
            <a:lvl2pPr lvl="1" algn="ctr" rtl="0">
              <a:spcBef>
                <a:spcPts val="0"/>
              </a:spcBef>
              <a:spcAft>
                <a:spcPts val="0"/>
              </a:spcAft>
              <a:buSzPts val="2800"/>
              <a:buChar char="○"/>
              <a:defRPr/>
            </a:lvl2pPr>
            <a:lvl3pPr lvl="2" algn="ctr" rtl="0">
              <a:spcBef>
                <a:spcPts val="0"/>
              </a:spcBef>
              <a:spcAft>
                <a:spcPts val="0"/>
              </a:spcAft>
              <a:buSzPts val="2800"/>
              <a:buChar char="■"/>
              <a:defRPr/>
            </a:lvl3pPr>
            <a:lvl4pPr lvl="3" algn="ctr" rtl="0">
              <a:spcBef>
                <a:spcPts val="0"/>
              </a:spcBef>
              <a:spcAft>
                <a:spcPts val="0"/>
              </a:spcAft>
              <a:buSzPts val="2800"/>
              <a:buChar char="●"/>
              <a:defRPr/>
            </a:lvl4pPr>
            <a:lvl5pPr lvl="4" algn="ctr" rtl="0">
              <a:spcBef>
                <a:spcPts val="0"/>
              </a:spcBef>
              <a:spcAft>
                <a:spcPts val="0"/>
              </a:spcAft>
              <a:buSzPts val="2800"/>
              <a:buChar char="○"/>
              <a:defRPr/>
            </a:lvl5pPr>
            <a:lvl6pPr lvl="5" algn="ctr" rtl="0">
              <a:spcBef>
                <a:spcPts val="0"/>
              </a:spcBef>
              <a:spcAft>
                <a:spcPts val="0"/>
              </a:spcAft>
              <a:buSzPts val="2800"/>
              <a:buChar char="■"/>
              <a:defRPr/>
            </a:lvl6pPr>
            <a:lvl7pPr lvl="6" algn="ctr" rtl="0">
              <a:spcBef>
                <a:spcPts val="0"/>
              </a:spcBef>
              <a:spcAft>
                <a:spcPts val="0"/>
              </a:spcAft>
              <a:buSzPts val="2800"/>
              <a:buChar char="●"/>
              <a:defRPr/>
            </a:lvl7pPr>
            <a:lvl8pPr lvl="7" algn="ctr" rtl="0">
              <a:spcBef>
                <a:spcPts val="0"/>
              </a:spcBef>
              <a:spcAft>
                <a:spcPts val="0"/>
              </a:spcAft>
              <a:buSzPts val="2800"/>
              <a:buChar char="○"/>
              <a:defRPr/>
            </a:lvl8pPr>
            <a:lvl9pPr lvl="8" algn="ctr" rtl="0">
              <a:spcBef>
                <a:spcPts val="0"/>
              </a:spcBef>
              <a:spcAft>
                <a:spcPts val="0"/>
              </a:spcAft>
              <a:buSzPts val="2800"/>
              <a:buChar char="■"/>
              <a:defRPr/>
            </a:lvl9pPr>
          </a:lstStyle>
          <a:p>
            <a:endParaRPr/>
          </a:p>
        </p:txBody>
      </p:sp>
      <p:sp>
        <p:nvSpPr>
          <p:cNvPr id="1512" name="Google Shape;1512;p55"/>
          <p:cNvSpPr txBox="1">
            <a:spLocks noGrp="1"/>
          </p:cNvSpPr>
          <p:nvPr>
            <p:ph type="title" idx="3"/>
          </p:nvPr>
        </p:nvSpPr>
        <p:spPr>
          <a:xfrm>
            <a:off x="1757035" y="2359150"/>
            <a:ext cx="2469000" cy="1828800"/>
          </a:xfrm>
          <a:prstGeom prst="rect">
            <a:avLst/>
          </a:prstGeom>
        </p:spPr>
        <p:txBody>
          <a:bodyPr spcFirstLastPara="1" wrap="square" lIns="0" tIns="0" rIns="0" bIns="0" anchor="t" anchorCtr="0">
            <a:noAutofit/>
          </a:bodyPr>
          <a:lstStyle>
            <a:lvl1pPr lvl="0" rtl="0">
              <a:spcBef>
                <a:spcPts val="0"/>
              </a:spcBef>
              <a:spcAft>
                <a:spcPts val="0"/>
              </a:spcAft>
              <a:buClr>
                <a:schemeClr val="accent1"/>
              </a:buClr>
              <a:buSzPts val="1400"/>
              <a:buFont typeface="Open Sans"/>
              <a:buChar char="●"/>
              <a:defRPr sz="1400" b="0">
                <a:solidFill>
                  <a:schemeClr val="accent1"/>
                </a:solidFill>
                <a:latin typeface="Open Sans"/>
                <a:ea typeface="Open Sans"/>
                <a:cs typeface="Open Sans"/>
                <a:sym typeface="Open Sans"/>
              </a:defRPr>
            </a:lvl1pPr>
            <a:lvl2pPr lvl="1" algn="ctr" rtl="0">
              <a:spcBef>
                <a:spcPts val="0"/>
              </a:spcBef>
              <a:spcAft>
                <a:spcPts val="0"/>
              </a:spcAft>
              <a:buSzPts val="2800"/>
              <a:buChar char="○"/>
              <a:defRPr/>
            </a:lvl2pPr>
            <a:lvl3pPr lvl="2" algn="ctr" rtl="0">
              <a:spcBef>
                <a:spcPts val="0"/>
              </a:spcBef>
              <a:spcAft>
                <a:spcPts val="0"/>
              </a:spcAft>
              <a:buSzPts val="2800"/>
              <a:buChar char="■"/>
              <a:defRPr/>
            </a:lvl3pPr>
            <a:lvl4pPr lvl="3" algn="ctr" rtl="0">
              <a:spcBef>
                <a:spcPts val="0"/>
              </a:spcBef>
              <a:spcAft>
                <a:spcPts val="0"/>
              </a:spcAft>
              <a:buSzPts val="2800"/>
              <a:buChar char="●"/>
              <a:defRPr/>
            </a:lvl4pPr>
            <a:lvl5pPr lvl="4" algn="ctr" rtl="0">
              <a:spcBef>
                <a:spcPts val="0"/>
              </a:spcBef>
              <a:spcAft>
                <a:spcPts val="0"/>
              </a:spcAft>
              <a:buSzPts val="2800"/>
              <a:buChar char="○"/>
              <a:defRPr/>
            </a:lvl5pPr>
            <a:lvl6pPr lvl="5" algn="ctr" rtl="0">
              <a:spcBef>
                <a:spcPts val="0"/>
              </a:spcBef>
              <a:spcAft>
                <a:spcPts val="0"/>
              </a:spcAft>
              <a:buSzPts val="2800"/>
              <a:buChar char="■"/>
              <a:defRPr/>
            </a:lvl6pPr>
            <a:lvl7pPr lvl="6" algn="ctr" rtl="0">
              <a:spcBef>
                <a:spcPts val="0"/>
              </a:spcBef>
              <a:spcAft>
                <a:spcPts val="0"/>
              </a:spcAft>
              <a:buSzPts val="2800"/>
              <a:buChar char="●"/>
              <a:defRPr/>
            </a:lvl7pPr>
            <a:lvl8pPr lvl="7" algn="ctr" rtl="0">
              <a:spcBef>
                <a:spcPts val="0"/>
              </a:spcBef>
              <a:spcAft>
                <a:spcPts val="0"/>
              </a:spcAft>
              <a:buSzPts val="2800"/>
              <a:buChar char="○"/>
              <a:defRPr/>
            </a:lvl8pPr>
            <a:lvl9pPr lvl="8" algn="ctr" rtl="0">
              <a:spcBef>
                <a:spcPts val="0"/>
              </a:spcBef>
              <a:spcAft>
                <a:spcPts val="0"/>
              </a:spcAft>
              <a:buSzPts val="2800"/>
              <a:buChar char="■"/>
              <a:defRPr/>
            </a:lvl9pPr>
          </a:lstStyle>
          <a:p>
            <a:endParaRPr/>
          </a:p>
        </p:txBody>
      </p:sp>
      <p:sp>
        <p:nvSpPr>
          <p:cNvPr id="1513" name="Google Shape;1513;p55"/>
          <p:cNvSpPr txBox="1">
            <a:spLocks noGrp="1"/>
          </p:cNvSpPr>
          <p:nvPr>
            <p:ph type="subTitle" idx="1"/>
          </p:nvPr>
        </p:nvSpPr>
        <p:spPr>
          <a:xfrm>
            <a:off x="1757035" y="1737360"/>
            <a:ext cx="2469000" cy="457200"/>
          </a:xfrm>
          <a:prstGeom prst="rect">
            <a:avLst/>
          </a:prstGeom>
        </p:spPr>
        <p:txBody>
          <a:bodyPr spcFirstLastPara="1" wrap="square" lIns="0" tIns="0" rIns="0" bIns="0" anchor="b" anchorCtr="0">
            <a:noAutofit/>
          </a:bodyPr>
          <a:lstStyle>
            <a:lvl1pPr lvl="0" algn="ctr" rtl="0">
              <a:spcBef>
                <a:spcPts val="0"/>
              </a:spcBef>
              <a:spcAft>
                <a:spcPts val="0"/>
              </a:spcAft>
              <a:buClr>
                <a:schemeClr val="accent1"/>
              </a:buClr>
              <a:buSzPts val="1800"/>
              <a:buFont typeface="Teko"/>
              <a:buNone/>
              <a:defRPr sz="1800" b="1">
                <a:solidFill>
                  <a:schemeClr val="accent1"/>
                </a:solidFill>
                <a:latin typeface="Teko"/>
                <a:ea typeface="Teko"/>
                <a:cs typeface="Teko"/>
                <a:sym typeface="Teko"/>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514" name="Google Shape;1514;p55"/>
          <p:cNvSpPr txBox="1">
            <a:spLocks noGrp="1"/>
          </p:cNvSpPr>
          <p:nvPr>
            <p:ph type="subTitle" idx="4"/>
          </p:nvPr>
        </p:nvSpPr>
        <p:spPr>
          <a:xfrm>
            <a:off x="5229297" y="1737360"/>
            <a:ext cx="2469000" cy="457200"/>
          </a:xfrm>
          <a:prstGeom prst="rect">
            <a:avLst/>
          </a:prstGeom>
        </p:spPr>
        <p:txBody>
          <a:bodyPr spcFirstLastPara="1" wrap="square" lIns="0" tIns="0" rIns="0" bIns="0" anchor="b" anchorCtr="0">
            <a:noAutofit/>
          </a:bodyPr>
          <a:lstStyle>
            <a:lvl1pPr lvl="0" algn="ctr" rtl="0">
              <a:spcBef>
                <a:spcPts val="0"/>
              </a:spcBef>
              <a:spcAft>
                <a:spcPts val="0"/>
              </a:spcAft>
              <a:buClr>
                <a:schemeClr val="accent1"/>
              </a:buClr>
              <a:buSzPts val="1800"/>
              <a:buFont typeface="Teko"/>
              <a:buNone/>
              <a:defRPr sz="1800" b="1">
                <a:solidFill>
                  <a:schemeClr val="accent1"/>
                </a:solidFill>
                <a:latin typeface="Teko"/>
                <a:ea typeface="Teko"/>
                <a:cs typeface="Teko"/>
                <a:sym typeface="Teko"/>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bg>
      <p:bgPr>
        <a:solidFill>
          <a:schemeClr val="lt2"/>
        </a:solidFill>
        <a:effectLst/>
      </p:bgPr>
    </p:bg>
    <p:spTree>
      <p:nvGrpSpPr>
        <p:cNvPr id="1" name="Shape 105"/>
        <p:cNvGrpSpPr/>
        <p:nvPr/>
      </p:nvGrpSpPr>
      <p:grpSpPr>
        <a:xfrm>
          <a:off x="0" y="0"/>
          <a:ext cx="0" cy="0"/>
          <a:chOff x="0" y="0"/>
          <a:chExt cx="0" cy="0"/>
        </a:xfrm>
      </p:grpSpPr>
      <p:sp>
        <p:nvSpPr>
          <p:cNvPr id="106" name="Google Shape;106;p6"/>
          <p:cNvSpPr/>
          <p:nvPr/>
        </p:nvSpPr>
        <p:spPr>
          <a:xfrm>
            <a:off x="6720563" y="-1033497"/>
            <a:ext cx="2941932" cy="2180718"/>
          </a:xfrm>
          <a:custGeom>
            <a:avLst/>
            <a:gdLst/>
            <a:ahLst/>
            <a:cxnLst/>
            <a:rect l="l" t="t" r="r" b="b"/>
            <a:pathLst>
              <a:path w="52565" h="38964" extrusionOk="0">
                <a:moveTo>
                  <a:pt x="5464" y="0"/>
                </a:moveTo>
                <a:cubicBezTo>
                  <a:pt x="4530" y="1735"/>
                  <a:pt x="3830" y="3569"/>
                  <a:pt x="3296" y="5537"/>
                </a:cubicBezTo>
                <a:cubicBezTo>
                  <a:pt x="1026" y="13657"/>
                  <a:pt x="1" y="24416"/>
                  <a:pt x="10628" y="24416"/>
                </a:cubicBezTo>
                <a:cubicBezTo>
                  <a:pt x="12183" y="24416"/>
                  <a:pt x="13987" y="24186"/>
                  <a:pt x="16072" y="23684"/>
                </a:cubicBezTo>
                <a:cubicBezTo>
                  <a:pt x="18127" y="23187"/>
                  <a:pt x="20021" y="22965"/>
                  <a:pt x="21779" y="22965"/>
                </a:cubicBezTo>
                <a:cubicBezTo>
                  <a:pt x="36692" y="22965"/>
                  <a:pt x="41753" y="38963"/>
                  <a:pt x="51243" y="38963"/>
                </a:cubicBezTo>
                <a:cubicBezTo>
                  <a:pt x="51674" y="38963"/>
                  <a:pt x="52114" y="38930"/>
                  <a:pt x="52565" y="38861"/>
                </a:cubicBezTo>
                <a:lnTo>
                  <a:pt x="5256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7" name="Google Shape;107;p6"/>
          <p:cNvSpPr/>
          <p:nvPr/>
        </p:nvSpPr>
        <p:spPr>
          <a:xfrm rot="-1163670" flipH="1">
            <a:off x="8027719" y="-1690120"/>
            <a:ext cx="2309859" cy="2298258"/>
          </a:xfrm>
          <a:custGeom>
            <a:avLst/>
            <a:gdLst/>
            <a:ahLst/>
            <a:cxnLst/>
            <a:rect l="l" t="t" r="r" b="b"/>
            <a:pathLst>
              <a:path w="47783" h="47543" extrusionOk="0">
                <a:moveTo>
                  <a:pt x="23255" y="0"/>
                </a:moveTo>
                <a:cubicBezTo>
                  <a:pt x="19435" y="0"/>
                  <a:pt x="15641" y="1031"/>
                  <a:pt x="12615" y="3322"/>
                </a:cubicBezTo>
                <a:cubicBezTo>
                  <a:pt x="8086" y="6757"/>
                  <a:pt x="5837" y="12380"/>
                  <a:pt x="4560" y="17882"/>
                </a:cubicBezTo>
                <a:cubicBezTo>
                  <a:pt x="2949" y="24569"/>
                  <a:pt x="1" y="39128"/>
                  <a:pt x="4165" y="45329"/>
                </a:cubicBezTo>
                <a:cubicBezTo>
                  <a:pt x="5252" y="46941"/>
                  <a:pt x="6365" y="47543"/>
                  <a:pt x="7488" y="47543"/>
                </a:cubicBezTo>
                <a:cubicBezTo>
                  <a:pt x="10070" y="47543"/>
                  <a:pt x="12708" y="44365"/>
                  <a:pt x="15229" y="42989"/>
                </a:cubicBezTo>
                <a:cubicBezTo>
                  <a:pt x="21643" y="39432"/>
                  <a:pt x="29363" y="41226"/>
                  <a:pt x="35898" y="37001"/>
                </a:cubicBezTo>
                <a:cubicBezTo>
                  <a:pt x="41704" y="33232"/>
                  <a:pt x="46081" y="27092"/>
                  <a:pt x="47327" y="20192"/>
                </a:cubicBezTo>
                <a:cubicBezTo>
                  <a:pt x="47661" y="18368"/>
                  <a:pt x="47783" y="16484"/>
                  <a:pt x="47296" y="14690"/>
                </a:cubicBezTo>
                <a:cubicBezTo>
                  <a:pt x="46506" y="11833"/>
                  <a:pt x="44257" y="9645"/>
                  <a:pt x="41977" y="7790"/>
                </a:cubicBezTo>
                <a:cubicBezTo>
                  <a:pt x="37843" y="4447"/>
                  <a:pt x="33132" y="1590"/>
                  <a:pt x="27874" y="496"/>
                </a:cubicBezTo>
                <a:cubicBezTo>
                  <a:pt x="26363" y="171"/>
                  <a:pt x="24807" y="0"/>
                  <a:pt x="232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8" name="Google Shape;108;p6"/>
          <p:cNvSpPr/>
          <p:nvPr/>
        </p:nvSpPr>
        <p:spPr>
          <a:xfrm rot="-1453037">
            <a:off x="4687961" y="4337440"/>
            <a:ext cx="5849702" cy="1820326"/>
          </a:xfrm>
          <a:custGeom>
            <a:avLst/>
            <a:gdLst/>
            <a:ahLst/>
            <a:cxnLst/>
            <a:rect l="l" t="t" r="r" b="b"/>
            <a:pathLst>
              <a:path w="104045" h="39878" extrusionOk="0">
                <a:moveTo>
                  <a:pt x="101857" y="1"/>
                </a:moveTo>
                <a:lnTo>
                  <a:pt x="101857" y="1"/>
                </a:lnTo>
                <a:cubicBezTo>
                  <a:pt x="102525" y="1246"/>
                  <a:pt x="103072" y="2522"/>
                  <a:pt x="103406" y="3829"/>
                </a:cubicBezTo>
                <a:cubicBezTo>
                  <a:pt x="103771" y="5136"/>
                  <a:pt x="103953" y="6564"/>
                  <a:pt x="103832" y="7932"/>
                </a:cubicBezTo>
                <a:cubicBezTo>
                  <a:pt x="103710" y="9300"/>
                  <a:pt x="103254" y="10668"/>
                  <a:pt x="102494" y="11792"/>
                </a:cubicBezTo>
                <a:cubicBezTo>
                  <a:pt x="101795" y="12948"/>
                  <a:pt x="100671" y="13890"/>
                  <a:pt x="99394" y="14346"/>
                </a:cubicBezTo>
                <a:cubicBezTo>
                  <a:pt x="98681" y="14617"/>
                  <a:pt x="97911" y="14737"/>
                  <a:pt x="97137" y="14737"/>
                </a:cubicBezTo>
                <a:cubicBezTo>
                  <a:pt x="96526" y="14737"/>
                  <a:pt x="95912" y="14662"/>
                  <a:pt x="95321" y="14528"/>
                </a:cubicBezTo>
                <a:cubicBezTo>
                  <a:pt x="93984" y="14224"/>
                  <a:pt x="92737" y="13616"/>
                  <a:pt x="91552" y="12887"/>
                </a:cubicBezTo>
                <a:cubicBezTo>
                  <a:pt x="89212" y="11428"/>
                  <a:pt x="87266" y="9391"/>
                  <a:pt x="84956" y="7871"/>
                </a:cubicBezTo>
                <a:cubicBezTo>
                  <a:pt x="82646" y="6321"/>
                  <a:pt x="80002" y="5197"/>
                  <a:pt x="77236" y="4953"/>
                </a:cubicBezTo>
                <a:cubicBezTo>
                  <a:pt x="76980" y="4931"/>
                  <a:pt x="76723" y="4920"/>
                  <a:pt x="76465" y="4920"/>
                </a:cubicBezTo>
                <a:cubicBezTo>
                  <a:pt x="75339" y="4920"/>
                  <a:pt x="74195" y="5130"/>
                  <a:pt x="73132" y="5501"/>
                </a:cubicBezTo>
                <a:cubicBezTo>
                  <a:pt x="71856" y="5957"/>
                  <a:pt x="70670" y="6777"/>
                  <a:pt x="69637" y="7689"/>
                </a:cubicBezTo>
                <a:cubicBezTo>
                  <a:pt x="67600" y="9604"/>
                  <a:pt x="66141" y="11944"/>
                  <a:pt x="64500" y="14194"/>
                </a:cubicBezTo>
                <a:cubicBezTo>
                  <a:pt x="63710" y="15288"/>
                  <a:pt x="62798" y="16352"/>
                  <a:pt x="61886" y="17385"/>
                </a:cubicBezTo>
                <a:cubicBezTo>
                  <a:pt x="61430" y="17872"/>
                  <a:pt x="60944" y="18419"/>
                  <a:pt x="60457" y="18875"/>
                </a:cubicBezTo>
                <a:cubicBezTo>
                  <a:pt x="60184" y="19118"/>
                  <a:pt x="59940" y="19361"/>
                  <a:pt x="59697" y="19574"/>
                </a:cubicBezTo>
                <a:lnTo>
                  <a:pt x="58877" y="20273"/>
                </a:lnTo>
                <a:cubicBezTo>
                  <a:pt x="56810" y="22066"/>
                  <a:pt x="54469" y="23525"/>
                  <a:pt x="52007" y="24802"/>
                </a:cubicBezTo>
                <a:cubicBezTo>
                  <a:pt x="49545" y="26018"/>
                  <a:pt x="46931" y="26960"/>
                  <a:pt x="44226" y="27537"/>
                </a:cubicBezTo>
                <a:cubicBezTo>
                  <a:pt x="42888" y="27841"/>
                  <a:pt x="41521" y="28024"/>
                  <a:pt x="40153" y="28176"/>
                </a:cubicBezTo>
                <a:cubicBezTo>
                  <a:pt x="38785" y="28297"/>
                  <a:pt x="37387" y="28358"/>
                  <a:pt x="36019" y="28358"/>
                </a:cubicBezTo>
                <a:cubicBezTo>
                  <a:pt x="35814" y="28360"/>
                  <a:pt x="35609" y="28361"/>
                  <a:pt x="35403" y="28361"/>
                </a:cubicBezTo>
                <a:cubicBezTo>
                  <a:pt x="32839" y="28361"/>
                  <a:pt x="30254" y="28193"/>
                  <a:pt x="27721" y="28024"/>
                </a:cubicBezTo>
                <a:cubicBezTo>
                  <a:pt x="24955" y="27781"/>
                  <a:pt x="22219" y="27568"/>
                  <a:pt x="19453" y="27446"/>
                </a:cubicBezTo>
                <a:cubicBezTo>
                  <a:pt x="18794" y="27417"/>
                  <a:pt x="18128" y="27398"/>
                  <a:pt x="17462" y="27398"/>
                </a:cubicBezTo>
                <a:cubicBezTo>
                  <a:pt x="15365" y="27398"/>
                  <a:pt x="13253" y="27583"/>
                  <a:pt x="11247" y="28206"/>
                </a:cubicBezTo>
                <a:cubicBezTo>
                  <a:pt x="9940" y="28632"/>
                  <a:pt x="8693" y="29270"/>
                  <a:pt x="7629" y="30182"/>
                </a:cubicBezTo>
                <a:cubicBezTo>
                  <a:pt x="6596" y="31094"/>
                  <a:pt x="5745" y="32188"/>
                  <a:pt x="5015" y="33373"/>
                </a:cubicBezTo>
                <a:cubicBezTo>
                  <a:pt x="4256" y="34528"/>
                  <a:pt x="3617" y="35744"/>
                  <a:pt x="2797" y="36869"/>
                </a:cubicBezTo>
                <a:cubicBezTo>
                  <a:pt x="2037" y="38024"/>
                  <a:pt x="1125" y="39088"/>
                  <a:pt x="0" y="39878"/>
                </a:cubicBezTo>
                <a:cubicBezTo>
                  <a:pt x="1125" y="39118"/>
                  <a:pt x="2097" y="38054"/>
                  <a:pt x="2857" y="36899"/>
                </a:cubicBezTo>
                <a:cubicBezTo>
                  <a:pt x="3648" y="35775"/>
                  <a:pt x="4316" y="34559"/>
                  <a:pt x="5076" y="33404"/>
                </a:cubicBezTo>
                <a:cubicBezTo>
                  <a:pt x="5806" y="32279"/>
                  <a:pt x="6687" y="31185"/>
                  <a:pt x="7721" y="30243"/>
                </a:cubicBezTo>
                <a:cubicBezTo>
                  <a:pt x="8785" y="29392"/>
                  <a:pt x="10000" y="28723"/>
                  <a:pt x="11307" y="28328"/>
                </a:cubicBezTo>
                <a:cubicBezTo>
                  <a:pt x="13298" y="27694"/>
                  <a:pt x="15355" y="27516"/>
                  <a:pt x="17405" y="27516"/>
                </a:cubicBezTo>
                <a:cubicBezTo>
                  <a:pt x="18110" y="27516"/>
                  <a:pt x="18814" y="27537"/>
                  <a:pt x="19514" y="27568"/>
                </a:cubicBezTo>
                <a:cubicBezTo>
                  <a:pt x="22250" y="27689"/>
                  <a:pt x="25046" y="27902"/>
                  <a:pt x="27782" y="28145"/>
                </a:cubicBezTo>
                <a:cubicBezTo>
                  <a:pt x="30344" y="28342"/>
                  <a:pt x="32880" y="28513"/>
                  <a:pt x="35438" y="28513"/>
                </a:cubicBezTo>
                <a:cubicBezTo>
                  <a:pt x="35642" y="28513"/>
                  <a:pt x="35845" y="28512"/>
                  <a:pt x="36049" y="28510"/>
                </a:cubicBezTo>
                <a:cubicBezTo>
                  <a:pt x="37417" y="28510"/>
                  <a:pt x="38815" y="28449"/>
                  <a:pt x="40183" y="28328"/>
                </a:cubicBezTo>
                <a:cubicBezTo>
                  <a:pt x="41551" y="28206"/>
                  <a:pt x="42919" y="28024"/>
                  <a:pt x="44287" y="27720"/>
                </a:cubicBezTo>
                <a:cubicBezTo>
                  <a:pt x="46992" y="27142"/>
                  <a:pt x="49606" y="26200"/>
                  <a:pt x="52129" y="24984"/>
                </a:cubicBezTo>
                <a:cubicBezTo>
                  <a:pt x="54621" y="23768"/>
                  <a:pt x="56962" y="22249"/>
                  <a:pt x="59089" y="20455"/>
                </a:cubicBezTo>
                <a:lnTo>
                  <a:pt x="59880" y="19787"/>
                </a:lnTo>
                <a:cubicBezTo>
                  <a:pt x="60153" y="19543"/>
                  <a:pt x="60366" y="19270"/>
                  <a:pt x="60640" y="19057"/>
                </a:cubicBezTo>
                <a:cubicBezTo>
                  <a:pt x="61126" y="18601"/>
                  <a:pt x="61582" y="18054"/>
                  <a:pt x="62068" y="17568"/>
                </a:cubicBezTo>
                <a:cubicBezTo>
                  <a:pt x="62980" y="16534"/>
                  <a:pt x="63892" y="15470"/>
                  <a:pt x="64713" y="14346"/>
                </a:cubicBezTo>
                <a:cubicBezTo>
                  <a:pt x="66324" y="12096"/>
                  <a:pt x="67783" y="9756"/>
                  <a:pt x="69789" y="7841"/>
                </a:cubicBezTo>
                <a:cubicBezTo>
                  <a:pt x="70822" y="6929"/>
                  <a:pt x="71947" y="6139"/>
                  <a:pt x="73254" y="5683"/>
                </a:cubicBezTo>
                <a:cubicBezTo>
                  <a:pt x="74292" y="5303"/>
                  <a:pt x="75436" y="5113"/>
                  <a:pt x="76580" y="5113"/>
                </a:cubicBezTo>
                <a:cubicBezTo>
                  <a:pt x="76809" y="5113"/>
                  <a:pt x="77038" y="5121"/>
                  <a:pt x="77266" y="5136"/>
                </a:cubicBezTo>
                <a:cubicBezTo>
                  <a:pt x="80002" y="5379"/>
                  <a:pt x="82646" y="6504"/>
                  <a:pt x="84926" y="8023"/>
                </a:cubicBezTo>
                <a:cubicBezTo>
                  <a:pt x="87236" y="9513"/>
                  <a:pt x="89181" y="11519"/>
                  <a:pt x="91522" y="13008"/>
                </a:cubicBezTo>
                <a:cubicBezTo>
                  <a:pt x="92707" y="13768"/>
                  <a:pt x="93953" y="14346"/>
                  <a:pt x="95321" y="14650"/>
                </a:cubicBezTo>
                <a:cubicBezTo>
                  <a:pt x="95912" y="14784"/>
                  <a:pt x="96532" y="14859"/>
                  <a:pt x="97150" y="14859"/>
                </a:cubicBezTo>
                <a:cubicBezTo>
                  <a:pt x="97932" y="14859"/>
                  <a:pt x="98712" y="14739"/>
                  <a:pt x="99424" y="14467"/>
                </a:cubicBezTo>
                <a:cubicBezTo>
                  <a:pt x="100732" y="13951"/>
                  <a:pt x="101826" y="13008"/>
                  <a:pt x="102586" y="11823"/>
                </a:cubicBezTo>
                <a:cubicBezTo>
                  <a:pt x="103346" y="10668"/>
                  <a:pt x="103801" y="9270"/>
                  <a:pt x="103923" y="7932"/>
                </a:cubicBezTo>
                <a:cubicBezTo>
                  <a:pt x="104045" y="6564"/>
                  <a:pt x="103832" y="5136"/>
                  <a:pt x="103467" y="3798"/>
                </a:cubicBezTo>
                <a:cubicBezTo>
                  <a:pt x="103072" y="2492"/>
                  <a:pt x="102525" y="1246"/>
                  <a:pt x="101857" y="1"/>
                </a:cubicBezTo>
                <a:close/>
              </a:path>
            </a:pathLst>
          </a:custGeom>
          <a:solidFill>
            <a:schemeClr val="lt2"/>
          </a:solid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9" name="Google Shape;109;p6"/>
          <p:cNvSpPr/>
          <p:nvPr/>
        </p:nvSpPr>
        <p:spPr>
          <a:xfrm rot="-899902">
            <a:off x="-945061" y="4171606"/>
            <a:ext cx="2363574" cy="2434113"/>
          </a:xfrm>
          <a:custGeom>
            <a:avLst/>
            <a:gdLst/>
            <a:ahLst/>
            <a:cxnLst/>
            <a:rect l="l" t="t" r="r" b="b"/>
            <a:pathLst>
              <a:path w="44196" h="45515" extrusionOk="0">
                <a:moveTo>
                  <a:pt x="11135" y="0"/>
                </a:moveTo>
                <a:cubicBezTo>
                  <a:pt x="8840" y="0"/>
                  <a:pt x="6564" y="531"/>
                  <a:pt x="4681" y="1815"/>
                </a:cubicBezTo>
                <a:cubicBezTo>
                  <a:pt x="1733" y="3791"/>
                  <a:pt x="0" y="7438"/>
                  <a:pt x="365" y="11025"/>
                </a:cubicBezTo>
                <a:cubicBezTo>
                  <a:pt x="1459" y="21511"/>
                  <a:pt x="7021" y="31451"/>
                  <a:pt x="15350" y="37803"/>
                </a:cubicBezTo>
                <a:cubicBezTo>
                  <a:pt x="21890" y="42829"/>
                  <a:pt x="29724" y="45515"/>
                  <a:pt x="37783" y="45515"/>
                </a:cubicBezTo>
                <a:cubicBezTo>
                  <a:pt x="39911" y="45515"/>
                  <a:pt x="42055" y="45327"/>
                  <a:pt x="44195" y="44946"/>
                </a:cubicBezTo>
                <a:cubicBezTo>
                  <a:pt x="41521" y="40296"/>
                  <a:pt x="39849" y="35068"/>
                  <a:pt x="39332" y="29749"/>
                </a:cubicBezTo>
                <a:cubicBezTo>
                  <a:pt x="38876" y="24764"/>
                  <a:pt x="39332" y="19566"/>
                  <a:pt x="37235" y="15037"/>
                </a:cubicBezTo>
                <a:cubicBezTo>
                  <a:pt x="34621" y="9414"/>
                  <a:pt x="28694" y="6314"/>
                  <a:pt x="23101" y="3639"/>
                </a:cubicBezTo>
                <a:cubicBezTo>
                  <a:pt x="20183" y="2241"/>
                  <a:pt x="17204" y="873"/>
                  <a:pt x="14012" y="265"/>
                </a:cubicBezTo>
                <a:cubicBezTo>
                  <a:pt x="13068" y="94"/>
                  <a:pt x="12100" y="0"/>
                  <a:pt x="1113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0" name="Google Shape;110;p6"/>
          <p:cNvSpPr txBox="1">
            <a:spLocks noGrp="1"/>
          </p:cNvSpPr>
          <p:nvPr>
            <p:ph type="title"/>
          </p:nvPr>
        </p:nvSpPr>
        <p:spPr>
          <a:xfrm>
            <a:off x="694944" y="356616"/>
            <a:ext cx="7763400" cy="640200"/>
          </a:xfrm>
          <a:prstGeom prst="rect">
            <a:avLst/>
          </a:prstGeom>
        </p:spPr>
        <p:txBody>
          <a:bodyPr spcFirstLastPara="1" wrap="square" lIns="0" tIns="0" rIns="0" bIns="0" anchor="t" anchorCtr="0">
            <a:noAutofit/>
          </a:bodyPr>
          <a:lstStyle>
            <a:lvl1pPr lvl="0">
              <a:spcBef>
                <a:spcPts val="0"/>
              </a:spcBef>
              <a:spcAft>
                <a:spcPts val="0"/>
              </a:spcAft>
              <a:buClr>
                <a:schemeClr val="accent2"/>
              </a:buClr>
              <a:buSzPts val="3500"/>
              <a:buNone/>
              <a:defRPr>
                <a:solidFill>
                  <a:schemeClr val="accent1"/>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 three columns 1">
  <p:cSld name="CUSTOM_2_1_1">
    <p:bg>
      <p:bgPr>
        <a:solidFill>
          <a:schemeClr val="lt2"/>
        </a:solidFill>
        <a:effectLst/>
      </p:bgPr>
    </p:bg>
    <p:spTree>
      <p:nvGrpSpPr>
        <p:cNvPr id="1" name="Shape 1515"/>
        <p:cNvGrpSpPr/>
        <p:nvPr/>
      </p:nvGrpSpPr>
      <p:grpSpPr>
        <a:xfrm>
          <a:off x="0" y="0"/>
          <a:ext cx="0" cy="0"/>
          <a:chOff x="0" y="0"/>
          <a:chExt cx="0" cy="0"/>
        </a:xfrm>
      </p:grpSpPr>
      <p:sp>
        <p:nvSpPr>
          <p:cNvPr id="1516" name="Google Shape;1516;p56"/>
          <p:cNvSpPr/>
          <p:nvPr/>
        </p:nvSpPr>
        <p:spPr>
          <a:xfrm rot="10800000" flipH="1">
            <a:off x="6950176" y="-412228"/>
            <a:ext cx="3483615" cy="1108003"/>
          </a:xfrm>
          <a:custGeom>
            <a:avLst/>
            <a:gdLst/>
            <a:ahLst/>
            <a:cxnLst/>
            <a:rect l="l" t="t" r="r" b="b"/>
            <a:pathLst>
              <a:path w="57540" h="18302" extrusionOk="0">
                <a:moveTo>
                  <a:pt x="43194" y="1"/>
                </a:moveTo>
                <a:cubicBezTo>
                  <a:pt x="36854" y="1"/>
                  <a:pt x="30882" y="5659"/>
                  <a:pt x="24720" y="5659"/>
                </a:cubicBezTo>
                <a:cubicBezTo>
                  <a:pt x="23870" y="5659"/>
                  <a:pt x="23017" y="5551"/>
                  <a:pt x="22159" y="5307"/>
                </a:cubicBezTo>
                <a:cubicBezTo>
                  <a:pt x="18503" y="4253"/>
                  <a:pt x="15381" y="2344"/>
                  <a:pt x="12000" y="2344"/>
                </a:cubicBezTo>
                <a:cubicBezTo>
                  <a:pt x="10405" y="2344"/>
                  <a:pt x="8753" y="2769"/>
                  <a:pt x="6961" y="3909"/>
                </a:cubicBezTo>
                <a:cubicBezTo>
                  <a:pt x="6323" y="4273"/>
                  <a:pt x="5624" y="4881"/>
                  <a:pt x="4955" y="5641"/>
                </a:cubicBezTo>
                <a:cubicBezTo>
                  <a:pt x="2280" y="8620"/>
                  <a:pt x="0" y="13696"/>
                  <a:pt x="2979" y="16097"/>
                </a:cubicBezTo>
                <a:cubicBezTo>
                  <a:pt x="4252" y="17148"/>
                  <a:pt x="6337" y="17463"/>
                  <a:pt x="8648" y="17463"/>
                </a:cubicBezTo>
                <a:cubicBezTo>
                  <a:pt x="12112" y="17463"/>
                  <a:pt x="16084" y="16755"/>
                  <a:pt x="18589" y="16755"/>
                </a:cubicBezTo>
                <a:cubicBezTo>
                  <a:pt x="18763" y="16755"/>
                  <a:pt x="18930" y="16759"/>
                  <a:pt x="19089" y="16766"/>
                </a:cubicBezTo>
                <a:cubicBezTo>
                  <a:pt x="30396" y="17283"/>
                  <a:pt x="41734" y="17799"/>
                  <a:pt x="53041" y="18286"/>
                </a:cubicBezTo>
                <a:cubicBezTo>
                  <a:pt x="53229" y="18295"/>
                  <a:pt x="53422" y="18301"/>
                  <a:pt x="53618" y="18301"/>
                </a:cubicBezTo>
                <a:cubicBezTo>
                  <a:pt x="55233" y="18301"/>
                  <a:pt x="57035" y="17922"/>
                  <a:pt x="57387" y="16431"/>
                </a:cubicBezTo>
                <a:cubicBezTo>
                  <a:pt x="57539" y="15763"/>
                  <a:pt x="57296" y="15033"/>
                  <a:pt x="57053" y="14334"/>
                </a:cubicBezTo>
                <a:cubicBezTo>
                  <a:pt x="55868" y="11264"/>
                  <a:pt x="54682" y="8103"/>
                  <a:pt x="52737" y="5459"/>
                </a:cubicBezTo>
                <a:cubicBezTo>
                  <a:pt x="50822" y="2784"/>
                  <a:pt x="47965" y="595"/>
                  <a:pt x="44682" y="109"/>
                </a:cubicBezTo>
                <a:cubicBezTo>
                  <a:pt x="44184" y="35"/>
                  <a:pt x="43688" y="1"/>
                  <a:pt x="4319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1517" name="Google Shape;1517;p56"/>
          <p:cNvGrpSpPr/>
          <p:nvPr/>
        </p:nvGrpSpPr>
        <p:grpSpPr>
          <a:xfrm rot="-3625297">
            <a:off x="8446335" y="-143371"/>
            <a:ext cx="1143407" cy="1365753"/>
            <a:chOff x="2641650" y="1052550"/>
            <a:chExt cx="778700" cy="930125"/>
          </a:xfrm>
        </p:grpSpPr>
        <p:sp>
          <p:nvSpPr>
            <p:cNvPr id="1518" name="Google Shape;1518;p56"/>
            <p:cNvSpPr/>
            <p:nvPr/>
          </p:nvSpPr>
          <p:spPr>
            <a:xfrm>
              <a:off x="2922825" y="1529950"/>
              <a:ext cx="86650" cy="84575"/>
            </a:xfrm>
            <a:custGeom>
              <a:avLst/>
              <a:gdLst/>
              <a:ahLst/>
              <a:cxnLst/>
              <a:rect l="l" t="t" r="r" b="b"/>
              <a:pathLst>
                <a:path w="3466" h="3383" extrusionOk="0">
                  <a:moveTo>
                    <a:pt x="1733" y="0"/>
                  </a:moveTo>
                  <a:cubicBezTo>
                    <a:pt x="1451" y="0"/>
                    <a:pt x="1170" y="76"/>
                    <a:pt x="912" y="183"/>
                  </a:cubicBezTo>
                  <a:cubicBezTo>
                    <a:pt x="274" y="456"/>
                    <a:pt x="0" y="1216"/>
                    <a:pt x="30" y="1855"/>
                  </a:cubicBezTo>
                  <a:cubicBezTo>
                    <a:pt x="137" y="2736"/>
                    <a:pt x="877" y="3382"/>
                    <a:pt x="1715" y="3382"/>
                  </a:cubicBezTo>
                  <a:cubicBezTo>
                    <a:pt x="1831" y="3382"/>
                    <a:pt x="1949" y="3370"/>
                    <a:pt x="2067" y="3344"/>
                  </a:cubicBezTo>
                  <a:cubicBezTo>
                    <a:pt x="2979" y="3101"/>
                    <a:pt x="3465" y="2189"/>
                    <a:pt x="3313" y="1338"/>
                  </a:cubicBezTo>
                  <a:cubicBezTo>
                    <a:pt x="3252" y="882"/>
                    <a:pt x="2918" y="517"/>
                    <a:pt x="2553" y="274"/>
                  </a:cubicBezTo>
                  <a:cubicBezTo>
                    <a:pt x="2295" y="76"/>
                    <a:pt x="2014" y="0"/>
                    <a:pt x="17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19" name="Google Shape;1519;p56"/>
            <p:cNvSpPr/>
            <p:nvPr/>
          </p:nvSpPr>
          <p:spPr>
            <a:xfrm>
              <a:off x="3085075" y="1594825"/>
              <a:ext cx="89575" cy="63675"/>
            </a:xfrm>
            <a:custGeom>
              <a:avLst/>
              <a:gdLst/>
              <a:ahLst/>
              <a:cxnLst/>
              <a:rect l="l" t="t" r="r" b="b"/>
              <a:pathLst>
                <a:path w="3583" h="2547" extrusionOk="0">
                  <a:moveTo>
                    <a:pt x="1728" y="1"/>
                  </a:moveTo>
                  <a:cubicBezTo>
                    <a:pt x="1448" y="1"/>
                    <a:pt x="1158" y="105"/>
                    <a:pt x="896" y="354"/>
                  </a:cubicBezTo>
                  <a:cubicBezTo>
                    <a:pt x="1" y="1249"/>
                    <a:pt x="841" y="2546"/>
                    <a:pt x="1816" y="2546"/>
                  </a:cubicBezTo>
                  <a:cubicBezTo>
                    <a:pt x="2098" y="2546"/>
                    <a:pt x="2393" y="2437"/>
                    <a:pt x="2659" y="2178"/>
                  </a:cubicBezTo>
                  <a:cubicBezTo>
                    <a:pt x="3583" y="1301"/>
                    <a:pt x="2717" y="1"/>
                    <a:pt x="17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20" name="Google Shape;1520;p56"/>
            <p:cNvSpPr/>
            <p:nvPr/>
          </p:nvSpPr>
          <p:spPr>
            <a:xfrm>
              <a:off x="2987175" y="1706400"/>
              <a:ext cx="80400" cy="56325"/>
            </a:xfrm>
            <a:custGeom>
              <a:avLst/>
              <a:gdLst/>
              <a:ahLst/>
              <a:cxnLst/>
              <a:rect l="l" t="t" r="r" b="b"/>
              <a:pathLst>
                <a:path w="3216" h="2253" extrusionOk="0">
                  <a:moveTo>
                    <a:pt x="1553" y="1"/>
                  </a:moveTo>
                  <a:cubicBezTo>
                    <a:pt x="1311" y="1"/>
                    <a:pt x="1059" y="89"/>
                    <a:pt x="830" y="298"/>
                  </a:cubicBezTo>
                  <a:cubicBezTo>
                    <a:pt x="0" y="1081"/>
                    <a:pt x="762" y="2253"/>
                    <a:pt x="1642" y="2253"/>
                  </a:cubicBezTo>
                  <a:cubicBezTo>
                    <a:pt x="1890" y="2253"/>
                    <a:pt x="2147" y="2160"/>
                    <a:pt x="2381" y="1940"/>
                  </a:cubicBezTo>
                  <a:cubicBezTo>
                    <a:pt x="3216" y="1176"/>
                    <a:pt x="2440" y="1"/>
                    <a:pt x="15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21" name="Google Shape;1521;p56"/>
            <p:cNvSpPr/>
            <p:nvPr/>
          </p:nvSpPr>
          <p:spPr>
            <a:xfrm>
              <a:off x="2711500" y="1658375"/>
              <a:ext cx="79875" cy="67600"/>
            </a:xfrm>
            <a:custGeom>
              <a:avLst/>
              <a:gdLst/>
              <a:ahLst/>
              <a:cxnLst/>
              <a:rect l="l" t="t" r="r" b="b"/>
              <a:pathLst>
                <a:path w="3195" h="2704" extrusionOk="0">
                  <a:moveTo>
                    <a:pt x="1352" y="0"/>
                  </a:moveTo>
                  <a:cubicBezTo>
                    <a:pt x="1059" y="0"/>
                    <a:pt x="763" y="107"/>
                    <a:pt x="581" y="304"/>
                  </a:cubicBezTo>
                  <a:cubicBezTo>
                    <a:pt x="505" y="369"/>
                    <a:pt x="449" y="433"/>
                    <a:pt x="403" y="501"/>
                  </a:cubicBezTo>
                  <a:lnTo>
                    <a:pt x="403" y="501"/>
                  </a:lnTo>
                  <a:cubicBezTo>
                    <a:pt x="126" y="879"/>
                    <a:pt x="0" y="1470"/>
                    <a:pt x="277" y="1885"/>
                  </a:cubicBezTo>
                  <a:cubicBezTo>
                    <a:pt x="606" y="2415"/>
                    <a:pt x="1089" y="2703"/>
                    <a:pt x="1607" y="2703"/>
                  </a:cubicBezTo>
                  <a:cubicBezTo>
                    <a:pt x="1950" y="2703"/>
                    <a:pt x="2308" y="2577"/>
                    <a:pt x="2647" y="2310"/>
                  </a:cubicBezTo>
                  <a:cubicBezTo>
                    <a:pt x="3195" y="1885"/>
                    <a:pt x="3164" y="943"/>
                    <a:pt x="2708" y="517"/>
                  </a:cubicBezTo>
                  <a:cubicBezTo>
                    <a:pt x="2469" y="305"/>
                    <a:pt x="2184" y="168"/>
                    <a:pt x="1898" y="124"/>
                  </a:cubicBezTo>
                  <a:lnTo>
                    <a:pt x="1898" y="124"/>
                  </a:lnTo>
                  <a:cubicBezTo>
                    <a:pt x="1828" y="91"/>
                    <a:pt x="1754" y="66"/>
                    <a:pt x="1678" y="48"/>
                  </a:cubicBezTo>
                  <a:lnTo>
                    <a:pt x="1678" y="48"/>
                  </a:lnTo>
                  <a:cubicBezTo>
                    <a:pt x="1574" y="16"/>
                    <a:pt x="1463" y="0"/>
                    <a:pt x="13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22" name="Google Shape;1522;p56"/>
            <p:cNvSpPr/>
            <p:nvPr/>
          </p:nvSpPr>
          <p:spPr>
            <a:xfrm>
              <a:off x="2812250" y="1404200"/>
              <a:ext cx="72650" cy="51550"/>
            </a:xfrm>
            <a:custGeom>
              <a:avLst/>
              <a:gdLst/>
              <a:ahLst/>
              <a:cxnLst/>
              <a:rect l="l" t="t" r="r" b="b"/>
              <a:pathLst>
                <a:path w="2906" h="2062" extrusionOk="0">
                  <a:moveTo>
                    <a:pt x="1443" y="0"/>
                  </a:moveTo>
                  <a:cubicBezTo>
                    <a:pt x="1218" y="0"/>
                    <a:pt x="986" y="85"/>
                    <a:pt x="776" y="289"/>
                  </a:cubicBezTo>
                  <a:cubicBezTo>
                    <a:pt x="0" y="993"/>
                    <a:pt x="696" y="2061"/>
                    <a:pt x="1486" y="2061"/>
                  </a:cubicBezTo>
                  <a:cubicBezTo>
                    <a:pt x="1719" y="2061"/>
                    <a:pt x="1960" y="1969"/>
                    <a:pt x="2174" y="1748"/>
                  </a:cubicBezTo>
                  <a:cubicBezTo>
                    <a:pt x="2906" y="1039"/>
                    <a:pt x="2225" y="0"/>
                    <a:pt x="14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23" name="Google Shape;1523;p56"/>
            <p:cNvSpPr/>
            <p:nvPr/>
          </p:nvSpPr>
          <p:spPr>
            <a:xfrm>
              <a:off x="3030100" y="1453050"/>
              <a:ext cx="78900" cy="67150"/>
            </a:xfrm>
            <a:custGeom>
              <a:avLst/>
              <a:gdLst/>
              <a:ahLst/>
              <a:cxnLst/>
              <a:rect l="l" t="t" r="r" b="b"/>
              <a:pathLst>
                <a:path w="3156" h="2686" extrusionOk="0">
                  <a:moveTo>
                    <a:pt x="1914" y="0"/>
                  </a:moveTo>
                  <a:cubicBezTo>
                    <a:pt x="1668" y="0"/>
                    <a:pt x="1424" y="80"/>
                    <a:pt x="1241" y="250"/>
                  </a:cubicBezTo>
                  <a:cubicBezTo>
                    <a:pt x="815" y="706"/>
                    <a:pt x="299" y="1131"/>
                    <a:pt x="116" y="1739"/>
                  </a:cubicBezTo>
                  <a:cubicBezTo>
                    <a:pt x="1" y="2144"/>
                    <a:pt x="297" y="2686"/>
                    <a:pt x="719" y="2686"/>
                  </a:cubicBezTo>
                  <a:cubicBezTo>
                    <a:pt x="741" y="2686"/>
                    <a:pt x="763" y="2684"/>
                    <a:pt x="785" y="2681"/>
                  </a:cubicBezTo>
                  <a:cubicBezTo>
                    <a:pt x="1423" y="2620"/>
                    <a:pt x="1879" y="2286"/>
                    <a:pt x="2426" y="1921"/>
                  </a:cubicBezTo>
                  <a:cubicBezTo>
                    <a:pt x="2943" y="1587"/>
                    <a:pt x="3156" y="949"/>
                    <a:pt x="2761" y="402"/>
                  </a:cubicBezTo>
                  <a:cubicBezTo>
                    <a:pt x="2570" y="141"/>
                    <a:pt x="2241" y="0"/>
                    <a:pt x="19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24" name="Google Shape;1524;p56"/>
            <p:cNvSpPr/>
            <p:nvPr/>
          </p:nvSpPr>
          <p:spPr>
            <a:xfrm>
              <a:off x="2854850" y="1711625"/>
              <a:ext cx="59625" cy="42450"/>
            </a:xfrm>
            <a:custGeom>
              <a:avLst/>
              <a:gdLst/>
              <a:ahLst/>
              <a:cxnLst/>
              <a:rect l="l" t="t" r="r" b="b"/>
              <a:pathLst>
                <a:path w="2385" h="1698" extrusionOk="0">
                  <a:moveTo>
                    <a:pt x="1152" y="1"/>
                  </a:moveTo>
                  <a:cubicBezTo>
                    <a:pt x="963" y="1"/>
                    <a:pt x="767" y="72"/>
                    <a:pt x="591" y="241"/>
                  </a:cubicBezTo>
                  <a:cubicBezTo>
                    <a:pt x="1" y="832"/>
                    <a:pt x="548" y="1698"/>
                    <a:pt x="1193" y="1698"/>
                  </a:cubicBezTo>
                  <a:cubicBezTo>
                    <a:pt x="1377" y="1698"/>
                    <a:pt x="1570" y="1626"/>
                    <a:pt x="1746" y="1457"/>
                  </a:cubicBezTo>
                  <a:cubicBezTo>
                    <a:pt x="2384" y="866"/>
                    <a:pt x="1810" y="1"/>
                    <a:pt x="11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25" name="Google Shape;1525;p56"/>
            <p:cNvSpPr/>
            <p:nvPr/>
          </p:nvSpPr>
          <p:spPr>
            <a:xfrm>
              <a:off x="2664675" y="1516975"/>
              <a:ext cx="84725" cy="59250"/>
            </a:xfrm>
            <a:custGeom>
              <a:avLst/>
              <a:gdLst/>
              <a:ahLst/>
              <a:cxnLst/>
              <a:rect l="l" t="t" r="r" b="b"/>
              <a:pathLst>
                <a:path w="3389" h="2370" extrusionOk="0">
                  <a:moveTo>
                    <a:pt x="1680" y="0"/>
                  </a:moveTo>
                  <a:cubicBezTo>
                    <a:pt x="1418" y="0"/>
                    <a:pt x="1147" y="100"/>
                    <a:pt x="903" y="337"/>
                  </a:cubicBezTo>
                  <a:cubicBezTo>
                    <a:pt x="1" y="1121"/>
                    <a:pt x="825" y="2369"/>
                    <a:pt x="1750" y="2369"/>
                  </a:cubicBezTo>
                  <a:cubicBezTo>
                    <a:pt x="2009" y="2369"/>
                    <a:pt x="2275" y="2272"/>
                    <a:pt x="2514" y="2039"/>
                  </a:cubicBezTo>
                  <a:cubicBezTo>
                    <a:pt x="3388" y="1212"/>
                    <a:pt x="2592" y="0"/>
                    <a:pt x="16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26" name="Google Shape;1526;p56"/>
            <p:cNvSpPr/>
            <p:nvPr/>
          </p:nvSpPr>
          <p:spPr>
            <a:xfrm>
              <a:off x="3084675" y="1927225"/>
              <a:ext cx="60050" cy="55450"/>
            </a:xfrm>
            <a:custGeom>
              <a:avLst/>
              <a:gdLst/>
              <a:ahLst/>
              <a:cxnLst/>
              <a:rect l="l" t="t" r="r" b="b"/>
              <a:pathLst>
                <a:path w="2402" h="2218" extrusionOk="0">
                  <a:moveTo>
                    <a:pt x="1008" y="1"/>
                  </a:moveTo>
                  <a:cubicBezTo>
                    <a:pt x="854" y="1"/>
                    <a:pt x="698" y="48"/>
                    <a:pt x="547" y="158"/>
                  </a:cubicBezTo>
                  <a:cubicBezTo>
                    <a:pt x="91" y="553"/>
                    <a:pt x="0" y="1161"/>
                    <a:pt x="395" y="1556"/>
                  </a:cubicBezTo>
                  <a:lnTo>
                    <a:pt x="821" y="1952"/>
                  </a:lnTo>
                  <a:cubicBezTo>
                    <a:pt x="993" y="2123"/>
                    <a:pt x="1213" y="2218"/>
                    <a:pt x="1433" y="2218"/>
                  </a:cubicBezTo>
                  <a:cubicBezTo>
                    <a:pt x="1601" y="2218"/>
                    <a:pt x="1770" y="2162"/>
                    <a:pt x="1915" y="2043"/>
                  </a:cubicBezTo>
                  <a:cubicBezTo>
                    <a:pt x="2219" y="1800"/>
                    <a:pt x="2402" y="1313"/>
                    <a:pt x="2158" y="979"/>
                  </a:cubicBezTo>
                  <a:cubicBezTo>
                    <a:pt x="2067" y="827"/>
                    <a:pt x="1946" y="675"/>
                    <a:pt x="1824" y="462"/>
                  </a:cubicBezTo>
                  <a:cubicBezTo>
                    <a:pt x="1620" y="197"/>
                    <a:pt x="1321" y="1"/>
                    <a:pt x="10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27" name="Google Shape;1527;p56"/>
            <p:cNvSpPr/>
            <p:nvPr/>
          </p:nvSpPr>
          <p:spPr>
            <a:xfrm>
              <a:off x="3199500" y="1813800"/>
              <a:ext cx="53900" cy="37125"/>
            </a:xfrm>
            <a:custGeom>
              <a:avLst/>
              <a:gdLst/>
              <a:ahLst/>
              <a:cxnLst/>
              <a:rect l="l" t="t" r="r" b="b"/>
              <a:pathLst>
                <a:path w="2156" h="1485" extrusionOk="0">
                  <a:moveTo>
                    <a:pt x="1054" y="0"/>
                  </a:moveTo>
                  <a:cubicBezTo>
                    <a:pt x="893" y="0"/>
                    <a:pt x="726" y="59"/>
                    <a:pt x="575" y="197"/>
                  </a:cubicBezTo>
                  <a:cubicBezTo>
                    <a:pt x="0" y="699"/>
                    <a:pt x="519" y="1484"/>
                    <a:pt x="1121" y="1484"/>
                  </a:cubicBezTo>
                  <a:cubicBezTo>
                    <a:pt x="1284" y="1484"/>
                    <a:pt x="1453" y="1427"/>
                    <a:pt x="1608" y="1291"/>
                  </a:cubicBezTo>
                  <a:cubicBezTo>
                    <a:pt x="2156" y="767"/>
                    <a:pt x="1640" y="0"/>
                    <a:pt x="10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28" name="Google Shape;1528;p56"/>
            <p:cNvSpPr/>
            <p:nvPr/>
          </p:nvSpPr>
          <p:spPr>
            <a:xfrm>
              <a:off x="2914100" y="1844850"/>
              <a:ext cx="69925" cy="49850"/>
            </a:xfrm>
            <a:custGeom>
              <a:avLst/>
              <a:gdLst/>
              <a:ahLst/>
              <a:cxnLst/>
              <a:rect l="l" t="t" r="r" b="b"/>
              <a:pathLst>
                <a:path w="2797" h="1994" extrusionOk="0">
                  <a:moveTo>
                    <a:pt x="1339" y="1"/>
                  </a:moveTo>
                  <a:cubicBezTo>
                    <a:pt x="1128" y="1"/>
                    <a:pt x="910" y="78"/>
                    <a:pt x="714" y="262"/>
                  </a:cubicBezTo>
                  <a:cubicBezTo>
                    <a:pt x="1" y="951"/>
                    <a:pt x="682" y="1994"/>
                    <a:pt x="1449" y="1994"/>
                  </a:cubicBezTo>
                  <a:cubicBezTo>
                    <a:pt x="1663" y="1994"/>
                    <a:pt x="1883" y="1913"/>
                    <a:pt x="2082" y="1721"/>
                  </a:cubicBezTo>
                  <a:cubicBezTo>
                    <a:pt x="2797" y="1029"/>
                    <a:pt x="2109" y="1"/>
                    <a:pt x="13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29" name="Google Shape;1529;p56"/>
            <p:cNvSpPr/>
            <p:nvPr/>
          </p:nvSpPr>
          <p:spPr>
            <a:xfrm>
              <a:off x="2990125" y="1303025"/>
              <a:ext cx="76175" cy="54025"/>
            </a:xfrm>
            <a:custGeom>
              <a:avLst/>
              <a:gdLst/>
              <a:ahLst/>
              <a:cxnLst/>
              <a:rect l="l" t="t" r="r" b="b"/>
              <a:pathLst>
                <a:path w="3047" h="2161" extrusionOk="0">
                  <a:moveTo>
                    <a:pt x="1485" y="0"/>
                  </a:moveTo>
                  <a:cubicBezTo>
                    <a:pt x="1254" y="0"/>
                    <a:pt x="1016" y="87"/>
                    <a:pt x="804" y="293"/>
                  </a:cubicBezTo>
                  <a:cubicBezTo>
                    <a:pt x="1" y="1025"/>
                    <a:pt x="720" y="2161"/>
                    <a:pt x="1552" y="2161"/>
                  </a:cubicBezTo>
                  <a:cubicBezTo>
                    <a:pt x="1791" y="2161"/>
                    <a:pt x="2039" y="2067"/>
                    <a:pt x="2263" y="1843"/>
                  </a:cubicBezTo>
                  <a:cubicBezTo>
                    <a:pt x="3046" y="1107"/>
                    <a:pt x="2309" y="0"/>
                    <a:pt x="14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30" name="Google Shape;1530;p56"/>
            <p:cNvSpPr/>
            <p:nvPr/>
          </p:nvSpPr>
          <p:spPr>
            <a:xfrm>
              <a:off x="3220200" y="1557425"/>
              <a:ext cx="86350" cy="60875"/>
            </a:xfrm>
            <a:custGeom>
              <a:avLst/>
              <a:gdLst/>
              <a:ahLst/>
              <a:cxnLst/>
              <a:rect l="l" t="t" r="r" b="b"/>
              <a:pathLst>
                <a:path w="3454" h="2435" extrusionOk="0">
                  <a:moveTo>
                    <a:pt x="1680" y="1"/>
                  </a:moveTo>
                  <a:cubicBezTo>
                    <a:pt x="1417" y="1"/>
                    <a:pt x="1146" y="98"/>
                    <a:pt x="902" y="330"/>
                  </a:cubicBezTo>
                  <a:cubicBezTo>
                    <a:pt x="0" y="1160"/>
                    <a:pt x="820" y="2434"/>
                    <a:pt x="1773" y="2434"/>
                  </a:cubicBezTo>
                  <a:cubicBezTo>
                    <a:pt x="2041" y="2434"/>
                    <a:pt x="2320" y="2333"/>
                    <a:pt x="2573" y="2093"/>
                  </a:cubicBezTo>
                  <a:cubicBezTo>
                    <a:pt x="3453" y="1261"/>
                    <a:pt x="2622" y="1"/>
                    <a:pt x="16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31" name="Google Shape;1531;p56"/>
            <p:cNvSpPr/>
            <p:nvPr/>
          </p:nvSpPr>
          <p:spPr>
            <a:xfrm>
              <a:off x="2840750" y="1546550"/>
              <a:ext cx="42525" cy="30300"/>
            </a:xfrm>
            <a:custGeom>
              <a:avLst/>
              <a:gdLst/>
              <a:ahLst/>
              <a:cxnLst/>
              <a:rect l="l" t="t" r="r" b="b"/>
              <a:pathLst>
                <a:path w="1701" h="1212" extrusionOk="0">
                  <a:moveTo>
                    <a:pt x="813" y="0"/>
                  </a:moveTo>
                  <a:cubicBezTo>
                    <a:pt x="684" y="0"/>
                    <a:pt x="549" y="47"/>
                    <a:pt x="426" y="157"/>
                  </a:cubicBezTo>
                  <a:cubicBezTo>
                    <a:pt x="0" y="583"/>
                    <a:pt x="403" y="1211"/>
                    <a:pt x="860" y="1211"/>
                  </a:cubicBezTo>
                  <a:cubicBezTo>
                    <a:pt x="990" y="1211"/>
                    <a:pt x="1125" y="1160"/>
                    <a:pt x="1247" y="1039"/>
                  </a:cubicBezTo>
                  <a:cubicBezTo>
                    <a:pt x="1701" y="632"/>
                    <a:pt x="1290" y="0"/>
                    <a:pt x="8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32" name="Google Shape;1532;p56"/>
            <p:cNvSpPr/>
            <p:nvPr/>
          </p:nvSpPr>
          <p:spPr>
            <a:xfrm>
              <a:off x="2641650" y="1300600"/>
              <a:ext cx="69175" cy="64875"/>
            </a:xfrm>
            <a:custGeom>
              <a:avLst/>
              <a:gdLst/>
              <a:ahLst/>
              <a:cxnLst/>
              <a:rect l="l" t="t" r="r" b="b"/>
              <a:pathLst>
                <a:path w="2767" h="2595" extrusionOk="0">
                  <a:moveTo>
                    <a:pt x="1065" y="0"/>
                  </a:moveTo>
                  <a:cubicBezTo>
                    <a:pt x="867" y="0"/>
                    <a:pt x="670" y="59"/>
                    <a:pt x="487" y="208"/>
                  </a:cubicBezTo>
                  <a:cubicBezTo>
                    <a:pt x="31" y="542"/>
                    <a:pt x="1" y="1150"/>
                    <a:pt x="183" y="1636"/>
                  </a:cubicBezTo>
                  <a:cubicBezTo>
                    <a:pt x="393" y="2202"/>
                    <a:pt x="848" y="2594"/>
                    <a:pt x="1349" y="2594"/>
                  </a:cubicBezTo>
                  <a:cubicBezTo>
                    <a:pt x="1575" y="2594"/>
                    <a:pt x="1811" y="2515"/>
                    <a:pt x="2037" y="2335"/>
                  </a:cubicBezTo>
                  <a:cubicBezTo>
                    <a:pt x="2767" y="1849"/>
                    <a:pt x="2736" y="785"/>
                    <a:pt x="2007" y="329"/>
                  </a:cubicBezTo>
                  <a:cubicBezTo>
                    <a:pt x="1723" y="159"/>
                    <a:pt x="1392" y="0"/>
                    <a:pt x="10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33" name="Google Shape;1533;p56"/>
            <p:cNvSpPr/>
            <p:nvPr/>
          </p:nvSpPr>
          <p:spPr>
            <a:xfrm>
              <a:off x="2824675" y="1103425"/>
              <a:ext cx="80925" cy="56350"/>
            </a:xfrm>
            <a:custGeom>
              <a:avLst/>
              <a:gdLst/>
              <a:ahLst/>
              <a:cxnLst/>
              <a:rect l="l" t="t" r="r" b="b"/>
              <a:pathLst>
                <a:path w="3237" h="2254" extrusionOk="0">
                  <a:moveTo>
                    <a:pt x="1569" y="0"/>
                  </a:moveTo>
                  <a:cubicBezTo>
                    <a:pt x="1319" y="0"/>
                    <a:pt x="1060" y="93"/>
                    <a:pt x="826" y="313"/>
                  </a:cubicBezTo>
                  <a:cubicBezTo>
                    <a:pt x="0" y="1091"/>
                    <a:pt x="766" y="2254"/>
                    <a:pt x="1648" y="2254"/>
                  </a:cubicBezTo>
                  <a:cubicBezTo>
                    <a:pt x="1903" y="2254"/>
                    <a:pt x="2168" y="2156"/>
                    <a:pt x="2406" y="1924"/>
                  </a:cubicBezTo>
                  <a:cubicBezTo>
                    <a:pt x="3236" y="1166"/>
                    <a:pt x="2457" y="0"/>
                    <a:pt x="15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34" name="Google Shape;1534;p56"/>
            <p:cNvSpPr/>
            <p:nvPr/>
          </p:nvSpPr>
          <p:spPr>
            <a:xfrm>
              <a:off x="2806825" y="1305425"/>
              <a:ext cx="53125" cy="37600"/>
            </a:xfrm>
            <a:custGeom>
              <a:avLst/>
              <a:gdLst/>
              <a:ahLst/>
              <a:cxnLst/>
              <a:rect l="l" t="t" r="r" b="b"/>
              <a:pathLst>
                <a:path w="2125" h="1504" extrusionOk="0">
                  <a:moveTo>
                    <a:pt x="1031" y="1"/>
                  </a:moveTo>
                  <a:cubicBezTo>
                    <a:pt x="873" y="1"/>
                    <a:pt x="712" y="59"/>
                    <a:pt x="567" y="197"/>
                  </a:cubicBezTo>
                  <a:cubicBezTo>
                    <a:pt x="0" y="740"/>
                    <a:pt x="498" y="1503"/>
                    <a:pt x="1090" y="1503"/>
                  </a:cubicBezTo>
                  <a:cubicBezTo>
                    <a:pt x="1260" y="1503"/>
                    <a:pt x="1438" y="1441"/>
                    <a:pt x="1600" y="1291"/>
                  </a:cubicBezTo>
                  <a:cubicBezTo>
                    <a:pt x="2124" y="767"/>
                    <a:pt x="1603" y="1"/>
                    <a:pt x="10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35" name="Google Shape;1535;p56"/>
            <p:cNvSpPr/>
            <p:nvPr/>
          </p:nvSpPr>
          <p:spPr>
            <a:xfrm>
              <a:off x="3298875" y="1915225"/>
              <a:ext cx="92900" cy="65575"/>
            </a:xfrm>
            <a:custGeom>
              <a:avLst/>
              <a:gdLst/>
              <a:ahLst/>
              <a:cxnLst/>
              <a:rect l="l" t="t" r="r" b="b"/>
              <a:pathLst>
                <a:path w="3716" h="2623" extrusionOk="0">
                  <a:moveTo>
                    <a:pt x="1818" y="0"/>
                  </a:moveTo>
                  <a:cubicBezTo>
                    <a:pt x="1527" y="0"/>
                    <a:pt x="1223" y="108"/>
                    <a:pt x="946" y="365"/>
                  </a:cubicBezTo>
                  <a:cubicBezTo>
                    <a:pt x="0" y="1264"/>
                    <a:pt x="895" y="2623"/>
                    <a:pt x="1911" y="2623"/>
                  </a:cubicBezTo>
                  <a:cubicBezTo>
                    <a:pt x="2201" y="2623"/>
                    <a:pt x="2500" y="2512"/>
                    <a:pt x="2770" y="2249"/>
                  </a:cubicBezTo>
                  <a:cubicBezTo>
                    <a:pt x="3716" y="1327"/>
                    <a:pt x="2840" y="0"/>
                    <a:pt x="18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36" name="Google Shape;1536;p56"/>
            <p:cNvSpPr/>
            <p:nvPr/>
          </p:nvSpPr>
          <p:spPr>
            <a:xfrm>
              <a:off x="3352825" y="1772100"/>
              <a:ext cx="67525" cy="47275"/>
            </a:xfrm>
            <a:custGeom>
              <a:avLst/>
              <a:gdLst/>
              <a:ahLst/>
              <a:cxnLst/>
              <a:rect l="l" t="t" r="r" b="b"/>
              <a:pathLst>
                <a:path w="2701" h="1891" extrusionOk="0">
                  <a:moveTo>
                    <a:pt x="1325" y="1"/>
                  </a:moveTo>
                  <a:cubicBezTo>
                    <a:pt x="1124" y="1"/>
                    <a:pt x="918" y="76"/>
                    <a:pt x="733" y="254"/>
                  </a:cubicBezTo>
                  <a:cubicBezTo>
                    <a:pt x="1" y="916"/>
                    <a:pt x="628" y="1890"/>
                    <a:pt x="1373" y="1890"/>
                  </a:cubicBezTo>
                  <a:cubicBezTo>
                    <a:pt x="1585" y="1890"/>
                    <a:pt x="1807" y="1811"/>
                    <a:pt x="2010" y="1622"/>
                  </a:cubicBezTo>
                  <a:cubicBezTo>
                    <a:pt x="2700" y="979"/>
                    <a:pt x="2049" y="1"/>
                    <a:pt x="132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37" name="Google Shape;1537;p56"/>
            <p:cNvSpPr/>
            <p:nvPr/>
          </p:nvSpPr>
          <p:spPr>
            <a:xfrm>
              <a:off x="3105175" y="1300600"/>
              <a:ext cx="81450" cy="56650"/>
            </a:xfrm>
            <a:custGeom>
              <a:avLst/>
              <a:gdLst/>
              <a:ahLst/>
              <a:cxnLst/>
              <a:rect l="l" t="t" r="r" b="b"/>
              <a:pathLst>
                <a:path w="3258" h="2266" extrusionOk="0">
                  <a:moveTo>
                    <a:pt x="1610" y="0"/>
                  </a:moveTo>
                  <a:cubicBezTo>
                    <a:pt x="1355" y="0"/>
                    <a:pt x="1091" y="97"/>
                    <a:pt x="852" y="329"/>
                  </a:cubicBezTo>
                  <a:cubicBezTo>
                    <a:pt x="1" y="1086"/>
                    <a:pt x="768" y="2266"/>
                    <a:pt x="1666" y="2266"/>
                  </a:cubicBezTo>
                  <a:cubicBezTo>
                    <a:pt x="1923" y="2266"/>
                    <a:pt x="2190" y="2170"/>
                    <a:pt x="2433" y="1940"/>
                  </a:cubicBezTo>
                  <a:cubicBezTo>
                    <a:pt x="3258" y="1162"/>
                    <a:pt x="2492" y="0"/>
                    <a:pt x="16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38" name="Google Shape;1538;p56"/>
            <p:cNvSpPr/>
            <p:nvPr/>
          </p:nvSpPr>
          <p:spPr>
            <a:xfrm>
              <a:off x="2950725" y="1052550"/>
              <a:ext cx="73825" cy="52075"/>
            </a:xfrm>
            <a:custGeom>
              <a:avLst/>
              <a:gdLst/>
              <a:ahLst/>
              <a:cxnLst/>
              <a:rect l="l" t="t" r="r" b="b"/>
              <a:pathLst>
                <a:path w="2953" h="2083" extrusionOk="0">
                  <a:moveTo>
                    <a:pt x="1410" y="0"/>
                  </a:moveTo>
                  <a:cubicBezTo>
                    <a:pt x="1183" y="0"/>
                    <a:pt x="949" y="84"/>
                    <a:pt x="738" y="282"/>
                  </a:cubicBezTo>
                  <a:cubicBezTo>
                    <a:pt x="0" y="996"/>
                    <a:pt x="716" y="2083"/>
                    <a:pt x="1514" y="2083"/>
                  </a:cubicBezTo>
                  <a:cubicBezTo>
                    <a:pt x="1735" y="2083"/>
                    <a:pt x="1962" y="1999"/>
                    <a:pt x="2167" y="1801"/>
                  </a:cubicBezTo>
                  <a:cubicBezTo>
                    <a:pt x="2952" y="1087"/>
                    <a:pt x="2228" y="0"/>
                    <a:pt x="14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1539" name="Google Shape;1539;p56"/>
          <p:cNvSpPr txBox="1">
            <a:spLocks noGrp="1"/>
          </p:cNvSpPr>
          <p:nvPr>
            <p:ph type="title"/>
          </p:nvPr>
        </p:nvSpPr>
        <p:spPr>
          <a:xfrm>
            <a:off x="688200" y="356616"/>
            <a:ext cx="7767600" cy="640200"/>
          </a:xfrm>
          <a:prstGeom prst="rect">
            <a:avLst/>
          </a:prstGeom>
        </p:spPr>
        <p:txBody>
          <a:bodyPr spcFirstLastPara="1" wrap="square" lIns="0" tIns="0" rIns="0" bIns="0" anchor="t" anchorCtr="0">
            <a:noAutofit/>
          </a:bodyPr>
          <a:lstStyle>
            <a:lvl1pPr lvl="0" algn="ctr" rtl="0">
              <a:spcBef>
                <a:spcPts val="0"/>
              </a:spcBef>
              <a:spcAft>
                <a:spcPts val="0"/>
              </a:spcAft>
              <a:buClr>
                <a:schemeClr val="accent1"/>
              </a:buClr>
              <a:buSzPts val="3600"/>
              <a:buNone/>
              <a:defRPr>
                <a:solidFill>
                  <a:schemeClr val="accent1"/>
                </a:solidFill>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540" name="Google Shape;1540;p56"/>
          <p:cNvSpPr txBox="1">
            <a:spLocks noGrp="1"/>
          </p:cNvSpPr>
          <p:nvPr>
            <p:ph type="title" idx="2"/>
          </p:nvPr>
        </p:nvSpPr>
        <p:spPr>
          <a:xfrm>
            <a:off x="721863" y="3432054"/>
            <a:ext cx="2286000" cy="914400"/>
          </a:xfrm>
          <a:prstGeom prst="rect">
            <a:avLst/>
          </a:prstGeom>
        </p:spPr>
        <p:txBody>
          <a:bodyPr spcFirstLastPara="1" wrap="square" lIns="0" tIns="0" rIns="0" bIns="0" anchor="t" anchorCtr="0">
            <a:noAutofit/>
          </a:bodyPr>
          <a:lstStyle>
            <a:lvl1pPr lvl="0" algn="ctr" rtl="0">
              <a:spcBef>
                <a:spcPts val="0"/>
              </a:spcBef>
              <a:spcAft>
                <a:spcPts val="0"/>
              </a:spcAft>
              <a:buClr>
                <a:schemeClr val="accent2"/>
              </a:buClr>
              <a:buSzPts val="1400"/>
              <a:buFont typeface="Open Sans"/>
              <a:buNone/>
              <a:defRPr sz="1400" b="0">
                <a:solidFill>
                  <a:schemeClr val="accent1"/>
                </a:solidFill>
                <a:latin typeface="Open Sans"/>
                <a:ea typeface="Open Sans"/>
                <a:cs typeface="Open Sans"/>
                <a:sym typeface="Open Sans"/>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541" name="Google Shape;1541;p56"/>
          <p:cNvSpPr txBox="1">
            <a:spLocks noGrp="1"/>
          </p:cNvSpPr>
          <p:nvPr>
            <p:ph type="title" idx="3"/>
          </p:nvPr>
        </p:nvSpPr>
        <p:spPr>
          <a:xfrm>
            <a:off x="3465063" y="3432054"/>
            <a:ext cx="2286000" cy="914400"/>
          </a:xfrm>
          <a:prstGeom prst="rect">
            <a:avLst/>
          </a:prstGeom>
        </p:spPr>
        <p:txBody>
          <a:bodyPr spcFirstLastPara="1" wrap="square" lIns="0" tIns="0" rIns="0" bIns="0" anchor="t" anchorCtr="0">
            <a:noAutofit/>
          </a:bodyPr>
          <a:lstStyle>
            <a:lvl1pPr lvl="0" algn="ctr" rtl="0">
              <a:spcBef>
                <a:spcPts val="0"/>
              </a:spcBef>
              <a:spcAft>
                <a:spcPts val="0"/>
              </a:spcAft>
              <a:buClr>
                <a:schemeClr val="accent2"/>
              </a:buClr>
              <a:buSzPts val="1400"/>
              <a:buFont typeface="Open Sans"/>
              <a:buNone/>
              <a:defRPr sz="1400" b="0">
                <a:solidFill>
                  <a:schemeClr val="accent1"/>
                </a:solidFill>
                <a:latin typeface="Open Sans"/>
                <a:ea typeface="Open Sans"/>
                <a:cs typeface="Open Sans"/>
                <a:sym typeface="Open Sans"/>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542" name="Google Shape;1542;p56"/>
          <p:cNvSpPr txBox="1">
            <a:spLocks noGrp="1"/>
          </p:cNvSpPr>
          <p:nvPr>
            <p:ph type="title" idx="4"/>
          </p:nvPr>
        </p:nvSpPr>
        <p:spPr>
          <a:xfrm>
            <a:off x="6134100" y="3432048"/>
            <a:ext cx="2286000" cy="914400"/>
          </a:xfrm>
          <a:prstGeom prst="rect">
            <a:avLst/>
          </a:prstGeom>
        </p:spPr>
        <p:txBody>
          <a:bodyPr spcFirstLastPara="1" wrap="square" lIns="0" tIns="0" rIns="0" bIns="0" anchor="t" anchorCtr="0">
            <a:noAutofit/>
          </a:bodyPr>
          <a:lstStyle>
            <a:lvl1pPr lvl="0" algn="ctr" rtl="0">
              <a:spcBef>
                <a:spcPts val="0"/>
              </a:spcBef>
              <a:spcAft>
                <a:spcPts val="0"/>
              </a:spcAft>
              <a:buClr>
                <a:schemeClr val="accent2"/>
              </a:buClr>
              <a:buSzPts val="1400"/>
              <a:buFont typeface="Open Sans"/>
              <a:buNone/>
              <a:defRPr sz="1400" b="0">
                <a:solidFill>
                  <a:schemeClr val="accent1"/>
                </a:solidFill>
                <a:latin typeface="Open Sans"/>
                <a:ea typeface="Open Sans"/>
                <a:cs typeface="Open Sans"/>
                <a:sym typeface="Open Sans"/>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543" name="Google Shape;1543;p56"/>
          <p:cNvSpPr/>
          <p:nvPr/>
        </p:nvSpPr>
        <p:spPr>
          <a:xfrm flipH="1">
            <a:off x="-1409349" y="4584923"/>
            <a:ext cx="3483615" cy="1108003"/>
          </a:xfrm>
          <a:custGeom>
            <a:avLst/>
            <a:gdLst/>
            <a:ahLst/>
            <a:cxnLst/>
            <a:rect l="l" t="t" r="r" b="b"/>
            <a:pathLst>
              <a:path w="57540" h="18302" extrusionOk="0">
                <a:moveTo>
                  <a:pt x="43194" y="1"/>
                </a:moveTo>
                <a:cubicBezTo>
                  <a:pt x="36854" y="1"/>
                  <a:pt x="30882" y="5659"/>
                  <a:pt x="24720" y="5659"/>
                </a:cubicBezTo>
                <a:cubicBezTo>
                  <a:pt x="23870" y="5659"/>
                  <a:pt x="23017" y="5551"/>
                  <a:pt x="22159" y="5307"/>
                </a:cubicBezTo>
                <a:cubicBezTo>
                  <a:pt x="18503" y="4253"/>
                  <a:pt x="15381" y="2344"/>
                  <a:pt x="12000" y="2344"/>
                </a:cubicBezTo>
                <a:cubicBezTo>
                  <a:pt x="10405" y="2344"/>
                  <a:pt x="8753" y="2769"/>
                  <a:pt x="6961" y="3909"/>
                </a:cubicBezTo>
                <a:cubicBezTo>
                  <a:pt x="6323" y="4273"/>
                  <a:pt x="5624" y="4881"/>
                  <a:pt x="4955" y="5641"/>
                </a:cubicBezTo>
                <a:cubicBezTo>
                  <a:pt x="2280" y="8620"/>
                  <a:pt x="0" y="13696"/>
                  <a:pt x="2979" y="16097"/>
                </a:cubicBezTo>
                <a:cubicBezTo>
                  <a:pt x="4252" y="17148"/>
                  <a:pt x="6337" y="17463"/>
                  <a:pt x="8648" y="17463"/>
                </a:cubicBezTo>
                <a:cubicBezTo>
                  <a:pt x="12112" y="17463"/>
                  <a:pt x="16084" y="16755"/>
                  <a:pt x="18589" y="16755"/>
                </a:cubicBezTo>
                <a:cubicBezTo>
                  <a:pt x="18763" y="16755"/>
                  <a:pt x="18930" y="16759"/>
                  <a:pt x="19089" y="16766"/>
                </a:cubicBezTo>
                <a:cubicBezTo>
                  <a:pt x="30396" y="17283"/>
                  <a:pt x="41734" y="17799"/>
                  <a:pt x="53041" y="18286"/>
                </a:cubicBezTo>
                <a:cubicBezTo>
                  <a:pt x="53229" y="18295"/>
                  <a:pt x="53422" y="18301"/>
                  <a:pt x="53618" y="18301"/>
                </a:cubicBezTo>
                <a:cubicBezTo>
                  <a:pt x="55233" y="18301"/>
                  <a:pt x="57035" y="17922"/>
                  <a:pt x="57387" y="16431"/>
                </a:cubicBezTo>
                <a:cubicBezTo>
                  <a:pt x="57539" y="15763"/>
                  <a:pt x="57296" y="15033"/>
                  <a:pt x="57053" y="14334"/>
                </a:cubicBezTo>
                <a:cubicBezTo>
                  <a:pt x="55868" y="11264"/>
                  <a:pt x="54682" y="8103"/>
                  <a:pt x="52737" y="5459"/>
                </a:cubicBezTo>
                <a:cubicBezTo>
                  <a:pt x="50822" y="2784"/>
                  <a:pt x="47965" y="595"/>
                  <a:pt x="44682" y="109"/>
                </a:cubicBezTo>
                <a:cubicBezTo>
                  <a:pt x="44184" y="35"/>
                  <a:pt x="43688" y="1"/>
                  <a:pt x="431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1544" name="Google Shape;1544;p56"/>
          <p:cNvGrpSpPr/>
          <p:nvPr/>
        </p:nvGrpSpPr>
        <p:grpSpPr>
          <a:xfrm rot="7174703">
            <a:off x="-318126" y="4217354"/>
            <a:ext cx="1143407" cy="1365753"/>
            <a:chOff x="2641650" y="1052550"/>
            <a:chExt cx="778700" cy="930125"/>
          </a:xfrm>
        </p:grpSpPr>
        <p:sp>
          <p:nvSpPr>
            <p:cNvPr id="1545" name="Google Shape;1545;p56"/>
            <p:cNvSpPr/>
            <p:nvPr/>
          </p:nvSpPr>
          <p:spPr>
            <a:xfrm>
              <a:off x="2922825" y="1529950"/>
              <a:ext cx="86650" cy="84575"/>
            </a:xfrm>
            <a:custGeom>
              <a:avLst/>
              <a:gdLst/>
              <a:ahLst/>
              <a:cxnLst/>
              <a:rect l="l" t="t" r="r" b="b"/>
              <a:pathLst>
                <a:path w="3466" h="3383" extrusionOk="0">
                  <a:moveTo>
                    <a:pt x="1733" y="0"/>
                  </a:moveTo>
                  <a:cubicBezTo>
                    <a:pt x="1451" y="0"/>
                    <a:pt x="1170" y="76"/>
                    <a:pt x="912" y="183"/>
                  </a:cubicBezTo>
                  <a:cubicBezTo>
                    <a:pt x="274" y="456"/>
                    <a:pt x="0" y="1216"/>
                    <a:pt x="30" y="1855"/>
                  </a:cubicBezTo>
                  <a:cubicBezTo>
                    <a:pt x="137" y="2736"/>
                    <a:pt x="877" y="3382"/>
                    <a:pt x="1715" y="3382"/>
                  </a:cubicBezTo>
                  <a:cubicBezTo>
                    <a:pt x="1831" y="3382"/>
                    <a:pt x="1949" y="3370"/>
                    <a:pt x="2067" y="3344"/>
                  </a:cubicBezTo>
                  <a:cubicBezTo>
                    <a:pt x="2979" y="3101"/>
                    <a:pt x="3465" y="2189"/>
                    <a:pt x="3313" y="1338"/>
                  </a:cubicBezTo>
                  <a:cubicBezTo>
                    <a:pt x="3252" y="882"/>
                    <a:pt x="2918" y="517"/>
                    <a:pt x="2553" y="274"/>
                  </a:cubicBezTo>
                  <a:cubicBezTo>
                    <a:pt x="2295" y="76"/>
                    <a:pt x="2014" y="0"/>
                    <a:pt x="17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46" name="Google Shape;1546;p56"/>
            <p:cNvSpPr/>
            <p:nvPr/>
          </p:nvSpPr>
          <p:spPr>
            <a:xfrm>
              <a:off x="3085075" y="1594825"/>
              <a:ext cx="89575" cy="63675"/>
            </a:xfrm>
            <a:custGeom>
              <a:avLst/>
              <a:gdLst/>
              <a:ahLst/>
              <a:cxnLst/>
              <a:rect l="l" t="t" r="r" b="b"/>
              <a:pathLst>
                <a:path w="3583" h="2547" extrusionOk="0">
                  <a:moveTo>
                    <a:pt x="1728" y="1"/>
                  </a:moveTo>
                  <a:cubicBezTo>
                    <a:pt x="1448" y="1"/>
                    <a:pt x="1158" y="105"/>
                    <a:pt x="896" y="354"/>
                  </a:cubicBezTo>
                  <a:cubicBezTo>
                    <a:pt x="1" y="1249"/>
                    <a:pt x="841" y="2546"/>
                    <a:pt x="1816" y="2546"/>
                  </a:cubicBezTo>
                  <a:cubicBezTo>
                    <a:pt x="2098" y="2546"/>
                    <a:pt x="2393" y="2437"/>
                    <a:pt x="2659" y="2178"/>
                  </a:cubicBezTo>
                  <a:cubicBezTo>
                    <a:pt x="3583" y="1301"/>
                    <a:pt x="2717" y="1"/>
                    <a:pt x="172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47" name="Google Shape;1547;p56"/>
            <p:cNvSpPr/>
            <p:nvPr/>
          </p:nvSpPr>
          <p:spPr>
            <a:xfrm>
              <a:off x="2987175" y="1706400"/>
              <a:ext cx="80400" cy="56325"/>
            </a:xfrm>
            <a:custGeom>
              <a:avLst/>
              <a:gdLst/>
              <a:ahLst/>
              <a:cxnLst/>
              <a:rect l="l" t="t" r="r" b="b"/>
              <a:pathLst>
                <a:path w="3216" h="2253" extrusionOk="0">
                  <a:moveTo>
                    <a:pt x="1553" y="1"/>
                  </a:moveTo>
                  <a:cubicBezTo>
                    <a:pt x="1311" y="1"/>
                    <a:pt x="1059" y="89"/>
                    <a:pt x="830" y="298"/>
                  </a:cubicBezTo>
                  <a:cubicBezTo>
                    <a:pt x="0" y="1081"/>
                    <a:pt x="762" y="2253"/>
                    <a:pt x="1642" y="2253"/>
                  </a:cubicBezTo>
                  <a:cubicBezTo>
                    <a:pt x="1890" y="2253"/>
                    <a:pt x="2147" y="2160"/>
                    <a:pt x="2381" y="1940"/>
                  </a:cubicBezTo>
                  <a:cubicBezTo>
                    <a:pt x="3216" y="1176"/>
                    <a:pt x="2440" y="1"/>
                    <a:pt x="155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48" name="Google Shape;1548;p56"/>
            <p:cNvSpPr/>
            <p:nvPr/>
          </p:nvSpPr>
          <p:spPr>
            <a:xfrm>
              <a:off x="2711500" y="1658375"/>
              <a:ext cx="79875" cy="67600"/>
            </a:xfrm>
            <a:custGeom>
              <a:avLst/>
              <a:gdLst/>
              <a:ahLst/>
              <a:cxnLst/>
              <a:rect l="l" t="t" r="r" b="b"/>
              <a:pathLst>
                <a:path w="3195" h="2704" extrusionOk="0">
                  <a:moveTo>
                    <a:pt x="1352" y="0"/>
                  </a:moveTo>
                  <a:cubicBezTo>
                    <a:pt x="1059" y="0"/>
                    <a:pt x="763" y="107"/>
                    <a:pt x="581" y="304"/>
                  </a:cubicBezTo>
                  <a:cubicBezTo>
                    <a:pt x="505" y="369"/>
                    <a:pt x="449" y="433"/>
                    <a:pt x="403" y="501"/>
                  </a:cubicBezTo>
                  <a:lnTo>
                    <a:pt x="403" y="501"/>
                  </a:lnTo>
                  <a:cubicBezTo>
                    <a:pt x="126" y="879"/>
                    <a:pt x="0" y="1470"/>
                    <a:pt x="277" y="1885"/>
                  </a:cubicBezTo>
                  <a:cubicBezTo>
                    <a:pt x="606" y="2415"/>
                    <a:pt x="1089" y="2703"/>
                    <a:pt x="1607" y="2703"/>
                  </a:cubicBezTo>
                  <a:cubicBezTo>
                    <a:pt x="1950" y="2703"/>
                    <a:pt x="2308" y="2577"/>
                    <a:pt x="2647" y="2310"/>
                  </a:cubicBezTo>
                  <a:cubicBezTo>
                    <a:pt x="3195" y="1885"/>
                    <a:pt x="3164" y="943"/>
                    <a:pt x="2708" y="517"/>
                  </a:cubicBezTo>
                  <a:cubicBezTo>
                    <a:pt x="2469" y="305"/>
                    <a:pt x="2184" y="168"/>
                    <a:pt x="1898" y="124"/>
                  </a:cubicBezTo>
                  <a:lnTo>
                    <a:pt x="1898" y="124"/>
                  </a:lnTo>
                  <a:cubicBezTo>
                    <a:pt x="1828" y="91"/>
                    <a:pt x="1754" y="66"/>
                    <a:pt x="1678" y="48"/>
                  </a:cubicBezTo>
                  <a:lnTo>
                    <a:pt x="1678" y="48"/>
                  </a:lnTo>
                  <a:cubicBezTo>
                    <a:pt x="1574" y="16"/>
                    <a:pt x="1463" y="0"/>
                    <a:pt x="135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49" name="Google Shape;1549;p56"/>
            <p:cNvSpPr/>
            <p:nvPr/>
          </p:nvSpPr>
          <p:spPr>
            <a:xfrm>
              <a:off x="2812250" y="1404200"/>
              <a:ext cx="72650" cy="51550"/>
            </a:xfrm>
            <a:custGeom>
              <a:avLst/>
              <a:gdLst/>
              <a:ahLst/>
              <a:cxnLst/>
              <a:rect l="l" t="t" r="r" b="b"/>
              <a:pathLst>
                <a:path w="2906" h="2062" extrusionOk="0">
                  <a:moveTo>
                    <a:pt x="1443" y="0"/>
                  </a:moveTo>
                  <a:cubicBezTo>
                    <a:pt x="1218" y="0"/>
                    <a:pt x="986" y="85"/>
                    <a:pt x="776" y="289"/>
                  </a:cubicBezTo>
                  <a:cubicBezTo>
                    <a:pt x="0" y="993"/>
                    <a:pt x="696" y="2061"/>
                    <a:pt x="1486" y="2061"/>
                  </a:cubicBezTo>
                  <a:cubicBezTo>
                    <a:pt x="1719" y="2061"/>
                    <a:pt x="1960" y="1969"/>
                    <a:pt x="2174" y="1748"/>
                  </a:cubicBezTo>
                  <a:cubicBezTo>
                    <a:pt x="2906" y="1039"/>
                    <a:pt x="2225" y="0"/>
                    <a:pt x="14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50" name="Google Shape;1550;p56"/>
            <p:cNvSpPr/>
            <p:nvPr/>
          </p:nvSpPr>
          <p:spPr>
            <a:xfrm>
              <a:off x="3030100" y="1453050"/>
              <a:ext cx="78900" cy="67150"/>
            </a:xfrm>
            <a:custGeom>
              <a:avLst/>
              <a:gdLst/>
              <a:ahLst/>
              <a:cxnLst/>
              <a:rect l="l" t="t" r="r" b="b"/>
              <a:pathLst>
                <a:path w="3156" h="2686" extrusionOk="0">
                  <a:moveTo>
                    <a:pt x="1914" y="0"/>
                  </a:moveTo>
                  <a:cubicBezTo>
                    <a:pt x="1668" y="0"/>
                    <a:pt x="1424" y="80"/>
                    <a:pt x="1241" y="250"/>
                  </a:cubicBezTo>
                  <a:cubicBezTo>
                    <a:pt x="815" y="706"/>
                    <a:pt x="299" y="1131"/>
                    <a:pt x="116" y="1739"/>
                  </a:cubicBezTo>
                  <a:cubicBezTo>
                    <a:pt x="1" y="2144"/>
                    <a:pt x="297" y="2686"/>
                    <a:pt x="719" y="2686"/>
                  </a:cubicBezTo>
                  <a:cubicBezTo>
                    <a:pt x="741" y="2686"/>
                    <a:pt x="763" y="2684"/>
                    <a:pt x="785" y="2681"/>
                  </a:cubicBezTo>
                  <a:cubicBezTo>
                    <a:pt x="1423" y="2620"/>
                    <a:pt x="1879" y="2286"/>
                    <a:pt x="2426" y="1921"/>
                  </a:cubicBezTo>
                  <a:cubicBezTo>
                    <a:pt x="2943" y="1587"/>
                    <a:pt x="3156" y="949"/>
                    <a:pt x="2761" y="402"/>
                  </a:cubicBezTo>
                  <a:cubicBezTo>
                    <a:pt x="2570" y="141"/>
                    <a:pt x="2241" y="0"/>
                    <a:pt x="19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51" name="Google Shape;1551;p56"/>
            <p:cNvSpPr/>
            <p:nvPr/>
          </p:nvSpPr>
          <p:spPr>
            <a:xfrm>
              <a:off x="2854850" y="1711625"/>
              <a:ext cx="59625" cy="42450"/>
            </a:xfrm>
            <a:custGeom>
              <a:avLst/>
              <a:gdLst/>
              <a:ahLst/>
              <a:cxnLst/>
              <a:rect l="l" t="t" r="r" b="b"/>
              <a:pathLst>
                <a:path w="2385" h="1698" extrusionOk="0">
                  <a:moveTo>
                    <a:pt x="1152" y="1"/>
                  </a:moveTo>
                  <a:cubicBezTo>
                    <a:pt x="963" y="1"/>
                    <a:pt x="767" y="72"/>
                    <a:pt x="591" y="241"/>
                  </a:cubicBezTo>
                  <a:cubicBezTo>
                    <a:pt x="1" y="832"/>
                    <a:pt x="548" y="1698"/>
                    <a:pt x="1193" y="1698"/>
                  </a:cubicBezTo>
                  <a:cubicBezTo>
                    <a:pt x="1377" y="1698"/>
                    <a:pt x="1570" y="1626"/>
                    <a:pt x="1746" y="1457"/>
                  </a:cubicBezTo>
                  <a:cubicBezTo>
                    <a:pt x="2384" y="866"/>
                    <a:pt x="1810" y="1"/>
                    <a:pt x="11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52" name="Google Shape;1552;p56"/>
            <p:cNvSpPr/>
            <p:nvPr/>
          </p:nvSpPr>
          <p:spPr>
            <a:xfrm>
              <a:off x="2664675" y="1516975"/>
              <a:ext cx="84725" cy="59250"/>
            </a:xfrm>
            <a:custGeom>
              <a:avLst/>
              <a:gdLst/>
              <a:ahLst/>
              <a:cxnLst/>
              <a:rect l="l" t="t" r="r" b="b"/>
              <a:pathLst>
                <a:path w="3389" h="2370" extrusionOk="0">
                  <a:moveTo>
                    <a:pt x="1680" y="0"/>
                  </a:moveTo>
                  <a:cubicBezTo>
                    <a:pt x="1418" y="0"/>
                    <a:pt x="1147" y="100"/>
                    <a:pt x="903" y="337"/>
                  </a:cubicBezTo>
                  <a:cubicBezTo>
                    <a:pt x="1" y="1121"/>
                    <a:pt x="825" y="2369"/>
                    <a:pt x="1750" y="2369"/>
                  </a:cubicBezTo>
                  <a:cubicBezTo>
                    <a:pt x="2009" y="2369"/>
                    <a:pt x="2275" y="2272"/>
                    <a:pt x="2514" y="2039"/>
                  </a:cubicBezTo>
                  <a:cubicBezTo>
                    <a:pt x="3388" y="1212"/>
                    <a:pt x="2592" y="0"/>
                    <a:pt x="168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53" name="Google Shape;1553;p56"/>
            <p:cNvSpPr/>
            <p:nvPr/>
          </p:nvSpPr>
          <p:spPr>
            <a:xfrm>
              <a:off x="3084675" y="1927225"/>
              <a:ext cx="60050" cy="55450"/>
            </a:xfrm>
            <a:custGeom>
              <a:avLst/>
              <a:gdLst/>
              <a:ahLst/>
              <a:cxnLst/>
              <a:rect l="l" t="t" r="r" b="b"/>
              <a:pathLst>
                <a:path w="2402" h="2218" extrusionOk="0">
                  <a:moveTo>
                    <a:pt x="1008" y="1"/>
                  </a:moveTo>
                  <a:cubicBezTo>
                    <a:pt x="854" y="1"/>
                    <a:pt x="698" y="48"/>
                    <a:pt x="547" y="158"/>
                  </a:cubicBezTo>
                  <a:cubicBezTo>
                    <a:pt x="91" y="553"/>
                    <a:pt x="0" y="1161"/>
                    <a:pt x="395" y="1556"/>
                  </a:cubicBezTo>
                  <a:lnTo>
                    <a:pt x="821" y="1952"/>
                  </a:lnTo>
                  <a:cubicBezTo>
                    <a:pt x="993" y="2123"/>
                    <a:pt x="1213" y="2218"/>
                    <a:pt x="1433" y="2218"/>
                  </a:cubicBezTo>
                  <a:cubicBezTo>
                    <a:pt x="1601" y="2218"/>
                    <a:pt x="1770" y="2162"/>
                    <a:pt x="1915" y="2043"/>
                  </a:cubicBezTo>
                  <a:cubicBezTo>
                    <a:pt x="2219" y="1800"/>
                    <a:pt x="2402" y="1313"/>
                    <a:pt x="2158" y="979"/>
                  </a:cubicBezTo>
                  <a:cubicBezTo>
                    <a:pt x="2067" y="827"/>
                    <a:pt x="1946" y="675"/>
                    <a:pt x="1824" y="462"/>
                  </a:cubicBezTo>
                  <a:cubicBezTo>
                    <a:pt x="1620" y="197"/>
                    <a:pt x="1321" y="1"/>
                    <a:pt x="100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54" name="Google Shape;1554;p56"/>
            <p:cNvSpPr/>
            <p:nvPr/>
          </p:nvSpPr>
          <p:spPr>
            <a:xfrm>
              <a:off x="3199500" y="1813800"/>
              <a:ext cx="53900" cy="37125"/>
            </a:xfrm>
            <a:custGeom>
              <a:avLst/>
              <a:gdLst/>
              <a:ahLst/>
              <a:cxnLst/>
              <a:rect l="l" t="t" r="r" b="b"/>
              <a:pathLst>
                <a:path w="2156" h="1485" extrusionOk="0">
                  <a:moveTo>
                    <a:pt x="1054" y="0"/>
                  </a:moveTo>
                  <a:cubicBezTo>
                    <a:pt x="893" y="0"/>
                    <a:pt x="726" y="59"/>
                    <a:pt x="575" y="197"/>
                  </a:cubicBezTo>
                  <a:cubicBezTo>
                    <a:pt x="0" y="699"/>
                    <a:pt x="519" y="1484"/>
                    <a:pt x="1121" y="1484"/>
                  </a:cubicBezTo>
                  <a:cubicBezTo>
                    <a:pt x="1284" y="1484"/>
                    <a:pt x="1453" y="1427"/>
                    <a:pt x="1608" y="1291"/>
                  </a:cubicBezTo>
                  <a:cubicBezTo>
                    <a:pt x="2156" y="767"/>
                    <a:pt x="1640" y="0"/>
                    <a:pt x="105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55" name="Google Shape;1555;p56"/>
            <p:cNvSpPr/>
            <p:nvPr/>
          </p:nvSpPr>
          <p:spPr>
            <a:xfrm>
              <a:off x="2914100" y="1844850"/>
              <a:ext cx="69925" cy="49850"/>
            </a:xfrm>
            <a:custGeom>
              <a:avLst/>
              <a:gdLst/>
              <a:ahLst/>
              <a:cxnLst/>
              <a:rect l="l" t="t" r="r" b="b"/>
              <a:pathLst>
                <a:path w="2797" h="1994" extrusionOk="0">
                  <a:moveTo>
                    <a:pt x="1339" y="1"/>
                  </a:moveTo>
                  <a:cubicBezTo>
                    <a:pt x="1128" y="1"/>
                    <a:pt x="910" y="78"/>
                    <a:pt x="714" y="262"/>
                  </a:cubicBezTo>
                  <a:cubicBezTo>
                    <a:pt x="1" y="951"/>
                    <a:pt x="682" y="1994"/>
                    <a:pt x="1449" y="1994"/>
                  </a:cubicBezTo>
                  <a:cubicBezTo>
                    <a:pt x="1663" y="1994"/>
                    <a:pt x="1883" y="1913"/>
                    <a:pt x="2082" y="1721"/>
                  </a:cubicBezTo>
                  <a:cubicBezTo>
                    <a:pt x="2797" y="1029"/>
                    <a:pt x="2109" y="1"/>
                    <a:pt x="133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56" name="Google Shape;1556;p56"/>
            <p:cNvSpPr/>
            <p:nvPr/>
          </p:nvSpPr>
          <p:spPr>
            <a:xfrm>
              <a:off x="2990125" y="1303025"/>
              <a:ext cx="76175" cy="54025"/>
            </a:xfrm>
            <a:custGeom>
              <a:avLst/>
              <a:gdLst/>
              <a:ahLst/>
              <a:cxnLst/>
              <a:rect l="l" t="t" r="r" b="b"/>
              <a:pathLst>
                <a:path w="3047" h="2161" extrusionOk="0">
                  <a:moveTo>
                    <a:pt x="1485" y="0"/>
                  </a:moveTo>
                  <a:cubicBezTo>
                    <a:pt x="1254" y="0"/>
                    <a:pt x="1016" y="87"/>
                    <a:pt x="804" y="293"/>
                  </a:cubicBezTo>
                  <a:cubicBezTo>
                    <a:pt x="1" y="1025"/>
                    <a:pt x="720" y="2161"/>
                    <a:pt x="1552" y="2161"/>
                  </a:cubicBezTo>
                  <a:cubicBezTo>
                    <a:pt x="1791" y="2161"/>
                    <a:pt x="2039" y="2067"/>
                    <a:pt x="2263" y="1843"/>
                  </a:cubicBezTo>
                  <a:cubicBezTo>
                    <a:pt x="3046" y="1107"/>
                    <a:pt x="2309" y="0"/>
                    <a:pt x="148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57" name="Google Shape;1557;p56"/>
            <p:cNvSpPr/>
            <p:nvPr/>
          </p:nvSpPr>
          <p:spPr>
            <a:xfrm>
              <a:off x="3220200" y="1557425"/>
              <a:ext cx="86350" cy="60875"/>
            </a:xfrm>
            <a:custGeom>
              <a:avLst/>
              <a:gdLst/>
              <a:ahLst/>
              <a:cxnLst/>
              <a:rect l="l" t="t" r="r" b="b"/>
              <a:pathLst>
                <a:path w="3454" h="2435" extrusionOk="0">
                  <a:moveTo>
                    <a:pt x="1680" y="1"/>
                  </a:moveTo>
                  <a:cubicBezTo>
                    <a:pt x="1417" y="1"/>
                    <a:pt x="1146" y="98"/>
                    <a:pt x="902" y="330"/>
                  </a:cubicBezTo>
                  <a:cubicBezTo>
                    <a:pt x="0" y="1160"/>
                    <a:pt x="820" y="2434"/>
                    <a:pt x="1773" y="2434"/>
                  </a:cubicBezTo>
                  <a:cubicBezTo>
                    <a:pt x="2041" y="2434"/>
                    <a:pt x="2320" y="2333"/>
                    <a:pt x="2573" y="2093"/>
                  </a:cubicBezTo>
                  <a:cubicBezTo>
                    <a:pt x="3453" y="1261"/>
                    <a:pt x="2622" y="1"/>
                    <a:pt x="168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58" name="Google Shape;1558;p56"/>
            <p:cNvSpPr/>
            <p:nvPr/>
          </p:nvSpPr>
          <p:spPr>
            <a:xfrm>
              <a:off x="2840750" y="1546550"/>
              <a:ext cx="42525" cy="30300"/>
            </a:xfrm>
            <a:custGeom>
              <a:avLst/>
              <a:gdLst/>
              <a:ahLst/>
              <a:cxnLst/>
              <a:rect l="l" t="t" r="r" b="b"/>
              <a:pathLst>
                <a:path w="1701" h="1212" extrusionOk="0">
                  <a:moveTo>
                    <a:pt x="813" y="0"/>
                  </a:moveTo>
                  <a:cubicBezTo>
                    <a:pt x="684" y="0"/>
                    <a:pt x="549" y="47"/>
                    <a:pt x="426" y="157"/>
                  </a:cubicBezTo>
                  <a:cubicBezTo>
                    <a:pt x="0" y="583"/>
                    <a:pt x="403" y="1211"/>
                    <a:pt x="860" y="1211"/>
                  </a:cubicBezTo>
                  <a:cubicBezTo>
                    <a:pt x="990" y="1211"/>
                    <a:pt x="1125" y="1160"/>
                    <a:pt x="1247" y="1039"/>
                  </a:cubicBezTo>
                  <a:cubicBezTo>
                    <a:pt x="1701" y="632"/>
                    <a:pt x="1290" y="0"/>
                    <a:pt x="81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59" name="Google Shape;1559;p56"/>
            <p:cNvSpPr/>
            <p:nvPr/>
          </p:nvSpPr>
          <p:spPr>
            <a:xfrm>
              <a:off x="2641650" y="1300600"/>
              <a:ext cx="69175" cy="64875"/>
            </a:xfrm>
            <a:custGeom>
              <a:avLst/>
              <a:gdLst/>
              <a:ahLst/>
              <a:cxnLst/>
              <a:rect l="l" t="t" r="r" b="b"/>
              <a:pathLst>
                <a:path w="2767" h="2595" extrusionOk="0">
                  <a:moveTo>
                    <a:pt x="1065" y="0"/>
                  </a:moveTo>
                  <a:cubicBezTo>
                    <a:pt x="867" y="0"/>
                    <a:pt x="670" y="59"/>
                    <a:pt x="487" y="208"/>
                  </a:cubicBezTo>
                  <a:cubicBezTo>
                    <a:pt x="31" y="542"/>
                    <a:pt x="1" y="1150"/>
                    <a:pt x="183" y="1636"/>
                  </a:cubicBezTo>
                  <a:cubicBezTo>
                    <a:pt x="393" y="2202"/>
                    <a:pt x="848" y="2594"/>
                    <a:pt x="1349" y="2594"/>
                  </a:cubicBezTo>
                  <a:cubicBezTo>
                    <a:pt x="1575" y="2594"/>
                    <a:pt x="1811" y="2515"/>
                    <a:pt x="2037" y="2335"/>
                  </a:cubicBezTo>
                  <a:cubicBezTo>
                    <a:pt x="2767" y="1849"/>
                    <a:pt x="2736" y="785"/>
                    <a:pt x="2007" y="329"/>
                  </a:cubicBezTo>
                  <a:cubicBezTo>
                    <a:pt x="1723" y="159"/>
                    <a:pt x="1392" y="0"/>
                    <a:pt x="106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60" name="Google Shape;1560;p56"/>
            <p:cNvSpPr/>
            <p:nvPr/>
          </p:nvSpPr>
          <p:spPr>
            <a:xfrm>
              <a:off x="2824675" y="1103425"/>
              <a:ext cx="80925" cy="56350"/>
            </a:xfrm>
            <a:custGeom>
              <a:avLst/>
              <a:gdLst/>
              <a:ahLst/>
              <a:cxnLst/>
              <a:rect l="l" t="t" r="r" b="b"/>
              <a:pathLst>
                <a:path w="3237" h="2254" extrusionOk="0">
                  <a:moveTo>
                    <a:pt x="1569" y="0"/>
                  </a:moveTo>
                  <a:cubicBezTo>
                    <a:pt x="1319" y="0"/>
                    <a:pt x="1060" y="93"/>
                    <a:pt x="826" y="313"/>
                  </a:cubicBezTo>
                  <a:cubicBezTo>
                    <a:pt x="0" y="1091"/>
                    <a:pt x="766" y="2254"/>
                    <a:pt x="1648" y="2254"/>
                  </a:cubicBezTo>
                  <a:cubicBezTo>
                    <a:pt x="1903" y="2254"/>
                    <a:pt x="2168" y="2156"/>
                    <a:pt x="2406" y="1924"/>
                  </a:cubicBezTo>
                  <a:cubicBezTo>
                    <a:pt x="3236" y="1166"/>
                    <a:pt x="2457" y="0"/>
                    <a:pt x="15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61" name="Google Shape;1561;p56"/>
            <p:cNvSpPr/>
            <p:nvPr/>
          </p:nvSpPr>
          <p:spPr>
            <a:xfrm>
              <a:off x="2806825" y="1305425"/>
              <a:ext cx="53125" cy="37600"/>
            </a:xfrm>
            <a:custGeom>
              <a:avLst/>
              <a:gdLst/>
              <a:ahLst/>
              <a:cxnLst/>
              <a:rect l="l" t="t" r="r" b="b"/>
              <a:pathLst>
                <a:path w="2125" h="1504" extrusionOk="0">
                  <a:moveTo>
                    <a:pt x="1031" y="1"/>
                  </a:moveTo>
                  <a:cubicBezTo>
                    <a:pt x="873" y="1"/>
                    <a:pt x="712" y="59"/>
                    <a:pt x="567" y="197"/>
                  </a:cubicBezTo>
                  <a:cubicBezTo>
                    <a:pt x="0" y="740"/>
                    <a:pt x="498" y="1503"/>
                    <a:pt x="1090" y="1503"/>
                  </a:cubicBezTo>
                  <a:cubicBezTo>
                    <a:pt x="1260" y="1503"/>
                    <a:pt x="1438" y="1441"/>
                    <a:pt x="1600" y="1291"/>
                  </a:cubicBezTo>
                  <a:cubicBezTo>
                    <a:pt x="2124" y="767"/>
                    <a:pt x="1603" y="1"/>
                    <a:pt x="10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62" name="Google Shape;1562;p56"/>
            <p:cNvSpPr/>
            <p:nvPr/>
          </p:nvSpPr>
          <p:spPr>
            <a:xfrm>
              <a:off x="3298875" y="1915225"/>
              <a:ext cx="92900" cy="65575"/>
            </a:xfrm>
            <a:custGeom>
              <a:avLst/>
              <a:gdLst/>
              <a:ahLst/>
              <a:cxnLst/>
              <a:rect l="l" t="t" r="r" b="b"/>
              <a:pathLst>
                <a:path w="3716" h="2623" extrusionOk="0">
                  <a:moveTo>
                    <a:pt x="1818" y="0"/>
                  </a:moveTo>
                  <a:cubicBezTo>
                    <a:pt x="1527" y="0"/>
                    <a:pt x="1223" y="108"/>
                    <a:pt x="946" y="365"/>
                  </a:cubicBezTo>
                  <a:cubicBezTo>
                    <a:pt x="0" y="1264"/>
                    <a:pt x="895" y="2623"/>
                    <a:pt x="1911" y="2623"/>
                  </a:cubicBezTo>
                  <a:cubicBezTo>
                    <a:pt x="2201" y="2623"/>
                    <a:pt x="2500" y="2512"/>
                    <a:pt x="2770" y="2249"/>
                  </a:cubicBezTo>
                  <a:cubicBezTo>
                    <a:pt x="3716" y="1327"/>
                    <a:pt x="2840" y="0"/>
                    <a:pt x="18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63" name="Google Shape;1563;p56"/>
            <p:cNvSpPr/>
            <p:nvPr/>
          </p:nvSpPr>
          <p:spPr>
            <a:xfrm>
              <a:off x="3352825" y="1772100"/>
              <a:ext cx="67525" cy="47275"/>
            </a:xfrm>
            <a:custGeom>
              <a:avLst/>
              <a:gdLst/>
              <a:ahLst/>
              <a:cxnLst/>
              <a:rect l="l" t="t" r="r" b="b"/>
              <a:pathLst>
                <a:path w="2701" h="1891" extrusionOk="0">
                  <a:moveTo>
                    <a:pt x="1325" y="1"/>
                  </a:moveTo>
                  <a:cubicBezTo>
                    <a:pt x="1124" y="1"/>
                    <a:pt x="918" y="76"/>
                    <a:pt x="733" y="254"/>
                  </a:cubicBezTo>
                  <a:cubicBezTo>
                    <a:pt x="1" y="916"/>
                    <a:pt x="628" y="1890"/>
                    <a:pt x="1373" y="1890"/>
                  </a:cubicBezTo>
                  <a:cubicBezTo>
                    <a:pt x="1585" y="1890"/>
                    <a:pt x="1807" y="1811"/>
                    <a:pt x="2010" y="1622"/>
                  </a:cubicBezTo>
                  <a:cubicBezTo>
                    <a:pt x="2700" y="979"/>
                    <a:pt x="2049" y="1"/>
                    <a:pt x="132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64" name="Google Shape;1564;p56"/>
            <p:cNvSpPr/>
            <p:nvPr/>
          </p:nvSpPr>
          <p:spPr>
            <a:xfrm>
              <a:off x="3105175" y="1300600"/>
              <a:ext cx="81450" cy="56650"/>
            </a:xfrm>
            <a:custGeom>
              <a:avLst/>
              <a:gdLst/>
              <a:ahLst/>
              <a:cxnLst/>
              <a:rect l="l" t="t" r="r" b="b"/>
              <a:pathLst>
                <a:path w="3258" h="2266" extrusionOk="0">
                  <a:moveTo>
                    <a:pt x="1610" y="0"/>
                  </a:moveTo>
                  <a:cubicBezTo>
                    <a:pt x="1355" y="0"/>
                    <a:pt x="1091" y="97"/>
                    <a:pt x="852" y="329"/>
                  </a:cubicBezTo>
                  <a:cubicBezTo>
                    <a:pt x="1" y="1086"/>
                    <a:pt x="768" y="2266"/>
                    <a:pt x="1666" y="2266"/>
                  </a:cubicBezTo>
                  <a:cubicBezTo>
                    <a:pt x="1923" y="2266"/>
                    <a:pt x="2190" y="2170"/>
                    <a:pt x="2433" y="1940"/>
                  </a:cubicBezTo>
                  <a:cubicBezTo>
                    <a:pt x="3258" y="1162"/>
                    <a:pt x="2492" y="0"/>
                    <a:pt x="16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65" name="Google Shape;1565;p56"/>
            <p:cNvSpPr/>
            <p:nvPr/>
          </p:nvSpPr>
          <p:spPr>
            <a:xfrm>
              <a:off x="2950725" y="1052550"/>
              <a:ext cx="73825" cy="52075"/>
            </a:xfrm>
            <a:custGeom>
              <a:avLst/>
              <a:gdLst/>
              <a:ahLst/>
              <a:cxnLst/>
              <a:rect l="l" t="t" r="r" b="b"/>
              <a:pathLst>
                <a:path w="2953" h="2083" extrusionOk="0">
                  <a:moveTo>
                    <a:pt x="1410" y="0"/>
                  </a:moveTo>
                  <a:cubicBezTo>
                    <a:pt x="1183" y="0"/>
                    <a:pt x="949" y="84"/>
                    <a:pt x="738" y="282"/>
                  </a:cubicBezTo>
                  <a:cubicBezTo>
                    <a:pt x="0" y="996"/>
                    <a:pt x="716" y="2083"/>
                    <a:pt x="1514" y="2083"/>
                  </a:cubicBezTo>
                  <a:cubicBezTo>
                    <a:pt x="1735" y="2083"/>
                    <a:pt x="1962" y="1999"/>
                    <a:pt x="2167" y="1801"/>
                  </a:cubicBezTo>
                  <a:cubicBezTo>
                    <a:pt x="2952" y="1087"/>
                    <a:pt x="2228" y="0"/>
                    <a:pt x="14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1566" name="Google Shape;1566;p56"/>
          <p:cNvSpPr txBox="1">
            <a:spLocks noGrp="1"/>
          </p:cNvSpPr>
          <p:nvPr>
            <p:ph type="title" idx="5"/>
          </p:nvPr>
        </p:nvSpPr>
        <p:spPr>
          <a:xfrm>
            <a:off x="721863" y="2805324"/>
            <a:ext cx="2286000" cy="485100"/>
          </a:xfrm>
          <a:prstGeom prst="rect">
            <a:avLst/>
          </a:prstGeom>
        </p:spPr>
        <p:txBody>
          <a:bodyPr spcFirstLastPara="1" wrap="square" lIns="0" tIns="0" rIns="0" bIns="0" anchor="b" anchorCtr="0">
            <a:noAutofit/>
          </a:bodyPr>
          <a:lstStyle>
            <a:lvl1pPr lvl="0" algn="ctr" rtl="0">
              <a:spcBef>
                <a:spcPts val="0"/>
              </a:spcBef>
              <a:spcAft>
                <a:spcPts val="0"/>
              </a:spcAft>
              <a:buClr>
                <a:schemeClr val="accent2"/>
              </a:buClr>
              <a:buSzPts val="1400"/>
              <a:buNone/>
              <a:defRPr sz="1800">
                <a:solidFill>
                  <a:schemeClr val="accent1"/>
                </a:solidFill>
              </a:defRPr>
            </a:lvl1pPr>
            <a:lvl2pPr lvl="1" algn="ctr" rtl="0">
              <a:spcBef>
                <a:spcPts val="0"/>
              </a:spcBef>
              <a:spcAft>
                <a:spcPts val="0"/>
              </a:spcAft>
              <a:buSzPts val="2800"/>
              <a:buFont typeface="Teko"/>
              <a:buNone/>
              <a:defRPr b="1">
                <a:latin typeface="Teko"/>
                <a:ea typeface="Teko"/>
                <a:cs typeface="Teko"/>
                <a:sym typeface="Teko"/>
              </a:defRPr>
            </a:lvl2pPr>
            <a:lvl3pPr lvl="2" algn="ctr" rtl="0">
              <a:spcBef>
                <a:spcPts val="0"/>
              </a:spcBef>
              <a:spcAft>
                <a:spcPts val="0"/>
              </a:spcAft>
              <a:buSzPts val="2800"/>
              <a:buFont typeface="Teko"/>
              <a:buNone/>
              <a:defRPr b="1">
                <a:latin typeface="Teko"/>
                <a:ea typeface="Teko"/>
                <a:cs typeface="Teko"/>
                <a:sym typeface="Teko"/>
              </a:defRPr>
            </a:lvl3pPr>
            <a:lvl4pPr lvl="3" algn="ctr" rtl="0">
              <a:spcBef>
                <a:spcPts val="0"/>
              </a:spcBef>
              <a:spcAft>
                <a:spcPts val="0"/>
              </a:spcAft>
              <a:buSzPts val="2800"/>
              <a:buFont typeface="Teko"/>
              <a:buNone/>
              <a:defRPr b="1">
                <a:latin typeface="Teko"/>
                <a:ea typeface="Teko"/>
                <a:cs typeface="Teko"/>
                <a:sym typeface="Teko"/>
              </a:defRPr>
            </a:lvl4pPr>
            <a:lvl5pPr lvl="4" algn="ctr" rtl="0">
              <a:spcBef>
                <a:spcPts val="0"/>
              </a:spcBef>
              <a:spcAft>
                <a:spcPts val="0"/>
              </a:spcAft>
              <a:buSzPts val="2800"/>
              <a:buFont typeface="Teko"/>
              <a:buNone/>
              <a:defRPr b="1">
                <a:latin typeface="Teko"/>
                <a:ea typeface="Teko"/>
                <a:cs typeface="Teko"/>
                <a:sym typeface="Teko"/>
              </a:defRPr>
            </a:lvl5pPr>
            <a:lvl6pPr lvl="5" algn="ctr" rtl="0">
              <a:spcBef>
                <a:spcPts val="0"/>
              </a:spcBef>
              <a:spcAft>
                <a:spcPts val="0"/>
              </a:spcAft>
              <a:buSzPts val="2800"/>
              <a:buFont typeface="Teko"/>
              <a:buNone/>
              <a:defRPr b="1">
                <a:latin typeface="Teko"/>
                <a:ea typeface="Teko"/>
                <a:cs typeface="Teko"/>
                <a:sym typeface="Teko"/>
              </a:defRPr>
            </a:lvl6pPr>
            <a:lvl7pPr lvl="6" algn="ctr" rtl="0">
              <a:spcBef>
                <a:spcPts val="0"/>
              </a:spcBef>
              <a:spcAft>
                <a:spcPts val="0"/>
              </a:spcAft>
              <a:buSzPts val="2800"/>
              <a:buFont typeface="Teko"/>
              <a:buNone/>
              <a:defRPr b="1">
                <a:latin typeface="Teko"/>
                <a:ea typeface="Teko"/>
                <a:cs typeface="Teko"/>
                <a:sym typeface="Teko"/>
              </a:defRPr>
            </a:lvl7pPr>
            <a:lvl8pPr lvl="7" algn="ctr" rtl="0">
              <a:spcBef>
                <a:spcPts val="0"/>
              </a:spcBef>
              <a:spcAft>
                <a:spcPts val="0"/>
              </a:spcAft>
              <a:buSzPts val="2800"/>
              <a:buFont typeface="Teko"/>
              <a:buNone/>
              <a:defRPr b="1">
                <a:latin typeface="Teko"/>
                <a:ea typeface="Teko"/>
                <a:cs typeface="Teko"/>
                <a:sym typeface="Teko"/>
              </a:defRPr>
            </a:lvl8pPr>
            <a:lvl9pPr lvl="8" algn="ctr" rtl="0">
              <a:spcBef>
                <a:spcPts val="0"/>
              </a:spcBef>
              <a:spcAft>
                <a:spcPts val="0"/>
              </a:spcAft>
              <a:buSzPts val="2800"/>
              <a:buFont typeface="Teko"/>
              <a:buNone/>
              <a:defRPr b="1">
                <a:latin typeface="Teko"/>
                <a:ea typeface="Teko"/>
                <a:cs typeface="Teko"/>
                <a:sym typeface="Teko"/>
              </a:defRPr>
            </a:lvl9pPr>
          </a:lstStyle>
          <a:p>
            <a:endParaRPr/>
          </a:p>
        </p:txBody>
      </p:sp>
      <p:sp>
        <p:nvSpPr>
          <p:cNvPr id="1567" name="Google Shape;1567;p56"/>
          <p:cNvSpPr txBox="1">
            <a:spLocks noGrp="1"/>
          </p:cNvSpPr>
          <p:nvPr>
            <p:ph type="title" idx="6"/>
          </p:nvPr>
        </p:nvSpPr>
        <p:spPr>
          <a:xfrm>
            <a:off x="3465063" y="2805324"/>
            <a:ext cx="2286000" cy="485100"/>
          </a:xfrm>
          <a:prstGeom prst="rect">
            <a:avLst/>
          </a:prstGeom>
        </p:spPr>
        <p:txBody>
          <a:bodyPr spcFirstLastPara="1" wrap="square" lIns="0" tIns="0" rIns="0" bIns="0" anchor="b" anchorCtr="0">
            <a:noAutofit/>
          </a:bodyPr>
          <a:lstStyle>
            <a:lvl1pPr lvl="0" algn="ctr" rtl="0">
              <a:spcBef>
                <a:spcPts val="0"/>
              </a:spcBef>
              <a:spcAft>
                <a:spcPts val="0"/>
              </a:spcAft>
              <a:buClr>
                <a:schemeClr val="accent2"/>
              </a:buClr>
              <a:buSzPts val="1400"/>
              <a:buNone/>
              <a:defRPr sz="1800">
                <a:solidFill>
                  <a:schemeClr val="accent1"/>
                </a:solidFill>
              </a:defRPr>
            </a:lvl1pPr>
            <a:lvl2pPr lvl="1" algn="ctr" rtl="0">
              <a:spcBef>
                <a:spcPts val="0"/>
              </a:spcBef>
              <a:spcAft>
                <a:spcPts val="0"/>
              </a:spcAft>
              <a:buSzPts val="2800"/>
              <a:buFont typeface="Teko"/>
              <a:buNone/>
              <a:defRPr b="1">
                <a:latin typeface="Teko"/>
                <a:ea typeface="Teko"/>
                <a:cs typeface="Teko"/>
                <a:sym typeface="Teko"/>
              </a:defRPr>
            </a:lvl2pPr>
            <a:lvl3pPr lvl="2" algn="ctr" rtl="0">
              <a:spcBef>
                <a:spcPts val="0"/>
              </a:spcBef>
              <a:spcAft>
                <a:spcPts val="0"/>
              </a:spcAft>
              <a:buSzPts val="2800"/>
              <a:buFont typeface="Teko"/>
              <a:buNone/>
              <a:defRPr b="1">
                <a:latin typeface="Teko"/>
                <a:ea typeface="Teko"/>
                <a:cs typeface="Teko"/>
                <a:sym typeface="Teko"/>
              </a:defRPr>
            </a:lvl3pPr>
            <a:lvl4pPr lvl="3" algn="ctr" rtl="0">
              <a:spcBef>
                <a:spcPts val="0"/>
              </a:spcBef>
              <a:spcAft>
                <a:spcPts val="0"/>
              </a:spcAft>
              <a:buSzPts val="2800"/>
              <a:buFont typeface="Teko"/>
              <a:buNone/>
              <a:defRPr b="1">
                <a:latin typeface="Teko"/>
                <a:ea typeface="Teko"/>
                <a:cs typeface="Teko"/>
                <a:sym typeface="Teko"/>
              </a:defRPr>
            </a:lvl4pPr>
            <a:lvl5pPr lvl="4" algn="ctr" rtl="0">
              <a:spcBef>
                <a:spcPts val="0"/>
              </a:spcBef>
              <a:spcAft>
                <a:spcPts val="0"/>
              </a:spcAft>
              <a:buSzPts val="2800"/>
              <a:buFont typeface="Teko"/>
              <a:buNone/>
              <a:defRPr b="1">
                <a:latin typeface="Teko"/>
                <a:ea typeface="Teko"/>
                <a:cs typeface="Teko"/>
                <a:sym typeface="Teko"/>
              </a:defRPr>
            </a:lvl5pPr>
            <a:lvl6pPr lvl="5" algn="ctr" rtl="0">
              <a:spcBef>
                <a:spcPts val="0"/>
              </a:spcBef>
              <a:spcAft>
                <a:spcPts val="0"/>
              </a:spcAft>
              <a:buSzPts val="2800"/>
              <a:buFont typeface="Teko"/>
              <a:buNone/>
              <a:defRPr b="1">
                <a:latin typeface="Teko"/>
                <a:ea typeface="Teko"/>
                <a:cs typeface="Teko"/>
                <a:sym typeface="Teko"/>
              </a:defRPr>
            </a:lvl6pPr>
            <a:lvl7pPr lvl="6" algn="ctr" rtl="0">
              <a:spcBef>
                <a:spcPts val="0"/>
              </a:spcBef>
              <a:spcAft>
                <a:spcPts val="0"/>
              </a:spcAft>
              <a:buSzPts val="2800"/>
              <a:buFont typeface="Teko"/>
              <a:buNone/>
              <a:defRPr b="1">
                <a:latin typeface="Teko"/>
                <a:ea typeface="Teko"/>
                <a:cs typeface="Teko"/>
                <a:sym typeface="Teko"/>
              </a:defRPr>
            </a:lvl7pPr>
            <a:lvl8pPr lvl="7" algn="ctr" rtl="0">
              <a:spcBef>
                <a:spcPts val="0"/>
              </a:spcBef>
              <a:spcAft>
                <a:spcPts val="0"/>
              </a:spcAft>
              <a:buSzPts val="2800"/>
              <a:buFont typeface="Teko"/>
              <a:buNone/>
              <a:defRPr b="1">
                <a:latin typeface="Teko"/>
                <a:ea typeface="Teko"/>
                <a:cs typeface="Teko"/>
                <a:sym typeface="Teko"/>
              </a:defRPr>
            </a:lvl8pPr>
            <a:lvl9pPr lvl="8" algn="ctr" rtl="0">
              <a:spcBef>
                <a:spcPts val="0"/>
              </a:spcBef>
              <a:spcAft>
                <a:spcPts val="0"/>
              </a:spcAft>
              <a:buSzPts val="2800"/>
              <a:buFont typeface="Teko"/>
              <a:buNone/>
              <a:defRPr b="1">
                <a:latin typeface="Teko"/>
                <a:ea typeface="Teko"/>
                <a:cs typeface="Teko"/>
                <a:sym typeface="Teko"/>
              </a:defRPr>
            </a:lvl9pPr>
          </a:lstStyle>
          <a:p>
            <a:endParaRPr/>
          </a:p>
        </p:txBody>
      </p:sp>
      <p:sp>
        <p:nvSpPr>
          <p:cNvPr id="1568" name="Google Shape;1568;p56"/>
          <p:cNvSpPr txBox="1">
            <a:spLocks noGrp="1"/>
          </p:cNvSpPr>
          <p:nvPr>
            <p:ph type="title" idx="7"/>
          </p:nvPr>
        </p:nvSpPr>
        <p:spPr>
          <a:xfrm>
            <a:off x="6134100" y="2805324"/>
            <a:ext cx="2286000" cy="485100"/>
          </a:xfrm>
          <a:prstGeom prst="rect">
            <a:avLst/>
          </a:prstGeom>
        </p:spPr>
        <p:txBody>
          <a:bodyPr spcFirstLastPara="1" wrap="square" lIns="0" tIns="0" rIns="0" bIns="0" anchor="b" anchorCtr="0">
            <a:noAutofit/>
          </a:bodyPr>
          <a:lstStyle>
            <a:lvl1pPr lvl="0" algn="ctr" rtl="0">
              <a:spcBef>
                <a:spcPts val="0"/>
              </a:spcBef>
              <a:spcAft>
                <a:spcPts val="0"/>
              </a:spcAft>
              <a:buClr>
                <a:schemeClr val="accent2"/>
              </a:buClr>
              <a:buSzPts val="1400"/>
              <a:buNone/>
              <a:defRPr sz="1800">
                <a:solidFill>
                  <a:schemeClr val="accent1"/>
                </a:solidFill>
              </a:defRPr>
            </a:lvl1pPr>
            <a:lvl2pPr lvl="1" algn="ctr" rtl="0">
              <a:spcBef>
                <a:spcPts val="0"/>
              </a:spcBef>
              <a:spcAft>
                <a:spcPts val="0"/>
              </a:spcAft>
              <a:buSzPts val="2800"/>
              <a:buFont typeface="Teko"/>
              <a:buNone/>
              <a:defRPr b="1">
                <a:latin typeface="Teko"/>
                <a:ea typeface="Teko"/>
                <a:cs typeface="Teko"/>
                <a:sym typeface="Teko"/>
              </a:defRPr>
            </a:lvl2pPr>
            <a:lvl3pPr lvl="2" algn="ctr" rtl="0">
              <a:spcBef>
                <a:spcPts val="0"/>
              </a:spcBef>
              <a:spcAft>
                <a:spcPts val="0"/>
              </a:spcAft>
              <a:buSzPts val="2800"/>
              <a:buFont typeface="Teko"/>
              <a:buNone/>
              <a:defRPr b="1">
                <a:latin typeface="Teko"/>
                <a:ea typeface="Teko"/>
                <a:cs typeface="Teko"/>
                <a:sym typeface="Teko"/>
              </a:defRPr>
            </a:lvl3pPr>
            <a:lvl4pPr lvl="3" algn="ctr" rtl="0">
              <a:spcBef>
                <a:spcPts val="0"/>
              </a:spcBef>
              <a:spcAft>
                <a:spcPts val="0"/>
              </a:spcAft>
              <a:buSzPts val="2800"/>
              <a:buFont typeface="Teko"/>
              <a:buNone/>
              <a:defRPr b="1">
                <a:latin typeface="Teko"/>
                <a:ea typeface="Teko"/>
                <a:cs typeface="Teko"/>
                <a:sym typeface="Teko"/>
              </a:defRPr>
            </a:lvl4pPr>
            <a:lvl5pPr lvl="4" algn="ctr" rtl="0">
              <a:spcBef>
                <a:spcPts val="0"/>
              </a:spcBef>
              <a:spcAft>
                <a:spcPts val="0"/>
              </a:spcAft>
              <a:buSzPts val="2800"/>
              <a:buFont typeface="Teko"/>
              <a:buNone/>
              <a:defRPr b="1">
                <a:latin typeface="Teko"/>
                <a:ea typeface="Teko"/>
                <a:cs typeface="Teko"/>
                <a:sym typeface="Teko"/>
              </a:defRPr>
            </a:lvl5pPr>
            <a:lvl6pPr lvl="5" algn="ctr" rtl="0">
              <a:spcBef>
                <a:spcPts val="0"/>
              </a:spcBef>
              <a:spcAft>
                <a:spcPts val="0"/>
              </a:spcAft>
              <a:buSzPts val="2800"/>
              <a:buFont typeface="Teko"/>
              <a:buNone/>
              <a:defRPr b="1">
                <a:latin typeface="Teko"/>
                <a:ea typeface="Teko"/>
                <a:cs typeface="Teko"/>
                <a:sym typeface="Teko"/>
              </a:defRPr>
            </a:lvl6pPr>
            <a:lvl7pPr lvl="6" algn="ctr" rtl="0">
              <a:spcBef>
                <a:spcPts val="0"/>
              </a:spcBef>
              <a:spcAft>
                <a:spcPts val="0"/>
              </a:spcAft>
              <a:buSzPts val="2800"/>
              <a:buFont typeface="Teko"/>
              <a:buNone/>
              <a:defRPr b="1">
                <a:latin typeface="Teko"/>
                <a:ea typeface="Teko"/>
                <a:cs typeface="Teko"/>
                <a:sym typeface="Teko"/>
              </a:defRPr>
            </a:lvl7pPr>
            <a:lvl8pPr lvl="7" algn="ctr" rtl="0">
              <a:spcBef>
                <a:spcPts val="0"/>
              </a:spcBef>
              <a:spcAft>
                <a:spcPts val="0"/>
              </a:spcAft>
              <a:buSzPts val="2800"/>
              <a:buFont typeface="Teko"/>
              <a:buNone/>
              <a:defRPr b="1">
                <a:latin typeface="Teko"/>
                <a:ea typeface="Teko"/>
                <a:cs typeface="Teko"/>
                <a:sym typeface="Teko"/>
              </a:defRPr>
            </a:lvl8pPr>
            <a:lvl9pPr lvl="8" algn="ctr" rtl="0">
              <a:spcBef>
                <a:spcPts val="0"/>
              </a:spcBef>
              <a:spcAft>
                <a:spcPts val="0"/>
              </a:spcAft>
              <a:buSzPts val="2800"/>
              <a:buFont typeface="Teko"/>
              <a:buNone/>
              <a:defRPr b="1">
                <a:latin typeface="Teko"/>
                <a:ea typeface="Teko"/>
                <a:cs typeface="Teko"/>
                <a:sym typeface="Teko"/>
              </a:defRPr>
            </a:lvl9pPr>
          </a:lstStyle>
          <a:p>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 three columns 2">
  <p:cSld name="CUSTOM_2_1_1_3_1">
    <p:bg>
      <p:bgPr>
        <a:solidFill>
          <a:schemeClr val="lt2"/>
        </a:solidFill>
        <a:effectLst/>
      </p:bgPr>
    </p:bg>
    <p:spTree>
      <p:nvGrpSpPr>
        <p:cNvPr id="1" name="Shape 1569"/>
        <p:cNvGrpSpPr/>
        <p:nvPr/>
      </p:nvGrpSpPr>
      <p:grpSpPr>
        <a:xfrm>
          <a:off x="0" y="0"/>
          <a:ext cx="0" cy="0"/>
          <a:chOff x="0" y="0"/>
          <a:chExt cx="0" cy="0"/>
        </a:xfrm>
      </p:grpSpPr>
      <p:sp>
        <p:nvSpPr>
          <p:cNvPr id="1570" name="Google Shape;1570;p57"/>
          <p:cNvSpPr/>
          <p:nvPr/>
        </p:nvSpPr>
        <p:spPr>
          <a:xfrm rot="5867702" flipH="1">
            <a:off x="8815326" y="-1389671"/>
            <a:ext cx="4017494" cy="4975520"/>
          </a:xfrm>
          <a:custGeom>
            <a:avLst/>
            <a:gdLst/>
            <a:ahLst/>
            <a:cxnLst/>
            <a:rect l="l" t="t" r="r" b="b"/>
            <a:pathLst>
              <a:path w="51673" h="78800" extrusionOk="0">
                <a:moveTo>
                  <a:pt x="42850" y="1"/>
                </a:moveTo>
                <a:cubicBezTo>
                  <a:pt x="42070" y="1"/>
                  <a:pt x="41195" y="61"/>
                  <a:pt x="40214" y="187"/>
                </a:cubicBezTo>
                <a:cubicBezTo>
                  <a:pt x="34287" y="947"/>
                  <a:pt x="27751" y="2618"/>
                  <a:pt x="21794" y="5324"/>
                </a:cubicBezTo>
                <a:cubicBezTo>
                  <a:pt x="13374" y="9153"/>
                  <a:pt x="5988" y="15050"/>
                  <a:pt x="2645" y="23409"/>
                </a:cubicBezTo>
                <a:cubicBezTo>
                  <a:pt x="760" y="28151"/>
                  <a:pt x="243" y="33318"/>
                  <a:pt x="91" y="38424"/>
                </a:cubicBezTo>
                <a:cubicBezTo>
                  <a:pt x="0" y="42345"/>
                  <a:pt x="91" y="46449"/>
                  <a:pt x="1520" y="50157"/>
                </a:cubicBezTo>
                <a:cubicBezTo>
                  <a:pt x="2584" y="52893"/>
                  <a:pt x="4286" y="55324"/>
                  <a:pt x="5988" y="57665"/>
                </a:cubicBezTo>
                <a:cubicBezTo>
                  <a:pt x="11034" y="64747"/>
                  <a:pt x="16444" y="72103"/>
                  <a:pt x="24226" y="75993"/>
                </a:cubicBezTo>
                <a:cubicBezTo>
                  <a:pt x="27721" y="77726"/>
                  <a:pt x="31612" y="78699"/>
                  <a:pt x="35502" y="78790"/>
                </a:cubicBezTo>
                <a:cubicBezTo>
                  <a:pt x="35707" y="78796"/>
                  <a:pt x="35912" y="78799"/>
                  <a:pt x="36118" y="78799"/>
                </a:cubicBezTo>
                <a:cubicBezTo>
                  <a:pt x="37903" y="78799"/>
                  <a:pt x="39730" y="78547"/>
                  <a:pt x="41338" y="77756"/>
                </a:cubicBezTo>
                <a:cubicBezTo>
                  <a:pt x="43557" y="76662"/>
                  <a:pt x="45199" y="74595"/>
                  <a:pt x="46445" y="72407"/>
                </a:cubicBezTo>
                <a:cubicBezTo>
                  <a:pt x="51673" y="63288"/>
                  <a:pt x="51278" y="52163"/>
                  <a:pt x="50791" y="41677"/>
                </a:cubicBezTo>
                <a:cubicBezTo>
                  <a:pt x="50335" y="32011"/>
                  <a:pt x="49880" y="22375"/>
                  <a:pt x="49424" y="12770"/>
                </a:cubicBezTo>
                <a:cubicBezTo>
                  <a:pt x="49066" y="5637"/>
                  <a:pt x="50380" y="1"/>
                  <a:pt x="4285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71" name="Google Shape;1571;p57"/>
          <p:cNvSpPr/>
          <p:nvPr/>
        </p:nvSpPr>
        <p:spPr>
          <a:xfrm rot="2833667">
            <a:off x="-1485586" y="2544299"/>
            <a:ext cx="2363603" cy="2434143"/>
          </a:xfrm>
          <a:custGeom>
            <a:avLst/>
            <a:gdLst/>
            <a:ahLst/>
            <a:cxnLst/>
            <a:rect l="l" t="t" r="r" b="b"/>
            <a:pathLst>
              <a:path w="44196" h="45515" extrusionOk="0">
                <a:moveTo>
                  <a:pt x="11135" y="0"/>
                </a:moveTo>
                <a:cubicBezTo>
                  <a:pt x="8840" y="0"/>
                  <a:pt x="6564" y="531"/>
                  <a:pt x="4681" y="1815"/>
                </a:cubicBezTo>
                <a:cubicBezTo>
                  <a:pt x="1733" y="3791"/>
                  <a:pt x="0" y="7438"/>
                  <a:pt x="365" y="11025"/>
                </a:cubicBezTo>
                <a:cubicBezTo>
                  <a:pt x="1459" y="21511"/>
                  <a:pt x="7021" y="31451"/>
                  <a:pt x="15350" y="37803"/>
                </a:cubicBezTo>
                <a:cubicBezTo>
                  <a:pt x="21890" y="42829"/>
                  <a:pt x="29724" y="45515"/>
                  <a:pt x="37783" y="45515"/>
                </a:cubicBezTo>
                <a:cubicBezTo>
                  <a:pt x="39911" y="45515"/>
                  <a:pt x="42055" y="45327"/>
                  <a:pt x="44195" y="44946"/>
                </a:cubicBezTo>
                <a:cubicBezTo>
                  <a:pt x="41521" y="40296"/>
                  <a:pt x="39849" y="35068"/>
                  <a:pt x="39332" y="29749"/>
                </a:cubicBezTo>
                <a:cubicBezTo>
                  <a:pt x="38876" y="24764"/>
                  <a:pt x="39332" y="19566"/>
                  <a:pt x="37235" y="15037"/>
                </a:cubicBezTo>
                <a:cubicBezTo>
                  <a:pt x="34621" y="9414"/>
                  <a:pt x="28694" y="6314"/>
                  <a:pt x="23101" y="3639"/>
                </a:cubicBezTo>
                <a:cubicBezTo>
                  <a:pt x="20183" y="2241"/>
                  <a:pt x="17204" y="873"/>
                  <a:pt x="14012" y="265"/>
                </a:cubicBezTo>
                <a:cubicBezTo>
                  <a:pt x="13068" y="94"/>
                  <a:pt x="12100" y="0"/>
                  <a:pt x="1113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72" name="Google Shape;1572;p57"/>
          <p:cNvSpPr/>
          <p:nvPr/>
        </p:nvSpPr>
        <p:spPr>
          <a:xfrm>
            <a:off x="8600899" y="-1039000"/>
            <a:ext cx="3075456" cy="3502838"/>
          </a:xfrm>
          <a:custGeom>
            <a:avLst/>
            <a:gdLst/>
            <a:ahLst/>
            <a:cxnLst/>
            <a:rect l="l" t="t" r="r" b="b"/>
            <a:pathLst>
              <a:path w="49113" h="55938" extrusionOk="0">
                <a:moveTo>
                  <a:pt x="11164" y="8313"/>
                </a:moveTo>
                <a:cubicBezTo>
                  <a:pt x="11064" y="9240"/>
                  <a:pt x="10965" y="10183"/>
                  <a:pt x="10834" y="11122"/>
                </a:cubicBezTo>
                <a:lnTo>
                  <a:pt x="10834" y="11122"/>
                </a:lnTo>
                <a:cubicBezTo>
                  <a:pt x="10965" y="10248"/>
                  <a:pt x="11069" y="9359"/>
                  <a:pt x="11164" y="8465"/>
                </a:cubicBezTo>
                <a:cubicBezTo>
                  <a:pt x="11164" y="8374"/>
                  <a:pt x="11286" y="8374"/>
                  <a:pt x="11164" y="8313"/>
                </a:cubicBezTo>
                <a:close/>
                <a:moveTo>
                  <a:pt x="10834" y="11122"/>
                </a:moveTo>
                <a:cubicBezTo>
                  <a:pt x="10416" y="13917"/>
                  <a:pt x="9717" y="16575"/>
                  <a:pt x="8112" y="18849"/>
                </a:cubicBezTo>
                <a:lnTo>
                  <a:pt x="8112" y="18849"/>
                </a:lnTo>
                <a:cubicBezTo>
                  <a:pt x="9804" y="16595"/>
                  <a:pt x="10452" y="13870"/>
                  <a:pt x="10834" y="11122"/>
                </a:cubicBezTo>
                <a:close/>
                <a:moveTo>
                  <a:pt x="8112" y="18849"/>
                </a:moveTo>
                <a:lnTo>
                  <a:pt x="8112" y="18849"/>
                </a:lnTo>
                <a:cubicBezTo>
                  <a:pt x="8086" y="18883"/>
                  <a:pt x="8060" y="18918"/>
                  <a:pt x="8033" y="18952"/>
                </a:cubicBezTo>
                <a:cubicBezTo>
                  <a:pt x="5814" y="21900"/>
                  <a:pt x="1954" y="23542"/>
                  <a:pt x="586" y="27189"/>
                </a:cubicBezTo>
                <a:cubicBezTo>
                  <a:pt x="163" y="28315"/>
                  <a:pt x="1" y="29519"/>
                  <a:pt x="86" y="30703"/>
                </a:cubicBezTo>
                <a:lnTo>
                  <a:pt x="86" y="30703"/>
                </a:lnTo>
                <a:cubicBezTo>
                  <a:pt x="9" y="29419"/>
                  <a:pt x="217" y="28108"/>
                  <a:pt x="738" y="26885"/>
                </a:cubicBezTo>
                <a:cubicBezTo>
                  <a:pt x="1924" y="24180"/>
                  <a:pt x="4477" y="22630"/>
                  <a:pt x="6514" y="20684"/>
                </a:cubicBezTo>
                <a:cubicBezTo>
                  <a:pt x="7129" y="20107"/>
                  <a:pt x="7656" y="19494"/>
                  <a:pt x="8112" y="18849"/>
                </a:cubicBezTo>
                <a:close/>
                <a:moveTo>
                  <a:pt x="34117" y="1"/>
                </a:moveTo>
                <a:cubicBezTo>
                  <a:pt x="32651" y="1"/>
                  <a:pt x="31094" y="1240"/>
                  <a:pt x="30040" y="2143"/>
                </a:cubicBezTo>
                <a:cubicBezTo>
                  <a:pt x="27699" y="4240"/>
                  <a:pt x="25906" y="6824"/>
                  <a:pt x="24690" y="9712"/>
                </a:cubicBezTo>
                <a:cubicBezTo>
                  <a:pt x="18885" y="23754"/>
                  <a:pt x="29736" y="38496"/>
                  <a:pt x="24994" y="52691"/>
                </a:cubicBezTo>
                <a:cubicBezTo>
                  <a:pt x="24660" y="53755"/>
                  <a:pt x="24295" y="54758"/>
                  <a:pt x="23292" y="55335"/>
                </a:cubicBezTo>
                <a:cubicBezTo>
                  <a:pt x="22844" y="55565"/>
                  <a:pt x="22365" y="55647"/>
                  <a:pt x="21877" y="55647"/>
                </a:cubicBezTo>
                <a:cubicBezTo>
                  <a:pt x="21075" y="55647"/>
                  <a:pt x="20248" y="55426"/>
                  <a:pt x="19492" y="55275"/>
                </a:cubicBezTo>
                <a:cubicBezTo>
                  <a:pt x="17851" y="54879"/>
                  <a:pt x="16179" y="54424"/>
                  <a:pt x="14568" y="53937"/>
                </a:cubicBezTo>
                <a:cubicBezTo>
                  <a:pt x="13201" y="53512"/>
                  <a:pt x="11650" y="52995"/>
                  <a:pt x="10708" y="51840"/>
                </a:cubicBezTo>
                <a:cubicBezTo>
                  <a:pt x="9340" y="50138"/>
                  <a:pt x="10222" y="47980"/>
                  <a:pt x="11286" y="46338"/>
                </a:cubicBezTo>
                <a:cubicBezTo>
                  <a:pt x="12532" y="44393"/>
                  <a:pt x="14812" y="42235"/>
                  <a:pt x="14204" y="39651"/>
                </a:cubicBezTo>
                <a:cubicBezTo>
                  <a:pt x="13885" y="38202"/>
                  <a:pt x="12627" y="37886"/>
                  <a:pt x="11272" y="37886"/>
                </a:cubicBezTo>
                <a:cubicBezTo>
                  <a:pt x="11206" y="37886"/>
                  <a:pt x="11139" y="37887"/>
                  <a:pt x="11073" y="37888"/>
                </a:cubicBezTo>
                <a:cubicBezTo>
                  <a:pt x="10014" y="37946"/>
                  <a:pt x="8928" y="38165"/>
                  <a:pt x="7866" y="38165"/>
                </a:cubicBezTo>
                <a:cubicBezTo>
                  <a:pt x="7800" y="38165"/>
                  <a:pt x="7734" y="38164"/>
                  <a:pt x="7669" y="38162"/>
                </a:cubicBezTo>
                <a:cubicBezTo>
                  <a:pt x="5845" y="38132"/>
                  <a:pt x="4021" y="37372"/>
                  <a:pt x="2653" y="36156"/>
                </a:cubicBezTo>
                <a:cubicBezTo>
                  <a:pt x="1114" y="34732"/>
                  <a:pt x="232" y="32747"/>
                  <a:pt x="86" y="30703"/>
                </a:cubicBezTo>
                <a:lnTo>
                  <a:pt x="86" y="30703"/>
                </a:lnTo>
                <a:cubicBezTo>
                  <a:pt x="267" y="33758"/>
                  <a:pt x="2058" y="36659"/>
                  <a:pt x="5055" y="37858"/>
                </a:cubicBezTo>
                <a:cubicBezTo>
                  <a:pt x="5954" y="38218"/>
                  <a:pt x="6811" y="38322"/>
                  <a:pt x="7662" y="38322"/>
                </a:cubicBezTo>
                <a:cubicBezTo>
                  <a:pt x="8837" y="38322"/>
                  <a:pt x="10002" y="38123"/>
                  <a:pt x="11255" y="38123"/>
                </a:cubicBezTo>
                <a:cubicBezTo>
                  <a:pt x="11396" y="38123"/>
                  <a:pt x="11538" y="38126"/>
                  <a:pt x="11681" y="38132"/>
                </a:cubicBezTo>
                <a:cubicBezTo>
                  <a:pt x="14204" y="38253"/>
                  <a:pt x="14629" y="40442"/>
                  <a:pt x="13748" y="42508"/>
                </a:cubicBezTo>
                <a:cubicBezTo>
                  <a:pt x="13109" y="44028"/>
                  <a:pt x="11954" y="45244"/>
                  <a:pt x="11042" y="46612"/>
                </a:cubicBezTo>
                <a:cubicBezTo>
                  <a:pt x="9979" y="48284"/>
                  <a:pt x="9249" y="50503"/>
                  <a:pt x="10739" y="52174"/>
                </a:cubicBezTo>
                <a:cubicBezTo>
                  <a:pt x="12350" y="53968"/>
                  <a:pt x="15298" y="54424"/>
                  <a:pt x="17456" y="55001"/>
                </a:cubicBezTo>
                <a:cubicBezTo>
                  <a:pt x="18633" y="55314"/>
                  <a:pt x="20299" y="55938"/>
                  <a:pt x="21769" y="55938"/>
                </a:cubicBezTo>
                <a:cubicBezTo>
                  <a:pt x="22728" y="55938"/>
                  <a:pt x="23604" y="55672"/>
                  <a:pt x="24204" y="54879"/>
                </a:cubicBezTo>
                <a:cubicBezTo>
                  <a:pt x="26058" y="52448"/>
                  <a:pt x="26271" y="48162"/>
                  <a:pt x="26332" y="45244"/>
                </a:cubicBezTo>
                <a:cubicBezTo>
                  <a:pt x="26423" y="37250"/>
                  <a:pt x="23657" y="29621"/>
                  <a:pt x="23170" y="21718"/>
                </a:cubicBezTo>
                <a:cubicBezTo>
                  <a:pt x="22927" y="17888"/>
                  <a:pt x="23231" y="13997"/>
                  <a:pt x="24599" y="10441"/>
                </a:cubicBezTo>
                <a:cubicBezTo>
                  <a:pt x="26028" y="6794"/>
                  <a:pt x="28672" y="2751"/>
                  <a:pt x="32198" y="806"/>
                </a:cubicBezTo>
                <a:cubicBezTo>
                  <a:pt x="32943" y="401"/>
                  <a:pt x="33570" y="226"/>
                  <a:pt x="34100" y="226"/>
                </a:cubicBezTo>
                <a:cubicBezTo>
                  <a:pt x="36599" y="226"/>
                  <a:pt x="36932" y="4120"/>
                  <a:pt x="37183" y="6277"/>
                </a:cubicBezTo>
                <a:cubicBezTo>
                  <a:pt x="37426" y="8496"/>
                  <a:pt x="37608" y="10745"/>
                  <a:pt x="37730" y="12934"/>
                </a:cubicBezTo>
                <a:cubicBezTo>
                  <a:pt x="37973" y="17614"/>
                  <a:pt x="38064" y="22295"/>
                  <a:pt x="38095" y="26946"/>
                </a:cubicBezTo>
                <a:cubicBezTo>
                  <a:pt x="38125" y="31505"/>
                  <a:pt x="38216" y="36065"/>
                  <a:pt x="38338" y="40624"/>
                </a:cubicBezTo>
                <a:cubicBezTo>
                  <a:pt x="38399" y="43147"/>
                  <a:pt x="38520" y="45639"/>
                  <a:pt x="39159" y="48071"/>
                </a:cubicBezTo>
                <a:cubicBezTo>
                  <a:pt x="39706" y="50138"/>
                  <a:pt x="40678" y="52296"/>
                  <a:pt x="42624" y="53360"/>
                </a:cubicBezTo>
                <a:cubicBezTo>
                  <a:pt x="43475" y="53828"/>
                  <a:pt x="44436" y="54072"/>
                  <a:pt x="45383" y="54072"/>
                </a:cubicBezTo>
                <a:cubicBezTo>
                  <a:pt x="46770" y="54072"/>
                  <a:pt x="48128" y="53550"/>
                  <a:pt x="49068" y="52448"/>
                </a:cubicBezTo>
                <a:cubicBezTo>
                  <a:pt x="49112" y="52425"/>
                  <a:pt x="49075" y="52354"/>
                  <a:pt x="49040" y="52354"/>
                </a:cubicBezTo>
                <a:cubicBezTo>
                  <a:pt x="49027" y="52354"/>
                  <a:pt x="49015" y="52363"/>
                  <a:pt x="49007" y="52387"/>
                </a:cubicBezTo>
                <a:cubicBezTo>
                  <a:pt x="48062" y="53475"/>
                  <a:pt x="46821" y="53947"/>
                  <a:pt x="45556" y="53947"/>
                </a:cubicBezTo>
                <a:cubicBezTo>
                  <a:pt x="43605" y="53947"/>
                  <a:pt x="41596" y="52825"/>
                  <a:pt x="40526" y="51110"/>
                </a:cubicBezTo>
                <a:cubicBezTo>
                  <a:pt x="39250" y="48983"/>
                  <a:pt x="38855" y="46369"/>
                  <a:pt x="38642" y="43937"/>
                </a:cubicBezTo>
                <a:cubicBezTo>
                  <a:pt x="38034" y="36946"/>
                  <a:pt x="38277" y="29894"/>
                  <a:pt x="38125" y="22843"/>
                </a:cubicBezTo>
                <a:cubicBezTo>
                  <a:pt x="38064" y="18526"/>
                  <a:pt x="37943" y="14241"/>
                  <a:pt x="37608" y="9894"/>
                </a:cubicBezTo>
                <a:cubicBezTo>
                  <a:pt x="37456" y="7918"/>
                  <a:pt x="37274" y="5943"/>
                  <a:pt x="37000" y="3967"/>
                </a:cubicBezTo>
                <a:cubicBezTo>
                  <a:pt x="36848" y="2873"/>
                  <a:pt x="36666" y="1566"/>
                  <a:pt x="35845" y="745"/>
                </a:cubicBezTo>
                <a:cubicBezTo>
                  <a:pt x="35312" y="212"/>
                  <a:pt x="34722" y="1"/>
                  <a:pt x="34117" y="1"/>
                </a:cubicBezTo>
                <a:close/>
              </a:path>
            </a:pathLst>
          </a:custGeom>
          <a:solidFill>
            <a:schemeClr val="lt2"/>
          </a:solid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1573" name="Google Shape;1573;p57"/>
          <p:cNvGrpSpPr/>
          <p:nvPr/>
        </p:nvGrpSpPr>
        <p:grpSpPr>
          <a:xfrm rot="-3625297">
            <a:off x="8572297" y="944904"/>
            <a:ext cx="1143407" cy="1365753"/>
            <a:chOff x="2641650" y="1052550"/>
            <a:chExt cx="778700" cy="930125"/>
          </a:xfrm>
        </p:grpSpPr>
        <p:sp>
          <p:nvSpPr>
            <p:cNvPr id="1574" name="Google Shape;1574;p57"/>
            <p:cNvSpPr/>
            <p:nvPr/>
          </p:nvSpPr>
          <p:spPr>
            <a:xfrm>
              <a:off x="2922825" y="1529950"/>
              <a:ext cx="86650" cy="84575"/>
            </a:xfrm>
            <a:custGeom>
              <a:avLst/>
              <a:gdLst/>
              <a:ahLst/>
              <a:cxnLst/>
              <a:rect l="l" t="t" r="r" b="b"/>
              <a:pathLst>
                <a:path w="3466" h="3383" extrusionOk="0">
                  <a:moveTo>
                    <a:pt x="1733" y="0"/>
                  </a:moveTo>
                  <a:cubicBezTo>
                    <a:pt x="1451" y="0"/>
                    <a:pt x="1170" y="76"/>
                    <a:pt x="912" y="183"/>
                  </a:cubicBezTo>
                  <a:cubicBezTo>
                    <a:pt x="274" y="456"/>
                    <a:pt x="0" y="1216"/>
                    <a:pt x="30" y="1855"/>
                  </a:cubicBezTo>
                  <a:cubicBezTo>
                    <a:pt x="137" y="2736"/>
                    <a:pt x="877" y="3382"/>
                    <a:pt x="1715" y="3382"/>
                  </a:cubicBezTo>
                  <a:cubicBezTo>
                    <a:pt x="1831" y="3382"/>
                    <a:pt x="1949" y="3370"/>
                    <a:pt x="2067" y="3344"/>
                  </a:cubicBezTo>
                  <a:cubicBezTo>
                    <a:pt x="2979" y="3101"/>
                    <a:pt x="3465" y="2189"/>
                    <a:pt x="3313" y="1338"/>
                  </a:cubicBezTo>
                  <a:cubicBezTo>
                    <a:pt x="3252" y="882"/>
                    <a:pt x="2918" y="517"/>
                    <a:pt x="2553" y="274"/>
                  </a:cubicBezTo>
                  <a:cubicBezTo>
                    <a:pt x="2295" y="76"/>
                    <a:pt x="2014" y="0"/>
                    <a:pt x="17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75" name="Google Shape;1575;p57"/>
            <p:cNvSpPr/>
            <p:nvPr/>
          </p:nvSpPr>
          <p:spPr>
            <a:xfrm>
              <a:off x="3085075" y="1594825"/>
              <a:ext cx="89575" cy="63675"/>
            </a:xfrm>
            <a:custGeom>
              <a:avLst/>
              <a:gdLst/>
              <a:ahLst/>
              <a:cxnLst/>
              <a:rect l="l" t="t" r="r" b="b"/>
              <a:pathLst>
                <a:path w="3583" h="2547" extrusionOk="0">
                  <a:moveTo>
                    <a:pt x="1728" y="1"/>
                  </a:moveTo>
                  <a:cubicBezTo>
                    <a:pt x="1448" y="1"/>
                    <a:pt x="1158" y="105"/>
                    <a:pt x="896" y="354"/>
                  </a:cubicBezTo>
                  <a:cubicBezTo>
                    <a:pt x="1" y="1249"/>
                    <a:pt x="841" y="2546"/>
                    <a:pt x="1816" y="2546"/>
                  </a:cubicBezTo>
                  <a:cubicBezTo>
                    <a:pt x="2098" y="2546"/>
                    <a:pt x="2393" y="2437"/>
                    <a:pt x="2659" y="2178"/>
                  </a:cubicBezTo>
                  <a:cubicBezTo>
                    <a:pt x="3583" y="1301"/>
                    <a:pt x="2717" y="1"/>
                    <a:pt x="17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76" name="Google Shape;1576;p57"/>
            <p:cNvSpPr/>
            <p:nvPr/>
          </p:nvSpPr>
          <p:spPr>
            <a:xfrm>
              <a:off x="2987175" y="1706400"/>
              <a:ext cx="80400" cy="56325"/>
            </a:xfrm>
            <a:custGeom>
              <a:avLst/>
              <a:gdLst/>
              <a:ahLst/>
              <a:cxnLst/>
              <a:rect l="l" t="t" r="r" b="b"/>
              <a:pathLst>
                <a:path w="3216" h="2253" extrusionOk="0">
                  <a:moveTo>
                    <a:pt x="1553" y="1"/>
                  </a:moveTo>
                  <a:cubicBezTo>
                    <a:pt x="1311" y="1"/>
                    <a:pt x="1059" y="89"/>
                    <a:pt x="830" y="298"/>
                  </a:cubicBezTo>
                  <a:cubicBezTo>
                    <a:pt x="0" y="1081"/>
                    <a:pt x="762" y="2253"/>
                    <a:pt x="1642" y="2253"/>
                  </a:cubicBezTo>
                  <a:cubicBezTo>
                    <a:pt x="1890" y="2253"/>
                    <a:pt x="2147" y="2160"/>
                    <a:pt x="2381" y="1940"/>
                  </a:cubicBezTo>
                  <a:cubicBezTo>
                    <a:pt x="3216" y="1176"/>
                    <a:pt x="2440" y="1"/>
                    <a:pt x="15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77" name="Google Shape;1577;p57"/>
            <p:cNvSpPr/>
            <p:nvPr/>
          </p:nvSpPr>
          <p:spPr>
            <a:xfrm>
              <a:off x="2711500" y="1658375"/>
              <a:ext cx="79875" cy="67600"/>
            </a:xfrm>
            <a:custGeom>
              <a:avLst/>
              <a:gdLst/>
              <a:ahLst/>
              <a:cxnLst/>
              <a:rect l="l" t="t" r="r" b="b"/>
              <a:pathLst>
                <a:path w="3195" h="2704" extrusionOk="0">
                  <a:moveTo>
                    <a:pt x="1352" y="0"/>
                  </a:moveTo>
                  <a:cubicBezTo>
                    <a:pt x="1059" y="0"/>
                    <a:pt x="763" y="107"/>
                    <a:pt x="581" y="304"/>
                  </a:cubicBezTo>
                  <a:cubicBezTo>
                    <a:pt x="505" y="369"/>
                    <a:pt x="449" y="433"/>
                    <a:pt x="403" y="501"/>
                  </a:cubicBezTo>
                  <a:lnTo>
                    <a:pt x="403" y="501"/>
                  </a:lnTo>
                  <a:cubicBezTo>
                    <a:pt x="126" y="879"/>
                    <a:pt x="0" y="1470"/>
                    <a:pt x="277" y="1885"/>
                  </a:cubicBezTo>
                  <a:cubicBezTo>
                    <a:pt x="606" y="2415"/>
                    <a:pt x="1089" y="2703"/>
                    <a:pt x="1607" y="2703"/>
                  </a:cubicBezTo>
                  <a:cubicBezTo>
                    <a:pt x="1950" y="2703"/>
                    <a:pt x="2308" y="2577"/>
                    <a:pt x="2647" y="2310"/>
                  </a:cubicBezTo>
                  <a:cubicBezTo>
                    <a:pt x="3195" y="1885"/>
                    <a:pt x="3164" y="943"/>
                    <a:pt x="2708" y="517"/>
                  </a:cubicBezTo>
                  <a:cubicBezTo>
                    <a:pt x="2469" y="305"/>
                    <a:pt x="2184" y="168"/>
                    <a:pt x="1898" y="124"/>
                  </a:cubicBezTo>
                  <a:lnTo>
                    <a:pt x="1898" y="124"/>
                  </a:lnTo>
                  <a:cubicBezTo>
                    <a:pt x="1828" y="91"/>
                    <a:pt x="1754" y="66"/>
                    <a:pt x="1678" y="48"/>
                  </a:cubicBezTo>
                  <a:lnTo>
                    <a:pt x="1678" y="48"/>
                  </a:lnTo>
                  <a:cubicBezTo>
                    <a:pt x="1574" y="16"/>
                    <a:pt x="1463" y="0"/>
                    <a:pt x="13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78" name="Google Shape;1578;p57"/>
            <p:cNvSpPr/>
            <p:nvPr/>
          </p:nvSpPr>
          <p:spPr>
            <a:xfrm>
              <a:off x="2812250" y="1404200"/>
              <a:ext cx="72650" cy="51550"/>
            </a:xfrm>
            <a:custGeom>
              <a:avLst/>
              <a:gdLst/>
              <a:ahLst/>
              <a:cxnLst/>
              <a:rect l="l" t="t" r="r" b="b"/>
              <a:pathLst>
                <a:path w="2906" h="2062" extrusionOk="0">
                  <a:moveTo>
                    <a:pt x="1443" y="0"/>
                  </a:moveTo>
                  <a:cubicBezTo>
                    <a:pt x="1218" y="0"/>
                    <a:pt x="986" y="85"/>
                    <a:pt x="776" y="289"/>
                  </a:cubicBezTo>
                  <a:cubicBezTo>
                    <a:pt x="0" y="993"/>
                    <a:pt x="696" y="2061"/>
                    <a:pt x="1486" y="2061"/>
                  </a:cubicBezTo>
                  <a:cubicBezTo>
                    <a:pt x="1719" y="2061"/>
                    <a:pt x="1960" y="1969"/>
                    <a:pt x="2174" y="1748"/>
                  </a:cubicBezTo>
                  <a:cubicBezTo>
                    <a:pt x="2906" y="1039"/>
                    <a:pt x="2225" y="0"/>
                    <a:pt x="14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79" name="Google Shape;1579;p57"/>
            <p:cNvSpPr/>
            <p:nvPr/>
          </p:nvSpPr>
          <p:spPr>
            <a:xfrm>
              <a:off x="3030100" y="1453050"/>
              <a:ext cx="78900" cy="67150"/>
            </a:xfrm>
            <a:custGeom>
              <a:avLst/>
              <a:gdLst/>
              <a:ahLst/>
              <a:cxnLst/>
              <a:rect l="l" t="t" r="r" b="b"/>
              <a:pathLst>
                <a:path w="3156" h="2686" extrusionOk="0">
                  <a:moveTo>
                    <a:pt x="1914" y="0"/>
                  </a:moveTo>
                  <a:cubicBezTo>
                    <a:pt x="1668" y="0"/>
                    <a:pt x="1424" y="80"/>
                    <a:pt x="1241" y="250"/>
                  </a:cubicBezTo>
                  <a:cubicBezTo>
                    <a:pt x="815" y="706"/>
                    <a:pt x="299" y="1131"/>
                    <a:pt x="116" y="1739"/>
                  </a:cubicBezTo>
                  <a:cubicBezTo>
                    <a:pt x="1" y="2144"/>
                    <a:pt x="297" y="2686"/>
                    <a:pt x="719" y="2686"/>
                  </a:cubicBezTo>
                  <a:cubicBezTo>
                    <a:pt x="741" y="2686"/>
                    <a:pt x="763" y="2684"/>
                    <a:pt x="785" y="2681"/>
                  </a:cubicBezTo>
                  <a:cubicBezTo>
                    <a:pt x="1423" y="2620"/>
                    <a:pt x="1879" y="2286"/>
                    <a:pt x="2426" y="1921"/>
                  </a:cubicBezTo>
                  <a:cubicBezTo>
                    <a:pt x="2943" y="1587"/>
                    <a:pt x="3156" y="949"/>
                    <a:pt x="2761" y="402"/>
                  </a:cubicBezTo>
                  <a:cubicBezTo>
                    <a:pt x="2570" y="141"/>
                    <a:pt x="2241" y="0"/>
                    <a:pt x="19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80" name="Google Shape;1580;p57"/>
            <p:cNvSpPr/>
            <p:nvPr/>
          </p:nvSpPr>
          <p:spPr>
            <a:xfrm>
              <a:off x="2854850" y="1711625"/>
              <a:ext cx="59625" cy="42450"/>
            </a:xfrm>
            <a:custGeom>
              <a:avLst/>
              <a:gdLst/>
              <a:ahLst/>
              <a:cxnLst/>
              <a:rect l="l" t="t" r="r" b="b"/>
              <a:pathLst>
                <a:path w="2385" h="1698" extrusionOk="0">
                  <a:moveTo>
                    <a:pt x="1152" y="1"/>
                  </a:moveTo>
                  <a:cubicBezTo>
                    <a:pt x="963" y="1"/>
                    <a:pt x="767" y="72"/>
                    <a:pt x="591" y="241"/>
                  </a:cubicBezTo>
                  <a:cubicBezTo>
                    <a:pt x="1" y="832"/>
                    <a:pt x="548" y="1698"/>
                    <a:pt x="1193" y="1698"/>
                  </a:cubicBezTo>
                  <a:cubicBezTo>
                    <a:pt x="1377" y="1698"/>
                    <a:pt x="1570" y="1626"/>
                    <a:pt x="1746" y="1457"/>
                  </a:cubicBezTo>
                  <a:cubicBezTo>
                    <a:pt x="2384" y="866"/>
                    <a:pt x="1810" y="1"/>
                    <a:pt x="11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81" name="Google Shape;1581;p57"/>
            <p:cNvSpPr/>
            <p:nvPr/>
          </p:nvSpPr>
          <p:spPr>
            <a:xfrm>
              <a:off x="2664675" y="1516975"/>
              <a:ext cx="84725" cy="59250"/>
            </a:xfrm>
            <a:custGeom>
              <a:avLst/>
              <a:gdLst/>
              <a:ahLst/>
              <a:cxnLst/>
              <a:rect l="l" t="t" r="r" b="b"/>
              <a:pathLst>
                <a:path w="3389" h="2370" extrusionOk="0">
                  <a:moveTo>
                    <a:pt x="1680" y="0"/>
                  </a:moveTo>
                  <a:cubicBezTo>
                    <a:pt x="1418" y="0"/>
                    <a:pt x="1147" y="100"/>
                    <a:pt x="903" y="337"/>
                  </a:cubicBezTo>
                  <a:cubicBezTo>
                    <a:pt x="1" y="1121"/>
                    <a:pt x="825" y="2369"/>
                    <a:pt x="1750" y="2369"/>
                  </a:cubicBezTo>
                  <a:cubicBezTo>
                    <a:pt x="2009" y="2369"/>
                    <a:pt x="2275" y="2272"/>
                    <a:pt x="2514" y="2039"/>
                  </a:cubicBezTo>
                  <a:cubicBezTo>
                    <a:pt x="3388" y="1212"/>
                    <a:pt x="2592" y="0"/>
                    <a:pt x="16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82" name="Google Shape;1582;p57"/>
            <p:cNvSpPr/>
            <p:nvPr/>
          </p:nvSpPr>
          <p:spPr>
            <a:xfrm>
              <a:off x="3084675" y="1927225"/>
              <a:ext cx="60050" cy="55450"/>
            </a:xfrm>
            <a:custGeom>
              <a:avLst/>
              <a:gdLst/>
              <a:ahLst/>
              <a:cxnLst/>
              <a:rect l="l" t="t" r="r" b="b"/>
              <a:pathLst>
                <a:path w="2402" h="2218" extrusionOk="0">
                  <a:moveTo>
                    <a:pt x="1008" y="1"/>
                  </a:moveTo>
                  <a:cubicBezTo>
                    <a:pt x="854" y="1"/>
                    <a:pt x="698" y="48"/>
                    <a:pt x="547" y="158"/>
                  </a:cubicBezTo>
                  <a:cubicBezTo>
                    <a:pt x="91" y="553"/>
                    <a:pt x="0" y="1161"/>
                    <a:pt x="395" y="1556"/>
                  </a:cubicBezTo>
                  <a:lnTo>
                    <a:pt x="821" y="1952"/>
                  </a:lnTo>
                  <a:cubicBezTo>
                    <a:pt x="993" y="2123"/>
                    <a:pt x="1213" y="2218"/>
                    <a:pt x="1433" y="2218"/>
                  </a:cubicBezTo>
                  <a:cubicBezTo>
                    <a:pt x="1601" y="2218"/>
                    <a:pt x="1770" y="2162"/>
                    <a:pt x="1915" y="2043"/>
                  </a:cubicBezTo>
                  <a:cubicBezTo>
                    <a:pt x="2219" y="1800"/>
                    <a:pt x="2402" y="1313"/>
                    <a:pt x="2158" y="979"/>
                  </a:cubicBezTo>
                  <a:cubicBezTo>
                    <a:pt x="2067" y="827"/>
                    <a:pt x="1946" y="675"/>
                    <a:pt x="1824" y="462"/>
                  </a:cubicBezTo>
                  <a:cubicBezTo>
                    <a:pt x="1620" y="197"/>
                    <a:pt x="1321" y="1"/>
                    <a:pt x="10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83" name="Google Shape;1583;p57"/>
            <p:cNvSpPr/>
            <p:nvPr/>
          </p:nvSpPr>
          <p:spPr>
            <a:xfrm>
              <a:off x="3199500" y="1813800"/>
              <a:ext cx="53900" cy="37125"/>
            </a:xfrm>
            <a:custGeom>
              <a:avLst/>
              <a:gdLst/>
              <a:ahLst/>
              <a:cxnLst/>
              <a:rect l="l" t="t" r="r" b="b"/>
              <a:pathLst>
                <a:path w="2156" h="1485" extrusionOk="0">
                  <a:moveTo>
                    <a:pt x="1054" y="0"/>
                  </a:moveTo>
                  <a:cubicBezTo>
                    <a:pt x="893" y="0"/>
                    <a:pt x="726" y="59"/>
                    <a:pt x="575" y="197"/>
                  </a:cubicBezTo>
                  <a:cubicBezTo>
                    <a:pt x="0" y="699"/>
                    <a:pt x="519" y="1484"/>
                    <a:pt x="1121" y="1484"/>
                  </a:cubicBezTo>
                  <a:cubicBezTo>
                    <a:pt x="1284" y="1484"/>
                    <a:pt x="1453" y="1427"/>
                    <a:pt x="1608" y="1291"/>
                  </a:cubicBezTo>
                  <a:cubicBezTo>
                    <a:pt x="2156" y="767"/>
                    <a:pt x="1640" y="0"/>
                    <a:pt x="10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84" name="Google Shape;1584;p57"/>
            <p:cNvSpPr/>
            <p:nvPr/>
          </p:nvSpPr>
          <p:spPr>
            <a:xfrm>
              <a:off x="2914100" y="1844850"/>
              <a:ext cx="69925" cy="49850"/>
            </a:xfrm>
            <a:custGeom>
              <a:avLst/>
              <a:gdLst/>
              <a:ahLst/>
              <a:cxnLst/>
              <a:rect l="l" t="t" r="r" b="b"/>
              <a:pathLst>
                <a:path w="2797" h="1994" extrusionOk="0">
                  <a:moveTo>
                    <a:pt x="1339" y="1"/>
                  </a:moveTo>
                  <a:cubicBezTo>
                    <a:pt x="1128" y="1"/>
                    <a:pt x="910" y="78"/>
                    <a:pt x="714" y="262"/>
                  </a:cubicBezTo>
                  <a:cubicBezTo>
                    <a:pt x="1" y="951"/>
                    <a:pt x="682" y="1994"/>
                    <a:pt x="1449" y="1994"/>
                  </a:cubicBezTo>
                  <a:cubicBezTo>
                    <a:pt x="1663" y="1994"/>
                    <a:pt x="1883" y="1913"/>
                    <a:pt x="2082" y="1721"/>
                  </a:cubicBezTo>
                  <a:cubicBezTo>
                    <a:pt x="2797" y="1029"/>
                    <a:pt x="2109" y="1"/>
                    <a:pt x="13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85" name="Google Shape;1585;p57"/>
            <p:cNvSpPr/>
            <p:nvPr/>
          </p:nvSpPr>
          <p:spPr>
            <a:xfrm>
              <a:off x="2990125" y="1303025"/>
              <a:ext cx="76175" cy="54025"/>
            </a:xfrm>
            <a:custGeom>
              <a:avLst/>
              <a:gdLst/>
              <a:ahLst/>
              <a:cxnLst/>
              <a:rect l="l" t="t" r="r" b="b"/>
              <a:pathLst>
                <a:path w="3047" h="2161" extrusionOk="0">
                  <a:moveTo>
                    <a:pt x="1485" y="0"/>
                  </a:moveTo>
                  <a:cubicBezTo>
                    <a:pt x="1254" y="0"/>
                    <a:pt x="1016" y="87"/>
                    <a:pt x="804" y="293"/>
                  </a:cubicBezTo>
                  <a:cubicBezTo>
                    <a:pt x="1" y="1025"/>
                    <a:pt x="720" y="2161"/>
                    <a:pt x="1552" y="2161"/>
                  </a:cubicBezTo>
                  <a:cubicBezTo>
                    <a:pt x="1791" y="2161"/>
                    <a:pt x="2039" y="2067"/>
                    <a:pt x="2263" y="1843"/>
                  </a:cubicBezTo>
                  <a:cubicBezTo>
                    <a:pt x="3046" y="1107"/>
                    <a:pt x="2309" y="0"/>
                    <a:pt x="14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86" name="Google Shape;1586;p57"/>
            <p:cNvSpPr/>
            <p:nvPr/>
          </p:nvSpPr>
          <p:spPr>
            <a:xfrm>
              <a:off x="3220200" y="1557425"/>
              <a:ext cx="86350" cy="60875"/>
            </a:xfrm>
            <a:custGeom>
              <a:avLst/>
              <a:gdLst/>
              <a:ahLst/>
              <a:cxnLst/>
              <a:rect l="l" t="t" r="r" b="b"/>
              <a:pathLst>
                <a:path w="3454" h="2435" extrusionOk="0">
                  <a:moveTo>
                    <a:pt x="1680" y="1"/>
                  </a:moveTo>
                  <a:cubicBezTo>
                    <a:pt x="1417" y="1"/>
                    <a:pt x="1146" y="98"/>
                    <a:pt x="902" y="330"/>
                  </a:cubicBezTo>
                  <a:cubicBezTo>
                    <a:pt x="0" y="1160"/>
                    <a:pt x="820" y="2434"/>
                    <a:pt x="1773" y="2434"/>
                  </a:cubicBezTo>
                  <a:cubicBezTo>
                    <a:pt x="2041" y="2434"/>
                    <a:pt x="2320" y="2333"/>
                    <a:pt x="2573" y="2093"/>
                  </a:cubicBezTo>
                  <a:cubicBezTo>
                    <a:pt x="3453" y="1261"/>
                    <a:pt x="2622" y="1"/>
                    <a:pt x="16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87" name="Google Shape;1587;p57"/>
            <p:cNvSpPr/>
            <p:nvPr/>
          </p:nvSpPr>
          <p:spPr>
            <a:xfrm>
              <a:off x="2840750" y="1546550"/>
              <a:ext cx="42525" cy="30300"/>
            </a:xfrm>
            <a:custGeom>
              <a:avLst/>
              <a:gdLst/>
              <a:ahLst/>
              <a:cxnLst/>
              <a:rect l="l" t="t" r="r" b="b"/>
              <a:pathLst>
                <a:path w="1701" h="1212" extrusionOk="0">
                  <a:moveTo>
                    <a:pt x="813" y="0"/>
                  </a:moveTo>
                  <a:cubicBezTo>
                    <a:pt x="684" y="0"/>
                    <a:pt x="549" y="47"/>
                    <a:pt x="426" y="157"/>
                  </a:cubicBezTo>
                  <a:cubicBezTo>
                    <a:pt x="0" y="583"/>
                    <a:pt x="403" y="1211"/>
                    <a:pt x="860" y="1211"/>
                  </a:cubicBezTo>
                  <a:cubicBezTo>
                    <a:pt x="990" y="1211"/>
                    <a:pt x="1125" y="1160"/>
                    <a:pt x="1247" y="1039"/>
                  </a:cubicBezTo>
                  <a:cubicBezTo>
                    <a:pt x="1701" y="632"/>
                    <a:pt x="1290" y="0"/>
                    <a:pt x="8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88" name="Google Shape;1588;p57"/>
            <p:cNvSpPr/>
            <p:nvPr/>
          </p:nvSpPr>
          <p:spPr>
            <a:xfrm>
              <a:off x="2641650" y="1300600"/>
              <a:ext cx="69175" cy="64875"/>
            </a:xfrm>
            <a:custGeom>
              <a:avLst/>
              <a:gdLst/>
              <a:ahLst/>
              <a:cxnLst/>
              <a:rect l="l" t="t" r="r" b="b"/>
              <a:pathLst>
                <a:path w="2767" h="2595" extrusionOk="0">
                  <a:moveTo>
                    <a:pt x="1065" y="0"/>
                  </a:moveTo>
                  <a:cubicBezTo>
                    <a:pt x="867" y="0"/>
                    <a:pt x="670" y="59"/>
                    <a:pt x="487" y="208"/>
                  </a:cubicBezTo>
                  <a:cubicBezTo>
                    <a:pt x="31" y="542"/>
                    <a:pt x="1" y="1150"/>
                    <a:pt x="183" y="1636"/>
                  </a:cubicBezTo>
                  <a:cubicBezTo>
                    <a:pt x="393" y="2202"/>
                    <a:pt x="848" y="2594"/>
                    <a:pt x="1349" y="2594"/>
                  </a:cubicBezTo>
                  <a:cubicBezTo>
                    <a:pt x="1575" y="2594"/>
                    <a:pt x="1811" y="2515"/>
                    <a:pt x="2037" y="2335"/>
                  </a:cubicBezTo>
                  <a:cubicBezTo>
                    <a:pt x="2767" y="1849"/>
                    <a:pt x="2736" y="785"/>
                    <a:pt x="2007" y="329"/>
                  </a:cubicBezTo>
                  <a:cubicBezTo>
                    <a:pt x="1723" y="159"/>
                    <a:pt x="1392" y="0"/>
                    <a:pt x="10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89" name="Google Shape;1589;p57"/>
            <p:cNvSpPr/>
            <p:nvPr/>
          </p:nvSpPr>
          <p:spPr>
            <a:xfrm>
              <a:off x="2824675" y="1103425"/>
              <a:ext cx="80925" cy="56350"/>
            </a:xfrm>
            <a:custGeom>
              <a:avLst/>
              <a:gdLst/>
              <a:ahLst/>
              <a:cxnLst/>
              <a:rect l="l" t="t" r="r" b="b"/>
              <a:pathLst>
                <a:path w="3237" h="2254" extrusionOk="0">
                  <a:moveTo>
                    <a:pt x="1569" y="0"/>
                  </a:moveTo>
                  <a:cubicBezTo>
                    <a:pt x="1319" y="0"/>
                    <a:pt x="1060" y="93"/>
                    <a:pt x="826" y="313"/>
                  </a:cubicBezTo>
                  <a:cubicBezTo>
                    <a:pt x="0" y="1091"/>
                    <a:pt x="766" y="2254"/>
                    <a:pt x="1648" y="2254"/>
                  </a:cubicBezTo>
                  <a:cubicBezTo>
                    <a:pt x="1903" y="2254"/>
                    <a:pt x="2168" y="2156"/>
                    <a:pt x="2406" y="1924"/>
                  </a:cubicBezTo>
                  <a:cubicBezTo>
                    <a:pt x="3236" y="1166"/>
                    <a:pt x="2457" y="0"/>
                    <a:pt x="15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90" name="Google Shape;1590;p57"/>
            <p:cNvSpPr/>
            <p:nvPr/>
          </p:nvSpPr>
          <p:spPr>
            <a:xfrm>
              <a:off x="2806825" y="1305425"/>
              <a:ext cx="53125" cy="37600"/>
            </a:xfrm>
            <a:custGeom>
              <a:avLst/>
              <a:gdLst/>
              <a:ahLst/>
              <a:cxnLst/>
              <a:rect l="l" t="t" r="r" b="b"/>
              <a:pathLst>
                <a:path w="2125" h="1504" extrusionOk="0">
                  <a:moveTo>
                    <a:pt x="1031" y="1"/>
                  </a:moveTo>
                  <a:cubicBezTo>
                    <a:pt x="873" y="1"/>
                    <a:pt x="712" y="59"/>
                    <a:pt x="567" y="197"/>
                  </a:cubicBezTo>
                  <a:cubicBezTo>
                    <a:pt x="0" y="740"/>
                    <a:pt x="498" y="1503"/>
                    <a:pt x="1090" y="1503"/>
                  </a:cubicBezTo>
                  <a:cubicBezTo>
                    <a:pt x="1260" y="1503"/>
                    <a:pt x="1438" y="1441"/>
                    <a:pt x="1600" y="1291"/>
                  </a:cubicBezTo>
                  <a:cubicBezTo>
                    <a:pt x="2124" y="767"/>
                    <a:pt x="1603" y="1"/>
                    <a:pt x="10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91" name="Google Shape;1591;p57"/>
            <p:cNvSpPr/>
            <p:nvPr/>
          </p:nvSpPr>
          <p:spPr>
            <a:xfrm>
              <a:off x="3298875" y="1915225"/>
              <a:ext cx="92900" cy="65575"/>
            </a:xfrm>
            <a:custGeom>
              <a:avLst/>
              <a:gdLst/>
              <a:ahLst/>
              <a:cxnLst/>
              <a:rect l="l" t="t" r="r" b="b"/>
              <a:pathLst>
                <a:path w="3716" h="2623" extrusionOk="0">
                  <a:moveTo>
                    <a:pt x="1818" y="0"/>
                  </a:moveTo>
                  <a:cubicBezTo>
                    <a:pt x="1527" y="0"/>
                    <a:pt x="1223" y="108"/>
                    <a:pt x="946" y="365"/>
                  </a:cubicBezTo>
                  <a:cubicBezTo>
                    <a:pt x="0" y="1264"/>
                    <a:pt x="895" y="2623"/>
                    <a:pt x="1911" y="2623"/>
                  </a:cubicBezTo>
                  <a:cubicBezTo>
                    <a:pt x="2201" y="2623"/>
                    <a:pt x="2500" y="2512"/>
                    <a:pt x="2770" y="2249"/>
                  </a:cubicBezTo>
                  <a:cubicBezTo>
                    <a:pt x="3716" y="1327"/>
                    <a:pt x="2840" y="0"/>
                    <a:pt x="18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92" name="Google Shape;1592;p57"/>
            <p:cNvSpPr/>
            <p:nvPr/>
          </p:nvSpPr>
          <p:spPr>
            <a:xfrm>
              <a:off x="3352825" y="1772100"/>
              <a:ext cx="67525" cy="47275"/>
            </a:xfrm>
            <a:custGeom>
              <a:avLst/>
              <a:gdLst/>
              <a:ahLst/>
              <a:cxnLst/>
              <a:rect l="l" t="t" r="r" b="b"/>
              <a:pathLst>
                <a:path w="2701" h="1891" extrusionOk="0">
                  <a:moveTo>
                    <a:pt x="1325" y="1"/>
                  </a:moveTo>
                  <a:cubicBezTo>
                    <a:pt x="1124" y="1"/>
                    <a:pt x="918" y="76"/>
                    <a:pt x="733" y="254"/>
                  </a:cubicBezTo>
                  <a:cubicBezTo>
                    <a:pt x="1" y="916"/>
                    <a:pt x="628" y="1890"/>
                    <a:pt x="1373" y="1890"/>
                  </a:cubicBezTo>
                  <a:cubicBezTo>
                    <a:pt x="1585" y="1890"/>
                    <a:pt x="1807" y="1811"/>
                    <a:pt x="2010" y="1622"/>
                  </a:cubicBezTo>
                  <a:cubicBezTo>
                    <a:pt x="2700" y="979"/>
                    <a:pt x="2049" y="1"/>
                    <a:pt x="132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93" name="Google Shape;1593;p57"/>
            <p:cNvSpPr/>
            <p:nvPr/>
          </p:nvSpPr>
          <p:spPr>
            <a:xfrm>
              <a:off x="3105175" y="1300600"/>
              <a:ext cx="81450" cy="56650"/>
            </a:xfrm>
            <a:custGeom>
              <a:avLst/>
              <a:gdLst/>
              <a:ahLst/>
              <a:cxnLst/>
              <a:rect l="l" t="t" r="r" b="b"/>
              <a:pathLst>
                <a:path w="3258" h="2266" extrusionOk="0">
                  <a:moveTo>
                    <a:pt x="1610" y="0"/>
                  </a:moveTo>
                  <a:cubicBezTo>
                    <a:pt x="1355" y="0"/>
                    <a:pt x="1091" y="97"/>
                    <a:pt x="852" y="329"/>
                  </a:cubicBezTo>
                  <a:cubicBezTo>
                    <a:pt x="1" y="1086"/>
                    <a:pt x="768" y="2266"/>
                    <a:pt x="1666" y="2266"/>
                  </a:cubicBezTo>
                  <a:cubicBezTo>
                    <a:pt x="1923" y="2266"/>
                    <a:pt x="2190" y="2170"/>
                    <a:pt x="2433" y="1940"/>
                  </a:cubicBezTo>
                  <a:cubicBezTo>
                    <a:pt x="3258" y="1162"/>
                    <a:pt x="2492" y="0"/>
                    <a:pt x="16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94" name="Google Shape;1594;p57"/>
            <p:cNvSpPr/>
            <p:nvPr/>
          </p:nvSpPr>
          <p:spPr>
            <a:xfrm>
              <a:off x="2950725" y="1052550"/>
              <a:ext cx="73825" cy="52075"/>
            </a:xfrm>
            <a:custGeom>
              <a:avLst/>
              <a:gdLst/>
              <a:ahLst/>
              <a:cxnLst/>
              <a:rect l="l" t="t" r="r" b="b"/>
              <a:pathLst>
                <a:path w="2953" h="2083" extrusionOk="0">
                  <a:moveTo>
                    <a:pt x="1410" y="0"/>
                  </a:moveTo>
                  <a:cubicBezTo>
                    <a:pt x="1183" y="0"/>
                    <a:pt x="949" y="84"/>
                    <a:pt x="738" y="282"/>
                  </a:cubicBezTo>
                  <a:cubicBezTo>
                    <a:pt x="0" y="996"/>
                    <a:pt x="716" y="2083"/>
                    <a:pt x="1514" y="2083"/>
                  </a:cubicBezTo>
                  <a:cubicBezTo>
                    <a:pt x="1735" y="2083"/>
                    <a:pt x="1962" y="1999"/>
                    <a:pt x="2167" y="1801"/>
                  </a:cubicBezTo>
                  <a:cubicBezTo>
                    <a:pt x="2952" y="1087"/>
                    <a:pt x="2228" y="0"/>
                    <a:pt x="14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1595" name="Google Shape;1595;p57"/>
          <p:cNvGrpSpPr/>
          <p:nvPr/>
        </p:nvGrpSpPr>
        <p:grpSpPr>
          <a:xfrm rot="-3625297">
            <a:off x="-506615" y="2066004"/>
            <a:ext cx="1143407" cy="1365753"/>
            <a:chOff x="2641650" y="1052550"/>
            <a:chExt cx="778700" cy="930125"/>
          </a:xfrm>
        </p:grpSpPr>
        <p:sp>
          <p:nvSpPr>
            <p:cNvPr id="1596" name="Google Shape;1596;p57"/>
            <p:cNvSpPr/>
            <p:nvPr/>
          </p:nvSpPr>
          <p:spPr>
            <a:xfrm>
              <a:off x="2922825" y="1529950"/>
              <a:ext cx="86650" cy="84575"/>
            </a:xfrm>
            <a:custGeom>
              <a:avLst/>
              <a:gdLst/>
              <a:ahLst/>
              <a:cxnLst/>
              <a:rect l="l" t="t" r="r" b="b"/>
              <a:pathLst>
                <a:path w="3466" h="3383" extrusionOk="0">
                  <a:moveTo>
                    <a:pt x="1733" y="0"/>
                  </a:moveTo>
                  <a:cubicBezTo>
                    <a:pt x="1451" y="0"/>
                    <a:pt x="1170" y="76"/>
                    <a:pt x="912" y="183"/>
                  </a:cubicBezTo>
                  <a:cubicBezTo>
                    <a:pt x="274" y="456"/>
                    <a:pt x="0" y="1216"/>
                    <a:pt x="30" y="1855"/>
                  </a:cubicBezTo>
                  <a:cubicBezTo>
                    <a:pt x="137" y="2736"/>
                    <a:pt x="877" y="3382"/>
                    <a:pt x="1715" y="3382"/>
                  </a:cubicBezTo>
                  <a:cubicBezTo>
                    <a:pt x="1831" y="3382"/>
                    <a:pt x="1949" y="3370"/>
                    <a:pt x="2067" y="3344"/>
                  </a:cubicBezTo>
                  <a:cubicBezTo>
                    <a:pt x="2979" y="3101"/>
                    <a:pt x="3465" y="2189"/>
                    <a:pt x="3313" y="1338"/>
                  </a:cubicBezTo>
                  <a:cubicBezTo>
                    <a:pt x="3252" y="882"/>
                    <a:pt x="2918" y="517"/>
                    <a:pt x="2553" y="274"/>
                  </a:cubicBezTo>
                  <a:cubicBezTo>
                    <a:pt x="2295" y="76"/>
                    <a:pt x="2014" y="0"/>
                    <a:pt x="17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97" name="Google Shape;1597;p57"/>
            <p:cNvSpPr/>
            <p:nvPr/>
          </p:nvSpPr>
          <p:spPr>
            <a:xfrm>
              <a:off x="3085075" y="1594825"/>
              <a:ext cx="89575" cy="63675"/>
            </a:xfrm>
            <a:custGeom>
              <a:avLst/>
              <a:gdLst/>
              <a:ahLst/>
              <a:cxnLst/>
              <a:rect l="l" t="t" r="r" b="b"/>
              <a:pathLst>
                <a:path w="3583" h="2547" extrusionOk="0">
                  <a:moveTo>
                    <a:pt x="1728" y="1"/>
                  </a:moveTo>
                  <a:cubicBezTo>
                    <a:pt x="1448" y="1"/>
                    <a:pt x="1158" y="105"/>
                    <a:pt x="896" y="354"/>
                  </a:cubicBezTo>
                  <a:cubicBezTo>
                    <a:pt x="1" y="1249"/>
                    <a:pt x="841" y="2546"/>
                    <a:pt x="1816" y="2546"/>
                  </a:cubicBezTo>
                  <a:cubicBezTo>
                    <a:pt x="2098" y="2546"/>
                    <a:pt x="2393" y="2437"/>
                    <a:pt x="2659" y="2178"/>
                  </a:cubicBezTo>
                  <a:cubicBezTo>
                    <a:pt x="3583" y="1301"/>
                    <a:pt x="2717" y="1"/>
                    <a:pt x="17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98" name="Google Shape;1598;p57"/>
            <p:cNvSpPr/>
            <p:nvPr/>
          </p:nvSpPr>
          <p:spPr>
            <a:xfrm>
              <a:off x="2987175" y="1706400"/>
              <a:ext cx="80400" cy="56325"/>
            </a:xfrm>
            <a:custGeom>
              <a:avLst/>
              <a:gdLst/>
              <a:ahLst/>
              <a:cxnLst/>
              <a:rect l="l" t="t" r="r" b="b"/>
              <a:pathLst>
                <a:path w="3216" h="2253" extrusionOk="0">
                  <a:moveTo>
                    <a:pt x="1553" y="1"/>
                  </a:moveTo>
                  <a:cubicBezTo>
                    <a:pt x="1311" y="1"/>
                    <a:pt x="1059" y="89"/>
                    <a:pt x="830" y="298"/>
                  </a:cubicBezTo>
                  <a:cubicBezTo>
                    <a:pt x="0" y="1081"/>
                    <a:pt x="762" y="2253"/>
                    <a:pt x="1642" y="2253"/>
                  </a:cubicBezTo>
                  <a:cubicBezTo>
                    <a:pt x="1890" y="2253"/>
                    <a:pt x="2147" y="2160"/>
                    <a:pt x="2381" y="1940"/>
                  </a:cubicBezTo>
                  <a:cubicBezTo>
                    <a:pt x="3216" y="1176"/>
                    <a:pt x="2440" y="1"/>
                    <a:pt x="15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99" name="Google Shape;1599;p57"/>
            <p:cNvSpPr/>
            <p:nvPr/>
          </p:nvSpPr>
          <p:spPr>
            <a:xfrm>
              <a:off x="2711500" y="1658375"/>
              <a:ext cx="79875" cy="67600"/>
            </a:xfrm>
            <a:custGeom>
              <a:avLst/>
              <a:gdLst/>
              <a:ahLst/>
              <a:cxnLst/>
              <a:rect l="l" t="t" r="r" b="b"/>
              <a:pathLst>
                <a:path w="3195" h="2704" extrusionOk="0">
                  <a:moveTo>
                    <a:pt x="1352" y="0"/>
                  </a:moveTo>
                  <a:cubicBezTo>
                    <a:pt x="1059" y="0"/>
                    <a:pt x="763" y="107"/>
                    <a:pt x="581" y="304"/>
                  </a:cubicBezTo>
                  <a:cubicBezTo>
                    <a:pt x="505" y="369"/>
                    <a:pt x="449" y="433"/>
                    <a:pt x="403" y="501"/>
                  </a:cubicBezTo>
                  <a:lnTo>
                    <a:pt x="403" y="501"/>
                  </a:lnTo>
                  <a:cubicBezTo>
                    <a:pt x="126" y="879"/>
                    <a:pt x="0" y="1470"/>
                    <a:pt x="277" y="1885"/>
                  </a:cubicBezTo>
                  <a:cubicBezTo>
                    <a:pt x="606" y="2415"/>
                    <a:pt x="1089" y="2703"/>
                    <a:pt x="1607" y="2703"/>
                  </a:cubicBezTo>
                  <a:cubicBezTo>
                    <a:pt x="1950" y="2703"/>
                    <a:pt x="2308" y="2577"/>
                    <a:pt x="2647" y="2310"/>
                  </a:cubicBezTo>
                  <a:cubicBezTo>
                    <a:pt x="3195" y="1885"/>
                    <a:pt x="3164" y="943"/>
                    <a:pt x="2708" y="517"/>
                  </a:cubicBezTo>
                  <a:cubicBezTo>
                    <a:pt x="2469" y="305"/>
                    <a:pt x="2184" y="168"/>
                    <a:pt x="1898" y="124"/>
                  </a:cubicBezTo>
                  <a:lnTo>
                    <a:pt x="1898" y="124"/>
                  </a:lnTo>
                  <a:cubicBezTo>
                    <a:pt x="1828" y="91"/>
                    <a:pt x="1754" y="66"/>
                    <a:pt x="1678" y="48"/>
                  </a:cubicBezTo>
                  <a:lnTo>
                    <a:pt x="1678" y="48"/>
                  </a:lnTo>
                  <a:cubicBezTo>
                    <a:pt x="1574" y="16"/>
                    <a:pt x="1463" y="0"/>
                    <a:pt x="13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00" name="Google Shape;1600;p57"/>
            <p:cNvSpPr/>
            <p:nvPr/>
          </p:nvSpPr>
          <p:spPr>
            <a:xfrm>
              <a:off x="2812250" y="1404200"/>
              <a:ext cx="72650" cy="51550"/>
            </a:xfrm>
            <a:custGeom>
              <a:avLst/>
              <a:gdLst/>
              <a:ahLst/>
              <a:cxnLst/>
              <a:rect l="l" t="t" r="r" b="b"/>
              <a:pathLst>
                <a:path w="2906" h="2062" extrusionOk="0">
                  <a:moveTo>
                    <a:pt x="1443" y="0"/>
                  </a:moveTo>
                  <a:cubicBezTo>
                    <a:pt x="1218" y="0"/>
                    <a:pt x="986" y="85"/>
                    <a:pt x="776" y="289"/>
                  </a:cubicBezTo>
                  <a:cubicBezTo>
                    <a:pt x="0" y="993"/>
                    <a:pt x="696" y="2061"/>
                    <a:pt x="1486" y="2061"/>
                  </a:cubicBezTo>
                  <a:cubicBezTo>
                    <a:pt x="1719" y="2061"/>
                    <a:pt x="1960" y="1969"/>
                    <a:pt x="2174" y="1748"/>
                  </a:cubicBezTo>
                  <a:cubicBezTo>
                    <a:pt x="2906" y="1039"/>
                    <a:pt x="2225" y="0"/>
                    <a:pt x="14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01" name="Google Shape;1601;p57"/>
            <p:cNvSpPr/>
            <p:nvPr/>
          </p:nvSpPr>
          <p:spPr>
            <a:xfrm>
              <a:off x="3030100" y="1453050"/>
              <a:ext cx="78900" cy="67150"/>
            </a:xfrm>
            <a:custGeom>
              <a:avLst/>
              <a:gdLst/>
              <a:ahLst/>
              <a:cxnLst/>
              <a:rect l="l" t="t" r="r" b="b"/>
              <a:pathLst>
                <a:path w="3156" h="2686" extrusionOk="0">
                  <a:moveTo>
                    <a:pt x="1914" y="0"/>
                  </a:moveTo>
                  <a:cubicBezTo>
                    <a:pt x="1668" y="0"/>
                    <a:pt x="1424" y="80"/>
                    <a:pt x="1241" y="250"/>
                  </a:cubicBezTo>
                  <a:cubicBezTo>
                    <a:pt x="815" y="706"/>
                    <a:pt x="299" y="1131"/>
                    <a:pt x="116" y="1739"/>
                  </a:cubicBezTo>
                  <a:cubicBezTo>
                    <a:pt x="1" y="2144"/>
                    <a:pt x="297" y="2686"/>
                    <a:pt x="719" y="2686"/>
                  </a:cubicBezTo>
                  <a:cubicBezTo>
                    <a:pt x="741" y="2686"/>
                    <a:pt x="763" y="2684"/>
                    <a:pt x="785" y="2681"/>
                  </a:cubicBezTo>
                  <a:cubicBezTo>
                    <a:pt x="1423" y="2620"/>
                    <a:pt x="1879" y="2286"/>
                    <a:pt x="2426" y="1921"/>
                  </a:cubicBezTo>
                  <a:cubicBezTo>
                    <a:pt x="2943" y="1587"/>
                    <a:pt x="3156" y="949"/>
                    <a:pt x="2761" y="402"/>
                  </a:cubicBezTo>
                  <a:cubicBezTo>
                    <a:pt x="2570" y="141"/>
                    <a:pt x="2241" y="0"/>
                    <a:pt x="19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02" name="Google Shape;1602;p57"/>
            <p:cNvSpPr/>
            <p:nvPr/>
          </p:nvSpPr>
          <p:spPr>
            <a:xfrm>
              <a:off x="2854850" y="1711625"/>
              <a:ext cx="59625" cy="42450"/>
            </a:xfrm>
            <a:custGeom>
              <a:avLst/>
              <a:gdLst/>
              <a:ahLst/>
              <a:cxnLst/>
              <a:rect l="l" t="t" r="r" b="b"/>
              <a:pathLst>
                <a:path w="2385" h="1698" extrusionOk="0">
                  <a:moveTo>
                    <a:pt x="1152" y="1"/>
                  </a:moveTo>
                  <a:cubicBezTo>
                    <a:pt x="963" y="1"/>
                    <a:pt x="767" y="72"/>
                    <a:pt x="591" y="241"/>
                  </a:cubicBezTo>
                  <a:cubicBezTo>
                    <a:pt x="1" y="832"/>
                    <a:pt x="548" y="1698"/>
                    <a:pt x="1193" y="1698"/>
                  </a:cubicBezTo>
                  <a:cubicBezTo>
                    <a:pt x="1377" y="1698"/>
                    <a:pt x="1570" y="1626"/>
                    <a:pt x="1746" y="1457"/>
                  </a:cubicBezTo>
                  <a:cubicBezTo>
                    <a:pt x="2384" y="866"/>
                    <a:pt x="1810" y="1"/>
                    <a:pt x="11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03" name="Google Shape;1603;p57"/>
            <p:cNvSpPr/>
            <p:nvPr/>
          </p:nvSpPr>
          <p:spPr>
            <a:xfrm>
              <a:off x="2664675" y="1516975"/>
              <a:ext cx="84725" cy="59250"/>
            </a:xfrm>
            <a:custGeom>
              <a:avLst/>
              <a:gdLst/>
              <a:ahLst/>
              <a:cxnLst/>
              <a:rect l="l" t="t" r="r" b="b"/>
              <a:pathLst>
                <a:path w="3389" h="2370" extrusionOk="0">
                  <a:moveTo>
                    <a:pt x="1680" y="0"/>
                  </a:moveTo>
                  <a:cubicBezTo>
                    <a:pt x="1418" y="0"/>
                    <a:pt x="1147" y="100"/>
                    <a:pt x="903" y="337"/>
                  </a:cubicBezTo>
                  <a:cubicBezTo>
                    <a:pt x="1" y="1121"/>
                    <a:pt x="825" y="2369"/>
                    <a:pt x="1750" y="2369"/>
                  </a:cubicBezTo>
                  <a:cubicBezTo>
                    <a:pt x="2009" y="2369"/>
                    <a:pt x="2275" y="2272"/>
                    <a:pt x="2514" y="2039"/>
                  </a:cubicBezTo>
                  <a:cubicBezTo>
                    <a:pt x="3388" y="1212"/>
                    <a:pt x="2592" y="0"/>
                    <a:pt x="16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04" name="Google Shape;1604;p57"/>
            <p:cNvSpPr/>
            <p:nvPr/>
          </p:nvSpPr>
          <p:spPr>
            <a:xfrm>
              <a:off x="3084675" y="1927225"/>
              <a:ext cx="60050" cy="55450"/>
            </a:xfrm>
            <a:custGeom>
              <a:avLst/>
              <a:gdLst/>
              <a:ahLst/>
              <a:cxnLst/>
              <a:rect l="l" t="t" r="r" b="b"/>
              <a:pathLst>
                <a:path w="2402" h="2218" extrusionOk="0">
                  <a:moveTo>
                    <a:pt x="1008" y="1"/>
                  </a:moveTo>
                  <a:cubicBezTo>
                    <a:pt x="854" y="1"/>
                    <a:pt x="698" y="48"/>
                    <a:pt x="547" y="158"/>
                  </a:cubicBezTo>
                  <a:cubicBezTo>
                    <a:pt x="91" y="553"/>
                    <a:pt x="0" y="1161"/>
                    <a:pt x="395" y="1556"/>
                  </a:cubicBezTo>
                  <a:lnTo>
                    <a:pt x="821" y="1952"/>
                  </a:lnTo>
                  <a:cubicBezTo>
                    <a:pt x="993" y="2123"/>
                    <a:pt x="1213" y="2218"/>
                    <a:pt x="1433" y="2218"/>
                  </a:cubicBezTo>
                  <a:cubicBezTo>
                    <a:pt x="1601" y="2218"/>
                    <a:pt x="1770" y="2162"/>
                    <a:pt x="1915" y="2043"/>
                  </a:cubicBezTo>
                  <a:cubicBezTo>
                    <a:pt x="2219" y="1800"/>
                    <a:pt x="2402" y="1313"/>
                    <a:pt x="2158" y="979"/>
                  </a:cubicBezTo>
                  <a:cubicBezTo>
                    <a:pt x="2067" y="827"/>
                    <a:pt x="1946" y="675"/>
                    <a:pt x="1824" y="462"/>
                  </a:cubicBezTo>
                  <a:cubicBezTo>
                    <a:pt x="1620" y="197"/>
                    <a:pt x="1321" y="1"/>
                    <a:pt x="10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05" name="Google Shape;1605;p57"/>
            <p:cNvSpPr/>
            <p:nvPr/>
          </p:nvSpPr>
          <p:spPr>
            <a:xfrm>
              <a:off x="3199500" y="1813800"/>
              <a:ext cx="53900" cy="37125"/>
            </a:xfrm>
            <a:custGeom>
              <a:avLst/>
              <a:gdLst/>
              <a:ahLst/>
              <a:cxnLst/>
              <a:rect l="l" t="t" r="r" b="b"/>
              <a:pathLst>
                <a:path w="2156" h="1485" extrusionOk="0">
                  <a:moveTo>
                    <a:pt x="1054" y="0"/>
                  </a:moveTo>
                  <a:cubicBezTo>
                    <a:pt x="893" y="0"/>
                    <a:pt x="726" y="59"/>
                    <a:pt x="575" y="197"/>
                  </a:cubicBezTo>
                  <a:cubicBezTo>
                    <a:pt x="0" y="699"/>
                    <a:pt x="519" y="1484"/>
                    <a:pt x="1121" y="1484"/>
                  </a:cubicBezTo>
                  <a:cubicBezTo>
                    <a:pt x="1284" y="1484"/>
                    <a:pt x="1453" y="1427"/>
                    <a:pt x="1608" y="1291"/>
                  </a:cubicBezTo>
                  <a:cubicBezTo>
                    <a:pt x="2156" y="767"/>
                    <a:pt x="1640" y="0"/>
                    <a:pt x="10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06" name="Google Shape;1606;p57"/>
            <p:cNvSpPr/>
            <p:nvPr/>
          </p:nvSpPr>
          <p:spPr>
            <a:xfrm>
              <a:off x="2914100" y="1844850"/>
              <a:ext cx="69925" cy="49850"/>
            </a:xfrm>
            <a:custGeom>
              <a:avLst/>
              <a:gdLst/>
              <a:ahLst/>
              <a:cxnLst/>
              <a:rect l="l" t="t" r="r" b="b"/>
              <a:pathLst>
                <a:path w="2797" h="1994" extrusionOk="0">
                  <a:moveTo>
                    <a:pt x="1339" y="1"/>
                  </a:moveTo>
                  <a:cubicBezTo>
                    <a:pt x="1128" y="1"/>
                    <a:pt x="910" y="78"/>
                    <a:pt x="714" y="262"/>
                  </a:cubicBezTo>
                  <a:cubicBezTo>
                    <a:pt x="1" y="951"/>
                    <a:pt x="682" y="1994"/>
                    <a:pt x="1449" y="1994"/>
                  </a:cubicBezTo>
                  <a:cubicBezTo>
                    <a:pt x="1663" y="1994"/>
                    <a:pt x="1883" y="1913"/>
                    <a:pt x="2082" y="1721"/>
                  </a:cubicBezTo>
                  <a:cubicBezTo>
                    <a:pt x="2797" y="1029"/>
                    <a:pt x="2109" y="1"/>
                    <a:pt x="13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07" name="Google Shape;1607;p57"/>
            <p:cNvSpPr/>
            <p:nvPr/>
          </p:nvSpPr>
          <p:spPr>
            <a:xfrm>
              <a:off x="2990125" y="1303025"/>
              <a:ext cx="76175" cy="54025"/>
            </a:xfrm>
            <a:custGeom>
              <a:avLst/>
              <a:gdLst/>
              <a:ahLst/>
              <a:cxnLst/>
              <a:rect l="l" t="t" r="r" b="b"/>
              <a:pathLst>
                <a:path w="3047" h="2161" extrusionOk="0">
                  <a:moveTo>
                    <a:pt x="1485" y="0"/>
                  </a:moveTo>
                  <a:cubicBezTo>
                    <a:pt x="1254" y="0"/>
                    <a:pt x="1016" y="87"/>
                    <a:pt x="804" y="293"/>
                  </a:cubicBezTo>
                  <a:cubicBezTo>
                    <a:pt x="1" y="1025"/>
                    <a:pt x="720" y="2161"/>
                    <a:pt x="1552" y="2161"/>
                  </a:cubicBezTo>
                  <a:cubicBezTo>
                    <a:pt x="1791" y="2161"/>
                    <a:pt x="2039" y="2067"/>
                    <a:pt x="2263" y="1843"/>
                  </a:cubicBezTo>
                  <a:cubicBezTo>
                    <a:pt x="3046" y="1107"/>
                    <a:pt x="2309" y="0"/>
                    <a:pt x="14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08" name="Google Shape;1608;p57"/>
            <p:cNvSpPr/>
            <p:nvPr/>
          </p:nvSpPr>
          <p:spPr>
            <a:xfrm>
              <a:off x="3220200" y="1557425"/>
              <a:ext cx="86350" cy="60875"/>
            </a:xfrm>
            <a:custGeom>
              <a:avLst/>
              <a:gdLst/>
              <a:ahLst/>
              <a:cxnLst/>
              <a:rect l="l" t="t" r="r" b="b"/>
              <a:pathLst>
                <a:path w="3454" h="2435" extrusionOk="0">
                  <a:moveTo>
                    <a:pt x="1680" y="1"/>
                  </a:moveTo>
                  <a:cubicBezTo>
                    <a:pt x="1417" y="1"/>
                    <a:pt x="1146" y="98"/>
                    <a:pt x="902" y="330"/>
                  </a:cubicBezTo>
                  <a:cubicBezTo>
                    <a:pt x="0" y="1160"/>
                    <a:pt x="820" y="2434"/>
                    <a:pt x="1773" y="2434"/>
                  </a:cubicBezTo>
                  <a:cubicBezTo>
                    <a:pt x="2041" y="2434"/>
                    <a:pt x="2320" y="2333"/>
                    <a:pt x="2573" y="2093"/>
                  </a:cubicBezTo>
                  <a:cubicBezTo>
                    <a:pt x="3453" y="1261"/>
                    <a:pt x="2622" y="1"/>
                    <a:pt x="16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09" name="Google Shape;1609;p57"/>
            <p:cNvSpPr/>
            <p:nvPr/>
          </p:nvSpPr>
          <p:spPr>
            <a:xfrm>
              <a:off x="2840750" y="1546550"/>
              <a:ext cx="42525" cy="30300"/>
            </a:xfrm>
            <a:custGeom>
              <a:avLst/>
              <a:gdLst/>
              <a:ahLst/>
              <a:cxnLst/>
              <a:rect l="l" t="t" r="r" b="b"/>
              <a:pathLst>
                <a:path w="1701" h="1212" extrusionOk="0">
                  <a:moveTo>
                    <a:pt x="813" y="0"/>
                  </a:moveTo>
                  <a:cubicBezTo>
                    <a:pt x="684" y="0"/>
                    <a:pt x="549" y="47"/>
                    <a:pt x="426" y="157"/>
                  </a:cubicBezTo>
                  <a:cubicBezTo>
                    <a:pt x="0" y="583"/>
                    <a:pt x="403" y="1211"/>
                    <a:pt x="860" y="1211"/>
                  </a:cubicBezTo>
                  <a:cubicBezTo>
                    <a:pt x="990" y="1211"/>
                    <a:pt x="1125" y="1160"/>
                    <a:pt x="1247" y="1039"/>
                  </a:cubicBezTo>
                  <a:cubicBezTo>
                    <a:pt x="1701" y="632"/>
                    <a:pt x="1290" y="0"/>
                    <a:pt x="8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10" name="Google Shape;1610;p57"/>
            <p:cNvSpPr/>
            <p:nvPr/>
          </p:nvSpPr>
          <p:spPr>
            <a:xfrm>
              <a:off x="2641650" y="1300600"/>
              <a:ext cx="69175" cy="64875"/>
            </a:xfrm>
            <a:custGeom>
              <a:avLst/>
              <a:gdLst/>
              <a:ahLst/>
              <a:cxnLst/>
              <a:rect l="l" t="t" r="r" b="b"/>
              <a:pathLst>
                <a:path w="2767" h="2595" extrusionOk="0">
                  <a:moveTo>
                    <a:pt x="1065" y="0"/>
                  </a:moveTo>
                  <a:cubicBezTo>
                    <a:pt x="867" y="0"/>
                    <a:pt x="670" y="59"/>
                    <a:pt x="487" y="208"/>
                  </a:cubicBezTo>
                  <a:cubicBezTo>
                    <a:pt x="31" y="542"/>
                    <a:pt x="1" y="1150"/>
                    <a:pt x="183" y="1636"/>
                  </a:cubicBezTo>
                  <a:cubicBezTo>
                    <a:pt x="393" y="2202"/>
                    <a:pt x="848" y="2594"/>
                    <a:pt x="1349" y="2594"/>
                  </a:cubicBezTo>
                  <a:cubicBezTo>
                    <a:pt x="1575" y="2594"/>
                    <a:pt x="1811" y="2515"/>
                    <a:pt x="2037" y="2335"/>
                  </a:cubicBezTo>
                  <a:cubicBezTo>
                    <a:pt x="2767" y="1849"/>
                    <a:pt x="2736" y="785"/>
                    <a:pt x="2007" y="329"/>
                  </a:cubicBezTo>
                  <a:cubicBezTo>
                    <a:pt x="1723" y="159"/>
                    <a:pt x="1392" y="0"/>
                    <a:pt x="10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11" name="Google Shape;1611;p57"/>
            <p:cNvSpPr/>
            <p:nvPr/>
          </p:nvSpPr>
          <p:spPr>
            <a:xfrm>
              <a:off x="2824675" y="1103425"/>
              <a:ext cx="80925" cy="56350"/>
            </a:xfrm>
            <a:custGeom>
              <a:avLst/>
              <a:gdLst/>
              <a:ahLst/>
              <a:cxnLst/>
              <a:rect l="l" t="t" r="r" b="b"/>
              <a:pathLst>
                <a:path w="3237" h="2254" extrusionOk="0">
                  <a:moveTo>
                    <a:pt x="1569" y="0"/>
                  </a:moveTo>
                  <a:cubicBezTo>
                    <a:pt x="1319" y="0"/>
                    <a:pt x="1060" y="93"/>
                    <a:pt x="826" y="313"/>
                  </a:cubicBezTo>
                  <a:cubicBezTo>
                    <a:pt x="0" y="1091"/>
                    <a:pt x="766" y="2254"/>
                    <a:pt x="1648" y="2254"/>
                  </a:cubicBezTo>
                  <a:cubicBezTo>
                    <a:pt x="1903" y="2254"/>
                    <a:pt x="2168" y="2156"/>
                    <a:pt x="2406" y="1924"/>
                  </a:cubicBezTo>
                  <a:cubicBezTo>
                    <a:pt x="3236" y="1166"/>
                    <a:pt x="2457" y="0"/>
                    <a:pt x="15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12" name="Google Shape;1612;p57"/>
            <p:cNvSpPr/>
            <p:nvPr/>
          </p:nvSpPr>
          <p:spPr>
            <a:xfrm>
              <a:off x="2806825" y="1305425"/>
              <a:ext cx="53125" cy="37600"/>
            </a:xfrm>
            <a:custGeom>
              <a:avLst/>
              <a:gdLst/>
              <a:ahLst/>
              <a:cxnLst/>
              <a:rect l="l" t="t" r="r" b="b"/>
              <a:pathLst>
                <a:path w="2125" h="1504" extrusionOk="0">
                  <a:moveTo>
                    <a:pt x="1031" y="1"/>
                  </a:moveTo>
                  <a:cubicBezTo>
                    <a:pt x="873" y="1"/>
                    <a:pt x="712" y="59"/>
                    <a:pt x="567" y="197"/>
                  </a:cubicBezTo>
                  <a:cubicBezTo>
                    <a:pt x="0" y="740"/>
                    <a:pt x="498" y="1503"/>
                    <a:pt x="1090" y="1503"/>
                  </a:cubicBezTo>
                  <a:cubicBezTo>
                    <a:pt x="1260" y="1503"/>
                    <a:pt x="1438" y="1441"/>
                    <a:pt x="1600" y="1291"/>
                  </a:cubicBezTo>
                  <a:cubicBezTo>
                    <a:pt x="2124" y="767"/>
                    <a:pt x="1603" y="1"/>
                    <a:pt x="10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13" name="Google Shape;1613;p57"/>
            <p:cNvSpPr/>
            <p:nvPr/>
          </p:nvSpPr>
          <p:spPr>
            <a:xfrm>
              <a:off x="3298875" y="1915225"/>
              <a:ext cx="92900" cy="65575"/>
            </a:xfrm>
            <a:custGeom>
              <a:avLst/>
              <a:gdLst/>
              <a:ahLst/>
              <a:cxnLst/>
              <a:rect l="l" t="t" r="r" b="b"/>
              <a:pathLst>
                <a:path w="3716" h="2623" extrusionOk="0">
                  <a:moveTo>
                    <a:pt x="1818" y="0"/>
                  </a:moveTo>
                  <a:cubicBezTo>
                    <a:pt x="1527" y="0"/>
                    <a:pt x="1223" y="108"/>
                    <a:pt x="946" y="365"/>
                  </a:cubicBezTo>
                  <a:cubicBezTo>
                    <a:pt x="0" y="1264"/>
                    <a:pt x="895" y="2623"/>
                    <a:pt x="1911" y="2623"/>
                  </a:cubicBezTo>
                  <a:cubicBezTo>
                    <a:pt x="2201" y="2623"/>
                    <a:pt x="2500" y="2512"/>
                    <a:pt x="2770" y="2249"/>
                  </a:cubicBezTo>
                  <a:cubicBezTo>
                    <a:pt x="3716" y="1327"/>
                    <a:pt x="2840" y="0"/>
                    <a:pt x="18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14" name="Google Shape;1614;p57"/>
            <p:cNvSpPr/>
            <p:nvPr/>
          </p:nvSpPr>
          <p:spPr>
            <a:xfrm>
              <a:off x="3352825" y="1772100"/>
              <a:ext cx="67525" cy="47275"/>
            </a:xfrm>
            <a:custGeom>
              <a:avLst/>
              <a:gdLst/>
              <a:ahLst/>
              <a:cxnLst/>
              <a:rect l="l" t="t" r="r" b="b"/>
              <a:pathLst>
                <a:path w="2701" h="1891" extrusionOk="0">
                  <a:moveTo>
                    <a:pt x="1325" y="1"/>
                  </a:moveTo>
                  <a:cubicBezTo>
                    <a:pt x="1124" y="1"/>
                    <a:pt x="918" y="76"/>
                    <a:pt x="733" y="254"/>
                  </a:cubicBezTo>
                  <a:cubicBezTo>
                    <a:pt x="1" y="916"/>
                    <a:pt x="628" y="1890"/>
                    <a:pt x="1373" y="1890"/>
                  </a:cubicBezTo>
                  <a:cubicBezTo>
                    <a:pt x="1585" y="1890"/>
                    <a:pt x="1807" y="1811"/>
                    <a:pt x="2010" y="1622"/>
                  </a:cubicBezTo>
                  <a:cubicBezTo>
                    <a:pt x="2700" y="979"/>
                    <a:pt x="2049" y="1"/>
                    <a:pt x="132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15" name="Google Shape;1615;p57"/>
            <p:cNvSpPr/>
            <p:nvPr/>
          </p:nvSpPr>
          <p:spPr>
            <a:xfrm>
              <a:off x="3105175" y="1300600"/>
              <a:ext cx="81450" cy="56650"/>
            </a:xfrm>
            <a:custGeom>
              <a:avLst/>
              <a:gdLst/>
              <a:ahLst/>
              <a:cxnLst/>
              <a:rect l="l" t="t" r="r" b="b"/>
              <a:pathLst>
                <a:path w="3258" h="2266" extrusionOk="0">
                  <a:moveTo>
                    <a:pt x="1610" y="0"/>
                  </a:moveTo>
                  <a:cubicBezTo>
                    <a:pt x="1355" y="0"/>
                    <a:pt x="1091" y="97"/>
                    <a:pt x="852" y="329"/>
                  </a:cubicBezTo>
                  <a:cubicBezTo>
                    <a:pt x="1" y="1086"/>
                    <a:pt x="768" y="2266"/>
                    <a:pt x="1666" y="2266"/>
                  </a:cubicBezTo>
                  <a:cubicBezTo>
                    <a:pt x="1923" y="2266"/>
                    <a:pt x="2190" y="2170"/>
                    <a:pt x="2433" y="1940"/>
                  </a:cubicBezTo>
                  <a:cubicBezTo>
                    <a:pt x="3258" y="1162"/>
                    <a:pt x="2492" y="0"/>
                    <a:pt x="16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16" name="Google Shape;1616;p57"/>
            <p:cNvSpPr/>
            <p:nvPr/>
          </p:nvSpPr>
          <p:spPr>
            <a:xfrm>
              <a:off x="2950725" y="1052550"/>
              <a:ext cx="73825" cy="52075"/>
            </a:xfrm>
            <a:custGeom>
              <a:avLst/>
              <a:gdLst/>
              <a:ahLst/>
              <a:cxnLst/>
              <a:rect l="l" t="t" r="r" b="b"/>
              <a:pathLst>
                <a:path w="2953" h="2083" extrusionOk="0">
                  <a:moveTo>
                    <a:pt x="1410" y="0"/>
                  </a:moveTo>
                  <a:cubicBezTo>
                    <a:pt x="1183" y="0"/>
                    <a:pt x="949" y="84"/>
                    <a:pt x="738" y="282"/>
                  </a:cubicBezTo>
                  <a:cubicBezTo>
                    <a:pt x="0" y="996"/>
                    <a:pt x="716" y="2083"/>
                    <a:pt x="1514" y="2083"/>
                  </a:cubicBezTo>
                  <a:cubicBezTo>
                    <a:pt x="1735" y="2083"/>
                    <a:pt x="1962" y="1999"/>
                    <a:pt x="2167" y="1801"/>
                  </a:cubicBezTo>
                  <a:cubicBezTo>
                    <a:pt x="2952" y="1087"/>
                    <a:pt x="2228" y="0"/>
                    <a:pt x="14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1617" name="Google Shape;1617;p57"/>
          <p:cNvSpPr txBox="1">
            <a:spLocks noGrp="1"/>
          </p:cNvSpPr>
          <p:nvPr>
            <p:ph type="title"/>
          </p:nvPr>
        </p:nvSpPr>
        <p:spPr>
          <a:xfrm>
            <a:off x="688200" y="356616"/>
            <a:ext cx="7767600" cy="711600"/>
          </a:xfrm>
          <a:prstGeom prst="rect">
            <a:avLst/>
          </a:prstGeom>
        </p:spPr>
        <p:txBody>
          <a:bodyPr spcFirstLastPara="1" wrap="square" lIns="0" tIns="0" rIns="0" bIns="0" anchor="t" anchorCtr="0">
            <a:noAutofit/>
          </a:bodyPr>
          <a:lstStyle>
            <a:lvl1pPr lvl="0" algn="ctr" rtl="0">
              <a:spcBef>
                <a:spcPts val="0"/>
              </a:spcBef>
              <a:spcAft>
                <a:spcPts val="0"/>
              </a:spcAft>
              <a:buClr>
                <a:schemeClr val="accent1"/>
              </a:buClr>
              <a:buSzPts val="3600"/>
              <a:buNone/>
              <a:defRPr>
                <a:solidFill>
                  <a:schemeClr val="accent1"/>
                </a:solidFill>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618" name="Google Shape;1618;p57"/>
          <p:cNvSpPr txBox="1">
            <a:spLocks noGrp="1"/>
          </p:cNvSpPr>
          <p:nvPr>
            <p:ph type="title" idx="2"/>
          </p:nvPr>
        </p:nvSpPr>
        <p:spPr>
          <a:xfrm>
            <a:off x="862888" y="4035929"/>
            <a:ext cx="2286000" cy="1165800"/>
          </a:xfrm>
          <a:prstGeom prst="rect">
            <a:avLst/>
          </a:prstGeom>
        </p:spPr>
        <p:txBody>
          <a:bodyPr spcFirstLastPara="1" wrap="square" lIns="0" tIns="0" rIns="0" bIns="0" anchor="t" anchorCtr="0">
            <a:noAutofit/>
          </a:bodyPr>
          <a:lstStyle>
            <a:lvl1pPr lvl="0" algn="r" rtl="0">
              <a:spcBef>
                <a:spcPts val="0"/>
              </a:spcBef>
              <a:spcAft>
                <a:spcPts val="0"/>
              </a:spcAft>
              <a:buClr>
                <a:schemeClr val="accent2"/>
              </a:buClr>
              <a:buSzPts val="1400"/>
              <a:buFont typeface="Open Sans"/>
              <a:buNone/>
              <a:defRPr sz="1400" b="0">
                <a:solidFill>
                  <a:schemeClr val="accent1"/>
                </a:solidFill>
                <a:latin typeface="Open Sans"/>
                <a:ea typeface="Open Sans"/>
                <a:cs typeface="Open Sans"/>
                <a:sym typeface="Open Sans"/>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619" name="Google Shape;1619;p57"/>
          <p:cNvSpPr txBox="1">
            <a:spLocks noGrp="1"/>
          </p:cNvSpPr>
          <p:nvPr>
            <p:ph type="title" idx="3"/>
          </p:nvPr>
        </p:nvSpPr>
        <p:spPr>
          <a:xfrm>
            <a:off x="862888" y="3599371"/>
            <a:ext cx="2286000" cy="324000"/>
          </a:xfrm>
          <a:prstGeom prst="rect">
            <a:avLst/>
          </a:prstGeom>
        </p:spPr>
        <p:txBody>
          <a:bodyPr spcFirstLastPara="1" wrap="square" lIns="0" tIns="0" rIns="0" bIns="0" anchor="b" anchorCtr="0">
            <a:noAutofit/>
          </a:bodyPr>
          <a:lstStyle>
            <a:lvl1pPr lvl="0" algn="r" rtl="0">
              <a:spcBef>
                <a:spcPts val="0"/>
              </a:spcBef>
              <a:spcAft>
                <a:spcPts val="0"/>
              </a:spcAft>
              <a:buClr>
                <a:schemeClr val="accent2"/>
              </a:buClr>
              <a:buSzPts val="2100"/>
              <a:buNone/>
              <a:defRPr sz="1800">
                <a:solidFill>
                  <a:schemeClr val="accent1"/>
                </a:solidFill>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620" name="Google Shape;1620;p57"/>
          <p:cNvSpPr txBox="1">
            <a:spLocks noGrp="1"/>
          </p:cNvSpPr>
          <p:nvPr>
            <p:ph type="title" idx="4"/>
          </p:nvPr>
        </p:nvSpPr>
        <p:spPr>
          <a:xfrm>
            <a:off x="5995113" y="4023737"/>
            <a:ext cx="2286000" cy="1165800"/>
          </a:xfrm>
          <a:prstGeom prst="rect">
            <a:avLst/>
          </a:prstGeom>
        </p:spPr>
        <p:txBody>
          <a:bodyPr spcFirstLastPara="1" wrap="square" lIns="0" tIns="0" rIns="0" bIns="0" anchor="t" anchorCtr="0">
            <a:noAutofit/>
          </a:bodyPr>
          <a:lstStyle>
            <a:lvl1pPr lvl="0" rtl="0">
              <a:spcBef>
                <a:spcPts val="0"/>
              </a:spcBef>
              <a:spcAft>
                <a:spcPts val="0"/>
              </a:spcAft>
              <a:buClr>
                <a:schemeClr val="accent2"/>
              </a:buClr>
              <a:buSzPts val="1400"/>
              <a:buFont typeface="Open Sans"/>
              <a:buNone/>
              <a:defRPr sz="1400" b="0">
                <a:solidFill>
                  <a:schemeClr val="accent1"/>
                </a:solidFill>
                <a:latin typeface="Open Sans"/>
                <a:ea typeface="Open Sans"/>
                <a:cs typeface="Open Sans"/>
                <a:sym typeface="Open Sans"/>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621" name="Google Shape;1621;p57"/>
          <p:cNvSpPr txBox="1">
            <a:spLocks noGrp="1"/>
          </p:cNvSpPr>
          <p:nvPr>
            <p:ph type="title" idx="5"/>
          </p:nvPr>
        </p:nvSpPr>
        <p:spPr>
          <a:xfrm>
            <a:off x="5995113" y="3562721"/>
            <a:ext cx="2286000" cy="324000"/>
          </a:xfrm>
          <a:prstGeom prst="rect">
            <a:avLst/>
          </a:prstGeom>
        </p:spPr>
        <p:txBody>
          <a:bodyPr spcFirstLastPara="1" wrap="square" lIns="0" tIns="0" rIns="0" bIns="0" anchor="b" anchorCtr="0">
            <a:noAutofit/>
          </a:bodyPr>
          <a:lstStyle>
            <a:lvl1pPr lvl="0" rtl="0">
              <a:spcBef>
                <a:spcPts val="0"/>
              </a:spcBef>
              <a:spcAft>
                <a:spcPts val="0"/>
              </a:spcAft>
              <a:buClr>
                <a:schemeClr val="accent2"/>
              </a:buClr>
              <a:buSzPts val="2100"/>
              <a:buNone/>
              <a:defRPr sz="1800">
                <a:solidFill>
                  <a:schemeClr val="accent1"/>
                </a:solidFill>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622" name="Google Shape;1622;p57"/>
          <p:cNvSpPr txBox="1">
            <a:spLocks noGrp="1"/>
          </p:cNvSpPr>
          <p:nvPr>
            <p:ph type="title" idx="6"/>
          </p:nvPr>
        </p:nvSpPr>
        <p:spPr>
          <a:xfrm>
            <a:off x="3429000" y="1914602"/>
            <a:ext cx="2286000" cy="751500"/>
          </a:xfrm>
          <a:prstGeom prst="rect">
            <a:avLst/>
          </a:prstGeom>
        </p:spPr>
        <p:txBody>
          <a:bodyPr spcFirstLastPara="1" wrap="square" lIns="0" tIns="0" rIns="0" bIns="0" anchor="t" anchorCtr="0">
            <a:noAutofit/>
          </a:bodyPr>
          <a:lstStyle>
            <a:lvl1pPr lvl="0" algn="ctr" rtl="0">
              <a:spcBef>
                <a:spcPts val="0"/>
              </a:spcBef>
              <a:spcAft>
                <a:spcPts val="0"/>
              </a:spcAft>
              <a:buClr>
                <a:schemeClr val="accent2"/>
              </a:buClr>
              <a:buSzPts val="1400"/>
              <a:buFont typeface="Open Sans"/>
              <a:buNone/>
              <a:defRPr sz="1400" b="0">
                <a:solidFill>
                  <a:schemeClr val="accent1"/>
                </a:solidFill>
                <a:latin typeface="Open Sans"/>
                <a:ea typeface="Open Sans"/>
                <a:cs typeface="Open Sans"/>
                <a:sym typeface="Open Sans"/>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623" name="Google Shape;1623;p57"/>
          <p:cNvSpPr txBox="1">
            <a:spLocks noGrp="1"/>
          </p:cNvSpPr>
          <p:nvPr>
            <p:ph type="title" idx="7"/>
          </p:nvPr>
        </p:nvSpPr>
        <p:spPr>
          <a:xfrm>
            <a:off x="3429000" y="1465771"/>
            <a:ext cx="2286000" cy="324000"/>
          </a:xfrm>
          <a:prstGeom prst="rect">
            <a:avLst/>
          </a:prstGeom>
        </p:spPr>
        <p:txBody>
          <a:bodyPr spcFirstLastPara="1" wrap="square" lIns="0" tIns="0" rIns="0" bIns="0" anchor="b" anchorCtr="0">
            <a:noAutofit/>
          </a:bodyPr>
          <a:lstStyle>
            <a:lvl1pPr lvl="0" algn="ctr" rtl="0">
              <a:spcBef>
                <a:spcPts val="0"/>
              </a:spcBef>
              <a:spcAft>
                <a:spcPts val="0"/>
              </a:spcAft>
              <a:buClr>
                <a:schemeClr val="accent2"/>
              </a:buClr>
              <a:buSzPts val="2100"/>
              <a:buNone/>
              <a:defRPr sz="1800">
                <a:solidFill>
                  <a:schemeClr val="accent1"/>
                </a:solidFill>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 three columns 3 ">
  <p:cSld name="CUSTOM_2_1_1_3_1_2">
    <p:bg>
      <p:bgPr>
        <a:solidFill>
          <a:schemeClr val="lt2"/>
        </a:solidFill>
        <a:effectLst/>
      </p:bgPr>
    </p:bg>
    <p:spTree>
      <p:nvGrpSpPr>
        <p:cNvPr id="1" name="Shape 1624"/>
        <p:cNvGrpSpPr/>
        <p:nvPr/>
      </p:nvGrpSpPr>
      <p:grpSpPr>
        <a:xfrm>
          <a:off x="0" y="0"/>
          <a:ext cx="0" cy="0"/>
          <a:chOff x="0" y="0"/>
          <a:chExt cx="0" cy="0"/>
        </a:xfrm>
      </p:grpSpPr>
      <p:sp>
        <p:nvSpPr>
          <p:cNvPr id="1625" name="Google Shape;1625;p58"/>
          <p:cNvSpPr/>
          <p:nvPr/>
        </p:nvSpPr>
        <p:spPr>
          <a:xfrm>
            <a:off x="8336288" y="-2014725"/>
            <a:ext cx="3424281" cy="3900137"/>
          </a:xfrm>
          <a:custGeom>
            <a:avLst/>
            <a:gdLst/>
            <a:ahLst/>
            <a:cxnLst/>
            <a:rect l="l" t="t" r="r" b="b"/>
            <a:pathLst>
              <a:path w="49113" h="55938" extrusionOk="0">
                <a:moveTo>
                  <a:pt x="11164" y="8313"/>
                </a:moveTo>
                <a:cubicBezTo>
                  <a:pt x="11064" y="9240"/>
                  <a:pt x="10965" y="10183"/>
                  <a:pt x="10834" y="11122"/>
                </a:cubicBezTo>
                <a:lnTo>
                  <a:pt x="10834" y="11122"/>
                </a:lnTo>
                <a:cubicBezTo>
                  <a:pt x="10965" y="10248"/>
                  <a:pt x="11069" y="9359"/>
                  <a:pt x="11164" y="8465"/>
                </a:cubicBezTo>
                <a:cubicBezTo>
                  <a:pt x="11164" y="8374"/>
                  <a:pt x="11286" y="8374"/>
                  <a:pt x="11164" y="8313"/>
                </a:cubicBezTo>
                <a:close/>
                <a:moveTo>
                  <a:pt x="10834" y="11122"/>
                </a:moveTo>
                <a:cubicBezTo>
                  <a:pt x="10416" y="13917"/>
                  <a:pt x="9717" y="16575"/>
                  <a:pt x="8112" y="18849"/>
                </a:cubicBezTo>
                <a:lnTo>
                  <a:pt x="8112" y="18849"/>
                </a:lnTo>
                <a:cubicBezTo>
                  <a:pt x="9804" y="16595"/>
                  <a:pt x="10452" y="13870"/>
                  <a:pt x="10834" y="11122"/>
                </a:cubicBezTo>
                <a:close/>
                <a:moveTo>
                  <a:pt x="8112" y="18849"/>
                </a:moveTo>
                <a:lnTo>
                  <a:pt x="8112" y="18849"/>
                </a:lnTo>
                <a:cubicBezTo>
                  <a:pt x="8086" y="18883"/>
                  <a:pt x="8060" y="18918"/>
                  <a:pt x="8033" y="18952"/>
                </a:cubicBezTo>
                <a:cubicBezTo>
                  <a:pt x="5814" y="21900"/>
                  <a:pt x="1954" y="23542"/>
                  <a:pt x="586" y="27189"/>
                </a:cubicBezTo>
                <a:cubicBezTo>
                  <a:pt x="163" y="28315"/>
                  <a:pt x="1" y="29519"/>
                  <a:pt x="86" y="30703"/>
                </a:cubicBezTo>
                <a:lnTo>
                  <a:pt x="86" y="30703"/>
                </a:lnTo>
                <a:cubicBezTo>
                  <a:pt x="9" y="29419"/>
                  <a:pt x="217" y="28108"/>
                  <a:pt x="738" y="26885"/>
                </a:cubicBezTo>
                <a:cubicBezTo>
                  <a:pt x="1924" y="24180"/>
                  <a:pt x="4477" y="22630"/>
                  <a:pt x="6514" y="20684"/>
                </a:cubicBezTo>
                <a:cubicBezTo>
                  <a:pt x="7129" y="20107"/>
                  <a:pt x="7656" y="19494"/>
                  <a:pt x="8112" y="18849"/>
                </a:cubicBezTo>
                <a:close/>
                <a:moveTo>
                  <a:pt x="34117" y="1"/>
                </a:moveTo>
                <a:cubicBezTo>
                  <a:pt x="32651" y="1"/>
                  <a:pt x="31094" y="1240"/>
                  <a:pt x="30040" y="2143"/>
                </a:cubicBezTo>
                <a:cubicBezTo>
                  <a:pt x="27699" y="4240"/>
                  <a:pt x="25906" y="6824"/>
                  <a:pt x="24690" y="9712"/>
                </a:cubicBezTo>
                <a:cubicBezTo>
                  <a:pt x="18885" y="23754"/>
                  <a:pt x="29736" y="38496"/>
                  <a:pt x="24994" y="52691"/>
                </a:cubicBezTo>
                <a:cubicBezTo>
                  <a:pt x="24660" y="53755"/>
                  <a:pt x="24295" y="54758"/>
                  <a:pt x="23292" y="55335"/>
                </a:cubicBezTo>
                <a:cubicBezTo>
                  <a:pt x="22844" y="55565"/>
                  <a:pt x="22365" y="55647"/>
                  <a:pt x="21877" y="55647"/>
                </a:cubicBezTo>
                <a:cubicBezTo>
                  <a:pt x="21075" y="55647"/>
                  <a:pt x="20248" y="55426"/>
                  <a:pt x="19492" y="55275"/>
                </a:cubicBezTo>
                <a:cubicBezTo>
                  <a:pt x="17851" y="54879"/>
                  <a:pt x="16179" y="54424"/>
                  <a:pt x="14568" y="53937"/>
                </a:cubicBezTo>
                <a:cubicBezTo>
                  <a:pt x="13201" y="53512"/>
                  <a:pt x="11650" y="52995"/>
                  <a:pt x="10708" y="51840"/>
                </a:cubicBezTo>
                <a:cubicBezTo>
                  <a:pt x="9340" y="50138"/>
                  <a:pt x="10222" y="47980"/>
                  <a:pt x="11286" y="46338"/>
                </a:cubicBezTo>
                <a:cubicBezTo>
                  <a:pt x="12532" y="44393"/>
                  <a:pt x="14812" y="42235"/>
                  <a:pt x="14204" y="39651"/>
                </a:cubicBezTo>
                <a:cubicBezTo>
                  <a:pt x="13885" y="38202"/>
                  <a:pt x="12627" y="37886"/>
                  <a:pt x="11272" y="37886"/>
                </a:cubicBezTo>
                <a:cubicBezTo>
                  <a:pt x="11206" y="37886"/>
                  <a:pt x="11139" y="37887"/>
                  <a:pt x="11073" y="37888"/>
                </a:cubicBezTo>
                <a:cubicBezTo>
                  <a:pt x="10014" y="37946"/>
                  <a:pt x="8928" y="38165"/>
                  <a:pt x="7866" y="38165"/>
                </a:cubicBezTo>
                <a:cubicBezTo>
                  <a:pt x="7800" y="38165"/>
                  <a:pt x="7734" y="38164"/>
                  <a:pt x="7669" y="38162"/>
                </a:cubicBezTo>
                <a:cubicBezTo>
                  <a:pt x="5845" y="38132"/>
                  <a:pt x="4021" y="37372"/>
                  <a:pt x="2653" y="36156"/>
                </a:cubicBezTo>
                <a:cubicBezTo>
                  <a:pt x="1114" y="34732"/>
                  <a:pt x="232" y="32747"/>
                  <a:pt x="86" y="30703"/>
                </a:cubicBezTo>
                <a:lnTo>
                  <a:pt x="86" y="30703"/>
                </a:lnTo>
                <a:cubicBezTo>
                  <a:pt x="267" y="33758"/>
                  <a:pt x="2058" y="36659"/>
                  <a:pt x="5055" y="37858"/>
                </a:cubicBezTo>
                <a:cubicBezTo>
                  <a:pt x="5954" y="38218"/>
                  <a:pt x="6811" y="38322"/>
                  <a:pt x="7662" y="38322"/>
                </a:cubicBezTo>
                <a:cubicBezTo>
                  <a:pt x="8837" y="38322"/>
                  <a:pt x="10002" y="38123"/>
                  <a:pt x="11255" y="38123"/>
                </a:cubicBezTo>
                <a:cubicBezTo>
                  <a:pt x="11396" y="38123"/>
                  <a:pt x="11538" y="38126"/>
                  <a:pt x="11681" y="38132"/>
                </a:cubicBezTo>
                <a:cubicBezTo>
                  <a:pt x="14204" y="38253"/>
                  <a:pt x="14629" y="40442"/>
                  <a:pt x="13748" y="42508"/>
                </a:cubicBezTo>
                <a:cubicBezTo>
                  <a:pt x="13109" y="44028"/>
                  <a:pt x="11954" y="45244"/>
                  <a:pt x="11042" y="46612"/>
                </a:cubicBezTo>
                <a:cubicBezTo>
                  <a:pt x="9979" y="48284"/>
                  <a:pt x="9249" y="50503"/>
                  <a:pt x="10739" y="52174"/>
                </a:cubicBezTo>
                <a:cubicBezTo>
                  <a:pt x="12350" y="53968"/>
                  <a:pt x="15298" y="54424"/>
                  <a:pt x="17456" y="55001"/>
                </a:cubicBezTo>
                <a:cubicBezTo>
                  <a:pt x="18633" y="55314"/>
                  <a:pt x="20299" y="55938"/>
                  <a:pt x="21769" y="55938"/>
                </a:cubicBezTo>
                <a:cubicBezTo>
                  <a:pt x="22728" y="55938"/>
                  <a:pt x="23604" y="55672"/>
                  <a:pt x="24204" y="54879"/>
                </a:cubicBezTo>
                <a:cubicBezTo>
                  <a:pt x="26058" y="52448"/>
                  <a:pt x="26271" y="48162"/>
                  <a:pt x="26332" y="45244"/>
                </a:cubicBezTo>
                <a:cubicBezTo>
                  <a:pt x="26423" y="37250"/>
                  <a:pt x="23657" y="29621"/>
                  <a:pt x="23170" y="21718"/>
                </a:cubicBezTo>
                <a:cubicBezTo>
                  <a:pt x="22927" y="17888"/>
                  <a:pt x="23231" y="13997"/>
                  <a:pt x="24599" y="10441"/>
                </a:cubicBezTo>
                <a:cubicBezTo>
                  <a:pt x="26028" y="6794"/>
                  <a:pt x="28672" y="2751"/>
                  <a:pt x="32198" y="806"/>
                </a:cubicBezTo>
                <a:cubicBezTo>
                  <a:pt x="32943" y="401"/>
                  <a:pt x="33570" y="226"/>
                  <a:pt x="34100" y="226"/>
                </a:cubicBezTo>
                <a:cubicBezTo>
                  <a:pt x="36599" y="226"/>
                  <a:pt x="36932" y="4120"/>
                  <a:pt x="37183" y="6277"/>
                </a:cubicBezTo>
                <a:cubicBezTo>
                  <a:pt x="37426" y="8496"/>
                  <a:pt x="37608" y="10745"/>
                  <a:pt x="37730" y="12934"/>
                </a:cubicBezTo>
                <a:cubicBezTo>
                  <a:pt x="37973" y="17614"/>
                  <a:pt x="38064" y="22295"/>
                  <a:pt x="38095" y="26946"/>
                </a:cubicBezTo>
                <a:cubicBezTo>
                  <a:pt x="38125" y="31505"/>
                  <a:pt x="38216" y="36065"/>
                  <a:pt x="38338" y="40624"/>
                </a:cubicBezTo>
                <a:cubicBezTo>
                  <a:pt x="38399" y="43147"/>
                  <a:pt x="38520" y="45639"/>
                  <a:pt x="39159" y="48071"/>
                </a:cubicBezTo>
                <a:cubicBezTo>
                  <a:pt x="39706" y="50138"/>
                  <a:pt x="40678" y="52296"/>
                  <a:pt x="42624" y="53360"/>
                </a:cubicBezTo>
                <a:cubicBezTo>
                  <a:pt x="43475" y="53828"/>
                  <a:pt x="44436" y="54072"/>
                  <a:pt x="45383" y="54072"/>
                </a:cubicBezTo>
                <a:cubicBezTo>
                  <a:pt x="46770" y="54072"/>
                  <a:pt x="48128" y="53550"/>
                  <a:pt x="49068" y="52448"/>
                </a:cubicBezTo>
                <a:cubicBezTo>
                  <a:pt x="49112" y="52425"/>
                  <a:pt x="49075" y="52354"/>
                  <a:pt x="49040" y="52354"/>
                </a:cubicBezTo>
                <a:cubicBezTo>
                  <a:pt x="49027" y="52354"/>
                  <a:pt x="49015" y="52363"/>
                  <a:pt x="49007" y="52387"/>
                </a:cubicBezTo>
                <a:cubicBezTo>
                  <a:pt x="48062" y="53475"/>
                  <a:pt x="46821" y="53947"/>
                  <a:pt x="45556" y="53947"/>
                </a:cubicBezTo>
                <a:cubicBezTo>
                  <a:pt x="43605" y="53947"/>
                  <a:pt x="41596" y="52825"/>
                  <a:pt x="40526" y="51110"/>
                </a:cubicBezTo>
                <a:cubicBezTo>
                  <a:pt x="39250" y="48983"/>
                  <a:pt x="38855" y="46369"/>
                  <a:pt x="38642" y="43937"/>
                </a:cubicBezTo>
                <a:cubicBezTo>
                  <a:pt x="38034" y="36946"/>
                  <a:pt x="38277" y="29894"/>
                  <a:pt x="38125" y="22843"/>
                </a:cubicBezTo>
                <a:cubicBezTo>
                  <a:pt x="38064" y="18526"/>
                  <a:pt x="37943" y="14241"/>
                  <a:pt x="37608" y="9894"/>
                </a:cubicBezTo>
                <a:cubicBezTo>
                  <a:pt x="37456" y="7918"/>
                  <a:pt x="37274" y="5943"/>
                  <a:pt x="37000" y="3967"/>
                </a:cubicBezTo>
                <a:cubicBezTo>
                  <a:pt x="36848" y="2873"/>
                  <a:pt x="36666" y="1566"/>
                  <a:pt x="35845" y="745"/>
                </a:cubicBezTo>
                <a:cubicBezTo>
                  <a:pt x="35312" y="212"/>
                  <a:pt x="34722" y="1"/>
                  <a:pt x="34117" y="1"/>
                </a:cubicBezTo>
                <a:close/>
              </a:path>
            </a:pathLst>
          </a:custGeom>
          <a:solidFill>
            <a:schemeClr val="lt2"/>
          </a:solid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1626" name="Google Shape;1626;p58"/>
          <p:cNvGrpSpPr/>
          <p:nvPr/>
        </p:nvGrpSpPr>
        <p:grpSpPr>
          <a:xfrm rot="-3625297">
            <a:off x="8158035" y="-682871"/>
            <a:ext cx="1143407" cy="1365753"/>
            <a:chOff x="2641650" y="1052550"/>
            <a:chExt cx="778700" cy="930125"/>
          </a:xfrm>
        </p:grpSpPr>
        <p:sp>
          <p:nvSpPr>
            <p:cNvPr id="1627" name="Google Shape;1627;p58"/>
            <p:cNvSpPr/>
            <p:nvPr/>
          </p:nvSpPr>
          <p:spPr>
            <a:xfrm>
              <a:off x="2922825" y="1529950"/>
              <a:ext cx="86650" cy="84575"/>
            </a:xfrm>
            <a:custGeom>
              <a:avLst/>
              <a:gdLst/>
              <a:ahLst/>
              <a:cxnLst/>
              <a:rect l="l" t="t" r="r" b="b"/>
              <a:pathLst>
                <a:path w="3466" h="3383" extrusionOk="0">
                  <a:moveTo>
                    <a:pt x="1733" y="0"/>
                  </a:moveTo>
                  <a:cubicBezTo>
                    <a:pt x="1451" y="0"/>
                    <a:pt x="1170" y="76"/>
                    <a:pt x="912" y="183"/>
                  </a:cubicBezTo>
                  <a:cubicBezTo>
                    <a:pt x="274" y="456"/>
                    <a:pt x="0" y="1216"/>
                    <a:pt x="30" y="1855"/>
                  </a:cubicBezTo>
                  <a:cubicBezTo>
                    <a:pt x="137" y="2736"/>
                    <a:pt x="877" y="3382"/>
                    <a:pt x="1715" y="3382"/>
                  </a:cubicBezTo>
                  <a:cubicBezTo>
                    <a:pt x="1831" y="3382"/>
                    <a:pt x="1949" y="3370"/>
                    <a:pt x="2067" y="3344"/>
                  </a:cubicBezTo>
                  <a:cubicBezTo>
                    <a:pt x="2979" y="3101"/>
                    <a:pt x="3465" y="2189"/>
                    <a:pt x="3313" y="1338"/>
                  </a:cubicBezTo>
                  <a:cubicBezTo>
                    <a:pt x="3252" y="882"/>
                    <a:pt x="2918" y="517"/>
                    <a:pt x="2553" y="274"/>
                  </a:cubicBezTo>
                  <a:cubicBezTo>
                    <a:pt x="2295" y="76"/>
                    <a:pt x="2014" y="0"/>
                    <a:pt x="17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28" name="Google Shape;1628;p58"/>
            <p:cNvSpPr/>
            <p:nvPr/>
          </p:nvSpPr>
          <p:spPr>
            <a:xfrm>
              <a:off x="3085075" y="1594825"/>
              <a:ext cx="89575" cy="63675"/>
            </a:xfrm>
            <a:custGeom>
              <a:avLst/>
              <a:gdLst/>
              <a:ahLst/>
              <a:cxnLst/>
              <a:rect l="l" t="t" r="r" b="b"/>
              <a:pathLst>
                <a:path w="3583" h="2547" extrusionOk="0">
                  <a:moveTo>
                    <a:pt x="1728" y="1"/>
                  </a:moveTo>
                  <a:cubicBezTo>
                    <a:pt x="1448" y="1"/>
                    <a:pt x="1158" y="105"/>
                    <a:pt x="896" y="354"/>
                  </a:cubicBezTo>
                  <a:cubicBezTo>
                    <a:pt x="1" y="1249"/>
                    <a:pt x="841" y="2546"/>
                    <a:pt x="1816" y="2546"/>
                  </a:cubicBezTo>
                  <a:cubicBezTo>
                    <a:pt x="2098" y="2546"/>
                    <a:pt x="2393" y="2437"/>
                    <a:pt x="2659" y="2178"/>
                  </a:cubicBezTo>
                  <a:cubicBezTo>
                    <a:pt x="3583" y="1301"/>
                    <a:pt x="2717" y="1"/>
                    <a:pt x="17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29" name="Google Shape;1629;p58"/>
            <p:cNvSpPr/>
            <p:nvPr/>
          </p:nvSpPr>
          <p:spPr>
            <a:xfrm>
              <a:off x="2987175" y="1706400"/>
              <a:ext cx="80400" cy="56325"/>
            </a:xfrm>
            <a:custGeom>
              <a:avLst/>
              <a:gdLst/>
              <a:ahLst/>
              <a:cxnLst/>
              <a:rect l="l" t="t" r="r" b="b"/>
              <a:pathLst>
                <a:path w="3216" h="2253" extrusionOk="0">
                  <a:moveTo>
                    <a:pt x="1553" y="1"/>
                  </a:moveTo>
                  <a:cubicBezTo>
                    <a:pt x="1311" y="1"/>
                    <a:pt x="1059" y="89"/>
                    <a:pt x="830" y="298"/>
                  </a:cubicBezTo>
                  <a:cubicBezTo>
                    <a:pt x="0" y="1081"/>
                    <a:pt x="762" y="2253"/>
                    <a:pt x="1642" y="2253"/>
                  </a:cubicBezTo>
                  <a:cubicBezTo>
                    <a:pt x="1890" y="2253"/>
                    <a:pt x="2147" y="2160"/>
                    <a:pt x="2381" y="1940"/>
                  </a:cubicBezTo>
                  <a:cubicBezTo>
                    <a:pt x="3216" y="1176"/>
                    <a:pt x="2440" y="1"/>
                    <a:pt x="15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30" name="Google Shape;1630;p58"/>
            <p:cNvSpPr/>
            <p:nvPr/>
          </p:nvSpPr>
          <p:spPr>
            <a:xfrm>
              <a:off x="2711500" y="1658375"/>
              <a:ext cx="79875" cy="67600"/>
            </a:xfrm>
            <a:custGeom>
              <a:avLst/>
              <a:gdLst/>
              <a:ahLst/>
              <a:cxnLst/>
              <a:rect l="l" t="t" r="r" b="b"/>
              <a:pathLst>
                <a:path w="3195" h="2704" extrusionOk="0">
                  <a:moveTo>
                    <a:pt x="1352" y="0"/>
                  </a:moveTo>
                  <a:cubicBezTo>
                    <a:pt x="1059" y="0"/>
                    <a:pt x="763" y="107"/>
                    <a:pt x="581" y="304"/>
                  </a:cubicBezTo>
                  <a:cubicBezTo>
                    <a:pt x="505" y="369"/>
                    <a:pt x="449" y="433"/>
                    <a:pt x="403" y="501"/>
                  </a:cubicBezTo>
                  <a:lnTo>
                    <a:pt x="403" y="501"/>
                  </a:lnTo>
                  <a:cubicBezTo>
                    <a:pt x="126" y="879"/>
                    <a:pt x="0" y="1470"/>
                    <a:pt x="277" y="1885"/>
                  </a:cubicBezTo>
                  <a:cubicBezTo>
                    <a:pt x="606" y="2415"/>
                    <a:pt x="1089" y="2703"/>
                    <a:pt x="1607" y="2703"/>
                  </a:cubicBezTo>
                  <a:cubicBezTo>
                    <a:pt x="1950" y="2703"/>
                    <a:pt x="2308" y="2577"/>
                    <a:pt x="2647" y="2310"/>
                  </a:cubicBezTo>
                  <a:cubicBezTo>
                    <a:pt x="3195" y="1885"/>
                    <a:pt x="3164" y="943"/>
                    <a:pt x="2708" y="517"/>
                  </a:cubicBezTo>
                  <a:cubicBezTo>
                    <a:pt x="2469" y="305"/>
                    <a:pt x="2184" y="168"/>
                    <a:pt x="1898" y="124"/>
                  </a:cubicBezTo>
                  <a:lnTo>
                    <a:pt x="1898" y="124"/>
                  </a:lnTo>
                  <a:cubicBezTo>
                    <a:pt x="1828" y="91"/>
                    <a:pt x="1754" y="66"/>
                    <a:pt x="1678" y="48"/>
                  </a:cubicBezTo>
                  <a:lnTo>
                    <a:pt x="1678" y="48"/>
                  </a:lnTo>
                  <a:cubicBezTo>
                    <a:pt x="1574" y="16"/>
                    <a:pt x="1463" y="0"/>
                    <a:pt x="13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31" name="Google Shape;1631;p58"/>
            <p:cNvSpPr/>
            <p:nvPr/>
          </p:nvSpPr>
          <p:spPr>
            <a:xfrm>
              <a:off x="2812250" y="1404200"/>
              <a:ext cx="72650" cy="51550"/>
            </a:xfrm>
            <a:custGeom>
              <a:avLst/>
              <a:gdLst/>
              <a:ahLst/>
              <a:cxnLst/>
              <a:rect l="l" t="t" r="r" b="b"/>
              <a:pathLst>
                <a:path w="2906" h="2062" extrusionOk="0">
                  <a:moveTo>
                    <a:pt x="1443" y="0"/>
                  </a:moveTo>
                  <a:cubicBezTo>
                    <a:pt x="1218" y="0"/>
                    <a:pt x="986" y="85"/>
                    <a:pt x="776" y="289"/>
                  </a:cubicBezTo>
                  <a:cubicBezTo>
                    <a:pt x="0" y="993"/>
                    <a:pt x="696" y="2061"/>
                    <a:pt x="1486" y="2061"/>
                  </a:cubicBezTo>
                  <a:cubicBezTo>
                    <a:pt x="1719" y="2061"/>
                    <a:pt x="1960" y="1969"/>
                    <a:pt x="2174" y="1748"/>
                  </a:cubicBezTo>
                  <a:cubicBezTo>
                    <a:pt x="2906" y="1039"/>
                    <a:pt x="2225" y="0"/>
                    <a:pt x="14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32" name="Google Shape;1632;p58"/>
            <p:cNvSpPr/>
            <p:nvPr/>
          </p:nvSpPr>
          <p:spPr>
            <a:xfrm>
              <a:off x="3030100" y="1453050"/>
              <a:ext cx="78900" cy="67150"/>
            </a:xfrm>
            <a:custGeom>
              <a:avLst/>
              <a:gdLst/>
              <a:ahLst/>
              <a:cxnLst/>
              <a:rect l="l" t="t" r="r" b="b"/>
              <a:pathLst>
                <a:path w="3156" h="2686" extrusionOk="0">
                  <a:moveTo>
                    <a:pt x="1914" y="0"/>
                  </a:moveTo>
                  <a:cubicBezTo>
                    <a:pt x="1668" y="0"/>
                    <a:pt x="1424" y="80"/>
                    <a:pt x="1241" y="250"/>
                  </a:cubicBezTo>
                  <a:cubicBezTo>
                    <a:pt x="815" y="706"/>
                    <a:pt x="299" y="1131"/>
                    <a:pt x="116" y="1739"/>
                  </a:cubicBezTo>
                  <a:cubicBezTo>
                    <a:pt x="1" y="2144"/>
                    <a:pt x="297" y="2686"/>
                    <a:pt x="719" y="2686"/>
                  </a:cubicBezTo>
                  <a:cubicBezTo>
                    <a:pt x="741" y="2686"/>
                    <a:pt x="763" y="2684"/>
                    <a:pt x="785" y="2681"/>
                  </a:cubicBezTo>
                  <a:cubicBezTo>
                    <a:pt x="1423" y="2620"/>
                    <a:pt x="1879" y="2286"/>
                    <a:pt x="2426" y="1921"/>
                  </a:cubicBezTo>
                  <a:cubicBezTo>
                    <a:pt x="2943" y="1587"/>
                    <a:pt x="3156" y="949"/>
                    <a:pt x="2761" y="402"/>
                  </a:cubicBezTo>
                  <a:cubicBezTo>
                    <a:pt x="2570" y="141"/>
                    <a:pt x="2241" y="0"/>
                    <a:pt x="19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33" name="Google Shape;1633;p58"/>
            <p:cNvSpPr/>
            <p:nvPr/>
          </p:nvSpPr>
          <p:spPr>
            <a:xfrm>
              <a:off x="2854850" y="1711625"/>
              <a:ext cx="59625" cy="42450"/>
            </a:xfrm>
            <a:custGeom>
              <a:avLst/>
              <a:gdLst/>
              <a:ahLst/>
              <a:cxnLst/>
              <a:rect l="l" t="t" r="r" b="b"/>
              <a:pathLst>
                <a:path w="2385" h="1698" extrusionOk="0">
                  <a:moveTo>
                    <a:pt x="1152" y="1"/>
                  </a:moveTo>
                  <a:cubicBezTo>
                    <a:pt x="963" y="1"/>
                    <a:pt x="767" y="72"/>
                    <a:pt x="591" y="241"/>
                  </a:cubicBezTo>
                  <a:cubicBezTo>
                    <a:pt x="1" y="832"/>
                    <a:pt x="548" y="1698"/>
                    <a:pt x="1193" y="1698"/>
                  </a:cubicBezTo>
                  <a:cubicBezTo>
                    <a:pt x="1377" y="1698"/>
                    <a:pt x="1570" y="1626"/>
                    <a:pt x="1746" y="1457"/>
                  </a:cubicBezTo>
                  <a:cubicBezTo>
                    <a:pt x="2384" y="866"/>
                    <a:pt x="1810" y="1"/>
                    <a:pt x="11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34" name="Google Shape;1634;p58"/>
            <p:cNvSpPr/>
            <p:nvPr/>
          </p:nvSpPr>
          <p:spPr>
            <a:xfrm>
              <a:off x="2664675" y="1516975"/>
              <a:ext cx="84725" cy="59250"/>
            </a:xfrm>
            <a:custGeom>
              <a:avLst/>
              <a:gdLst/>
              <a:ahLst/>
              <a:cxnLst/>
              <a:rect l="l" t="t" r="r" b="b"/>
              <a:pathLst>
                <a:path w="3389" h="2370" extrusionOk="0">
                  <a:moveTo>
                    <a:pt x="1680" y="0"/>
                  </a:moveTo>
                  <a:cubicBezTo>
                    <a:pt x="1418" y="0"/>
                    <a:pt x="1147" y="100"/>
                    <a:pt x="903" y="337"/>
                  </a:cubicBezTo>
                  <a:cubicBezTo>
                    <a:pt x="1" y="1121"/>
                    <a:pt x="825" y="2369"/>
                    <a:pt x="1750" y="2369"/>
                  </a:cubicBezTo>
                  <a:cubicBezTo>
                    <a:pt x="2009" y="2369"/>
                    <a:pt x="2275" y="2272"/>
                    <a:pt x="2514" y="2039"/>
                  </a:cubicBezTo>
                  <a:cubicBezTo>
                    <a:pt x="3388" y="1212"/>
                    <a:pt x="2592" y="0"/>
                    <a:pt x="16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35" name="Google Shape;1635;p58"/>
            <p:cNvSpPr/>
            <p:nvPr/>
          </p:nvSpPr>
          <p:spPr>
            <a:xfrm>
              <a:off x="3084675" y="1927225"/>
              <a:ext cx="60050" cy="55450"/>
            </a:xfrm>
            <a:custGeom>
              <a:avLst/>
              <a:gdLst/>
              <a:ahLst/>
              <a:cxnLst/>
              <a:rect l="l" t="t" r="r" b="b"/>
              <a:pathLst>
                <a:path w="2402" h="2218" extrusionOk="0">
                  <a:moveTo>
                    <a:pt x="1008" y="1"/>
                  </a:moveTo>
                  <a:cubicBezTo>
                    <a:pt x="854" y="1"/>
                    <a:pt x="698" y="48"/>
                    <a:pt x="547" y="158"/>
                  </a:cubicBezTo>
                  <a:cubicBezTo>
                    <a:pt x="91" y="553"/>
                    <a:pt x="0" y="1161"/>
                    <a:pt x="395" y="1556"/>
                  </a:cubicBezTo>
                  <a:lnTo>
                    <a:pt x="821" y="1952"/>
                  </a:lnTo>
                  <a:cubicBezTo>
                    <a:pt x="993" y="2123"/>
                    <a:pt x="1213" y="2218"/>
                    <a:pt x="1433" y="2218"/>
                  </a:cubicBezTo>
                  <a:cubicBezTo>
                    <a:pt x="1601" y="2218"/>
                    <a:pt x="1770" y="2162"/>
                    <a:pt x="1915" y="2043"/>
                  </a:cubicBezTo>
                  <a:cubicBezTo>
                    <a:pt x="2219" y="1800"/>
                    <a:pt x="2402" y="1313"/>
                    <a:pt x="2158" y="979"/>
                  </a:cubicBezTo>
                  <a:cubicBezTo>
                    <a:pt x="2067" y="827"/>
                    <a:pt x="1946" y="675"/>
                    <a:pt x="1824" y="462"/>
                  </a:cubicBezTo>
                  <a:cubicBezTo>
                    <a:pt x="1620" y="197"/>
                    <a:pt x="1321" y="1"/>
                    <a:pt x="10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36" name="Google Shape;1636;p58"/>
            <p:cNvSpPr/>
            <p:nvPr/>
          </p:nvSpPr>
          <p:spPr>
            <a:xfrm>
              <a:off x="3199500" y="1813800"/>
              <a:ext cx="53900" cy="37125"/>
            </a:xfrm>
            <a:custGeom>
              <a:avLst/>
              <a:gdLst/>
              <a:ahLst/>
              <a:cxnLst/>
              <a:rect l="l" t="t" r="r" b="b"/>
              <a:pathLst>
                <a:path w="2156" h="1485" extrusionOk="0">
                  <a:moveTo>
                    <a:pt x="1054" y="0"/>
                  </a:moveTo>
                  <a:cubicBezTo>
                    <a:pt x="893" y="0"/>
                    <a:pt x="726" y="59"/>
                    <a:pt x="575" y="197"/>
                  </a:cubicBezTo>
                  <a:cubicBezTo>
                    <a:pt x="0" y="699"/>
                    <a:pt x="519" y="1484"/>
                    <a:pt x="1121" y="1484"/>
                  </a:cubicBezTo>
                  <a:cubicBezTo>
                    <a:pt x="1284" y="1484"/>
                    <a:pt x="1453" y="1427"/>
                    <a:pt x="1608" y="1291"/>
                  </a:cubicBezTo>
                  <a:cubicBezTo>
                    <a:pt x="2156" y="767"/>
                    <a:pt x="1640" y="0"/>
                    <a:pt x="10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37" name="Google Shape;1637;p58"/>
            <p:cNvSpPr/>
            <p:nvPr/>
          </p:nvSpPr>
          <p:spPr>
            <a:xfrm>
              <a:off x="2914100" y="1844850"/>
              <a:ext cx="69925" cy="49850"/>
            </a:xfrm>
            <a:custGeom>
              <a:avLst/>
              <a:gdLst/>
              <a:ahLst/>
              <a:cxnLst/>
              <a:rect l="l" t="t" r="r" b="b"/>
              <a:pathLst>
                <a:path w="2797" h="1994" extrusionOk="0">
                  <a:moveTo>
                    <a:pt x="1339" y="1"/>
                  </a:moveTo>
                  <a:cubicBezTo>
                    <a:pt x="1128" y="1"/>
                    <a:pt x="910" y="78"/>
                    <a:pt x="714" y="262"/>
                  </a:cubicBezTo>
                  <a:cubicBezTo>
                    <a:pt x="1" y="951"/>
                    <a:pt x="682" y="1994"/>
                    <a:pt x="1449" y="1994"/>
                  </a:cubicBezTo>
                  <a:cubicBezTo>
                    <a:pt x="1663" y="1994"/>
                    <a:pt x="1883" y="1913"/>
                    <a:pt x="2082" y="1721"/>
                  </a:cubicBezTo>
                  <a:cubicBezTo>
                    <a:pt x="2797" y="1029"/>
                    <a:pt x="2109" y="1"/>
                    <a:pt x="13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38" name="Google Shape;1638;p58"/>
            <p:cNvSpPr/>
            <p:nvPr/>
          </p:nvSpPr>
          <p:spPr>
            <a:xfrm>
              <a:off x="2990125" y="1303025"/>
              <a:ext cx="76175" cy="54025"/>
            </a:xfrm>
            <a:custGeom>
              <a:avLst/>
              <a:gdLst/>
              <a:ahLst/>
              <a:cxnLst/>
              <a:rect l="l" t="t" r="r" b="b"/>
              <a:pathLst>
                <a:path w="3047" h="2161" extrusionOk="0">
                  <a:moveTo>
                    <a:pt x="1485" y="0"/>
                  </a:moveTo>
                  <a:cubicBezTo>
                    <a:pt x="1254" y="0"/>
                    <a:pt x="1016" y="87"/>
                    <a:pt x="804" y="293"/>
                  </a:cubicBezTo>
                  <a:cubicBezTo>
                    <a:pt x="1" y="1025"/>
                    <a:pt x="720" y="2161"/>
                    <a:pt x="1552" y="2161"/>
                  </a:cubicBezTo>
                  <a:cubicBezTo>
                    <a:pt x="1791" y="2161"/>
                    <a:pt x="2039" y="2067"/>
                    <a:pt x="2263" y="1843"/>
                  </a:cubicBezTo>
                  <a:cubicBezTo>
                    <a:pt x="3046" y="1107"/>
                    <a:pt x="2309" y="0"/>
                    <a:pt x="14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39" name="Google Shape;1639;p58"/>
            <p:cNvSpPr/>
            <p:nvPr/>
          </p:nvSpPr>
          <p:spPr>
            <a:xfrm>
              <a:off x="3220200" y="1557425"/>
              <a:ext cx="86350" cy="60875"/>
            </a:xfrm>
            <a:custGeom>
              <a:avLst/>
              <a:gdLst/>
              <a:ahLst/>
              <a:cxnLst/>
              <a:rect l="l" t="t" r="r" b="b"/>
              <a:pathLst>
                <a:path w="3454" h="2435" extrusionOk="0">
                  <a:moveTo>
                    <a:pt x="1680" y="1"/>
                  </a:moveTo>
                  <a:cubicBezTo>
                    <a:pt x="1417" y="1"/>
                    <a:pt x="1146" y="98"/>
                    <a:pt x="902" y="330"/>
                  </a:cubicBezTo>
                  <a:cubicBezTo>
                    <a:pt x="0" y="1160"/>
                    <a:pt x="820" y="2434"/>
                    <a:pt x="1773" y="2434"/>
                  </a:cubicBezTo>
                  <a:cubicBezTo>
                    <a:pt x="2041" y="2434"/>
                    <a:pt x="2320" y="2333"/>
                    <a:pt x="2573" y="2093"/>
                  </a:cubicBezTo>
                  <a:cubicBezTo>
                    <a:pt x="3453" y="1261"/>
                    <a:pt x="2622" y="1"/>
                    <a:pt x="16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40" name="Google Shape;1640;p58"/>
            <p:cNvSpPr/>
            <p:nvPr/>
          </p:nvSpPr>
          <p:spPr>
            <a:xfrm>
              <a:off x="2840750" y="1546550"/>
              <a:ext cx="42525" cy="30300"/>
            </a:xfrm>
            <a:custGeom>
              <a:avLst/>
              <a:gdLst/>
              <a:ahLst/>
              <a:cxnLst/>
              <a:rect l="l" t="t" r="r" b="b"/>
              <a:pathLst>
                <a:path w="1701" h="1212" extrusionOk="0">
                  <a:moveTo>
                    <a:pt x="813" y="0"/>
                  </a:moveTo>
                  <a:cubicBezTo>
                    <a:pt x="684" y="0"/>
                    <a:pt x="549" y="47"/>
                    <a:pt x="426" y="157"/>
                  </a:cubicBezTo>
                  <a:cubicBezTo>
                    <a:pt x="0" y="583"/>
                    <a:pt x="403" y="1211"/>
                    <a:pt x="860" y="1211"/>
                  </a:cubicBezTo>
                  <a:cubicBezTo>
                    <a:pt x="990" y="1211"/>
                    <a:pt x="1125" y="1160"/>
                    <a:pt x="1247" y="1039"/>
                  </a:cubicBezTo>
                  <a:cubicBezTo>
                    <a:pt x="1701" y="632"/>
                    <a:pt x="1290" y="0"/>
                    <a:pt x="8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41" name="Google Shape;1641;p58"/>
            <p:cNvSpPr/>
            <p:nvPr/>
          </p:nvSpPr>
          <p:spPr>
            <a:xfrm>
              <a:off x="2641650" y="1300600"/>
              <a:ext cx="69175" cy="64875"/>
            </a:xfrm>
            <a:custGeom>
              <a:avLst/>
              <a:gdLst/>
              <a:ahLst/>
              <a:cxnLst/>
              <a:rect l="l" t="t" r="r" b="b"/>
              <a:pathLst>
                <a:path w="2767" h="2595" extrusionOk="0">
                  <a:moveTo>
                    <a:pt x="1065" y="0"/>
                  </a:moveTo>
                  <a:cubicBezTo>
                    <a:pt x="867" y="0"/>
                    <a:pt x="670" y="59"/>
                    <a:pt x="487" y="208"/>
                  </a:cubicBezTo>
                  <a:cubicBezTo>
                    <a:pt x="31" y="542"/>
                    <a:pt x="1" y="1150"/>
                    <a:pt x="183" y="1636"/>
                  </a:cubicBezTo>
                  <a:cubicBezTo>
                    <a:pt x="393" y="2202"/>
                    <a:pt x="848" y="2594"/>
                    <a:pt x="1349" y="2594"/>
                  </a:cubicBezTo>
                  <a:cubicBezTo>
                    <a:pt x="1575" y="2594"/>
                    <a:pt x="1811" y="2515"/>
                    <a:pt x="2037" y="2335"/>
                  </a:cubicBezTo>
                  <a:cubicBezTo>
                    <a:pt x="2767" y="1849"/>
                    <a:pt x="2736" y="785"/>
                    <a:pt x="2007" y="329"/>
                  </a:cubicBezTo>
                  <a:cubicBezTo>
                    <a:pt x="1723" y="159"/>
                    <a:pt x="1392" y="0"/>
                    <a:pt x="10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42" name="Google Shape;1642;p58"/>
            <p:cNvSpPr/>
            <p:nvPr/>
          </p:nvSpPr>
          <p:spPr>
            <a:xfrm>
              <a:off x="2824675" y="1103425"/>
              <a:ext cx="80925" cy="56350"/>
            </a:xfrm>
            <a:custGeom>
              <a:avLst/>
              <a:gdLst/>
              <a:ahLst/>
              <a:cxnLst/>
              <a:rect l="l" t="t" r="r" b="b"/>
              <a:pathLst>
                <a:path w="3237" h="2254" extrusionOk="0">
                  <a:moveTo>
                    <a:pt x="1569" y="0"/>
                  </a:moveTo>
                  <a:cubicBezTo>
                    <a:pt x="1319" y="0"/>
                    <a:pt x="1060" y="93"/>
                    <a:pt x="826" y="313"/>
                  </a:cubicBezTo>
                  <a:cubicBezTo>
                    <a:pt x="0" y="1091"/>
                    <a:pt x="766" y="2254"/>
                    <a:pt x="1648" y="2254"/>
                  </a:cubicBezTo>
                  <a:cubicBezTo>
                    <a:pt x="1903" y="2254"/>
                    <a:pt x="2168" y="2156"/>
                    <a:pt x="2406" y="1924"/>
                  </a:cubicBezTo>
                  <a:cubicBezTo>
                    <a:pt x="3236" y="1166"/>
                    <a:pt x="2457" y="0"/>
                    <a:pt x="15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43" name="Google Shape;1643;p58"/>
            <p:cNvSpPr/>
            <p:nvPr/>
          </p:nvSpPr>
          <p:spPr>
            <a:xfrm>
              <a:off x="2806825" y="1305425"/>
              <a:ext cx="53125" cy="37600"/>
            </a:xfrm>
            <a:custGeom>
              <a:avLst/>
              <a:gdLst/>
              <a:ahLst/>
              <a:cxnLst/>
              <a:rect l="l" t="t" r="r" b="b"/>
              <a:pathLst>
                <a:path w="2125" h="1504" extrusionOk="0">
                  <a:moveTo>
                    <a:pt x="1031" y="1"/>
                  </a:moveTo>
                  <a:cubicBezTo>
                    <a:pt x="873" y="1"/>
                    <a:pt x="712" y="59"/>
                    <a:pt x="567" y="197"/>
                  </a:cubicBezTo>
                  <a:cubicBezTo>
                    <a:pt x="0" y="740"/>
                    <a:pt x="498" y="1503"/>
                    <a:pt x="1090" y="1503"/>
                  </a:cubicBezTo>
                  <a:cubicBezTo>
                    <a:pt x="1260" y="1503"/>
                    <a:pt x="1438" y="1441"/>
                    <a:pt x="1600" y="1291"/>
                  </a:cubicBezTo>
                  <a:cubicBezTo>
                    <a:pt x="2124" y="767"/>
                    <a:pt x="1603" y="1"/>
                    <a:pt x="10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44" name="Google Shape;1644;p58"/>
            <p:cNvSpPr/>
            <p:nvPr/>
          </p:nvSpPr>
          <p:spPr>
            <a:xfrm>
              <a:off x="3298875" y="1915225"/>
              <a:ext cx="92900" cy="65575"/>
            </a:xfrm>
            <a:custGeom>
              <a:avLst/>
              <a:gdLst/>
              <a:ahLst/>
              <a:cxnLst/>
              <a:rect l="l" t="t" r="r" b="b"/>
              <a:pathLst>
                <a:path w="3716" h="2623" extrusionOk="0">
                  <a:moveTo>
                    <a:pt x="1818" y="0"/>
                  </a:moveTo>
                  <a:cubicBezTo>
                    <a:pt x="1527" y="0"/>
                    <a:pt x="1223" y="108"/>
                    <a:pt x="946" y="365"/>
                  </a:cubicBezTo>
                  <a:cubicBezTo>
                    <a:pt x="0" y="1264"/>
                    <a:pt x="895" y="2623"/>
                    <a:pt x="1911" y="2623"/>
                  </a:cubicBezTo>
                  <a:cubicBezTo>
                    <a:pt x="2201" y="2623"/>
                    <a:pt x="2500" y="2512"/>
                    <a:pt x="2770" y="2249"/>
                  </a:cubicBezTo>
                  <a:cubicBezTo>
                    <a:pt x="3716" y="1327"/>
                    <a:pt x="2840" y="0"/>
                    <a:pt x="18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45" name="Google Shape;1645;p58"/>
            <p:cNvSpPr/>
            <p:nvPr/>
          </p:nvSpPr>
          <p:spPr>
            <a:xfrm>
              <a:off x="3352825" y="1772100"/>
              <a:ext cx="67525" cy="47275"/>
            </a:xfrm>
            <a:custGeom>
              <a:avLst/>
              <a:gdLst/>
              <a:ahLst/>
              <a:cxnLst/>
              <a:rect l="l" t="t" r="r" b="b"/>
              <a:pathLst>
                <a:path w="2701" h="1891" extrusionOk="0">
                  <a:moveTo>
                    <a:pt x="1325" y="1"/>
                  </a:moveTo>
                  <a:cubicBezTo>
                    <a:pt x="1124" y="1"/>
                    <a:pt x="918" y="76"/>
                    <a:pt x="733" y="254"/>
                  </a:cubicBezTo>
                  <a:cubicBezTo>
                    <a:pt x="1" y="916"/>
                    <a:pt x="628" y="1890"/>
                    <a:pt x="1373" y="1890"/>
                  </a:cubicBezTo>
                  <a:cubicBezTo>
                    <a:pt x="1585" y="1890"/>
                    <a:pt x="1807" y="1811"/>
                    <a:pt x="2010" y="1622"/>
                  </a:cubicBezTo>
                  <a:cubicBezTo>
                    <a:pt x="2700" y="979"/>
                    <a:pt x="2049" y="1"/>
                    <a:pt x="132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46" name="Google Shape;1646;p58"/>
            <p:cNvSpPr/>
            <p:nvPr/>
          </p:nvSpPr>
          <p:spPr>
            <a:xfrm>
              <a:off x="3105175" y="1300600"/>
              <a:ext cx="81450" cy="56650"/>
            </a:xfrm>
            <a:custGeom>
              <a:avLst/>
              <a:gdLst/>
              <a:ahLst/>
              <a:cxnLst/>
              <a:rect l="l" t="t" r="r" b="b"/>
              <a:pathLst>
                <a:path w="3258" h="2266" extrusionOk="0">
                  <a:moveTo>
                    <a:pt x="1610" y="0"/>
                  </a:moveTo>
                  <a:cubicBezTo>
                    <a:pt x="1355" y="0"/>
                    <a:pt x="1091" y="97"/>
                    <a:pt x="852" y="329"/>
                  </a:cubicBezTo>
                  <a:cubicBezTo>
                    <a:pt x="1" y="1086"/>
                    <a:pt x="768" y="2266"/>
                    <a:pt x="1666" y="2266"/>
                  </a:cubicBezTo>
                  <a:cubicBezTo>
                    <a:pt x="1923" y="2266"/>
                    <a:pt x="2190" y="2170"/>
                    <a:pt x="2433" y="1940"/>
                  </a:cubicBezTo>
                  <a:cubicBezTo>
                    <a:pt x="3258" y="1162"/>
                    <a:pt x="2492" y="0"/>
                    <a:pt x="16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47" name="Google Shape;1647;p58"/>
            <p:cNvSpPr/>
            <p:nvPr/>
          </p:nvSpPr>
          <p:spPr>
            <a:xfrm>
              <a:off x="2950725" y="1052550"/>
              <a:ext cx="73825" cy="52075"/>
            </a:xfrm>
            <a:custGeom>
              <a:avLst/>
              <a:gdLst/>
              <a:ahLst/>
              <a:cxnLst/>
              <a:rect l="l" t="t" r="r" b="b"/>
              <a:pathLst>
                <a:path w="2953" h="2083" extrusionOk="0">
                  <a:moveTo>
                    <a:pt x="1410" y="0"/>
                  </a:moveTo>
                  <a:cubicBezTo>
                    <a:pt x="1183" y="0"/>
                    <a:pt x="949" y="84"/>
                    <a:pt x="738" y="282"/>
                  </a:cubicBezTo>
                  <a:cubicBezTo>
                    <a:pt x="0" y="996"/>
                    <a:pt x="716" y="2083"/>
                    <a:pt x="1514" y="2083"/>
                  </a:cubicBezTo>
                  <a:cubicBezTo>
                    <a:pt x="1735" y="2083"/>
                    <a:pt x="1962" y="1999"/>
                    <a:pt x="2167" y="1801"/>
                  </a:cubicBezTo>
                  <a:cubicBezTo>
                    <a:pt x="2952" y="1087"/>
                    <a:pt x="2228" y="0"/>
                    <a:pt x="14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1648" name="Google Shape;1648;p58"/>
          <p:cNvGrpSpPr/>
          <p:nvPr/>
        </p:nvGrpSpPr>
        <p:grpSpPr>
          <a:xfrm rot="-3625297">
            <a:off x="-394990" y="3782729"/>
            <a:ext cx="1143407" cy="1365753"/>
            <a:chOff x="2641650" y="1052550"/>
            <a:chExt cx="778700" cy="930125"/>
          </a:xfrm>
        </p:grpSpPr>
        <p:sp>
          <p:nvSpPr>
            <p:cNvPr id="1649" name="Google Shape;1649;p58"/>
            <p:cNvSpPr/>
            <p:nvPr/>
          </p:nvSpPr>
          <p:spPr>
            <a:xfrm>
              <a:off x="2922825" y="1529950"/>
              <a:ext cx="86650" cy="84575"/>
            </a:xfrm>
            <a:custGeom>
              <a:avLst/>
              <a:gdLst/>
              <a:ahLst/>
              <a:cxnLst/>
              <a:rect l="l" t="t" r="r" b="b"/>
              <a:pathLst>
                <a:path w="3466" h="3383" extrusionOk="0">
                  <a:moveTo>
                    <a:pt x="1733" y="0"/>
                  </a:moveTo>
                  <a:cubicBezTo>
                    <a:pt x="1451" y="0"/>
                    <a:pt x="1170" y="76"/>
                    <a:pt x="912" y="183"/>
                  </a:cubicBezTo>
                  <a:cubicBezTo>
                    <a:pt x="274" y="456"/>
                    <a:pt x="0" y="1216"/>
                    <a:pt x="30" y="1855"/>
                  </a:cubicBezTo>
                  <a:cubicBezTo>
                    <a:pt x="137" y="2736"/>
                    <a:pt x="877" y="3382"/>
                    <a:pt x="1715" y="3382"/>
                  </a:cubicBezTo>
                  <a:cubicBezTo>
                    <a:pt x="1831" y="3382"/>
                    <a:pt x="1949" y="3370"/>
                    <a:pt x="2067" y="3344"/>
                  </a:cubicBezTo>
                  <a:cubicBezTo>
                    <a:pt x="2979" y="3101"/>
                    <a:pt x="3465" y="2189"/>
                    <a:pt x="3313" y="1338"/>
                  </a:cubicBezTo>
                  <a:cubicBezTo>
                    <a:pt x="3252" y="882"/>
                    <a:pt x="2918" y="517"/>
                    <a:pt x="2553" y="274"/>
                  </a:cubicBezTo>
                  <a:cubicBezTo>
                    <a:pt x="2295" y="76"/>
                    <a:pt x="2014" y="0"/>
                    <a:pt x="17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50" name="Google Shape;1650;p58"/>
            <p:cNvSpPr/>
            <p:nvPr/>
          </p:nvSpPr>
          <p:spPr>
            <a:xfrm>
              <a:off x="3085075" y="1594825"/>
              <a:ext cx="89575" cy="63675"/>
            </a:xfrm>
            <a:custGeom>
              <a:avLst/>
              <a:gdLst/>
              <a:ahLst/>
              <a:cxnLst/>
              <a:rect l="l" t="t" r="r" b="b"/>
              <a:pathLst>
                <a:path w="3583" h="2547" extrusionOk="0">
                  <a:moveTo>
                    <a:pt x="1728" y="1"/>
                  </a:moveTo>
                  <a:cubicBezTo>
                    <a:pt x="1448" y="1"/>
                    <a:pt x="1158" y="105"/>
                    <a:pt x="896" y="354"/>
                  </a:cubicBezTo>
                  <a:cubicBezTo>
                    <a:pt x="1" y="1249"/>
                    <a:pt x="841" y="2546"/>
                    <a:pt x="1816" y="2546"/>
                  </a:cubicBezTo>
                  <a:cubicBezTo>
                    <a:pt x="2098" y="2546"/>
                    <a:pt x="2393" y="2437"/>
                    <a:pt x="2659" y="2178"/>
                  </a:cubicBezTo>
                  <a:cubicBezTo>
                    <a:pt x="3583" y="1301"/>
                    <a:pt x="2717" y="1"/>
                    <a:pt x="17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51" name="Google Shape;1651;p58"/>
            <p:cNvSpPr/>
            <p:nvPr/>
          </p:nvSpPr>
          <p:spPr>
            <a:xfrm>
              <a:off x="2987175" y="1706400"/>
              <a:ext cx="80400" cy="56325"/>
            </a:xfrm>
            <a:custGeom>
              <a:avLst/>
              <a:gdLst/>
              <a:ahLst/>
              <a:cxnLst/>
              <a:rect l="l" t="t" r="r" b="b"/>
              <a:pathLst>
                <a:path w="3216" h="2253" extrusionOk="0">
                  <a:moveTo>
                    <a:pt x="1553" y="1"/>
                  </a:moveTo>
                  <a:cubicBezTo>
                    <a:pt x="1311" y="1"/>
                    <a:pt x="1059" y="89"/>
                    <a:pt x="830" y="298"/>
                  </a:cubicBezTo>
                  <a:cubicBezTo>
                    <a:pt x="0" y="1081"/>
                    <a:pt x="762" y="2253"/>
                    <a:pt x="1642" y="2253"/>
                  </a:cubicBezTo>
                  <a:cubicBezTo>
                    <a:pt x="1890" y="2253"/>
                    <a:pt x="2147" y="2160"/>
                    <a:pt x="2381" y="1940"/>
                  </a:cubicBezTo>
                  <a:cubicBezTo>
                    <a:pt x="3216" y="1176"/>
                    <a:pt x="2440" y="1"/>
                    <a:pt x="15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52" name="Google Shape;1652;p58"/>
            <p:cNvSpPr/>
            <p:nvPr/>
          </p:nvSpPr>
          <p:spPr>
            <a:xfrm>
              <a:off x="2711500" y="1658375"/>
              <a:ext cx="79875" cy="67600"/>
            </a:xfrm>
            <a:custGeom>
              <a:avLst/>
              <a:gdLst/>
              <a:ahLst/>
              <a:cxnLst/>
              <a:rect l="l" t="t" r="r" b="b"/>
              <a:pathLst>
                <a:path w="3195" h="2704" extrusionOk="0">
                  <a:moveTo>
                    <a:pt x="1352" y="0"/>
                  </a:moveTo>
                  <a:cubicBezTo>
                    <a:pt x="1059" y="0"/>
                    <a:pt x="763" y="107"/>
                    <a:pt x="581" y="304"/>
                  </a:cubicBezTo>
                  <a:cubicBezTo>
                    <a:pt x="505" y="369"/>
                    <a:pt x="449" y="433"/>
                    <a:pt x="403" y="501"/>
                  </a:cubicBezTo>
                  <a:lnTo>
                    <a:pt x="403" y="501"/>
                  </a:lnTo>
                  <a:cubicBezTo>
                    <a:pt x="126" y="879"/>
                    <a:pt x="0" y="1470"/>
                    <a:pt x="277" y="1885"/>
                  </a:cubicBezTo>
                  <a:cubicBezTo>
                    <a:pt x="606" y="2415"/>
                    <a:pt x="1089" y="2703"/>
                    <a:pt x="1607" y="2703"/>
                  </a:cubicBezTo>
                  <a:cubicBezTo>
                    <a:pt x="1950" y="2703"/>
                    <a:pt x="2308" y="2577"/>
                    <a:pt x="2647" y="2310"/>
                  </a:cubicBezTo>
                  <a:cubicBezTo>
                    <a:pt x="3195" y="1885"/>
                    <a:pt x="3164" y="943"/>
                    <a:pt x="2708" y="517"/>
                  </a:cubicBezTo>
                  <a:cubicBezTo>
                    <a:pt x="2469" y="305"/>
                    <a:pt x="2184" y="168"/>
                    <a:pt x="1898" y="124"/>
                  </a:cubicBezTo>
                  <a:lnTo>
                    <a:pt x="1898" y="124"/>
                  </a:lnTo>
                  <a:cubicBezTo>
                    <a:pt x="1828" y="91"/>
                    <a:pt x="1754" y="66"/>
                    <a:pt x="1678" y="48"/>
                  </a:cubicBezTo>
                  <a:lnTo>
                    <a:pt x="1678" y="48"/>
                  </a:lnTo>
                  <a:cubicBezTo>
                    <a:pt x="1574" y="16"/>
                    <a:pt x="1463" y="0"/>
                    <a:pt x="13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53" name="Google Shape;1653;p58"/>
            <p:cNvSpPr/>
            <p:nvPr/>
          </p:nvSpPr>
          <p:spPr>
            <a:xfrm>
              <a:off x="2812250" y="1404200"/>
              <a:ext cx="72650" cy="51550"/>
            </a:xfrm>
            <a:custGeom>
              <a:avLst/>
              <a:gdLst/>
              <a:ahLst/>
              <a:cxnLst/>
              <a:rect l="l" t="t" r="r" b="b"/>
              <a:pathLst>
                <a:path w="2906" h="2062" extrusionOk="0">
                  <a:moveTo>
                    <a:pt x="1443" y="0"/>
                  </a:moveTo>
                  <a:cubicBezTo>
                    <a:pt x="1218" y="0"/>
                    <a:pt x="986" y="85"/>
                    <a:pt x="776" y="289"/>
                  </a:cubicBezTo>
                  <a:cubicBezTo>
                    <a:pt x="0" y="993"/>
                    <a:pt x="696" y="2061"/>
                    <a:pt x="1486" y="2061"/>
                  </a:cubicBezTo>
                  <a:cubicBezTo>
                    <a:pt x="1719" y="2061"/>
                    <a:pt x="1960" y="1969"/>
                    <a:pt x="2174" y="1748"/>
                  </a:cubicBezTo>
                  <a:cubicBezTo>
                    <a:pt x="2906" y="1039"/>
                    <a:pt x="2225" y="0"/>
                    <a:pt x="14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54" name="Google Shape;1654;p58"/>
            <p:cNvSpPr/>
            <p:nvPr/>
          </p:nvSpPr>
          <p:spPr>
            <a:xfrm>
              <a:off x="3030100" y="1453050"/>
              <a:ext cx="78900" cy="67150"/>
            </a:xfrm>
            <a:custGeom>
              <a:avLst/>
              <a:gdLst/>
              <a:ahLst/>
              <a:cxnLst/>
              <a:rect l="l" t="t" r="r" b="b"/>
              <a:pathLst>
                <a:path w="3156" h="2686" extrusionOk="0">
                  <a:moveTo>
                    <a:pt x="1914" y="0"/>
                  </a:moveTo>
                  <a:cubicBezTo>
                    <a:pt x="1668" y="0"/>
                    <a:pt x="1424" y="80"/>
                    <a:pt x="1241" y="250"/>
                  </a:cubicBezTo>
                  <a:cubicBezTo>
                    <a:pt x="815" y="706"/>
                    <a:pt x="299" y="1131"/>
                    <a:pt x="116" y="1739"/>
                  </a:cubicBezTo>
                  <a:cubicBezTo>
                    <a:pt x="1" y="2144"/>
                    <a:pt x="297" y="2686"/>
                    <a:pt x="719" y="2686"/>
                  </a:cubicBezTo>
                  <a:cubicBezTo>
                    <a:pt x="741" y="2686"/>
                    <a:pt x="763" y="2684"/>
                    <a:pt x="785" y="2681"/>
                  </a:cubicBezTo>
                  <a:cubicBezTo>
                    <a:pt x="1423" y="2620"/>
                    <a:pt x="1879" y="2286"/>
                    <a:pt x="2426" y="1921"/>
                  </a:cubicBezTo>
                  <a:cubicBezTo>
                    <a:pt x="2943" y="1587"/>
                    <a:pt x="3156" y="949"/>
                    <a:pt x="2761" y="402"/>
                  </a:cubicBezTo>
                  <a:cubicBezTo>
                    <a:pt x="2570" y="141"/>
                    <a:pt x="2241" y="0"/>
                    <a:pt x="19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55" name="Google Shape;1655;p58"/>
            <p:cNvSpPr/>
            <p:nvPr/>
          </p:nvSpPr>
          <p:spPr>
            <a:xfrm>
              <a:off x="2854850" y="1711625"/>
              <a:ext cx="59625" cy="42450"/>
            </a:xfrm>
            <a:custGeom>
              <a:avLst/>
              <a:gdLst/>
              <a:ahLst/>
              <a:cxnLst/>
              <a:rect l="l" t="t" r="r" b="b"/>
              <a:pathLst>
                <a:path w="2385" h="1698" extrusionOk="0">
                  <a:moveTo>
                    <a:pt x="1152" y="1"/>
                  </a:moveTo>
                  <a:cubicBezTo>
                    <a:pt x="963" y="1"/>
                    <a:pt x="767" y="72"/>
                    <a:pt x="591" y="241"/>
                  </a:cubicBezTo>
                  <a:cubicBezTo>
                    <a:pt x="1" y="832"/>
                    <a:pt x="548" y="1698"/>
                    <a:pt x="1193" y="1698"/>
                  </a:cubicBezTo>
                  <a:cubicBezTo>
                    <a:pt x="1377" y="1698"/>
                    <a:pt x="1570" y="1626"/>
                    <a:pt x="1746" y="1457"/>
                  </a:cubicBezTo>
                  <a:cubicBezTo>
                    <a:pt x="2384" y="866"/>
                    <a:pt x="1810" y="1"/>
                    <a:pt x="11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56" name="Google Shape;1656;p58"/>
            <p:cNvSpPr/>
            <p:nvPr/>
          </p:nvSpPr>
          <p:spPr>
            <a:xfrm>
              <a:off x="2664675" y="1516975"/>
              <a:ext cx="84725" cy="59250"/>
            </a:xfrm>
            <a:custGeom>
              <a:avLst/>
              <a:gdLst/>
              <a:ahLst/>
              <a:cxnLst/>
              <a:rect l="l" t="t" r="r" b="b"/>
              <a:pathLst>
                <a:path w="3389" h="2370" extrusionOk="0">
                  <a:moveTo>
                    <a:pt x="1680" y="0"/>
                  </a:moveTo>
                  <a:cubicBezTo>
                    <a:pt x="1418" y="0"/>
                    <a:pt x="1147" y="100"/>
                    <a:pt x="903" y="337"/>
                  </a:cubicBezTo>
                  <a:cubicBezTo>
                    <a:pt x="1" y="1121"/>
                    <a:pt x="825" y="2369"/>
                    <a:pt x="1750" y="2369"/>
                  </a:cubicBezTo>
                  <a:cubicBezTo>
                    <a:pt x="2009" y="2369"/>
                    <a:pt x="2275" y="2272"/>
                    <a:pt x="2514" y="2039"/>
                  </a:cubicBezTo>
                  <a:cubicBezTo>
                    <a:pt x="3388" y="1212"/>
                    <a:pt x="2592" y="0"/>
                    <a:pt x="16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57" name="Google Shape;1657;p58"/>
            <p:cNvSpPr/>
            <p:nvPr/>
          </p:nvSpPr>
          <p:spPr>
            <a:xfrm>
              <a:off x="3084675" y="1927225"/>
              <a:ext cx="60050" cy="55450"/>
            </a:xfrm>
            <a:custGeom>
              <a:avLst/>
              <a:gdLst/>
              <a:ahLst/>
              <a:cxnLst/>
              <a:rect l="l" t="t" r="r" b="b"/>
              <a:pathLst>
                <a:path w="2402" h="2218" extrusionOk="0">
                  <a:moveTo>
                    <a:pt x="1008" y="1"/>
                  </a:moveTo>
                  <a:cubicBezTo>
                    <a:pt x="854" y="1"/>
                    <a:pt x="698" y="48"/>
                    <a:pt x="547" y="158"/>
                  </a:cubicBezTo>
                  <a:cubicBezTo>
                    <a:pt x="91" y="553"/>
                    <a:pt x="0" y="1161"/>
                    <a:pt x="395" y="1556"/>
                  </a:cubicBezTo>
                  <a:lnTo>
                    <a:pt x="821" y="1952"/>
                  </a:lnTo>
                  <a:cubicBezTo>
                    <a:pt x="993" y="2123"/>
                    <a:pt x="1213" y="2218"/>
                    <a:pt x="1433" y="2218"/>
                  </a:cubicBezTo>
                  <a:cubicBezTo>
                    <a:pt x="1601" y="2218"/>
                    <a:pt x="1770" y="2162"/>
                    <a:pt x="1915" y="2043"/>
                  </a:cubicBezTo>
                  <a:cubicBezTo>
                    <a:pt x="2219" y="1800"/>
                    <a:pt x="2402" y="1313"/>
                    <a:pt x="2158" y="979"/>
                  </a:cubicBezTo>
                  <a:cubicBezTo>
                    <a:pt x="2067" y="827"/>
                    <a:pt x="1946" y="675"/>
                    <a:pt x="1824" y="462"/>
                  </a:cubicBezTo>
                  <a:cubicBezTo>
                    <a:pt x="1620" y="197"/>
                    <a:pt x="1321" y="1"/>
                    <a:pt x="10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58" name="Google Shape;1658;p58"/>
            <p:cNvSpPr/>
            <p:nvPr/>
          </p:nvSpPr>
          <p:spPr>
            <a:xfrm>
              <a:off x="3199500" y="1813800"/>
              <a:ext cx="53900" cy="37125"/>
            </a:xfrm>
            <a:custGeom>
              <a:avLst/>
              <a:gdLst/>
              <a:ahLst/>
              <a:cxnLst/>
              <a:rect l="l" t="t" r="r" b="b"/>
              <a:pathLst>
                <a:path w="2156" h="1485" extrusionOk="0">
                  <a:moveTo>
                    <a:pt x="1054" y="0"/>
                  </a:moveTo>
                  <a:cubicBezTo>
                    <a:pt x="893" y="0"/>
                    <a:pt x="726" y="59"/>
                    <a:pt x="575" y="197"/>
                  </a:cubicBezTo>
                  <a:cubicBezTo>
                    <a:pt x="0" y="699"/>
                    <a:pt x="519" y="1484"/>
                    <a:pt x="1121" y="1484"/>
                  </a:cubicBezTo>
                  <a:cubicBezTo>
                    <a:pt x="1284" y="1484"/>
                    <a:pt x="1453" y="1427"/>
                    <a:pt x="1608" y="1291"/>
                  </a:cubicBezTo>
                  <a:cubicBezTo>
                    <a:pt x="2156" y="767"/>
                    <a:pt x="1640" y="0"/>
                    <a:pt x="10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59" name="Google Shape;1659;p58"/>
            <p:cNvSpPr/>
            <p:nvPr/>
          </p:nvSpPr>
          <p:spPr>
            <a:xfrm>
              <a:off x="2914100" y="1844850"/>
              <a:ext cx="69925" cy="49850"/>
            </a:xfrm>
            <a:custGeom>
              <a:avLst/>
              <a:gdLst/>
              <a:ahLst/>
              <a:cxnLst/>
              <a:rect l="l" t="t" r="r" b="b"/>
              <a:pathLst>
                <a:path w="2797" h="1994" extrusionOk="0">
                  <a:moveTo>
                    <a:pt x="1339" y="1"/>
                  </a:moveTo>
                  <a:cubicBezTo>
                    <a:pt x="1128" y="1"/>
                    <a:pt x="910" y="78"/>
                    <a:pt x="714" y="262"/>
                  </a:cubicBezTo>
                  <a:cubicBezTo>
                    <a:pt x="1" y="951"/>
                    <a:pt x="682" y="1994"/>
                    <a:pt x="1449" y="1994"/>
                  </a:cubicBezTo>
                  <a:cubicBezTo>
                    <a:pt x="1663" y="1994"/>
                    <a:pt x="1883" y="1913"/>
                    <a:pt x="2082" y="1721"/>
                  </a:cubicBezTo>
                  <a:cubicBezTo>
                    <a:pt x="2797" y="1029"/>
                    <a:pt x="2109" y="1"/>
                    <a:pt x="13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60" name="Google Shape;1660;p58"/>
            <p:cNvSpPr/>
            <p:nvPr/>
          </p:nvSpPr>
          <p:spPr>
            <a:xfrm>
              <a:off x="2990125" y="1303025"/>
              <a:ext cx="76175" cy="54025"/>
            </a:xfrm>
            <a:custGeom>
              <a:avLst/>
              <a:gdLst/>
              <a:ahLst/>
              <a:cxnLst/>
              <a:rect l="l" t="t" r="r" b="b"/>
              <a:pathLst>
                <a:path w="3047" h="2161" extrusionOk="0">
                  <a:moveTo>
                    <a:pt x="1485" y="0"/>
                  </a:moveTo>
                  <a:cubicBezTo>
                    <a:pt x="1254" y="0"/>
                    <a:pt x="1016" y="87"/>
                    <a:pt x="804" y="293"/>
                  </a:cubicBezTo>
                  <a:cubicBezTo>
                    <a:pt x="1" y="1025"/>
                    <a:pt x="720" y="2161"/>
                    <a:pt x="1552" y="2161"/>
                  </a:cubicBezTo>
                  <a:cubicBezTo>
                    <a:pt x="1791" y="2161"/>
                    <a:pt x="2039" y="2067"/>
                    <a:pt x="2263" y="1843"/>
                  </a:cubicBezTo>
                  <a:cubicBezTo>
                    <a:pt x="3046" y="1107"/>
                    <a:pt x="2309" y="0"/>
                    <a:pt x="14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61" name="Google Shape;1661;p58"/>
            <p:cNvSpPr/>
            <p:nvPr/>
          </p:nvSpPr>
          <p:spPr>
            <a:xfrm>
              <a:off x="3220200" y="1557425"/>
              <a:ext cx="86350" cy="60875"/>
            </a:xfrm>
            <a:custGeom>
              <a:avLst/>
              <a:gdLst/>
              <a:ahLst/>
              <a:cxnLst/>
              <a:rect l="l" t="t" r="r" b="b"/>
              <a:pathLst>
                <a:path w="3454" h="2435" extrusionOk="0">
                  <a:moveTo>
                    <a:pt x="1680" y="1"/>
                  </a:moveTo>
                  <a:cubicBezTo>
                    <a:pt x="1417" y="1"/>
                    <a:pt x="1146" y="98"/>
                    <a:pt x="902" y="330"/>
                  </a:cubicBezTo>
                  <a:cubicBezTo>
                    <a:pt x="0" y="1160"/>
                    <a:pt x="820" y="2434"/>
                    <a:pt x="1773" y="2434"/>
                  </a:cubicBezTo>
                  <a:cubicBezTo>
                    <a:pt x="2041" y="2434"/>
                    <a:pt x="2320" y="2333"/>
                    <a:pt x="2573" y="2093"/>
                  </a:cubicBezTo>
                  <a:cubicBezTo>
                    <a:pt x="3453" y="1261"/>
                    <a:pt x="2622" y="1"/>
                    <a:pt x="16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62" name="Google Shape;1662;p58"/>
            <p:cNvSpPr/>
            <p:nvPr/>
          </p:nvSpPr>
          <p:spPr>
            <a:xfrm>
              <a:off x="2840750" y="1546550"/>
              <a:ext cx="42525" cy="30300"/>
            </a:xfrm>
            <a:custGeom>
              <a:avLst/>
              <a:gdLst/>
              <a:ahLst/>
              <a:cxnLst/>
              <a:rect l="l" t="t" r="r" b="b"/>
              <a:pathLst>
                <a:path w="1701" h="1212" extrusionOk="0">
                  <a:moveTo>
                    <a:pt x="813" y="0"/>
                  </a:moveTo>
                  <a:cubicBezTo>
                    <a:pt x="684" y="0"/>
                    <a:pt x="549" y="47"/>
                    <a:pt x="426" y="157"/>
                  </a:cubicBezTo>
                  <a:cubicBezTo>
                    <a:pt x="0" y="583"/>
                    <a:pt x="403" y="1211"/>
                    <a:pt x="860" y="1211"/>
                  </a:cubicBezTo>
                  <a:cubicBezTo>
                    <a:pt x="990" y="1211"/>
                    <a:pt x="1125" y="1160"/>
                    <a:pt x="1247" y="1039"/>
                  </a:cubicBezTo>
                  <a:cubicBezTo>
                    <a:pt x="1701" y="632"/>
                    <a:pt x="1290" y="0"/>
                    <a:pt x="8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63" name="Google Shape;1663;p58"/>
            <p:cNvSpPr/>
            <p:nvPr/>
          </p:nvSpPr>
          <p:spPr>
            <a:xfrm>
              <a:off x="2641650" y="1300600"/>
              <a:ext cx="69175" cy="64875"/>
            </a:xfrm>
            <a:custGeom>
              <a:avLst/>
              <a:gdLst/>
              <a:ahLst/>
              <a:cxnLst/>
              <a:rect l="l" t="t" r="r" b="b"/>
              <a:pathLst>
                <a:path w="2767" h="2595" extrusionOk="0">
                  <a:moveTo>
                    <a:pt x="1065" y="0"/>
                  </a:moveTo>
                  <a:cubicBezTo>
                    <a:pt x="867" y="0"/>
                    <a:pt x="670" y="59"/>
                    <a:pt x="487" y="208"/>
                  </a:cubicBezTo>
                  <a:cubicBezTo>
                    <a:pt x="31" y="542"/>
                    <a:pt x="1" y="1150"/>
                    <a:pt x="183" y="1636"/>
                  </a:cubicBezTo>
                  <a:cubicBezTo>
                    <a:pt x="393" y="2202"/>
                    <a:pt x="848" y="2594"/>
                    <a:pt x="1349" y="2594"/>
                  </a:cubicBezTo>
                  <a:cubicBezTo>
                    <a:pt x="1575" y="2594"/>
                    <a:pt x="1811" y="2515"/>
                    <a:pt x="2037" y="2335"/>
                  </a:cubicBezTo>
                  <a:cubicBezTo>
                    <a:pt x="2767" y="1849"/>
                    <a:pt x="2736" y="785"/>
                    <a:pt x="2007" y="329"/>
                  </a:cubicBezTo>
                  <a:cubicBezTo>
                    <a:pt x="1723" y="159"/>
                    <a:pt x="1392" y="0"/>
                    <a:pt x="10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64" name="Google Shape;1664;p58"/>
            <p:cNvSpPr/>
            <p:nvPr/>
          </p:nvSpPr>
          <p:spPr>
            <a:xfrm>
              <a:off x="2824675" y="1103425"/>
              <a:ext cx="80925" cy="56350"/>
            </a:xfrm>
            <a:custGeom>
              <a:avLst/>
              <a:gdLst/>
              <a:ahLst/>
              <a:cxnLst/>
              <a:rect l="l" t="t" r="r" b="b"/>
              <a:pathLst>
                <a:path w="3237" h="2254" extrusionOk="0">
                  <a:moveTo>
                    <a:pt x="1569" y="0"/>
                  </a:moveTo>
                  <a:cubicBezTo>
                    <a:pt x="1319" y="0"/>
                    <a:pt x="1060" y="93"/>
                    <a:pt x="826" y="313"/>
                  </a:cubicBezTo>
                  <a:cubicBezTo>
                    <a:pt x="0" y="1091"/>
                    <a:pt x="766" y="2254"/>
                    <a:pt x="1648" y="2254"/>
                  </a:cubicBezTo>
                  <a:cubicBezTo>
                    <a:pt x="1903" y="2254"/>
                    <a:pt x="2168" y="2156"/>
                    <a:pt x="2406" y="1924"/>
                  </a:cubicBezTo>
                  <a:cubicBezTo>
                    <a:pt x="3236" y="1166"/>
                    <a:pt x="2457" y="0"/>
                    <a:pt x="15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65" name="Google Shape;1665;p58"/>
            <p:cNvSpPr/>
            <p:nvPr/>
          </p:nvSpPr>
          <p:spPr>
            <a:xfrm>
              <a:off x="2806825" y="1305425"/>
              <a:ext cx="53125" cy="37600"/>
            </a:xfrm>
            <a:custGeom>
              <a:avLst/>
              <a:gdLst/>
              <a:ahLst/>
              <a:cxnLst/>
              <a:rect l="l" t="t" r="r" b="b"/>
              <a:pathLst>
                <a:path w="2125" h="1504" extrusionOk="0">
                  <a:moveTo>
                    <a:pt x="1031" y="1"/>
                  </a:moveTo>
                  <a:cubicBezTo>
                    <a:pt x="873" y="1"/>
                    <a:pt x="712" y="59"/>
                    <a:pt x="567" y="197"/>
                  </a:cubicBezTo>
                  <a:cubicBezTo>
                    <a:pt x="0" y="740"/>
                    <a:pt x="498" y="1503"/>
                    <a:pt x="1090" y="1503"/>
                  </a:cubicBezTo>
                  <a:cubicBezTo>
                    <a:pt x="1260" y="1503"/>
                    <a:pt x="1438" y="1441"/>
                    <a:pt x="1600" y="1291"/>
                  </a:cubicBezTo>
                  <a:cubicBezTo>
                    <a:pt x="2124" y="767"/>
                    <a:pt x="1603" y="1"/>
                    <a:pt x="10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66" name="Google Shape;1666;p58"/>
            <p:cNvSpPr/>
            <p:nvPr/>
          </p:nvSpPr>
          <p:spPr>
            <a:xfrm>
              <a:off x="3298875" y="1915225"/>
              <a:ext cx="92900" cy="65575"/>
            </a:xfrm>
            <a:custGeom>
              <a:avLst/>
              <a:gdLst/>
              <a:ahLst/>
              <a:cxnLst/>
              <a:rect l="l" t="t" r="r" b="b"/>
              <a:pathLst>
                <a:path w="3716" h="2623" extrusionOk="0">
                  <a:moveTo>
                    <a:pt x="1818" y="0"/>
                  </a:moveTo>
                  <a:cubicBezTo>
                    <a:pt x="1527" y="0"/>
                    <a:pt x="1223" y="108"/>
                    <a:pt x="946" y="365"/>
                  </a:cubicBezTo>
                  <a:cubicBezTo>
                    <a:pt x="0" y="1264"/>
                    <a:pt x="895" y="2623"/>
                    <a:pt x="1911" y="2623"/>
                  </a:cubicBezTo>
                  <a:cubicBezTo>
                    <a:pt x="2201" y="2623"/>
                    <a:pt x="2500" y="2512"/>
                    <a:pt x="2770" y="2249"/>
                  </a:cubicBezTo>
                  <a:cubicBezTo>
                    <a:pt x="3716" y="1327"/>
                    <a:pt x="2840" y="0"/>
                    <a:pt x="18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67" name="Google Shape;1667;p58"/>
            <p:cNvSpPr/>
            <p:nvPr/>
          </p:nvSpPr>
          <p:spPr>
            <a:xfrm>
              <a:off x="3352825" y="1772100"/>
              <a:ext cx="67525" cy="47275"/>
            </a:xfrm>
            <a:custGeom>
              <a:avLst/>
              <a:gdLst/>
              <a:ahLst/>
              <a:cxnLst/>
              <a:rect l="l" t="t" r="r" b="b"/>
              <a:pathLst>
                <a:path w="2701" h="1891" extrusionOk="0">
                  <a:moveTo>
                    <a:pt x="1325" y="1"/>
                  </a:moveTo>
                  <a:cubicBezTo>
                    <a:pt x="1124" y="1"/>
                    <a:pt x="918" y="76"/>
                    <a:pt x="733" y="254"/>
                  </a:cubicBezTo>
                  <a:cubicBezTo>
                    <a:pt x="1" y="916"/>
                    <a:pt x="628" y="1890"/>
                    <a:pt x="1373" y="1890"/>
                  </a:cubicBezTo>
                  <a:cubicBezTo>
                    <a:pt x="1585" y="1890"/>
                    <a:pt x="1807" y="1811"/>
                    <a:pt x="2010" y="1622"/>
                  </a:cubicBezTo>
                  <a:cubicBezTo>
                    <a:pt x="2700" y="979"/>
                    <a:pt x="2049" y="1"/>
                    <a:pt x="132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68" name="Google Shape;1668;p58"/>
            <p:cNvSpPr/>
            <p:nvPr/>
          </p:nvSpPr>
          <p:spPr>
            <a:xfrm>
              <a:off x="3105175" y="1300600"/>
              <a:ext cx="81450" cy="56650"/>
            </a:xfrm>
            <a:custGeom>
              <a:avLst/>
              <a:gdLst/>
              <a:ahLst/>
              <a:cxnLst/>
              <a:rect l="l" t="t" r="r" b="b"/>
              <a:pathLst>
                <a:path w="3258" h="2266" extrusionOk="0">
                  <a:moveTo>
                    <a:pt x="1610" y="0"/>
                  </a:moveTo>
                  <a:cubicBezTo>
                    <a:pt x="1355" y="0"/>
                    <a:pt x="1091" y="97"/>
                    <a:pt x="852" y="329"/>
                  </a:cubicBezTo>
                  <a:cubicBezTo>
                    <a:pt x="1" y="1086"/>
                    <a:pt x="768" y="2266"/>
                    <a:pt x="1666" y="2266"/>
                  </a:cubicBezTo>
                  <a:cubicBezTo>
                    <a:pt x="1923" y="2266"/>
                    <a:pt x="2190" y="2170"/>
                    <a:pt x="2433" y="1940"/>
                  </a:cubicBezTo>
                  <a:cubicBezTo>
                    <a:pt x="3258" y="1162"/>
                    <a:pt x="2492" y="0"/>
                    <a:pt x="16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69" name="Google Shape;1669;p58"/>
            <p:cNvSpPr/>
            <p:nvPr/>
          </p:nvSpPr>
          <p:spPr>
            <a:xfrm>
              <a:off x="2950725" y="1052550"/>
              <a:ext cx="73825" cy="52075"/>
            </a:xfrm>
            <a:custGeom>
              <a:avLst/>
              <a:gdLst/>
              <a:ahLst/>
              <a:cxnLst/>
              <a:rect l="l" t="t" r="r" b="b"/>
              <a:pathLst>
                <a:path w="2953" h="2083" extrusionOk="0">
                  <a:moveTo>
                    <a:pt x="1410" y="0"/>
                  </a:moveTo>
                  <a:cubicBezTo>
                    <a:pt x="1183" y="0"/>
                    <a:pt x="949" y="84"/>
                    <a:pt x="738" y="282"/>
                  </a:cubicBezTo>
                  <a:cubicBezTo>
                    <a:pt x="0" y="996"/>
                    <a:pt x="716" y="2083"/>
                    <a:pt x="1514" y="2083"/>
                  </a:cubicBezTo>
                  <a:cubicBezTo>
                    <a:pt x="1735" y="2083"/>
                    <a:pt x="1962" y="1999"/>
                    <a:pt x="2167" y="1801"/>
                  </a:cubicBezTo>
                  <a:cubicBezTo>
                    <a:pt x="2952" y="1087"/>
                    <a:pt x="2228" y="0"/>
                    <a:pt x="14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1670" name="Google Shape;1670;p58"/>
          <p:cNvSpPr txBox="1">
            <a:spLocks noGrp="1"/>
          </p:cNvSpPr>
          <p:nvPr>
            <p:ph type="title"/>
          </p:nvPr>
        </p:nvSpPr>
        <p:spPr>
          <a:xfrm>
            <a:off x="690700" y="356616"/>
            <a:ext cx="7767600" cy="711600"/>
          </a:xfrm>
          <a:prstGeom prst="rect">
            <a:avLst/>
          </a:prstGeom>
        </p:spPr>
        <p:txBody>
          <a:bodyPr spcFirstLastPara="1" wrap="square" lIns="0" tIns="0" rIns="0" bIns="0" anchor="t" anchorCtr="0">
            <a:noAutofit/>
          </a:bodyPr>
          <a:lstStyle>
            <a:lvl1pPr lvl="0" rtl="0">
              <a:spcBef>
                <a:spcPts val="0"/>
              </a:spcBef>
              <a:spcAft>
                <a:spcPts val="0"/>
              </a:spcAft>
              <a:buClr>
                <a:schemeClr val="accent1"/>
              </a:buClr>
              <a:buSzPts val="3600"/>
              <a:buNone/>
              <a:defRPr>
                <a:solidFill>
                  <a:schemeClr val="accent1"/>
                </a:solidFill>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671" name="Google Shape;1671;p58"/>
          <p:cNvSpPr txBox="1">
            <a:spLocks noGrp="1"/>
          </p:cNvSpPr>
          <p:nvPr>
            <p:ph type="title" idx="2"/>
          </p:nvPr>
        </p:nvSpPr>
        <p:spPr>
          <a:xfrm>
            <a:off x="5312664" y="1956816"/>
            <a:ext cx="3124800" cy="1165800"/>
          </a:xfrm>
          <a:prstGeom prst="rect">
            <a:avLst/>
          </a:prstGeom>
        </p:spPr>
        <p:txBody>
          <a:bodyPr spcFirstLastPara="1" wrap="square" lIns="0" tIns="0" rIns="0" bIns="0" anchor="t" anchorCtr="0">
            <a:noAutofit/>
          </a:bodyPr>
          <a:lstStyle>
            <a:lvl1pPr lvl="0" rtl="0">
              <a:spcBef>
                <a:spcPts val="0"/>
              </a:spcBef>
              <a:spcAft>
                <a:spcPts val="0"/>
              </a:spcAft>
              <a:buClr>
                <a:schemeClr val="accent2"/>
              </a:buClr>
              <a:buSzPts val="1400"/>
              <a:buFont typeface="Open Sans"/>
              <a:buNone/>
              <a:defRPr sz="1400" b="0">
                <a:solidFill>
                  <a:schemeClr val="accent1"/>
                </a:solidFill>
                <a:latin typeface="Open Sans"/>
                <a:ea typeface="Open Sans"/>
                <a:cs typeface="Open Sans"/>
                <a:sym typeface="Open Sans"/>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672" name="Google Shape;1672;p58"/>
          <p:cNvSpPr txBox="1">
            <a:spLocks noGrp="1"/>
          </p:cNvSpPr>
          <p:nvPr>
            <p:ph type="title" idx="3"/>
          </p:nvPr>
        </p:nvSpPr>
        <p:spPr>
          <a:xfrm>
            <a:off x="5312664" y="1498345"/>
            <a:ext cx="3127200" cy="324000"/>
          </a:xfrm>
          <a:prstGeom prst="rect">
            <a:avLst/>
          </a:prstGeom>
        </p:spPr>
        <p:txBody>
          <a:bodyPr spcFirstLastPara="1" wrap="square" lIns="0" tIns="0" rIns="0" bIns="0" anchor="b" anchorCtr="0">
            <a:noAutofit/>
          </a:bodyPr>
          <a:lstStyle>
            <a:lvl1pPr lvl="0" rtl="0">
              <a:spcBef>
                <a:spcPts val="0"/>
              </a:spcBef>
              <a:spcAft>
                <a:spcPts val="0"/>
              </a:spcAft>
              <a:buClr>
                <a:schemeClr val="accent2"/>
              </a:buClr>
              <a:buSzPts val="2100"/>
              <a:buNone/>
              <a:defRPr sz="1800">
                <a:solidFill>
                  <a:schemeClr val="accent1"/>
                </a:solidFill>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673" name="Google Shape;1673;p58"/>
          <p:cNvSpPr txBox="1">
            <a:spLocks noGrp="1"/>
          </p:cNvSpPr>
          <p:nvPr>
            <p:ph type="title" idx="4"/>
          </p:nvPr>
        </p:nvSpPr>
        <p:spPr>
          <a:xfrm>
            <a:off x="5312664" y="4004575"/>
            <a:ext cx="3124800" cy="1165800"/>
          </a:xfrm>
          <a:prstGeom prst="rect">
            <a:avLst/>
          </a:prstGeom>
        </p:spPr>
        <p:txBody>
          <a:bodyPr spcFirstLastPara="1" wrap="square" lIns="0" tIns="0" rIns="0" bIns="0" anchor="t" anchorCtr="0">
            <a:noAutofit/>
          </a:bodyPr>
          <a:lstStyle>
            <a:lvl1pPr lvl="0" rtl="0">
              <a:spcBef>
                <a:spcPts val="0"/>
              </a:spcBef>
              <a:spcAft>
                <a:spcPts val="0"/>
              </a:spcAft>
              <a:buClr>
                <a:schemeClr val="accent2"/>
              </a:buClr>
              <a:buSzPts val="1400"/>
              <a:buFont typeface="Open Sans"/>
              <a:buNone/>
              <a:defRPr sz="1400" b="0">
                <a:solidFill>
                  <a:schemeClr val="accent1"/>
                </a:solidFill>
                <a:latin typeface="Open Sans"/>
                <a:ea typeface="Open Sans"/>
                <a:cs typeface="Open Sans"/>
                <a:sym typeface="Open Sans"/>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674" name="Google Shape;1674;p58"/>
          <p:cNvSpPr txBox="1">
            <a:spLocks noGrp="1"/>
          </p:cNvSpPr>
          <p:nvPr>
            <p:ph type="title" idx="5"/>
          </p:nvPr>
        </p:nvSpPr>
        <p:spPr>
          <a:xfrm>
            <a:off x="5312664" y="3555745"/>
            <a:ext cx="3127200" cy="324000"/>
          </a:xfrm>
          <a:prstGeom prst="rect">
            <a:avLst/>
          </a:prstGeom>
        </p:spPr>
        <p:txBody>
          <a:bodyPr spcFirstLastPara="1" wrap="square" lIns="0" tIns="0" rIns="0" bIns="0" anchor="b" anchorCtr="0">
            <a:noAutofit/>
          </a:bodyPr>
          <a:lstStyle>
            <a:lvl1pPr lvl="0" rtl="0">
              <a:spcBef>
                <a:spcPts val="0"/>
              </a:spcBef>
              <a:spcAft>
                <a:spcPts val="0"/>
              </a:spcAft>
              <a:buClr>
                <a:schemeClr val="accent2"/>
              </a:buClr>
              <a:buSzPts val="2100"/>
              <a:buNone/>
              <a:defRPr sz="1800">
                <a:solidFill>
                  <a:schemeClr val="accent1"/>
                </a:solidFill>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675" name="Google Shape;1675;p58"/>
          <p:cNvSpPr txBox="1">
            <a:spLocks noGrp="1"/>
          </p:cNvSpPr>
          <p:nvPr>
            <p:ph type="title" idx="6"/>
          </p:nvPr>
        </p:nvSpPr>
        <p:spPr>
          <a:xfrm>
            <a:off x="682900" y="2979168"/>
            <a:ext cx="3127200" cy="1165800"/>
          </a:xfrm>
          <a:prstGeom prst="rect">
            <a:avLst/>
          </a:prstGeom>
        </p:spPr>
        <p:txBody>
          <a:bodyPr spcFirstLastPara="1" wrap="square" lIns="0" tIns="0" rIns="0" bIns="0" anchor="t" anchorCtr="0">
            <a:noAutofit/>
          </a:bodyPr>
          <a:lstStyle>
            <a:lvl1pPr lvl="0" algn="r" rtl="0">
              <a:spcBef>
                <a:spcPts val="0"/>
              </a:spcBef>
              <a:spcAft>
                <a:spcPts val="0"/>
              </a:spcAft>
              <a:buClr>
                <a:schemeClr val="accent2"/>
              </a:buClr>
              <a:buSzPts val="1400"/>
              <a:buFont typeface="Open Sans"/>
              <a:buNone/>
              <a:defRPr sz="1400" b="0">
                <a:solidFill>
                  <a:schemeClr val="accent1"/>
                </a:solidFill>
                <a:latin typeface="Open Sans"/>
                <a:ea typeface="Open Sans"/>
                <a:cs typeface="Open Sans"/>
                <a:sym typeface="Open Sans"/>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676" name="Google Shape;1676;p58"/>
          <p:cNvSpPr txBox="1">
            <a:spLocks noGrp="1"/>
          </p:cNvSpPr>
          <p:nvPr>
            <p:ph type="title" idx="7"/>
          </p:nvPr>
        </p:nvSpPr>
        <p:spPr>
          <a:xfrm>
            <a:off x="685300" y="2505456"/>
            <a:ext cx="3127200" cy="324000"/>
          </a:xfrm>
          <a:prstGeom prst="rect">
            <a:avLst/>
          </a:prstGeom>
        </p:spPr>
        <p:txBody>
          <a:bodyPr spcFirstLastPara="1" wrap="square" lIns="0" tIns="0" rIns="0" bIns="0" anchor="b" anchorCtr="0">
            <a:noAutofit/>
          </a:bodyPr>
          <a:lstStyle>
            <a:lvl1pPr lvl="0" algn="r" rtl="0">
              <a:spcBef>
                <a:spcPts val="0"/>
              </a:spcBef>
              <a:spcAft>
                <a:spcPts val="0"/>
              </a:spcAft>
              <a:buClr>
                <a:schemeClr val="accent2"/>
              </a:buClr>
              <a:buSzPts val="2100"/>
              <a:buNone/>
              <a:defRPr sz="1800">
                <a:solidFill>
                  <a:schemeClr val="accent1"/>
                </a:solidFill>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677" name="Google Shape;1677;p58"/>
          <p:cNvSpPr/>
          <p:nvPr/>
        </p:nvSpPr>
        <p:spPr>
          <a:xfrm>
            <a:off x="-1766350" y="4599425"/>
            <a:ext cx="4808653" cy="935237"/>
          </a:xfrm>
          <a:custGeom>
            <a:avLst/>
            <a:gdLst/>
            <a:ahLst/>
            <a:cxnLst/>
            <a:rect l="l" t="t" r="r" b="b"/>
            <a:pathLst>
              <a:path w="111080" h="21604" extrusionOk="0">
                <a:moveTo>
                  <a:pt x="79455" y="1"/>
                </a:moveTo>
                <a:cubicBezTo>
                  <a:pt x="71903" y="1"/>
                  <a:pt x="64789" y="7412"/>
                  <a:pt x="56316" y="7412"/>
                </a:cubicBezTo>
                <a:cubicBezTo>
                  <a:pt x="53564" y="7412"/>
                  <a:pt x="50668" y="6630"/>
                  <a:pt x="47568" y="4558"/>
                </a:cubicBezTo>
                <a:cubicBezTo>
                  <a:pt x="42756" y="1330"/>
                  <a:pt x="37999" y="18"/>
                  <a:pt x="33445" y="18"/>
                </a:cubicBezTo>
                <a:cubicBezTo>
                  <a:pt x="18137" y="18"/>
                  <a:pt x="5116" y="14843"/>
                  <a:pt x="0" y="21604"/>
                </a:cubicBezTo>
                <a:lnTo>
                  <a:pt x="111080" y="21604"/>
                </a:lnTo>
                <a:lnTo>
                  <a:pt x="111080" y="18769"/>
                </a:lnTo>
                <a:cubicBezTo>
                  <a:pt x="103408" y="12931"/>
                  <a:pt x="91399" y="4225"/>
                  <a:pt x="83860" y="923"/>
                </a:cubicBezTo>
                <a:cubicBezTo>
                  <a:pt x="82367" y="273"/>
                  <a:pt x="80903" y="1"/>
                  <a:pt x="794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 three columns 4">
  <p:cSld name="CUSTOM_2_1_1_3_1_1">
    <p:bg>
      <p:bgPr>
        <a:solidFill>
          <a:schemeClr val="lt2"/>
        </a:solidFill>
        <a:effectLst/>
      </p:bgPr>
    </p:bg>
    <p:spTree>
      <p:nvGrpSpPr>
        <p:cNvPr id="1" name="Shape 1678"/>
        <p:cNvGrpSpPr/>
        <p:nvPr/>
      </p:nvGrpSpPr>
      <p:grpSpPr>
        <a:xfrm>
          <a:off x="0" y="0"/>
          <a:ext cx="0" cy="0"/>
          <a:chOff x="0" y="0"/>
          <a:chExt cx="0" cy="0"/>
        </a:xfrm>
      </p:grpSpPr>
      <p:grpSp>
        <p:nvGrpSpPr>
          <p:cNvPr id="1679" name="Google Shape;1679;p59"/>
          <p:cNvGrpSpPr/>
          <p:nvPr/>
        </p:nvGrpSpPr>
        <p:grpSpPr>
          <a:xfrm rot="-3625297">
            <a:off x="-394990" y="3782729"/>
            <a:ext cx="1143407" cy="1365753"/>
            <a:chOff x="2641650" y="1052550"/>
            <a:chExt cx="778700" cy="930125"/>
          </a:xfrm>
        </p:grpSpPr>
        <p:sp>
          <p:nvSpPr>
            <p:cNvPr id="1680" name="Google Shape;1680;p59"/>
            <p:cNvSpPr/>
            <p:nvPr/>
          </p:nvSpPr>
          <p:spPr>
            <a:xfrm>
              <a:off x="2922825" y="1529950"/>
              <a:ext cx="86650" cy="84575"/>
            </a:xfrm>
            <a:custGeom>
              <a:avLst/>
              <a:gdLst/>
              <a:ahLst/>
              <a:cxnLst/>
              <a:rect l="l" t="t" r="r" b="b"/>
              <a:pathLst>
                <a:path w="3466" h="3383" extrusionOk="0">
                  <a:moveTo>
                    <a:pt x="1733" y="0"/>
                  </a:moveTo>
                  <a:cubicBezTo>
                    <a:pt x="1451" y="0"/>
                    <a:pt x="1170" y="76"/>
                    <a:pt x="912" y="183"/>
                  </a:cubicBezTo>
                  <a:cubicBezTo>
                    <a:pt x="274" y="456"/>
                    <a:pt x="0" y="1216"/>
                    <a:pt x="30" y="1855"/>
                  </a:cubicBezTo>
                  <a:cubicBezTo>
                    <a:pt x="137" y="2736"/>
                    <a:pt x="877" y="3382"/>
                    <a:pt x="1715" y="3382"/>
                  </a:cubicBezTo>
                  <a:cubicBezTo>
                    <a:pt x="1831" y="3382"/>
                    <a:pt x="1949" y="3370"/>
                    <a:pt x="2067" y="3344"/>
                  </a:cubicBezTo>
                  <a:cubicBezTo>
                    <a:pt x="2979" y="3101"/>
                    <a:pt x="3465" y="2189"/>
                    <a:pt x="3313" y="1338"/>
                  </a:cubicBezTo>
                  <a:cubicBezTo>
                    <a:pt x="3252" y="882"/>
                    <a:pt x="2918" y="517"/>
                    <a:pt x="2553" y="274"/>
                  </a:cubicBezTo>
                  <a:cubicBezTo>
                    <a:pt x="2295" y="76"/>
                    <a:pt x="2014" y="0"/>
                    <a:pt x="17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81" name="Google Shape;1681;p59"/>
            <p:cNvSpPr/>
            <p:nvPr/>
          </p:nvSpPr>
          <p:spPr>
            <a:xfrm>
              <a:off x="3085075" y="1594825"/>
              <a:ext cx="89575" cy="63675"/>
            </a:xfrm>
            <a:custGeom>
              <a:avLst/>
              <a:gdLst/>
              <a:ahLst/>
              <a:cxnLst/>
              <a:rect l="l" t="t" r="r" b="b"/>
              <a:pathLst>
                <a:path w="3583" h="2547" extrusionOk="0">
                  <a:moveTo>
                    <a:pt x="1728" y="1"/>
                  </a:moveTo>
                  <a:cubicBezTo>
                    <a:pt x="1448" y="1"/>
                    <a:pt x="1158" y="105"/>
                    <a:pt x="896" y="354"/>
                  </a:cubicBezTo>
                  <a:cubicBezTo>
                    <a:pt x="1" y="1249"/>
                    <a:pt x="841" y="2546"/>
                    <a:pt x="1816" y="2546"/>
                  </a:cubicBezTo>
                  <a:cubicBezTo>
                    <a:pt x="2098" y="2546"/>
                    <a:pt x="2393" y="2437"/>
                    <a:pt x="2659" y="2178"/>
                  </a:cubicBezTo>
                  <a:cubicBezTo>
                    <a:pt x="3583" y="1301"/>
                    <a:pt x="2717" y="1"/>
                    <a:pt x="17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82" name="Google Shape;1682;p59"/>
            <p:cNvSpPr/>
            <p:nvPr/>
          </p:nvSpPr>
          <p:spPr>
            <a:xfrm>
              <a:off x="2987175" y="1706400"/>
              <a:ext cx="80400" cy="56325"/>
            </a:xfrm>
            <a:custGeom>
              <a:avLst/>
              <a:gdLst/>
              <a:ahLst/>
              <a:cxnLst/>
              <a:rect l="l" t="t" r="r" b="b"/>
              <a:pathLst>
                <a:path w="3216" h="2253" extrusionOk="0">
                  <a:moveTo>
                    <a:pt x="1553" y="1"/>
                  </a:moveTo>
                  <a:cubicBezTo>
                    <a:pt x="1311" y="1"/>
                    <a:pt x="1059" y="89"/>
                    <a:pt x="830" y="298"/>
                  </a:cubicBezTo>
                  <a:cubicBezTo>
                    <a:pt x="0" y="1081"/>
                    <a:pt x="762" y="2253"/>
                    <a:pt x="1642" y="2253"/>
                  </a:cubicBezTo>
                  <a:cubicBezTo>
                    <a:pt x="1890" y="2253"/>
                    <a:pt x="2147" y="2160"/>
                    <a:pt x="2381" y="1940"/>
                  </a:cubicBezTo>
                  <a:cubicBezTo>
                    <a:pt x="3216" y="1176"/>
                    <a:pt x="2440" y="1"/>
                    <a:pt x="15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83" name="Google Shape;1683;p59"/>
            <p:cNvSpPr/>
            <p:nvPr/>
          </p:nvSpPr>
          <p:spPr>
            <a:xfrm>
              <a:off x="2711500" y="1658375"/>
              <a:ext cx="79875" cy="67600"/>
            </a:xfrm>
            <a:custGeom>
              <a:avLst/>
              <a:gdLst/>
              <a:ahLst/>
              <a:cxnLst/>
              <a:rect l="l" t="t" r="r" b="b"/>
              <a:pathLst>
                <a:path w="3195" h="2704" extrusionOk="0">
                  <a:moveTo>
                    <a:pt x="1352" y="0"/>
                  </a:moveTo>
                  <a:cubicBezTo>
                    <a:pt x="1059" y="0"/>
                    <a:pt x="763" y="107"/>
                    <a:pt x="581" y="304"/>
                  </a:cubicBezTo>
                  <a:cubicBezTo>
                    <a:pt x="505" y="369"/>
                    <a:pt x="449" y="433"/>
                    <a:pt x="403" y="501"/>
                  </a:cubicBezTo>
                  <a:lnTo>
                    <a:pt x="403" y="501"/>
                  </a:lnTo>
                  <a:cubicBezTo>
                    <a:pt x="126" y="879"/>
                    <a:pt x="0" y="1470"/>
                    <a:pt x="277" y="1885"/>
                  </a:cubicBezTo>
                  <a:cubicBezTo>
                    <a:pt x="606" y="2415"/>
                    <a:pt x="1089" y="2703"/>
                    <a:pt x="1607" y="2703"/>
                  </a:cubicBezTo>
                  <a:cubicBezTo>
                    <a:pt x="1950" y="2703"/>
                    <a:pt x="2308" y="2577"/>
                    <a:pt x="2647" y="2310"/>
                  </a:cubicBezTo>
                  <a:cubicBezTo>
                    <a:pt x="3195" y="1885"/>
                    <a:pt x="3164" y="943"/>
                    <a:pt x="2708" y="517"/>
                  </a:cubicBezTo>
                  <a:cubicBezTo>
                    <a:pt x="2469" y="305"/>
                    <a:pt x="2184" y="168"/>
                    <a:pt x="1898" y="124"/>
                  </a:cubicBezTo>
                  <a:lnTo>
                    <a:pt x="1898" y="124"/>
                  </a:lnTo>
                  <a:cubicBezTo>
                    <a:pt x="1828" y="91"/>
                    <a:pt x="1754" y="66"/>
                    <a:pt x="1678" y="48"/>
                  </a:cubicBezTo>
                  <a:lnTo>
                    <a:pt x="1678" y="48"/>
                  </a:lnTo>
                  <a:cubicBezTo>
                    <a:pt x="1574" y="16"/>
                    <a:pt x="1463" y="0"/>
                    <a:pt x="13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84" name="Google Shape;1684;p59"/>
            <p:cNvSpPr/>
            <p:nvPr/>
          </p:nvSpPr>
          <p:spPr>
            <a:xfrm>
              <a:off x="2812250" y="1404200"/>
              <a:ext cx="72650" cy="51550"/>
            </a:xfrm>
            <a:custGeom>
              <a:avLst/>
              <a:gdLst/>
              <a:ahLst/>
              <a:cxnLst/>
              <a:rect l="l" t="t" r="r" b="b"/>
              <a:pathLst>
                <a:path w="2906" h="2062" extrusionOk="0">
                  <a:moveTo>
                    <a:pt x="1443" y="0"/>
                  </a:moveTo>
                  <a:cubicBezTo>
                    <a:pt x="1218" y="0"/>
                    <a:pt x="986" y="85"/>
                    <a:pt x="776" y="289"/>
                  </a:cubicBezTo>
                  <a:cubicBezTo>
                    <a:pt x="0" y="993"/>
                    <a:pt x="696" y="2061"/>
                    <a:pt x="1486" y="2061"/>
                  </a:cubicBezTo>
                  <a:cubicBezTo>
                    <a:pt x="1719" y="2061"/>
                    <a:pt x="1960" y="1969"/>
                    <a:pt x="2174" y="1748"/>
                  </a:cubicBezTo>
                  <a:cubicBezTo>
                    <a:pt x="2906" y="1039"/>
                    <a:pt x="2225" y="0"/>
                    <a:pt x="14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85" name="Google Shape;1685;p59"/>
            <p:cNvSpPr/>
            <p:nvPr/>
          </p:nvSpPr>
          <p:spPr>
            <a:xfrm>
              <a:off x="3030100" y="1453050"/>
              <a:ext cx="78900" cy="67150"/>
            </a:xfrm>
            <a:custGeom>
              <a:avLst/>
              <a:gdLst/>
              <a:ahLst/>
              <a:cxnLst/>
              <a:rect l="l" t="t" r="r" b="b"/>
              <a:pathLst>
                <a:path w="3156" h="2686" extrusionOk="0">
                  <a:moveTo>
                    <a:pt x="1914" y="0"/>
                  </a:moveTo>
                  <a:cubicBezTo>
                    <a:pt x="1668" y="0"/>
                    <a:pt x="1424" y="80"/>
                    <a:pt x="1241" y="250"/>
                  </a:cubicBezTo>
                  <a:cubicBezTo>
                    <a:pt x="815" y="706"/>
                    <a:pt x="299" y="1131"/>
                    <a:pt x="116" y="1739"/>
                  </a:cubicBezTo>
                  <a:cubicBezTo>
                    <a:pt x="1" y="2144"/>
                    <a:pt x="297" y="2686"/>
                    <a:pt x="719" y="2686"/>
                  </a:cubicBezTo>
                  <a:cubicBezTo>
                    <a:pt x="741" y="2686"/>
                    <a:pt x="763" y="2684"/>
                    <a:pt x="785" y="2681"/>
                  </a:cubicBezTo>
                  <a:cubicBezTo>
                    <a:pt x="1423" y="2620"/>
                    <a:pt x="1879" y="2286"/>
                    <a:pt x="2426" y="1921"/>
                  </a:cubicBezTo>
                  <a:cubicBezTo>
                    <a:pt x="2943" y="1587"/>
                    <a:pt x="3156" y="949"/>
                    <a:pt x="2761" y="402"/>
                  </a:cubicBezTo>
                  <a:cubicBezTo>
                    <a:pt x="2570" y="141"/>
                    <a:pt x="2241" y="0"/>
                    <a:pt x="19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86" name="Google Shape;1686;p59"/>
            <p:cNvSpPr/>
            <p:nvPr/>
          </p:nvSpPr>
          <p:spPr>
            <a:xfrm>
              <a:off x="2854850" y="1711625"/>
              <a:ext cx="59625" cy="42450"/>
            </a:xfrm>
            <a:custGeom>
              <a:avLst/>
              <a:gdLst/>
              <a:ahLst/>
              <a:cxnLst/>
              <a:rect l="l" t="t" r="r" b="b"/>
              <a:pathLst>
                <a:path w="2385" h="1698" extrusionOk="0">
                  <a:moveTo>
                    <a:pt x="1152" y="1"/>
                  </a:moveTo>
                  <a:cubicBezTo>
                    <a:pt x="963" y="1"/>
                    <a:pt x="767" y="72"/>
                    <a:pt x="591" y="241"/>
                  </a:cubicBezTo>
                  <a:cubicBezTo>
                    <a:pt x="1" y="832"/>
                    <a:pt x="548" y="1698"/>
                    <a:pt x="1193" y="1698"/>
                  </a:cubicBezTo>
                  <a:cubicBezTo>
                    <a:pt x="1377" y="1698"/>
                    <a:pt x="1570" y="1626"/>
                    <a:pt x="1746" y="1457"/>
                  </a:cubicBezTo>
                  <a:cubicBezTo>
                    <a:pt x="2384" y="866"/>
                    <a:pt x="1810" y="1"/>
                    <a:pt x="11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87" name="Google Shape;1687;p59"/>
            <p:cNvSpPr/>
            <p:nvPr/>
          </p:nvSpPr>
          <p:spPr>
            <a:xfrm>
              <a:off x="2664675" y="1516975"/>
              <a:ext cx="84725" cy="59250"/>
            </a:xfrm>
            <a:custGeom>
              <a:avLst/>
              <a:gdLst/>
              <a:ahLst/>
              <a:cxnLst/>
              <a:rect l="l" t="t" r="r" b="b"/>
              <a:pathLst>
                <a:path w="3389" h="2370" extrusionOk="0">
                  <a:moveTo>
                    <a:pt x="1680" y="0"/>
                  </a:moveTo>
                  <a:cubicBezTo>
                    <a:pt x="1418" y="0"/>
                    <a:pt x="1147" y="100"/>
                    <a:pt x="903" y="337"/>
                  </a:cubicBezTo>
                  <a:cubicBezTo>
                    <a:pt x="1" y="1121"/>
                    <a:pt x="825" y="2369"/>
                    <a:pt x="1750" y="2369"/>
                  </a:cubicBezTo>
                  <a:cubicBezTo>
                    <a:pt x="2009" y="2369"/>
                    <a:pt x="2275" y="2272"/>
                    <a:pt x="2514" y="2039"/>
                  </a:cubicBezTo>
                  <a:cubicBezTo>
                    <a:pt x="3388" y="1212"/>
                    <a:pt x="2592" y="0"/>
                    <a:pt x="16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88" name="Google Shape;1688;p59"/>
            <p:cNvSpPr/>
            <p:nvPr/>
          </p:nvSpPr>
          <p:spPr>
            <a:xfrm>
              <a:off x="3084675" y="1927225"/>
              <a:ext cx="60050" cy="55450"/>
            </a:xfrm>
            <a:custGeom>
              <a:avLst/>
              <a:gdLst/>
              <a:ahLst/>
              <a:cxnLst/>
              <a:rect l="l" t="t" r="r" b="b"/>
              <a:pathLst>
                <a:path w="2402" h="2218" extrusionOk="0">
                  <a:moveTo>
                    <a:pt x="1008" y="1"/>
                  </a:moveTo>
                  <a:cubicBezTo>
                    <a:pt x="854" y="1"/>
                    <a:pt x="698" y="48"/>
                    <a:pt x="547" y="158"/>
                  </a:cubicBezTo>
                  <a:cubicBezTo>
                    <a:pt x="91" y="553"/>
                    <a:pt x="0" y="1161"/>
                    <a:pt x="395" y="1556"/>
                  </a:cubicBezTo>
                  <a:lnTo>
                    <a:pt x="821" y="1952"/>
                  </a:lnTo>
                  <a:cubicBezTo>
                    <a:pt x="993" y="2123"/>
                    <a:pt x="1213" y="2218"/>
                    <a:pt x="1433" y="2218"/>
                  </a:cubicBezTo>
                  <a:cubicBezTo>
                    <a:pt x="1601" y="2218"/>
                    <a:pt x="1770" y="2162"/>
                    <a:pt x="1915" y="2043"/>
                  </a:cubicBezTo>
                  <a:cubicBezTo>
                    <a:pt x="2219" y="1800"/>
                    <a:pt x="2402" y="1313"/>
                    <a:pt x="2158" y="979"/>
                  </a:cubicBezTo>
                  <a:cubicBezTo>
                    <a:pt x="2067" y="827"/>
                    <a:pt x="1946" y="675"/>
                    <a:pt x="1824" y="462"/>
                  </a:cubicBezTo>
                  <a:cubicBezTo>
                    <a:pt x="1620" y="197"/>
                    <a:pt x="1321" y="1"/>
                    <a:pt x="10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89" name="Google Shape;1689;p59"/>
            <p:cNvSpPr/>
            <p:nvPr/>
          </p:nvSpPr>
          <p:spPr>
            <a:xfrm>
              <a:off x="3199500" y="1813800"/>
              <a:ext cx="53900" cy="37125"/>
            </a:xfrm>
            <a:custGeom>
              <a:avLst/>
              <a:gdLst/>
              <a:ahLst/>
              <a:cxnLst/>
              <a:rect l="l" t="t" r="r" b="b"/>
              <a:pathLst>
                <a:path w="2156" h="1485" extrusionOk="0">
                  <a:moveTo>
                    <a:pt x="1054" y="0"/>
                  </a:moveTo>
                  <a:cubicBezTo>
                    <a:pt x="893" y="0"/>
                    <a:pt x="726" y="59"/>
                    <a:pt x="575" y="197"/>
                  </a:cubicBezTo>
                  <a:cubicBezTo>
                    <a:pt x="0" y="699"/>
                    <a:pt x="519" y="1484"/>
                    <a:pt x="1121" y="1484"/>
                  </a:cubicBezTo>
                  <a:cubicBezTo>
                    <a:pt x="1284" y="1484"/>
                    <a:pt x="1453" y="1427"/>
                    <a:pt x="1608" y="1291"/>
                  </a:cubicBezTo>
                  <a:cubicBezTo>
                    <a:pt x="2156" y="767"/>
                    <a:pt x="1640" y="0"/>
                    <a:pt x="10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90" name="Google Shape;1690;p59"/>
            <p:cNvSpPr/>
            <p:nvPr/>
          </p:nvSpPr>
          <p:spPr>
            <a:xfrm>
              <a:off x="2914100" y="1844850"/>
              <a:ext cx="69925" cy="49850"/>
            </a:xfrm>
            <a:custGeom>
              <a:avLst/>
              <a:gdLst/>
              <a:ahLst/>
              <a:cxnLst/>
              <a:rect l="l" t="t" r="r" b="b"/>
              <a:pathLst>
                <a:path w="2797" h="1994" extrusionOk="0">
                  <a:moveTo>
                    <a:pt x="1339" y="1"/>
                  </a:moveTo>
                  <a:cubicBezTo>
                    <a:pt x="1128" y="1"/>
                    <a:pt x="910" y="78"/>
                    <a:pt x="714" y="262"/>
                  </a:cubicBezTo>
                  <a:cubicBezTo>
                    <a:pt x="1" y="951"/>
                    <a:pt x="682" y="1994"/>
                    <a:pt x="1449" y="1994"/>
                  </a:cubicBezTo>
                  <a:cubicBezTo>
                    <a:pt x="1663" y="1994"/>
                    <a:pt x="1883" y="1913"/>
                    <a:pt x="2082" y="1721"/>
                  </a:cubicBezTo>
                  <a:cubicBezTo>
                    <a:pt x="2797" y="1029"/>
                    <a:pt x="2109" y="1"/>
                    <a:pt x="13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91" name="Google Shape;1691;p59"/>
            <p:cNvSpPr/>
            <p:nvPr/>
          </p:nvSpPr>
          <p:spPr>
            <a:xfrm>
              <a:off x="2990125" y="1303025"/>
              <a:ext cx="76175" cy="54025"/>
            </a:xfrm>
            <a:custGeom>
              <a:avLst/>
              <a:gdLst/>
              <a:ahLst/>
              <a:cxnLst/>
              <a:rect l="l" t="t" r="r" b="b"/>
              <a:pathLst>
                <a:path w="3047" h="2161" extrusionOk="0">
                  <a:moveTo>
                    <a:pt x="1485" y="0"/>
                  </a:moveTo>
                  <a:cubicBezTo>
                    <a:pt x="1254" y="0"/>
                    <a:pt x="1016" y="87"/>
                    <a:pt x="804" y="293"/>
                  </a:cubicBezTo>
                  <a:cubicBezTo>
                    <a:pt x="1" y="1025"/>
                    <a:pt x="720" y="2161"/>
                    <a:pt x="1552" y="2161"/>
                  </a:cubicBezTo>
                  <a:cubicBezTo>
                    <a:pt x="1791" y="2161"/>
                    <a:pt x="2039" y="2067"/>
                    <a:pt x="2263" y="1843"/>
                  </a:cubicBezTo>
                  <a:cubicBezTo>
                    <a:pt x="3046" y="1107"/>
                    <a:pt x="2309" y="0"/>
                    <a:pt x="14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92" name="Google Shape;1692;p59"/>
            <p:cNvSpPr/>
            <p:nvPr/>
          </p:nvSpPr>
          <p:spPr>
            <a:xfrm>
              <a:off x="3220200" y="1557425"/>
              <a:ext cx="86350" cy="60875"/>
            </a:xfrm>
            <a:custGeom>
              <a:avLst/>
              <a:gdLst/>
              <a:ahLst/>
              <a:cxnLst/>
              <a:rect l="l" t="t" r="r" b="b"/>
              <a:pathLst>
                <a:path w="3454" h="2435" extrusionOk="0">
                  <a:moveTo>
                    <a:pt x="1680" y="1"/>
                  </a:moveTo>
                  <a:cubicBezTo>
                    <a:pt x="1417" y="1"/>
                    <a:pt x="1146" y="98"/>
                    <a:pt x="902" y="330"/>
                  </a:cubicBezTo>
                  <a:cubicBezTo>
                    <a:pt x="0" y="1160"/>
                    <a:pt x="820" y="2434"/>
                    <a:pt x="1773" y="2434"/>
                  </a:cubicBezTo>
                  <a:cubicBezTo>
                    <a:pt x="2041" y="2434"/>
                    <a:pt x="2320" y="2333"/>
                    <a:pt x="2573" y="2093"/>
                  </a:cubicBezTo>
                  <a:cubicBezTo>
                    <a:pt x="3453" y="1261"/>
                    <a:pt x="2622" y="1"/>
                    <a:pt x="16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93" name="Google Shape;1693;p59"/>
            <p:cNvSpPr/>
            <p:nvPr/>
          </p:nvSpPr>
          <p:spPr>
            <a:xfrm>
              <a:off x="2840750" y="1546550"/>
              <a:ext cx="42525" cy="30300"/>
            </a:xfrm>
            <a:custGeom>
              <a:avLst/>
              <a:gdLst/>
              <a:ahLst/>
              <a:cxnLst/>
              <a:rect l="l" t="t" r="r" b="b"/>
              <a:pathLst>
                <a:path w="1701" h="1212" extrusionOk="0">
                  <a:moveTo>
                    <a:pt x="813" y="0"/>
                  </a:moveTo>
                  <a:cubicBezTo>
                    <a:pt x="684" y="0"/>
                    <a:pt x="549" y="47"/>
                    <a:pt x="426" y="157"/>
                  </a:cubicBezTo>
                  <a:cubicBezTo>
                    <a:pt x="0" y="583"/>
                    <a:pt x="403" y="1211"/>
                    <a:pt x="860" y="1211"/>
                  </a:cubicBezTo>
                  <a:cubicBezTo>
                    <a:pt x="990" y="1211"/>
                    <a:pt x="1125" y="1160"/>
                    <a:pt x="1247" y="1039"/>
                  </a:cubicBezTo>
                  <a:cubicBezTo>
                    <a:pt x="1701" y="632"/>
                    <a:pt x="1290" y="0"/>
                    <a:pt x="81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94" name="Google Shape;1694;p59"/>
            <p:cNvSpPr/>
            <p:nvPr/>
          </p:nvSpPr>
          <p:spPr>
            <a:xfrm>
              <a:off x="2641650" y="1300600"/>
              <a:ext cx="69175" cy="64875"/>
            </a:xfrm>
            <a:custGeom>
              <a:avLst/>
              <a:gdLst/>
              <a:ahLst/>
              <a:cxnLst/>
              <a:rect l="l" t="t" r="r" b="b"/>
              <a:pathLst>
                <a:path w="2767" h="2595" extrusionOk="0">
                  <a:moveTo>
                    <a:pt x="1065" y="0"/>
                  </a:moveTo>
                  <a:cubicBezTo>
                    <a:pt x="867" y="0"/>
                    <a:pt x="670" y="59"/>
                    <a:pt x="487" y="208"/>
                  </a:cubicBezTo>
                  <a:cubicBezTo>
                    <a:pt x="31" y="542"/>
                    <a:pt x="1" y="1150"/>
                    <a:pt x="183" y="1636"/>
                  </a:cubicBezTo>
                  <a:cubicBezTo>
                    <a:pt x="393" y="2202"/>
                    <a:pt x="848" y="2594"/>
                    <a:pt x="1349" y="2594"/>
                  </a:cubicBezTo>
                  <a:cubicBezTo>
                    <a:pt x="1575" y="2594"/>
                    <a:pt x="1811" y="2515"/>
                    <a:pt x="2037" y="2335"/>
                  </a:cubicBezTo>
                  <a:cubicBezTo>
                    <a:pt x="2767" y="1849"/>
                    <a:pt x="2736" y="785"/>
                    <a:pt x="2007" y="329"/>
                  </a:cubicBezTo>
                  <a:cubicBezTo>
                    <a:pt x="1723" y="159"/>
                    <a:pt x="1392" y="0"/>
                    <a:pt x="106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95" name="Google Shape;1695;p59"/>
            <p:cNvSpPr/>
            <p:nvPr/>
          </p:nvSpPr>
          <p:spPr>
            <a:xfrm>
              <a:off x="2824675" y="1103425"/>
              <a:ext cx="80925" cy="56350"/>
            </a:xfrm>
            <a:custGeom>
              <a:avLst/>
              <a:gdLst/>
              <a:ahLst/>
              <a:cxnLst/>
              <a:rect l="l" t="t" r="r" b="b"/>
              <a:pathLst>
                <a:path w="3237" h="2254" extrusionOk="0">
                  <a:moveTo>
                    <a:pt x="1569" y="0"/>
                  </a:moveTo>
                  <a:cubicBezTo>
                    <a:pt x="1319" y="0"/>
                    <a:pt x="1060" y="93"/>
                    <a:pt x="826" y="313"/>
                  </a:cubicBezTo>
                  <a:cubicBezTo>
                    <a:pt x="0" y="1091"/>
                    <a:pt x="766" y="2254"/>
                    <a:pt x="1648" y="2254"/>
                  </a:cubicBezTo>
                  <a:cubicBezTo>
                    <a:pt x="1903" y="2254"/>
                    <a:pt x="2168" y="2156"/>
                    <a:pt x="2406" y="1924"/>
                  </a:cubicBezTo>
                  <a:cubicBezTo>
                    <a:pt x="3236" y="1166"/>
                    <a:pt x="2457" y="0"/>
                    <a:pt x="15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96" name="Google Shape;1696;p59"/>
            <p:cNvSpPr/>
            <p:nvPr/>
          </p:nvSpPr>
          <p:spPr>
            <a:xfrm>
              <a:off x="2806825" y="1305425"/>
              <a:ext cx="53125" cy="37600"/>
            </a:xfrm>
            <a:custGeom>
              <a:avLst/>
              <a:gdLst/>
              <a:ahLst/>
              <a:cxnLst/>
              <a:rect l="l" t="t" r="r" b="b"/>
              <a:pathLst>
                <a:path w="2125" h="1504" extrusionOk="0">
                  <a:moveTo>
                    <a:pt x="1031" y="1"/>
                  </a:moveTo>
                  <a:cubicBezTo>
                    <a:pt x="873" y="1"/>
                    <a:pt x="712" y="59"/>
                    <a:pt x="567" y="197"/>
                  </a:cubicBezTo>
                  <a:cubicBezTo>
                    <a:pt x="0" y="740"/>
                    <a:pt x="498" y="1503"/>
                    <a:pt x="1090" y="1503"/>
                  </a:cubicBezTo>
                  <a:cubicBezTo>
                    <a:pt x="1260" y="1503"/>
                    <a:pt x="1438" y="1441"/>
                    <a:pt x="1600" y="1291"/>
                  </a:cubicBezTo>
                  <a:cubicBezTo>
                    <a:pt x="2124" y="767"/>
                    <a:pt x="1603" y="1"/>
                    <a:pt x="10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97" name="Google Shape;1697;p59"/>
            <p:cNvSpPr/>
            <p:nvPr/>
          </p:nvSpPr>
          <p:spPr>
            <a:xfrm>
              <a:off x="3298875" y="1915225"/>
              <a:ext cx="92900" cy="65575"/>
            </a:xfrm>
            <a:custGeom>
              <a:avLst/>
              <a:gdLst/>
              <a:ahLst/>
              <a:cxnLst/>
              <a:rect l="l" t="t" r="r" b="b"/>
              <a:pathLst>
                <a:path w="3716" h="2623" extrusionOk="0">
                  <a:moveTo>
                    <a:pt x="1818" y="0"/>
                  </a:moveTo>
                  <a:cubicBezTo>
                    <a:pt x="1527" y="0"/>
                    <a:pt x="1223" y="108"/>
                    <a:pt x="946" y="365"/>
                  </a:cubicBezTo>
                  <a:cubicBezTo>
                    <a:pt x="0" y="1264"/>
                    <a:pt x="895" y="2623"/>
                    <a:pt x="1911" y="2623"/>
                  </a:cubicBezTo>
                  <a:cubicBezTo>
                    <a:pt x="2201" y="2623"/>
                    <a:pt x="2500" y="2512"/>
                    <a:pt x="2770" y="2249"/>
                  </a:cubicBezTo>
                  <a:cubicBezTo>
                    <a:pt x="3716" y="1327"/>
                    <a:pt x="2840" y="0"/>
                    <a:pt x="18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98" name="Google Shape;1698;p59"/>
            <p:cNvSpPr/>
            <p:nvPr/>
          </p:nvSpPr>
          <p:spPr>
            <a:xfrm>
              <a:off x="3352825" y="1772100"/>
              <a:ext cx="67525" cy="47275"/>
            </a:xfrm>
            <a:custGeom>
              <a:avLst/>
              <a:gdLst/>
              <a:ahLst/>
              <a:cxnLst/>
              <a:rect l="l" t="t" r="r" b="b"/>
              <a:pathLst>
                <a:path w="2701" h="1891" extrusionOk="0">
                  <a:moveTo>
                    <a:pt x="1325" y="1"/>
                  </a:moveTo>
                  <a:cubicBezTo>
                    <a:pt x="1124" y="1"/>
                    <a:pt x="918" y="76"/>
                    <a:pt x="733" y="254"/>
                  </a:cubicBezTo>
                  <a:cubicBezTo>
                    <a:pt x="1" y="916"/>
                    <a:pt x="628" y="1890"/>
                    <a:pt x="1373" y="1890"/>
                  </a:cubicBezTo>
                  <a:cubicBezTo>
                    <a:pt x="1585" y="1890"/>
                    <a:pt x="1807" y="1811"/>
                    <a:pt x="2010" y="1622"/>
                  </a:cubicBezTo>
                  <a:cubicBezTo>
                    <a:pt x="2700" y="979"/>
                    <a:pt x="2049" y="1"/>
                    <a:pt x="13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99" name="Google Shape;1699;p59"/>
            <p:cNvSpPr/>
            <p:nvPr/>
          </p:nvSpPr>
          <p:spPr>
            <a:xfrm>
              <a:off x="3105175" y="1300600"/>
              <a:ext cx="81450" cy="56650"/>
            </a:xfrm>
            <a:custGeom>
              <a:avLst/>
              <a:gdLst/>
              <a:ahLst/>
              <a:cxnLst/>
              <a:rect l="l" t="t" r="r" b="b"/>
              <a:pathLst>
                <a:path w="3258" h="2266" extrusionOk="0">
                  <a:moveTo>
                    <a:pt x="1610" y="0"/>
                  </a:moveTo>
                  <a:cubicBezTo>
                    <a:pt x="1355" y="0"/>
                    <a:pt x="1091" y="97"/>
                    <a:pt x="852" y="329"/>
                  </a:cubicBezTo>
                  <a:cubicBezTo>
                    <a:pt x="1" y="1086"/>
                    <a:pt x="768" y="2266"/>
                    <a:pt x="1666" y="2266"/>
                  </a:cubicBezTo>
                  <a:cubicBezTo>
                    <a:pt x="1923" y="2266"/>
                    <a:pt x="2190" y="2170"/>
                    <a:pt x="2433" y="1940"/>
                  </a:cubicBezTo>
                  <a:cubicBezTo>
                    <a:pt x="3258" y="1162"/>
                    <a:pt x="2492" y="0"/>
                    <a:pt x="16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00" name="Google Shape;1700;p59"/>
            <p:cNvSpPr/>
            <p:nvPr/>
          </p:nvSpPr>
          <p:spPr>
            <a:xfrm>
              <a:off x="2950725" y="1052550"/>
              <a:ext cx="73825" cy="52075"/>
            </a:xfrm>
            <a:custGeom>
              <a:avLst/>
              <a:gdLst/>
              <a:ahLst/>
              <a:cxnLst/>
              <a:rect l="l" t="t" r="r" b="b"/>
              <a:pathLst>
                <a:path w="2953" h="2083" extrusionOk="0">
                  <a:moveTo>
                    <a:pt x="1410" y="0"/>
                  </a:moveTo>
                  <a:cubicBezTo>
                    <a:pt x="1183" y="0"/>
                    <a:pt x="949" y="84"/>
                    <a:pt x="738" y="282"/>
                  </a:cubicBezTo>
                  <a:cubicBezTo>
                    <a:pt x="0" y="996"/>
                    <a:pt x="716" y="2083"/>
                    <a:pt x="1514" y="2083"/>
                  </a:cubicBezTo>
                  <a:cubicBezTo>
                    <a:pt x="1735" y="2083"/>
                    <a:pt x="1962" y="1999"/>
                    <a:pt x="2167" y="1801"/>
                  </a:cubicBezTo>
                  <a:cubicBezTo>
                    <a:pt x="2952" y="1087"/>
                    <a:pt x="2228" y="0"/>
                    <a:pt x="14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1701" name="Google Shape;1701;p59"/>
          <p:cNvSpPr txBox="1">
            <a:spLocks noGrp="1"/>
          </p:cNvSpPr>
          <p:nvPr>
            <p:ph type="title"/>
          </p:nvPr>
        </p:nvSpPr>
        <p:spPr>
          <a:xfrm>
            <a:off x="690700" y="356616"/>
            <a:ext cx="7767600" cy="711600"/>
          </a:xfrm>
          <a:prstGeom prst="rect">
            <a:avLst/>
          </a:prstGeom>
        </p:spPr>
        <p:txBody>
          <a:bodyPr spcFirstLastPara="1" wrap="square" lIns="0" tIns="0" rIns="0" bIns="0" anchor="t" anchorCtr="0">
            <a:noAutofit/>
          </a:bodyPr>
          <a:lstStyle>
            <a:lvl1pPr lvl="0" algn="ctr" rtl="0">
              <a:spcBef>
                <a:spcPts val="0"/>
              </a:spcBef>
              <a:spcAft>
                <a:spcPts val="0"/>
              </a:spcAft>
              <a:buClr>
                <a:schemeClr val="accent1"/>
              </a:buClr>
              <a:buSzPts val="3600"/>
              <a:buNone/>
              <a:defRPr>
                <a:solidFill>
                  <a:schemeClr val="accent1"/>
                </a:solidFill>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702" name="Google Shape;1702;p59"/>
          <p:cNvSpPr txBox="1">
            <a:spLocks noGrp="1"/>
          </p:cNvSpPr>
          <p:nvPr>
            <p:ph type="title" idx="2"/>
          </p:nvPr>
        </p:nvSpPr>
        <p:spPr>
          <a:xfrm>
            <a:off x="721875" y="3502021"/>
            <a:ext cx="2286000" cy="823800"/>
          </a:xfrm>
          <a:prstGeom prst="rect">
            <a:avLst/>
          </a:prstGeom>
        </p:spPr>
        <p:txBody>
          <a:bodyPr spcFirstLastPara="1" wrap="square" lIns="0" tIns="0" rIns="0" bIns="0" anchor="t" anchorCtr="0">
            <a:noAutofit/>
          </a:bodyPr>
          <a:lstStyle>
            <a:lvl1pPr lvl="0" algn="ctr" rtl="0">
              <a:spcBef>
                <a:spcPts val="0"/>
              </a:spcBef>
              <a:spcAft>
                <a:spcPts val="0"/>
              </a:spcAft>
              <a:buClr>
                <a:schemeClr val="accent2"/>
              </a:buClr>
              <a:buSzPts val="1400"/>
              <a:buFont typeface="Open Sans"/>
              <a:buNone/>
              <a:defRPr sz="1400" b="0">
                <a:solidFill>
                  <a:schemeClr val="accent1"/>
                </a:solidFill>
                <a:latin typeface="Open Sans"/>
                <a:ea typeface="Open Sans"/>
                <a:cs typeface="Open Sans"/>
                <a:sym typeface="Open Sans"/>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703" name="Google Shape;1703;p59"/>
          <p:cNvSpPr txBox="1">
            <a:spLocks noGrp="1"/>
          </p:cNvSpPr>
          <p:nvPr>
            <p:ph type="title" idx="3"/>
          </p:nvPr>
        </p:nvSpPr>
        <p:spPr>
          <a:xfrm>
            <a:off x="3446538" y="3502021"/>
            <a:ext cx="2286000" cy="823800"/>
          </a:xfrm>
          <a:prstGeom prst="rect">
            <a:avLst/>
          </a:prstGeom>
        </p:spPr>
        <p:txBody>
          <a:bodyPr spcFirstLastPara="1" wrap="square" lIns="0" tIns="0" rIns="0" bIns="0" anchor="t" anchorCtr="0">
            <a:noAutofit/>
          </a:bodyPr>
          <a:lstStyle>
            <a:lvl1pPr lvl="0" algn="ctr" rtl="0">
              <a:spcBef>
                <a:spcPts val="0"/>
              </a:spcBef>
              <a:spcAft>
                <a:spcPts val="0"/>
              </a:spcAft>
              <a:buClr>
                <a:schemeClr val="accent2"/>
              </a:buClr>
              <a:buSzPts val="1400"/>
              <a:buFont typeface="Open Sans"/>
              <a:buNone/>
              <a:defRPr sz="1400" b="0">
                <a:solidFill>
                  <a:schemeClr val="accent1"/>
                </a:solidFill>
                <a:latin typeface="Open Sans"/>
                <a:ea typeface="Open Sans"/>
                <a:cs typeface="Open Sans"/>
                <a:sym typeface="Open Sans"/>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704" name="Google Shape;1704;p59"/>
          <p:cNvSpPr txBox="1">
            <a:spLocks noGrp="1"/>
          </p:cNvSpPr>
          <p:nvPr>
            <p:ph type="title" idx="4"/>
          </p:nvPr>
        </p:nvSpPr>
        <p:spPr>
          <a:xfrm>
            <a:off x="6134119" y="3502021"/>
            <a:ext cx="2286000" cy="823800"/>
          </a:xfrm>
          <a:prstGeom prst="rect">
            <a:avLst/>
          </a:prstGeom>
        </p:spPr>
        <p:txBody>
          <a:bodyPr spcFirstLastPara="1" wrap="square" lIns="0" tIns="0" rIns="0" bIns="0" anchor="t" anchorCtr="0">
            <a:noAutofit/>
          </a:bodyPr>
          <a:lstStyle>
            <a:lvl1pPr lvl="0" algn="ctr" rtl="0">
              <a:spcBef>
                <a:spcPts val="0"/>
              </a:spcBef>
              <a:spcAft>
                <a:spcPts val="0"/>
              </a:spcAft>
              <a:buClr>
                <a:schemeClr val="accent2"/>
              </a:buClr>
              <a:buSzPts val="1400"/>
              <a:buFont typeface="Open Sans"/>
              <a:buNone/>
              <a:defRPr sz="1400" b="0">
                <a:solidFill>
                  <a:schemeClr val="accent1"/>
                </a:solidFill>
                <a:latin typeface="Open Sans"/>
                <a:ea typeface="Open Sans"/>
                <a:cs typeface="Open Sans"/>
                <a:sym typeface="Open Sans"/>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705" name="Google Shape;1705;p59"/>
          <p:cNvSpPr txBox="1">
            <a:spLocks noGrp="1"/>
          </p:cNvSpPr>
          <p:nvPr>
            <p:ph type="title" idx="5"/>
          </p:nvPr>
        </p:nvSpPr>
        <p:spPr>
          <a:xfrm>
            <a:off x="721875" y="2880360"/>
            <a:ext cx="2286000" cy="485100"/>
          </a:xfrm>
          <a:prstGeom prst="rect">
            <a:avLst/>
          </a:prstGeom>
        </p:spPr>
        <p:txBody>
          <a:bodyPr spcFirstLastPara="1" wrap="square" lIns="0" tIns="0" rIns="0" bIns="0" anchor="b" anchorCtr="0">
            <a:noAutofit/>
          </a:bodyPr>
          <a:lstStyle>
            <a:lvl1pPr lvl="0" algn="ctr" rtl="0">
              <a:spcBef>
                <a:spcPts val="0"/>
              </a:spcBef>
              <a:spcAft>
                <a:spcPts val="0"/>
              </a:spcAft>
              <a:buClr>
                <a:schemeClr val="accent2"/>
              </a:buClr>
              <a:buSzPts val="1400"/>
              <a:buNone/>
              <a:defRPr sz="1800">
                <a:solidFill>
                  <a:schemeClr val="accent1"/>
                </a:solidFill>
              </a:defRPr>
            </a:lvl1pPr>
            <a:lvl2pPr lvl="1" algn="ctr" rtl="0">
              <a:spcBef>
                <a:spcPts val="0"/>
              </a:spcBef>
              <a:spcAft>
                <a:spcPts val="0"/>
              </a:spcAft>
              <a:buSzPts val="2800"/>
              <a:buFont typeface="Teko"/>
              <a:buNone/>
              <a:defRPr b="1">
                <a:latin typeface="Teko"/>
                <a:ea typeface="Teko"/>
                <a:cs typeface="Teko"/>
                <a:sym typeface="Teko"/>
              </a:defRPr>
            </a:lvl2pPr>
            <a:lvl3pPr lvl="2" algn="ctr" rtl="0">
              <a:spcBef>
                <a:spcPts val="0"/>
              </a:spcBef>
              <a:spcAft>
                <a:spcPts val="0"/>
              </a:spcAft>
              <a:buSzPts val="2800"/>
              <a:buFont typeface="Teko"/>
              <a:buNone/>
              <a:defRPr b="1">
                <a:latin typeface="Teko"/>
                <a:ea typeface="Teko"/>
                <a:cs typeface="Teko"/>
                <a:sym typeface="Teko"/>
              </a:defRPr>
            </a:lvl3pPr>
            <a:lvl4pPr lvl="3" algn="ctr" rtl="0">
              <a:spcBef>
                <a:spcPts val="0"/>
              </a:spcBef>
              <a:spcAft>
                <a:spcPts val="0"/>
              </a:spcAft>
              <a:buSzPts val="2800"/>
              <a:buFont typeface="Teko"/>
              <a:buNone/>
              <a:defRPr b="1">
                <a:latin typeface="Teko"/>
                <a:ea typeface="Teko"/>
                <a:cs typeface="Teko"/>
                <a:sym typeface="Teko"/>
              </a:defRPr>
            </a:lvl4pPr>
            <a:lvl5pPr lvl="4" algn="ctr" rtl="0">
              <a:spcBef>
                <a:spcPts val="0"/>
              </a:spcBef>
              <a:spcAft>
                <a:spcPts val="0"/>
              </a:spcAft>
              <a:buSzPts val="2800"/>
              <a:buFont typeface="Teko"/>
              <a:buNone/>
              <a:defRPr b="1">
                <a:latin typeface="Teko"/>
                <a:ea typeface="Teko"/>
                <a:cs typeface="Teko"/>
                <a:sym typeface="Teko"/>
              </a:defRPr>
            </a:lvl5pPr>
            <a:lvl6pPr lvl="5" algn="ctr" rtl="0">
              <a:spcBef>
                <a:spcPts val="0"/>
              </a:spcBef>
              <a:spcAft>
                <a:spcPts val="0"/>
              </a:spcAft>
              <a:buSzPts val="2800"/>
              <a:buFont typeface="Teko"/>
              <a:buNone/>
              <a:defRPr b="1">
                <a:latin typeface="Teko"/>
                <a:ea typeface="Teko"/>
                <a:cs typeface="Teko"/>
                <a:sym typeface="Teko"/>
              </a:defRPr>
            </a:lvl6pPr>
            <a:lvl7pPr lvl="6" algn="ctr" rtl="0">
              <a:spcBef>
                <a:spcPts val="0"/>
              </a:spcBef>
              <a:spcAft>
                <a:spcPts val="0"/>
              </a:spcAft>
              <a:buSzPts val="2800"/>
              <a:buFont typeface="Teko"/>
              <a:buNone/>
              <a:defRPr b="1">
                <a:latin typeface="Teko"/>
                <a:ea typeface="Teko"/>
                <a:cs typeface="Teko"/>
                <a:sym typeface="Teko"/>
              </a:defRPr>
            </a:lvl7pPr>
            <a:lvl8pPr lvl="7" algn="ctr" rtl="0">
              <a:spcBef>
                <a:spcPts val="0"/>
              </a:spcBef>
              <a:spcAft>
                <a:spcPts val="0"/>
              </a:spcAft>
              <a:buSzPts val="2800"/>
              <a:buFont typeface="Teko"/>
              <a:buNone/>
              <a:defRPr b="1">
                <a:latin typeface="Teko"/>
                <a:ea typeface="Teko"/>
                <a:cs typeface="Teko"/>
                <a:sym typeface="Teko"/>
              </a:defRPr>
            </a:lvl8pPr>
            <a:lvl9pPr lvl="8" algn="ctr" rtl="0">
              <a:spcBef>
                <a:spcPts val="0"/>
              </a:spcBef>
              <a:spcAft>
                <a:spcPts val="0"/>
              </a:spcAft>
              <a:buSzPts val="2800"/>
              <a:buFont typeface="Teko"/>
              <a:buNone/>
              <a:defRPr b="1">
                <a:latin typeface="Teko"/>
                <a:ea typeface="Teko"/>
                <a:cs typeface="Teko"/>
                <a:sym typeface="Teko"/>
              </a:defRPr>
            </a:lvl9pPr>
          </a:lstStyle>
          <a:p>
            <a:endParaRPr/>
          </a:p>
        </p:txBody>
      </p:sp>
      <p:sp>
        <p:nvSpPr>
          <p:cNvPr id="1706" name="Google Shape;1706;p59"/>
          <p:cNvSpPr txBox="1">
            <a:spLocks noGrp="1"/>
          </p:cNvSpPr>
          <p:nvPr>
            <p:ph type="title" idx="6"/>
          </p:nvPr>
        </p:nvSpPr>
        <p:spPr>
          <a:xfrm>
            <a:off x="3446538" y="2880360"/>
            <a:ext cx="2286000" cy="485100"/>
          </a:xfrm>
          <a:prstGeom prst="rect">
            <a:avLst/>
          </a:prstGeom>
        </p:spPr>
        <p:txBody>
          <a:bodyPr spcFirstLastPara="1" wrap="square" lIns="0" tIns="0" rIns="0" bIns="0" anchor="b" anchorCtr="0">
            <a:noAutofit/>
          </a:bodyPr>
          <a:lstStyle>
            <a:lvl1pPr lvl="0" algn="ctr" rtl="0">
              <a:spcBef>
                <a:spcPts val="0"/>
              </a:spcBef>
              <a:spcAft>
                <a:spcPts val="0"/>
              </a:spcAft>
              <a:buClr>
                <a:schemeClr val="accent2"/>
              </a:buClr>
              <a:buSzPts val="1400"/>
              <a:buNone/>
              <a:defRPr sz="1800">
                <a:solidFill>
                  <a:schemeClr val="accent1"/>
                </a:solidFill>
              </a:defRPr>
            </a:lvl1pPr>
            <a:lvl2pPr lvl="1" algn="ctr" rtl="0">
              <a:spcBef>
                <a:spcPts val="0"/>
              </a:spcBef>
              <a:spcAft>
                <a:spcPts val="0"/>
              </a:spcAft>
              <a:buSzPts val="2800"/>
              <a:buFont typeface="Teko"/>
              <a:buNone/>
              <a:defRPr b="1">
                <a:latin typeface="Teko"/>
                <a:ea typeface="Teko"/>
                <a:cs typeface="Teko"/>
                <a:sym typeface="Teko"/>
              </a:defRPr>
            </a:lvl2pPr>
            <a:lvl3pPr lvl="2" algn="ctr" rtl="0">
              <a:spcBef>
                <a:spcPts val="0"/>
              </a:spcBef>
              <a:spcAft>
                <a:spcPts val="0"/>
              </a:spcAft>
              <a:buSzPts val="2800"/>
              <a:buFont typeface="Teko"/>
              <a:buNone/>
              <a:defRPr b="1">
                <a:latin typeface="Teko"/>
                <a:ea typeface="Teko"/>
                <a:cs typeface="Teko"/>
                <a:sym typeface="Teko"/>
              </a:defRPr>
            </a:lvl3pPr>
            <a:lvl4pPr lvl="3" algn="ctr" rtl="0">
              <a:spcBef>
                <a:spcPts val="0"/>
              </a:spcBef>
              <a:spcAft>
                <a:spcPts val="0"/>
              </a:spcAft>
              <a:buSzPts val="2800"/>
              <a:buFont typeface="Teko"/>
              <a:buNone/>
              <a:defRPr b="1">
                <a:latin typeface="Teko"/>
                <a:ea typeface="Teko"/>
                <a:cs typeface="Teko"/>
                <a:sym typeface="Teko"/>
              </a:defRPr>
            </a:lvl4pPr>
            <a:lvl5pPr lvl="4" algn="ctr" rtl="0">
              <a:spcBef>
                <a:spcPts val="0"/>
              </a:spcBef>
              <a:spcAft>
                <a:spcPts val="0"/>
              </a:spcAft>
              <a:buSzPts val="2800"/>
              <a:buFont typeface="Teko"/>
              <a:buNone/>
              <a:defRPr b="1">
                <a:latin typeface="Teko"/>
                <a:ea typeface="Teko"/>
                <a:cs typeface="Teko"/>
                <a:sym typeface="Teko"/>
              </a:defRPr>
            </a:lvl5pPr>
            <a:lvl6pPr lvl="5" algn="ctr" rtl="0">
              <a:spcBef>
                <a:spcPts val="0"/>
              </a:spcBef>
              <a:spcAft>
                <a:spcPts val="0"/>
              </a:spcAft>
              <a:buSzPts val="2800"/>
              <a:buFont typeface="Teko"/>
              <a:buNone/>
              <a:defRPr b="1">
                <a:latin typeface="Teko"/>
                <a:ea typeface="Teko"/>
                <a:cs typeface="Teko"/>
                <a:sym typeface="Teko"/>
              </a:defRPr>
            </a:lvl6pPr>
            <a:lvl7pPr lvl="6" algn="ctr" rtl="0">
              <a:spcBef>
                <a:spcPts val="0"/>
              </a:spcBef>
              <a:spcAft>
                <a:spcPts val="0"/>
              </a:spcAft>
              <a:buSzPts val="2800"/>
              <a:buFont typeface="Teko"/>
              <a:buNone/>
              <a:defRPr b="1">
                <a:latin typeface="Teko"/>
                <a:ea typeface="Teko"/>
                <a:cs typeface="Teko"/>
                <a:sym typeface="Teko"/>
              </a:defRPr>
            </a:lvl7pPr>
            <a:lvl8pPr lvl="7" algn="ctr" rtl="0">
              <a:spcBef>
                <a:spcPts val="0"/>
              </a:spcBef>
              <a:spcAft>
                <a:spcPts val="0"/>
              </a:spcAft>
              <a:buSzPts val="2800"/>
              <a:buFont typeface="Teko"/>
              <a:buNone/>
              <a:defRPr b="1">
                <a:latin typeface="Teko"/>
                <a:ea typeface="Teko"/>
                <a:cs typeface="Teko"/>
                <a:sym typeface="Teko"/>
              </a:defRPr>
            </a:lvl8pPr>
            <a:lvl9pPr lvl="8" algn="ctr" rtl="0">
              <a:spcBef>
                <a:spcPts val="0"/>
              </a:spcBef>
              <a:spcAft>
                <a:spcPts val="0"/>
              </a:spcAft>
              <a:buSzPts val="2800"/>
              <a:buFont typeface="Teko"/>
              <a:buNone/>
              <a:defRPr b="1">
                <a:latin typeface="Teko"/>
                <a:ea typeface="Teko"/>
                <a:cs typeface="Teko"/>
                <a:sym typeface="Teko"/>
              </a:defRPr>
            </a:lvl9pPr>
          </a:lstStyle>
          <a:p>
            <a:endParaRPr/>
          </a:p>
        </p:txBody>
      </p:sp>
      <p:sp>
        <p:nvSpPr>
          <p:cNvPr id="1707" name="Google Shape;1707;p59"/>
          <p:cNvSpPr txBox="1">
            <a:spLocks noGrp="1"/>
          </p:cNvSpPr>
          <p:nvPr>
            <p:ph type="title" idx="7"/>
          </p:nvPr>
        </p:nvSpPr>
        <p:spPr>
          <a:xfrm>
            <a:off x="6134119" y="2880360"/>
            <a:ext cx="2286000" cy="485100"/>
          </a:xfrm>
          <a:prstGeom prst="rect">
            <a:avLst/>
          </a:prstGeom>
        </p:spPr>
        <p:txBody>
          <a:bodyPr spcFirstLastPara="1" wrap="square" lIns="0" tIns="0" rIns="0" bIns="0" anchor="b" anchorCtr="0">
            <a:noAutofit/>
          </a:bodyPr>
          <a:lstStyle>
            <a:lvl1pPr lvl="0" algn="ctr" rtl="0">
              <a:spcBef>
                <a:spcPts val="0"/>
              </a:spcBef>
              <a:spcAft>
                <a:spcPts val="0"/>
              </a:spcAft>
              <a:buClr>
                <a:schemeClr val="accent2"/>
              </a:buClr>
              <a:buSzPts val="1400"/>
              <a:buNone/>
              <a:defRPr sz="1800">
                <a:solidFill>
                  <a:schemeClr val="accent1"/>
                </a:solidFill>
              </a:defRPr>
            </a:lvl1pPr>
            <a:lvl2pPr lvl="1" algn="ctr" rtl="0">
              <a:spcBef>
                <a:spcPts val="0"/>
              </a:spcBef>
              <a:spcAft>
                <a:spcPts val="0"/>
              </a:spcAft>
              <a:buSzPts val="2800"/>
              <a:buFont typeface="Teko"/>
              <a:buNone/>
              <a:defRPr b="1">
                <a:latin typeface="Teko"/>
                <a:ea typeface="Teko"/>
                <a:cs typeface="Teko"/>
                <a:sym typeface="Teko"/>
              </a:defRPr>
            </a:lvl2pPr>
            <a:lvl3pPr lvl="2" algn="ctr" rtl="0">
              <a:spcBef>
                <a:spcPts val="0"/>
              </a:spcBef>
              <a:spcAft>
                <a:spcPts val="0"/>
              </a:spcAft>
              <a:buSzPts val="2800"/>
              <a:buFont typeface="Teko"/>
              <a:buNone/>
              <a:defRPr b="1">
                <a:latin typeface="Teko"/>
                <a:ea typeface="Teko"/>
                <a:cs typeface="Teko"/>
                <a:sym typeface="Teko"/>
              </a:defRPr>
            </a:lvl3pPr>
            <a:lvl4pPr lvl="3" algn="ctr" rtl="0">
              <a:spcBef>
                <a:spcPts val="0"/>
              </a:spcBef>
              <a:spcAft>
                <a:spcPts val="0"/>
              </a:spcAft>
              <a:buSzPts val="2800"/>
              <a:buFont typeface="Teko"/>
              <a:buNone/>
              <a:defRPr b="1">
                <a:latin typeface="Teko"/>
                <a:ea typeface="Teko"/>
                <a:cs typeface="Teko"/>
                <a:sym typeface="Teko"/>
              </a:defRPr>
            </a:lvl4pPr>
            <a:lvl5pPr lvl="4" algn="ctr" rtl="0">
              <a:spcBef>
                <a:spcPts val="0"/>
              </a:spcBef>
              <a:spcAft>
                <a:spcPts val="0"/>
              </a:spcAft>
              <a:buSzPts val="2800"/>
              <a:buFont typeface="Teko"/>
              <a:buNone/>
              <a:defRPr b="1">
                <a:latin typeface="Teko"/>
                <a:ea typeface="Teko"/>
                <a:cs typeface="Teko"/>
                <a:sym typeface="Teko"/>
              </a:defRPr>
            </a:lvl5pPr>
            <a:lvl6pPr lvl="5" algn="ctr" rtl="0">
              <a:spcBef>
                <a:spcPts val="0"/>
              </a:spcBef>
              <a:spcAft>
                <a:spcPts val="0"/>
              </a:spcAft>
              <a:buSzPts val="2800"/>
              <a:buFont typeface="Teko"/>
              <a:buNone/>
              <a:defRPr b="1">
                <a:latin typeface="Teko"/>
                <a:ea typeface="Teko"/>
                <a:cs typeface="Teko"/>
                <a:sym typeface="Teko"/>
              </a:defRPr>
            </a:lvl6pPr>
            <a:lvl7pPr lvl="6" algn="ctr" rtl="0">
              <a:spcBef>
                <a:spcPts val="0"/>
              </a:spcBef>
              <a:spcAft>
                <a:spcPts val="0"/>
              </a:spcAft>
              <a:buSzPts val="2800"/>
              <a:buFont typeface="Teko"/>
              <a:buNone/>
              <a:defRPr b="1">
                <a:latin typeface="Teko"/>
                <a:ea typeface="Teko"/>
                <a:cs typeface="Teko"/>
                <a:sym typeface="Teko"/>
              </a:defRPr>
            </a:lvl7pPr>
            <a:lvl8pPr lvl="7" algn="ctr" rtl="0">
              <a:spcBef>
                <a:spcPts val="0"/>
              </a:spcBef>
              <a:spcAft>
                <a:spcPts val="0"/>
              </a:spcAft>
              <a:buSzPts val="2800"/>
              <a:buFont typeface="Teko"/>
              <a:buNone/>
              <a:defRPr b="1">
                <a:latin typeface="Teko"/>
                <a:ea typeface="Teko"/>
                <a:cs typeface="Teko"/>
                <a:sym typeface="Teko"/>
              </a:defRPr>
            </a:lvl8pPr>
            <a:lvl9pPr lvl="8" algn="ctr" rtl="0">
              <a:spcBef>
                <a:spcPts val="0"/>
              </a:spcBef>
              <a:spcAft>
                <a:spcPts val="0"/>
              </a:spcAft>
              <a:buSzPts val="2800"/>
              <a:buFont typeface="Teko"/>
              <a:buNone/>
              <a:defRPr b="1">
                <a:latin typeface="Teko"/>
                <a:ea typeface="Teko"/>
                <a:cs typeface="Teko"/>
                <a:sym typeface="Teko"/>
              </a:defRPr>
            </a:lvl9pPr>
          </a:lstStyle>
          <a:p>
            <a:endParaRPr/>
          </a:p>
        </p:txBody>
      </p:sp>
      <p:sp>
        <p:nvSpPr>
          <p:cNvPr id="1708" name="Google Shape;1708;p59"/>
          <p:cNvSpPr/>
          <p:nvPr/>
        </p:nvSpPr>
        <p:spPr>
          <a:xfrm rot="5400000" flipH="1">
            <a:off x="-261183" y="3718992"/>
            <a:ext cx="1721128" cy="1221710"/>
          </a:xfrm>
          <a:custGeom>
            <a:avLst/>
            <a:gdLst/>
            <a:ahLst/>
            <a:cxnLst/>
            <a:rect l="l" t="t" r="r" b="b"/>
            <a:pathLst>
              <a:path w="37361" h="26520" extrusionOk="0">
                <a:moveTo>
                  <a:pt x="0" y="0"/>
                </a:moveTo>
                <a:lnTo>
                  <a:pt x="33" y="26519"/>
                </a:lnTo>
                <a:lnTo>
                  <a:pt x="37360" y="26452"/>
                </a:lnTo>
                <a:cubicBezTo>
                  <a:pt x="32590" y="12609"/>
                  <a:pt x="17312" y="22216"/>
                  <a:pt x="11475" y="9240"/>
                </a:cubicBezTo>
                <a:cubicBezTo>
                  <a:pt x="8973" y="3736"/>
                  <a:pt x="4036" y="1201"/>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09" name="Google Shape;1709;p59"/>
          <p:cNvSpPr/>
          <p:nvPr/>
        </p:nvSpPr>
        <p:spPr>
          <a:xfrm rot="5400000" flipH="1">
            <a:off x="-571590" y="3706692"/>
            <a:ext cx="2042310" cy="922087"/>
          </a:xfrm>
          <a:custGeom>
            <a:avLst/>
            <a:gdLst/>
            <a:ahLst/>
            <a:cxnLst/>
            <a:rect l="l" t="t" r="r" b="b"/>
            <a:pathLst>
              <a:path w="44333" h="20016" extrusionOk="0">
                <a:moveTo>
                  <a:pt x="44332" y="19948"/>
                </a:moveTo>
                <a:cubicBezTo>
                  <a:pt x="41697" y="15078"/>
                  <a:pt x="38194" y="9774"/>
                  <a:pt x="35025" y="9107"/>
                </a:cubicBezTo>
                <a:cubicBezTo>
                  <a:pt x="28988" y="7873"/>
                  <a:pt x="10441" y="13911"/>
                  <a:pt x="5838" y="4938"/>
                </a:cubicBezTo>
                <a:cubicBezTo>
                  <a:pt x="4470" y="2269"/>
                  <a:pt x="2335" y="835"/>
                  <a:pt x="0" y="1"/>
                </a:cubicBezTo>
                <a:lnTo>
                  <a:pt x="34" y="20015"/>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1710" name="Google Shape;1710;p59"/>
          <p:cNvGrpSpPr/>
          <p:nvPr/>
        </p:nvGrpSpPr>
        <p:grpSpPr>
          <a:xfrm rot="-7446064" flipH="1">
            <a:off x="-458568" y="4400909"/>
            <a:ext cx="1270577" cy="1476029"/>
            <a:chOff x="2641650" y="1052550"/>
            <a:chExt cx="778700" cy="930125"/>
          </a:xfrm>
        </p:grpSpPr>
        <p:sp>
          <p:nvSpPr>
            <p:cNvPr id="1711" name="Google Shape;1711;p59"/>
            <p:cNvSpPr/>
            <p:nvPr/>
          </p:nvSpPr>
          <p:spPr>
            <a:xfrm>
              <a:off x="2922825" y="1529950"/>
              <a:ext cx="86650" cy="84575"/>
            </a:xfrm>
            <a:custGeom>
              <a:avLst/>
              <a:gdLst/>
              <a:ahLst/>
              <a:cxnLst/>
              <a:rect l="l" t="t" r="r" b="b"/>
              <a:pathLst>
                <a:path w="3466" h="3383" extrusionOk="0">
                  <a:moveTo>
                    <a:pt x="1733" y="0"/>
                  </a:moveTo>
                  <a:cubicBezTo>
                    <a:pt x="1451" y="0"/>
                    <a:pt x="1170" y="76"/>
                    <a:pt x="912" y="183"/>
                  </a:cubicBezTo>
                  <a:cubicBezTo>
                    <a:pt x="274" y="456"/>
                    <a:pt x="0" y="1216"/>
                    <a:pt x="30" y="1855"/>
                  </a:cubicBezTo>
                  <a:cubicBezTo>
                    <a:pt x="137" y="2736"/>
                    <a:pt x="877" y="3382"/>
                    <a:pt x="1715" y="3382"/>
                  </a:cubicBezTo>
                  <a:cubicBezTo>
                    <a:pt x="1831" y="3382"/>
                    <a:pt x="1949" y="3370"/>
                    <a:pt x="2067" y="3344"/>
                  </a:cubicBezTo>
                  <a:cubicBezTo>
                    <a:pt x="2979" y="3101"/>
                    <a:pt x="3465" y="2189"/>
                    <a:pt x="3313" y="1338"/>
                  </a:cubicBezTo>
                  <a:cubicBezTo>
                    <a:pt x="3252" y="882"/>
                    <a:pt x="2918" y="517"/>
                    <a:pt x="2553" y="274"/>
                  </a:cubicBezTo>
                  <a:cubicBezTo>
                    <a:pt x="2295" y="76"/>
                    <a:pt x="2014" y="0"/>
                    <a:pt x="17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12" name="Google Shape;1712;p59"/>
            <p:cNvSpPr/>
            <p:nvPr/>
          </p:nvSpPr>
          <p:spPr>
            <a:xfrm>
              <a:off x="3085075" y="1594825"/>
              <a:ext cx="89575" cy="63675"/>
            </a:xfrm>
            <a:custGeom>
              <a:avLst/>
              <a:gdLst/>
              <a:ahLst/>
              <a:cxnLst/>
              <a:rect l="l" t="t" r="r" b="b"/>
              <a:pathLst>
                <a:path w="3583" h="2547" extrusionOk="0">
                  <a:moveTo>
                    <a:pt x="1728" y="1"/>
                  </a:moveTo>
                  <a:cubicBezTo>
                    <a:pt x="1448" y="1"/>
                    <a:pt x="1158" y="105"/>
                    <a:pt x="896" y="354"/>
                  </a:cubicBezTo>
                  <a:cubicBezTo>
                    <a:pt x="1" y="1249"/>
                    <a:pt x="841" y="2546"/>
                    <a:pt x="1816" y="2546"/>
                  </a:cubicBezTo>
                  <a:cubicBezTo>
                    <a:pt x="2098" y="2546"/>
                    <a:pt x="2393" y="2437"/>
                    <a:pt x="2659" y="2178"/>
                  </a:cubicBezTo>
                  <a:cubicBezTo>
                    <a:pt x="3583" y="1301"/>
                    <a:pt x="2717" y="1"/>
                    <a:pt x="17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13" name="Google Shape;1713;p59"/>
            <p:cNvSpPr/>
            <p:nvPr/>
          </p:nvSpPr>
          <p:spPr>
            <a:xfrm>
              <a:off x="2987175" y="1706400"/>
              <a:ext cx="80400" cy="56325"/>
            </a:xfrm>
            <a:custGeom>
              <a:avLst/>
              <a:gdLst/>
              <a:ahLst/>
              <a:cxnLst/>
              <a:rect l="l" t="t" r="r" b="b"/>
              <a:pathLst>
                <a:path w="3216" h="2253" extrusionOk="0">
                  <a:moveTo>
                    <a:pt x="1553" y="1"/>
                  </a:moveTo>
                  <a:cubicBezTo>
                    <a:pt x="1311" y="1"/>
                    <a:pt x="1059" y="89"/>
                    <a:pt x="830" y="298"/>
                  </a:cubicBezTo>
                  <a:cubicBezTo>
                    <a:pt x="0" y="1081"/>
                    <a:pt x="762" y="2253"/>
                    <a:pt x="1642" y="2253"/>
                  </a:cubicBezTo>
                  <a:cubicBezTo>
                    <a:pt x="1890" y="2253"/>
                    <a:pt x="2147" y="2160"/>
                    <a:pt x="2381" y="1940"/>
                  </a:cubicBezTo>
                  <a:cubicBezTo>
                    <a:pt x="3216" y="1176"/>
                    <a:pt x="2440" y="1"/>
                    <a:pt x="15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14" name="Google Shape;1714;p59"/>
            <p:cNvSpPr/>
            <p:nvPr/>
          </p:nvSpPr>
          <p:spPr>
            <a:xfrm>
              <a:off x="2711500" y="1658375"/>
              <a:ext cx="79875" cy="67600"/>
            </a:xfrm>
            <a:custGeom>
              <a:avLst/>
              <a:gdLst/>
              <a:ahLst/>
              <a:cxnLst/>
              <a:rect l="l" t="t" r="r" b="b"/>
              <a:pathLst>
                <a:path w="3195" h="2704" extrusionOk="0">
                  <a:moveTo>
                    <a:pt x="1352" y="0"/>
                  </a:moveTo>
                  <a:cubicBezTo>
                    <a:pt x="1059" y="0"/>
                    <a:pt x="763" y="107"/>
                    <a:pt x="581" y="304"/>
                  </a:cubicBezTo>
                  <a:cubicBezTo>
                    <a:pt x="505" y="369"/>
                    <a:pt x="449" y="433"/>
                    <a:pt x="403" y="501"/>
                  </a:cubicBezTo>
                  <a:lnTo>
                    <a:pt x="403" y="501"/>
                  </a:lnTo>
                  <a:cubicBezTo>
                    <a:pt x="126" y="879"/>
                    <a:pt x="0" y="1470"/>
                    <a:pt x="277" y="1885"/>
                  </a:cubicBezTo>
                  <a:cubicBezTo>
                    <a:pt x="606" y="2415"/>
                    <a:pt x="1089" y="2703"/>
                    <a:pt x="1607" y="2703"/>
                  </a:cubicBezTo>
                  <a:cubicBezTo>
                    <a:pt x="1950" y="2703"/>
                    <a:pt x="2308" y="2577"/>
                    <a:pt x="2647" y="2310"/>
                  </a:cubicBezTo>
                  <a:cubicBezTo>
                    <a:pt x="3195" y="1885"/>
                    <a:pt x="3164" y="943"/>
                    <a:pt x="2708" y="517"/>
                  </a:cubicBezTo>
                  <a:cubicBezTo>
                    <a:pt x="2469" y="305"/>
                    <a:pt x="2184" y="168"/>
                    <a:pt x="1898" y="124"/>
                  </a:cubicBezTo>
                  <a:lnTo>
                    <a:pt x="1898" y="124"/>
                  </a:lnTo>
                  <a:cubicBezTo>
                    <a:pt x="1828" y="91"/>
                    <a:pt x="1754" y="66"/>
                    <a:pt x="1678" y="48"/>
                  </a:cubicBezTo>
                  <a:lnTo>
                    <a:pt x="1678" y="48"/>
                  </a:lnTo>
                  <a:cubicBezTo>
                    <a:pt x="1574" y="16"/>
                    <a:pt x="1463" y="0"/>
                    <a:pt x="13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15" name="Google Shape;1715;p59"/>
            <p:cNvSpPr/>
            <p:nvPr/>
          </p:nvSpPr>
          <p:spPr>
            <a:xfrm>
              <a:off x="2812250" y="1404200"/>
              <a:ext cx="72650" cy="51550"/>
            </a:xfrm>
            <a:custGeom>
              <a:avLst/>
              <a:gdLst/>
              <a:ahLst/>
              <a:cxnLst/>
              <a:rect l="l" t="t" r="r" b="b"/>
              <a:pathLst>
                <a:path w="2906" h="2062" extrusionOk="0">
                  <a:moveTo>
                    <a:pt x="1443" y="0"/>
                  </a:moveTo>
                  <a:cubicBezTo>
                    <a:pt x="1218" y="0"/>
                    <a:pt x="986" y="85"/>
                    <a:pt x="776" y="289"/>
                  </a:cubicBezTo>
                  <a:cubicBezTo>
                    <a:pt x="0" y="993"/>
                    <a:pt x="696" y="2061"/>
                    <a:pt x="1486" y="2061"/>
                  </a:cubicBezTo>
                  <a:cubicBezTo>
                    <a:pt x="1719" y="2061"/>
                    <a:pt x="1960" y="1969"/>
                    <a:pt x="2174" y="1748"/>
                  </a:cubicBezTo>
                  <a:cubicBezTo>
                    <a:pt x="2906" y="1039"/>
                    <a:pt x="2225" y="0"/>
                    <a:pt x="14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16" name="Google Shape;1716;p59"/>
            <p:cNvSpPr/>
            <p:nvPr/>
          </p:nvSpPr>
          <p:spPr>
            <a:xfrm>
              <a:off x="3030100" y="1453050"/>
              <a:ext cx="78900" cy="67150"/>
            </a:xfrm>
            <a:custGeom>
              <a:avLst/>
              <a:gdLst/>
              <a:ahLst/>
              <a:cxnLst/>
              <a:rect l="l" t="t" r="r" b="b"/>
              <a:pathLst>
                <a:path w="3156" h="2686" extrusionOk="0">
                  <a:moveTo>
                    <a:pt x="1914" y="0"/>
                  </a:moveTo>
                  <a:cubicBezTo>
                    <a:pt x="1668" y="0"/>
                    <a:pt x="1424" y="80"/>
                    <a:pt x="1241" y="250"/>
                  </a:cubicBezTo>
                  <a:cubicBezTo>
                    <a:pt x="815" y="706"/>
                    <a:pt x="299" y="1131"/>
                    <a:pt x="116" y="1739"/>
                  </a:cubicBezTo>
                  <a:cubicBezTo>
                    <a:pt x="1" y="2144"/>
                    <a:pt x="297" y="2686"/>
                    <a:pt x="719" y="2686"/>
                  </a:cubicBezTo>
                  <a:cubicBezTo>
                    <a:pt x="741" y="2686"/>
                    <a:pt x="763" y="2684"/>
                    <a:pt x="785" y="2681"/>
                  </a:cubicBezTo>
                  <a:cubicBezTo>
                    <a:pt x="1423" y="2620"/>
                    <a:pt x="1879" y="2286"/>
                    <a:pt x="2426" y="1921"/>
                  </a:cubicBezTo>
                  <a:cubicBezTo>
                    <a:pt x="2943" y="1587"/>
                    <a:pt x="3156" y="949"/>
                    <a:pt x="2761" y="402"/>
                  </a:cubicBezTo>
                  <a:cubicBezTo>
                    <a:pt x="2570" y="141"/>
                    <a:pt x="2241" y="0"/>
                    <a:pt x="19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17" name="Google Shape;1717;p59"/>
            <p:cNvSpPr/>
            <p:nvPr/>
          </p:nvSpPr>
          <p:spPr>
            <a:xfrm>
              <a:off x="2854850" y="1711625"/>
              <a:ext cx="59625" cy="42450"/>
            </a:xfrm>
            <a:custGeom>
              <a:avLst/>
              <a:gdLst/>
              <a:ahLst/>
              <a:cxnLst/>
              <a:rect l="l" t="t" r="r" b="b"/>
              <a:pathLst>
                <a:path w="2385" h="1698" extrusionOk="0">
                  <a:moveTo>
                    <a:pt x="1152" y="1"/>
                  </a:moveTo>
                  <a:cubicBezTo>
                    <a:pt x="963" y="1"/>
                    <a:pt x="767" y="72"/>
                    <a:pt x="591" y="241"/>
                  </a:cubicBezTo>
                  <a:cubicBezTo>
                    <a:pt x="1" y="832"/>
                    <a:pt x="548" y="1698"/>
                    <a:pt x="1193" y="1698"/>
                  </a:cubicBezTo>
                  <a:cubicBezTo>
                    <a:pt x="1377" y="1698"/>
                    <a:pt x="1570" y="1626"/>
                    <a:pt x="1746" y="1457"/>
                  </a:cubicBezTo>
                  <a:cubicBezTo>
                    <a:pt x="2384" y="866"/>
                    <a:pt x="1810" y="1"/>
                    <a:pt x="11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18" name="Google Shape;1718;p59"/>
            <p:cNvSpPr/>
            <p:nvPr/>
          </p:nvSpPr>
          <p:spPr>
            <a:xfrm>
              <a:off x="2664675" y="1516975"/>
              <a:ext cx="84725" cy="59250"/>
            </a:xfrm>
            <a:custGeom>
              <a:avLst/>
              <a:gdLst/>
              <a:ahLst/>
              <a:cxnLst/>
              <a:rect l="l" t="t" r="r" b="b"/>
              <a:pathLst>
                <a:path w="3389" h="2370" extrusionOk="0">
                  <a:moveTo>
                    <a:pt x="1680" y="0"/>
                  </a:moveTo>
                  <a:cubicBezTo>
                    <a:pt x="1418" y="0"/>
                    <a:pt x="1147" y="100"/>
                    <a:pt x="903" y="337"/>
                  </a:cubicBezTo>
                  <a:cubicBezTo>
                    <a:pt x="1" y="1121"/>
                    <a:pt x="825" y="2369"/>
                    <a:pt x="1750" y="2369"/>
                  </a:cubicBezTo>
                  <a:cubicBezTo>
                    <a:pt x="2009" y="2369"/>
                    <a:pt x="2275" y="2272"/>
                    <a:pt x="2514" y="2039"/>
                  </a:cubicBezTo>
                  <a:cubicBezTo>
                    <a:pt x="3388" y="1212"/>
                    <a:pt x="2592" y="0"/>
                    <a:pt x="16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19" name="Google Shape;1719;p59"/>
            <p:cNvSpPr/>
            <p:nvPr/>
          </p:nvSpPr>
          <p:spPr>
            <a:xfrm>
              <a:off x="3084675" y="1927225"/>
              <a:ext cx="60050" cy="55450"/>
            </a:xfrm>
            <a:custGeom>
              <a:avLst/>
              <a:gdLst/>
              <a:ahLst/>
              <a:cxnLst/>
              <a:rect l="l" t="t" r="r" b="b"/>
              <a:pathLst>
                <a:path w="2402" h="2218" extrusionOk="0">
                  <a:moveTo>
                    <a:pt x="1008" y="1"/>
                  </a:moveTo>
                  <a:cubicBezTo>
                    <a:pt x="854" y="1"/>
                    <a:pt x="698" y="48"/>
                    <a:pt x="547" y="158"/>
                  </a:cubicBezTo>
                  <a:cubicBezTo>
                    <a:pt x="91" y="553"/>
                    <a:pt x="0" y="1161"/>
                    <a:pt x="395" y="1556"/>
                  </a:cubicBezTo>
                  <a:lnTo>
                    <a:pt x="821" y="1952"/>
                  </a:lnTo>
                  <a:cubicBezTo>
                    <a:pt x="993" y="2123"/>
                    <a:pt x="1213" y="2218"/>
                    <a:pt x="1433" y="2218"/>
                  </a:cubicBezTo>
                  <a:cubicBezTo>
                    <a:pt x="1601" y="2218"/>
                    <a:pt x="1770" y="2162"/>
                    <a:pt x="1915" y="2043"/>
                  </a:cubicBezTo>
                  <a:cubicBezTo>
                    <a:pt x="2219" y="1800"/>
                    <a:pt x="2402" y="1313"/>
                    <a:pt x="2158" y="979"/>
                  </a:cubicBezTo>
                  <a:cubicBezTo>
                    <a:pt x="2067" y="827"/>
                    <a:pt x="1946" y="675"/>
                    <a:pt x="1824" y="462"/>
                  </a:cubicBezTo>
                  <a:cubicBezTo>
                    <a:pt x="1620" y="197"/>
                    <a:pt x="1321" y="1"/>
                    <a:pt x="10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20" name="Google Shape;1720;p59"/>
            <p:cNvSpPr/>
            <p:nvPr/>
          </p:nvSpPr>
          <p:spPr>
            <a:xfrm>
              <a:off x="3199500" y="1813800"/>
              <a:ext cx="53900" cy="37125"/>
            </a:xfrm>
            <a:custGeom>
              <a:avLst/>
              <a:gdLst/>
              <a:ahLst/>
              <a:cxnLst/>
              <a:rect l="l" t="t" r="r" b="b"/>
              <a:pathLst>
                <a:path w="2156" h="1485" extrusionOk="0">
                  <a:moveTo>
                    <a:pt x="1054" y="0"/>
                  </a:moveTo>
                  <a:cubicBezTo>
                    <a:pt x="893" y="0"/>
                    <a:pt x="726" y="59"/>
                    <a:pt x="575" y="197"/>
                  </a:cubicBezTo>
                  <a:cubicBezTo>
                    <a:pt x="0" y="699"/>
                    <a:pt x="519" y="1484"/>
                    <a:pt x="1121" y="1484"/>
                  </a:cubicBezTo>
                  <a:cubicBezTo>
                    <a:pt x="1284" y="1484"/>
                    <a:pt x="1453" y="1427"/>
                    <a:pt x="1608" y="1291"/>
                  </a:cubicBezTo>
                  <a:cubicBezTo>
                    <a:pt x="2156" y="767"/>
                    <a:pt x="1640" y="0"/>
                    <a:pt x="10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21" name="Google Shape;1721;p59"/>
            <p:cNvSpPr/>
            <p:nvPr/>
          </p:nvSpPr>
          <p:spPr>
            <a:xfrm>
              <a:off x="2914100" y="1844850"/>
              <a:ext cx="69925" cy="49850"/>
            </a:xfrm>
            <a:custGeom>
              <a:avLst/>
              <a:gdLst/>
              <a:ahLst/>
              <a:cxnLst/>
              <a:rect l="l" t="t" r="r" b="b"/>
              <a:pathLst>
                <a:path w="2797" h="1994" extrusionOk="0">
                  <a:moveTo>
                    <a:pt x="1339" y="1"/>
                  </a:moveTo>
                  <a:cubicBezTo>
                    <a:pt x="1128" y="1"/>
                    <a:pt x="910" y="78"/>
                    <a:pt x="714" y="262"/>
                  </a:cubicBezTo>
                  <a:cubicBezTo>
                    <a:pt x="1" y="951"/>
                    <a:pt x="682" y="1994"/>
                    <a:pt x="1449" y="1994"/>
                  </a:cubicBezTo>
                  <a:cubicBezTo>
                    <a:pt x="1663" y="1994"/>
                    <a:pt x="1883" y="1913"/>
                    <a:pt x="2082" y="1721"/>
                  </a:cubicBezTo>
                  <a:cubicBezTo>
                    <a:pt x="2797" y="1029"/>
                    <a:pt x="2109" y="1"/>
                    <a:pt x="13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22" name="Google Shape;1722;p59"/>
            <p:cNvSpPr/>
            <p:nvPr/>
          </p:nvSpPr>
          <p:spPr>
            <a:xfrm>
              <a:off x="2990125" y="1303025"/>
              <a:ext cx="76175" cy="54025"/>
            </a:xfrm>
            <a:custGeom>
              <a:avLst/>
              <a:gdLst/>
              <a:ahLst/>
              <a:cxnLst/>
              <a:rect l="l" t="t" r="r" b="b"/>
              <a:pathLst>
                <a:path w="3047" h="2161" extrusionOk="0">
                  <a:moveTo>
                    <a:pt x="1485" y="0"/>
                  </a:moveTo>
                  <a:cubicBezTo>
                    <a:pt x="1254" y="0"/>
                    <a:pt x="1016" y="87"/>
                    <a:pt x="804" y="293"/>
                  </a:cubicBezTo>
                  <a:cubicBezTo>
                    <a:pt x="1" y="1025"/>
                    <a:pt x="720" y="2161"/>
                    <a:pt x="1552" y="2161"/>
                  </a:cubicBezTo>
                  <a:cubicBezTo>
                    <a:pt x="1791" y="2161"/>
                    <a:pt x="2039" y="2067"/>
                    <a:pt x="2263" y="1843"/>
                  </a:cubicBezTo>
                  <a:cubicBezTo>
                    <a:pt x="3046" y="1107"/>
                    <a:pt x="2309" y="0"/>
                    <a:pt x="14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23" name="Google Shape;1723;p59"/>
            <p:cNvSpPr/>
            <p:nvPr/>
          </p:nvSpPr>
          <p:spPr>
            <a:xfrm>
              <a:off x="3220200" y="1557425"/>
              <a:ext cx="86350" cy="60875"/>
            </a:xfrm>
            <a:custGeom>
              <a:avLst/>
              <a:gdLst/>
              <a:ahLst/>
              <a:cxnLst/>
              <a:rect l="l" t="t" r="r" b="b"/>
              <a:pathLst>
                <a:path w="3454" h="2435" extrusionOk="0">
                  <a:moveTo>
                    <a:pt x="1680" y="1"/>
                  </a:moveTo>
                  <a:cubicBezTo>
                    <a:pt x="1417" y="1"/>
                    <a:pt x="1146" y="98"/>
                    <a:pt x="902" y="330"/>
                  </a:cubicBezTo>
                  <a:cubicBezTo>
                    <a:pt x="0" y="1160"/>
                    <a:pt x="820" y="2434"/>
                    <a:pt x="1773" y="2434"/>
                  </a:cubicBezTo>
                  <a:cubicBezTo>
                    <a:pt x="2041" y="2434"/>
                    <a:pt x="2320" y="2333"/>
                    <a:pt x="2573" y="2093"/>
                  </a:cubicBezTo>
                  <a:cubicBezTo>
                    <a:pt x="3453" y="1261"/>
                    <a:pt x="2622" y="1"/>
                    <a:pt x="16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24" name="Google Shape;1724;p59"/>
            <p:cNvSpPr/>
            <p:nvPr/>
          </p:nvSpPr>
          <p:spPr>
            <a:xfrm>
              <a:off x="2840750" y="1546550"/>
              <a:ext cx="42525" cy="30300"/>
            </a:xfrm>
            <a:custGeom>
              <a:avLst/>
              <a:gdLst/>
              <a:ahLst/>
              <a:cxnLst/>
              <a:rect l="l" t="t" r="r" b="b"/>
              <a:pathLst>
                <a:path w="1701" h="1212" extrusionOk="0">
                  <a:moveTo>
                    <a:pt x="813" y="0"/>
                  </a:moveTo>
                  <a:cubicBezTo>
                    <a:pt x="684" y="0"/>
                    <a:pt x="549" y="47"/>
                    <a:pt x="426" y="157"/>
                  </a:cubicBezTo>
                  <a:cubicBezTo>
                    <a:pt x="0" y="583"/>
                    <a:pt x="403" y="1211"/>
                    <a:pt x="860" y="1211"/>
                  </a:cubicBezTo>
                  <a:cubicBezTo>
                    <a:pt x="990" y="1211"/>
                    <a:pt x="1125" y="1160"/>
                    <a:pt x="1247" y="1039"/>
                  </a:cubicBezTo>
                  <a:cubicBezTo>
                    <a:pt x="1701" y="632"/>
                    <a:pt x="1290" y="0"/>
                    <a:pt x="8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25" name="Google Shape;1725;p59"/>
            <p:cNvSpPr/>
            <p:nvPr/>
          </p:nvSpPr>
          <p:spPr>
            <a:xfrm>
              <a:off x="2641650" y="1300600"/>
              <a:ext cx="69175" cy="64875"/>
            </a:xfrm>
            <a:custGeom>
              <a:avLst/>
              <a:gdLst/>
              <a:ahLst/>
              <a:cxnLst/>
              <a:rect l="l" t="t" r="r" b="b"/>
              <a:pathLst>
                <a:path w="2767" h="2595" extrusionOk="0">
                  <a:moveTo>
                    <a:pt x="1065" y="0"/>
                  </a:moveTo>
                  <a:cubicBezTo>
                    <a:pt x="867" y="0"/>
                    <a:pt x="670" y="59"/>
                    <a:pt x="487" y="208"/>
                  </a:cubicBezTo>
                  <a:cubicBezTo>
                    <a:pt x="31" y="542"/>
                    <a:pt x="1" y="1150"/>
                    <a:pt x="183" y="1636"/>
                  </a:cubicBezTo>
                  <a:cubicBezTo>
                    <a:pt x="393" y="2202"/>
                    <a:pt x="848" y="2594"/>
                    <a:pt x="1349" y="2594"/>
                  </a:cubicBezTo>
                  <a:cubicBezTo>
                    <a:pt x="1575" y="2594"/>
                    <a:pt x="1811" y="2515"/>
                    <a:pt x="2037" y="2335"/>
                  </a:cubicBezTo>
                  <a:cubicBezTo>
                    <a:pt x="2767" y="1849"/>
                    <a:pt x="2736" y="785"/>
                    <a:pt x="2007" y="329"/>
                  </a:cubicBezTo>
                  <a:cubicBezTo>
                    <a:pt x="1723" y="159"/>
                    <a:pt x="1392" y="0"/>
                    <a:pt x="10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26" name="Google Shape;1726;p59"/>
            <p:cNvSpPr/>
            <p:nvPr/>
          </p:nvSpPr>
          <p:spPr>
            <a:xfrm>
              <a:off x="2824675" y="1103425"/>
              <a:ext cx="80925" cy="56350"/>
            </a:xfrm>
            <a:custGeom>
              <a:avLst/>
              <a:gdLst/>
              <a:ahLst/>
              <a:cxnLst/>
              <a:rect l="l" t="t" r="r" b="b"/>
              <a:pathLst>
                <a:path w="3237" h="2254" extrusionOk="0">
                  <a:moveTo>
                    <a:pt x="1569" y="0"/>
                  </a:moveTo>
                  <a:cubicBezTo>
                    <a:pt x="1319" y="0"/>
                    <a:pt x="1060" y="93"/>
                    <a:pt x="826" y="313"/>
                  </a:cubicBezTo>
                  <a:cubicBezTo>
                    <a:pt x="0" y="1091"/>
                    <a:pt x="766" y="2254"/>
                    <a:pt x="1648" y="2254"/>
                  </a:cubicBezTo>
                  <a:cubicBezTo>
                    <a:pt x="1903" y="2254"/>
                    <a:pt x="2168" y="2156"/>
                    <a:pt x="2406" y="1924"/>
                  </a:cubicBezTo>
                  <a:cubicBezTo>
                    <a:pt x="3236" y="1166"/>
                    <a:pt x="2457" y="0"/>
                    <a:pt x="15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27" name="Google Shape;1727;p59"/>
            <p:cNvSpPr/>
            <p:nvPr/>
          </p:nvSpPr>
          <p:spPr>
            <a:xfrm>
              <a:off x="2806825" y="1305425"/>
              <a:ext cx="53125" cy="37600"/>
            </a:xfrm>
            <a:custGeom>
              <a:avLst/>
              <a:gdLst/>
              <a:ahLst/>
              <a:cxnLst/>
              <a:rect l="l" t="t" r="r" b="b"/>
              <a:pathLst>
                <a:path w="2125" h="1504" extrusionOk="0">
                  <a:moveTo>
                    <a:pt x="1031" y="1"/>
                  </a:moveTo>
                  <a:cubicBezTo>
                    <a:pt x="873" y="1"/>
                    <a:pt x="712" y="59"/>
                    <a:pt x="567" y="197"/>
                  </a:cubicBezTo>
                  <a:cubicBezTo>
                    <a:pt x="0" y="740"/>
                    <a:pt x="498" y="1503"/>
                    <a:pt x="1090" y="1503"/>
                  </a:cubicBezTo>
                  <a:cubicBezTo>
                    <a:pt x="1260" y="1503"/>
                    <a:pt x="1438" y="1441"/>
                    <a:pt x="1600" y="1291"/>
                  </a:cubicBezTo>
                  <a:cubicBezTo>
                    <a:pt x="2124" y="767"/>
                    <a:pt x="1603" y="1"/>
                    <a:pt x="10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28" name="Google Shape;1728;p59"/>
            <p:cNvSpPr/>
            <p:nvPr/>
          </p:nvSpPr>
          <p:spPr>
            <a:xfrm>
              <a:off x="3298875" y="1915225"/>
              <a:ext cx="92900" cy="65575"/>
            </a:xfrm>
            <a:custGeom>
              <a:avLst/>
              <a:gdLst/>
              <a:ahLst/>
              <a:cxnLst/>
              <a:rect l="l" t="t" r="r" b="b"/>
              <a:pathLst>
                <a:path w="3716" h="2623" extrusionOk="0">
                  <a:moveTo>
                    <a:pt x="1818" y="0"/>
                  </a:moveTo>
                  <a:cubicBezTo>
                    <a:pt x="1527" y="0"/>
                    <a:pt x="1223" y="108"/>
                    <a:pt x="946" y="365"/>
                  </a:cubicBezTo>
                  <a:cubicBezTo>
                    <a:pt x="0" y="1264"/>
                    <a:pt x="895" y="2623"/>
                    <a:pt x="1911" y="2623"/>
                  </a:cubicBezTo>
                  <a:cubicBezTo>
                    <a:pt x="2201" y="2623"/>
                    <a:pt x="2500" y="2512"/>
                    <a:pt x="2770" y="2249"/>
                  </a:cubicBezTo>
                  <a:cubicBezTo>
                    <a:pt x="3716" y="1327"/>
                    <a:pt x="2840" y="0"/>
                    <a:pt x="18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29" name="Google Shape;1729;p59"/>
            <p:cNvSpPr/>
            <p:nvPr/>
          </p:nvSpPr>
          <p:spPr>
            <a:xfrm>
              <a:off x="3352825" y="1772100"/>
              <a:ext cx="67525" cy="47275"/>
            </a:xfrm>
            <a:custGeom>
              <a:avLst/>
              <a:gdLst/>
              <a:ahLst/>
              <a:cxnLst/>
              <a:rect l="l" t="t" r="r" b="b"/>
              <a:pathLst>
                <a:path w="2701" h="1891" extrusionOk="0">
                  <a:moveTo>
                    <a:pt x="1325" y="1"/>
                  </a:moveTo>
                  <a:cubicBezTo>
                    <a:pt x="1124" y="1"/>
                    <a:pt x="918" y="76"/>
                    <a:pt x="733" y="254"/>
                  </a:cubicBezTo>
                  <a:cubicBezTo>
                    <a:pt x="1" y="916"/>
                    <a:pt x="628" y="1890"/>
                    <a:pt x="1373" y="1890"/>
                  </a:cubicBezTo>
                  <a:cubicBezTo>
                    <a:pt x="1585" y="1890"/>
                    <a:pt x="1807" y="1811"/>
                    <a:pt x="2010" y="1622"/>
                  </a:cubicBezTo>
                  <a:cubicBezTo>
                    <a:pt x="2700" y="979"/>
                    <a:pt x="2049" y="1"/>
                    <a:pt x="132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30" name="Google Shape;1730;p59"/>
            <p:cNvSpPr/>
            <p:nvPr/>
          </p:nvSpPr>
          <p:spPr>
            <a:xfrm>
              <a:off x="3105175" y="1300600"/>
              <a:ext cx="81450" cy="56650"/>
            </a:xfrm>
            <a:custGeom>
              <a:avLst/>
              <a:gdLst/>
              <a:ahLst/>
              <a:cxnLst/>
              <a:rect l="l" t="t" r="r" b="b"/>
              <a:pathLst>
                <a:path w="3258" h="2266" extrusionOk="0">
                  <a:moveTo>
                    <a:pt x="1610" y="0"/>
                  </a:moveTo>
                  <a:cubicBezTo>
                    <a:pt x="1355" y="0"/>
                    <a:pt x="1091" y="97"/>
                    <a:pt x="852" y="329"/>
                  </a:cubicBezTo>
                  <a:cubicBezTo>
                    <a:pt x="1" y="1086"/>
                    <a:pt x="768" y="2266"/>
                    <a:pt x="1666" y="2266"/>
                  </a:cubicBezTo>
                  <a:cubicBezTo>
                    <a:pt x="1923" y="2266"/>
                    <a:pt x="2190" y="2170"/>
                    <a:pt x="2433" y="1940"/>
                  </a:cubicBezTo>
                  <a:cubicBezTo>
                    <a:pt x="3258" y="1162"/>
                    <a:pt x="2492" y="0"/>
                    <a:pt x="16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31" name="Google Shape;1731;p59"/>
            <p:cNvSpPr/>
            <p:nvPr/>
          </p:nvSpPr>
          <p:spPr>
            <a:xfrm>
              <a:off x="2950725" y="1052550"/>
              <a:ext cx="73825" cy="52075"/>
            </a:xfrm>
            <a:custGeom>
              <a:avLst/>
              <a:gdLst/>
              <a:ahLst/>
              <a:cxnLst/>
              <a:rect l="l" t="t" r="r" b="b"/>
              <a:pathLst>
                <a:path w="2953" h="2083" extrusionOk="0">
                  <a:moveTo>
                    <a:pt x="1410" y="0"/>
                  </a:moveTo>
                  <a:cubicBezTo>
                    <a:pt x="1183" y="0"/>
                    <a:pt x="949" y="84"/>
                    <a:pt x="738" y="282"/>
                  </a:cubicBezTo>
                  <a:cubicBezTo>
                    <a:pt x="0" y="996"/>
                    <a:pt x="716" y="2083"/>
                    <a:pt x="1514" y="2083"/>
                  </a:cubicBezTo>
                  <a:cubicBezTo>
                    <a:pt x="1735" y="2083"/>
                    <a:pt x="1962" y="1999"/>
                    <a:pt x="2167" y="1801"/>
                  </a:cubicBezTo>
                  <a:cubicBezTo>
                    <a:pt x="2952" y="1087"/>
                    <a:pt x="2228" y="0"/>
                    <a:pt x="14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1732" name="Google Shape;1732;p59"/>
          <p:cNvSpPr/>
          <p:nvPr/>
        </p:nvSpPr>
        <p:spPr>
          <a:xfrm rot="-5400000" flipH="1">
            <a:off x="7761862" y="125662"/>
            <a:ext cx="1721128" cy="1221710"/>
          </a:xfrm>
          <a:custGeom>
            <a:avLst/>
            <a:gdLst/>
            <a:ahLst/>
            <a:cxnLst/>
            <a:rect l="l" t="t" r="r" b="b"/>
            <a:pathLst>
              <a:path w="37361" h="26520" extrusionOk="0">
                <a:moveTo>
                  <a:pt x="0" y="0"/>
                </a:moveTo>
                <a:lnTo>
                  <a:pt x="33" y="26519"/>
                </a:lnTo>
                <a:lnTo>
                  <a:pt x="37360" y="26452"/>
                </a:lnTo>
                <a:cubicBezTo>
                  <a:pt x="32590" y="12609"/>
                  <a:pt x="17312" y="22216"/>
                  <a:pt x="11475" y="9240"/>
                </a:cubicBezTo>
                <a:cubicBezTo>
                  <a:pt x="8973" y="3736"/>
                  <a:pt x="4036" y="1201"/>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33" name="Google Shape;1733;p59"/>
          <p:cNvSpPr/>
          <p:nvPr/>
        </p:nvSpPr>
        <p:spPr>
          <a:xfrm rot="-5400000" flipH="1">
            <a:off x="7751086" y="437585"/>
            <a:ext cx="2042310" cy="922087"/>
          </a:xfrm>
          <a:custGeom>
            <a:avLst/>
            <a:gdLst/>
            <a:ahLst/>
            <a:cxnLst/>
            <a:rect l="l" t="t" r="r" b="b"/>
            <a:pathLst>
              <a:path w="44333" h="20016" extrusionOk="0">
                <a:moveTo>
                  <a:pt x="44332" y="19948"/>
                </a:moveTo>
                <a:cubicBezTo>
                  <a:pt x="41697" y="15078"/>
                  <a:pt x="38194" y="9774"/>
                  <a:pt x="35025" y="9107"/>
                </a:cubicBezTo>
                <a:cubicBezTo>
                  <a:pt x="28988" y="7873"/>
                  <a:pt x="10441" y="13911"/>
                  <a:pt x="5838" y="4938"/>
                </a:cubicBezTo>
                <a:cubicBezTo>
                  <a:pt x="4470" y="2269"/>
                  <a:pt x="2335" y="835"/>
                  <a:pt x="0" y="1"/>
                </a:cubicBezTo>
                <a:lnTo>
                  <a:pt x="34" y="20015"/>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1734" name="Google Shape;1734;p59"/>
          <p:cNvGrpSpPr/>
          <p:nvPr/>
        </p:nvGrpSpPr>
        <p:grpSpPr>
          <a:xfrm rot="-3625297">
            <a:off x="8572297" y="-448921"/>
            <a:ext cx="1143407" cy="1365753"/>
            <a:chOff x="2641650" y="1052550"/>
            <a:chExt cx="778700" cy="930125"/>
          </a:xfrm>
        </p:grpSpPr>
        <p:sp>
          <p:nvSpPr>
            <p:cNvPr id="1735" name="Google Shape;1735;p59"/>
            <p:cNvSpPr/>
            <p:nvPr/>
          </p:nvSpPr>
          <p:spPr>
            <a:xfrm>
              <a:off x="2922825" y="1529950"/>
              <a:ext cx="86650" cy="84575"/>
            </a:xfrm>
            <a:custGeom>
              <a:avLst/>
              <a:gdLst/>
              <a:ahLst/>
              <a:cxnLst/>
              <a:rect l="l" t="t" r="r" b="b"/>
              <a:pathLst>
                <a:path w="3466" h="3383" extrusionOk="0">
                  <a:moveTo>
                    <a:pt x="1733" y="0"/>
                  </a:moveTo>
                  <a:cubicBezTo>
                    <a:pt x="1451" y="0"/>
                    <a:pt x="1170" y="76"/>
                    <a:pt x="912" y="183"/>
                  </a:cubicBezTo>
                  <a:cubicBezTo>
                    <a:pt x="274" y="456"/>
                    <a:pt x="0" y="1216"/>
                    <a:pt x="30" y="1855"/>
                  </a:cubicBezTo>
                  <a:cubicBezTo>
                    <a:pt x="137" y="2736"/>
                    <a:pt x="877" y="3382"/>
                    <a:pt x="1715" y="3382"/>
                  </a:cubicBezTo>
                  <a:cubicBezTo>
                    <a:pt x="1831" y="3382"/>
                    <a:pt x="1949" y="3370"/>
                    <a:pt x="2067" y="3344"/>
                  </a:cubicBezTo>
                  <a:cubicBezTo>
                    <a:pt x="2979" y="3101"/>
                    <a:pt x="3465" y="2189"/>
                    <a:pt x="3313" y="1338"/>
                  </a:cubicBezTo>
                  <a:cubicBezTo>
                    <a:pt x="3252" y="882"/>
                    <a:pt x="2918" y="517"/>
                    <a:pt x="2553" y="274"/>
                  </a:cubicBezTo>
                  <a:cubicBezTo>
                    <a:pt x="2295" y="76"/>
                    <a:pt x="2014" y="0"/>
                    <a:pt x="17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36" name="Google Shape;1736;p59"/>
            <p:cNvSpPr/>
            <p:nvPr/>
          </p:nvSpPr>
          <p:spPr>
            <a:xfrm>
              <a:off x="3085075" y="1594825"/>
              <a:ext cx="89575" cy="63675"/>
            </a:xfrm>
            <a:custGeom>
              <a:avLst/>
              <a:gdLst/>
              <a:ahLst/>
              <a:cxnLst/>
              <a:rect l="l" t="t" r="r" b="b"/>
              <a:pathLst>
                <a:path w="3583" h="2547" extrusionOk="0">
                  <a:moveTo>
                    <a:pt x="1728" y="1"/>
                  </a:moveTo>
                  <a:cubicBezTo>
                    <a:pt x="1448" y="1"/>
                    <a:pt x="1158" y="105"/>
                    <a:pt x="896" y="354"/>
                  </a:cubicBezTo>
                  <a:cubicBezTo>
                    <a:pt x="1" y="1249"/>
                    <a:pt x="841" y="2546"/>
                    <a:pt x="1816" y="2546"/>
                  </a:cubicBezTo>
                  <a:cubicBezTo>
                    <a:pt x="2098" y="2546"/>
                    <a:pt x="2393" y="2437"/>
                    <a:pt x="2659" y="2178"/>
                  </a:cubicBezTo>
                  <a:cubicBezTo>
                    <a:pt x="3583" y="1301"/>
                    <a:pt x="2717" y="1"/>
                    <a:pt x="17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37" name="Google Shape;1737;p59"/>
            <p:cNvSpPr/>
            <p:nvPr/>
          </p:nvSpPr>
          <p:spPr>
            <a:xfrm>
              <a:off x="2987175" y="1706400"/>
              <a:ext cx="80400" cy="56325"/>
            </a:xfrm>
            <a:custGeom>
              <a:avLst/>
              <a:gdLst/>
              <a:ahLst/>
              <a:cxnLst/>
              <a:rect l="l" t="t" r="r" b="b"/>
              <a:pathLst>
                <a:path w="3216" h="2253" extrusionOk="0">
                  <a:moveTo>
                    <a:pt x="1553" y="1"/>
                  </a:moveTo>
                  <a:cubicBezTo>
                    <a:pt x="1311" y="1"/>
                    <a:pt x="1059" y="89"/>
                    <a:pt x="830" y="298"/>
                  </a:cubicBezTo>
                  <a:cubicBezTo>
                    <a:pt x="0" y="1081"/>
                    <a:pt x="762" y="2253"/>
                    <a:pt x="1642" y="2253"/>
                  </a:cubicBezTo>
                  <a:cubicBezTo>
                    <a:pt x="1890" y="2253"/>
                    <a:pt x="2147" y="2160"/>
                    <a:pt x="2381" y="1940"/>
                  </a:cubicBezTo>
                  <a:cubicBezTo>
                    <a:pt x="3216" y="1176"/>
                    <a:pt x="2440" y="1"/>
                    <a:pt x="15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38" name="Google Shape;1738;p59"/>
            <p:cNvSpPr/>
            <p:nvPr/>
          </p:nvSpPr>
          <p:spPr>
            <a:xfrm>
              <a:off x="2711500" y="1658375"/>
              <a:ext cx="79875" cy="67600"/>
            </a:xfrm>
            <a:custGeom>
              <a:avLst/>
              <a:gdLst/>
              <a:ahLst/>
              <a:cxnLst/>
              <a:rect l="l" t="t" r="r" b="b"/>
              <a:pathLst>
                <a:path w="3195" h="2704" extrusionOk="0">
                  <a:moveTo>
                    <a:pt x="1352" y="0"/>
                  </a:moveTo>
                  <a:cubicBezTo>
                    <a:pt x="1059" y="0"/>
                    <a:pt x="763" y="107"/>
                    <a:pt x="581" y="304"/>
                  </a:cubicBezTo>
                  <a:cubicBezTo>
                    <a:pt x="505" y="369"/>
                    <a:pt x="449" y="433"/>
                    <a:pt x="403" y="501"/>
                  </a:cubicBezTo>
                  <a:lnTo>
                    <a:pt x="403" y="501"/>
                  </a:lnTo>
                  <a:cubicBezTo>
                    <a:pt x="126" y="879"/>
                    <a:pt x="0" y="1470"/>
                    <a:pt x="277" y="1885"/>
                  </a:cubicBezTo>
                  <a:cubicBezTo>
                    <a:pt x="606" y="2415"/>
                    <a:pt x="1089" y="2703"/>
                    <a:pt x="1607" y="2703"/>
                  </a:cubicBezTo>
                  <a:cubicBezTo>
                    <a:pt x="1950" y="2703"/>
                    <a:pt x="2308" y="2577"/>
                    <a:pt x="2647" y="2310"/>
                  </a:cubicBezTo>
                  <a:cubicBezTo>
                    <a:pt x="3195" y="1885"/>
                    <a:pt x="3164" y="943"/>
                    <a:pt x="2708" y="517"/>
                  </a:cubicBezTo>
                  <a:cubicBezTo>
                    <a:pt x="2469" y="305"/>
                    <a:pt x="2184" y="168"/>
                    <a:pt x="1898" y="124"/>
                  </a:cubicBezTo>
                  <a:lnTo>
                    <a:pt x="1898" y="124"/>
                  </a:lnTo>
                  <a:cubicBezTo>
                    <a:pt x="1828" y="91"/>
                    <a:pt x="1754" y="66"/>
                    <a:pt x="1678" y="48"/>
                  </a:cubicBezTo>
                  <a:lnTo>
                    <a:pt x="1678" y="48"/>
                  </a:lnTo>
                  <a:cubicBezTo>
                    <a:pt x="1574" y="16"/>
                    <a:pt x="1463" y="0"/>
                    <a:pt x="13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39" name="Google Shape;1739;p59"/>
            <p:cNvSpPr/>
            <p:nvPr/>
          </p:nvSpPr>
          <p:spPr>
            <a:xfrm>
              <a:off x="2812250" y="1404200"/>
              <a:ext cx="72650" cy="51550"/>
            </a:xfrm>
            <a:custGeom>
              <a:avLst/>
              <a:gdLst/>
              <a:ahLst/>
              <a:cxnLst/>
              <a:rect l="l" t="t" r="r" b="b"/>
              <a:pathLst>
                <a:path w="2906" h="2062" extrusionOk="0">
                  <a:moveTo>
                    <a:pt x="1443" y="0"/>
                  </a:moveTo>
                  <a:cubicBezTo>
                    <a:pt x="1218" y="0"/>
                    <a:pt x="986" y="85"/>
                    <a:pt x="776" y="289"/>
                  </a:cubicBezTo>
                  <a:cubicBezTo>
                    <a:pt x="0" y="993"/>
                    <a:pt x="696" y="2061"/>
                    <a:pt x="1486" y="2061"/>
                  </a:cubicBezTo>
                  <a:cubicBezTo>
                    <a:pt x="1719" y="2061"/>
                    <a:pt x="1960" y="1969"/>
                    <a:pt x="2174" y="1748"/>
                  </a:cubicBezTo>
                  <a:cubicBezTo>
                    <a:pt x="2906" y="1039"/>
                    <a:pt x="2225" y="0"/>
                    <a:pt x="14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40" name="Google Shape;1740;p59"/>
            <p:cNvSpPr/>
            <p:nvPr/>
          </p:nvSpPr>
          <p:spPr>
            <a:xfrm>
              <a:off x="3030100" y="1453050"/>
              <a:ext cx="78900" cy="67150"/>
            </a:xfrm>
            <a:custGeom>
              <a:avLst/>
              <a:gdLst/>
              <a:ahLst/>
              <a:cxnLst/>
              <a:rect l="l" t="t" r="r" b="b"/>
              <a:pathLst>
                <a:path w="3156" h="2686" extrusionOk="0">
                  <a:moveTo>
                    <a:pt x="1914" y="0"/>
                  </a:moveTo>
                  <a:cubicBezTo>
                    <a:pt x="1668" y="0"/>
                    <a:pt x="1424" y="80"/>
                    <a:pt x="1241" y="250"/>
                  </a:cubicBezTo>
                  <a:cubicBezTo>
                    <a:pt x="815" y="706"/>
                    <a:pt x="299" y="1131"/>
                    <a:pt x="116" y="1739"/>
                  </a:cubicBezTo>
                  <a:cubicBezTo>
                    <a:pt x="1" y="2144"/>
                    <a:pt x="297" y="2686"/>
                    <a:pt x="719" y="2686"/>
                  </a:cubicBezTo>
                  <a:cubicBezTo>
                    <a:pt x="741" y="2686"/>
                    <a:pt x="763" y="2684"/>
                    <a:pt x="785" y="2681"/>
                  </a:cubicBezTo>
                  <a:cubicBezTo>
                    <a:pt x="1423" y="2620"/>
                    <a:pt x="1879" y="2286"/>
                    <a:pt x="2426" y="1921"/>
                  </a:cubicBezTo>
                  <a:cubicBezTo>
                    <a:pt x="2943" y="1587"/>
                    <a:pt x="3156" y="949"/>
                    <a:pt x="2761" y="402"/>
                  </a:cubicBezTo>
                  <a:cubicBezTo>
                    <a:pt x="2570" y="141"/>
                    <a:pt x="2241" y="0"/>
                    <a:pt x="19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41" name="Google Shape;1741;p59"/>
            <p:cNvSpPr/>
            <p:nvPr/>
          </p:nvSpPr>
          <p:spPr>
            <a:xfrm>
              <a:off x="2854850" y="1711625"/>
              <a:ext cx="59625" cy="42450"/>
            </a:xfrm>
            <a:custGeom>
              <a:avLst/>
              <a:gdLst/>
              <a:ahLst/>
              <a:cxnLst/>
              <a:rect l="l" t="t" r="r" b="b"/>
              <a:pathLst>
                <a:path w="2385" h="1698" extrusionOk="0">
                  <a:moveTo>
                    <a:pt x="1152" y="1"/>
                  </a:moveTo>
                  <a:cubicBezTo>
                    <a:pt x="963" y="1"/>
                    <a:pt x="767" y="72"/>
                    <a:pt x="591" y="241"/>
                  </a:cubicBezTo>
                  <a:cubicBezTo>
                    <a:pt x="1" y="832"/>
                    <a:pt x="548" y="1698"/>
                    <a:pt x="1193" y="1698"/>
                  </a:cubicBezTo>
                  <a:cubicBezTo>
                    <a:pt x="1377" y="1698"/>
                    <a:pt x="1570" y="1626"/>
                    <a:pt x="1746" y="1457"/>
                  </a:cubicBezTo>
                  <a:cubicBezTo>
                    <a:pt x="2384" y="866"/>
                    <a:pt x="1810" y="1"/>
                    <a:pt x="11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42" name="Google Shape;1742;p59"/>
            <p:cNvSpPr/>
            <p:nvPr/>
          </p:nvSpPr>
          <p:spPr>
            <a:xfrm>
              <a:off x="2664675" y="1516975"/>
              <a:ext cx="84725" cy="59250"/>
            </a:xfrm>
            <a:custGeom>
              <a:avLst/>
              <a:gdLst/>
              <a:ahLst/>
              <a:cxnLst/>
              <a:rect l="l" t="t" r="r" b="b"/>
              <a:pathLst>
                <a:path w="3389" h="2370" extrusionOk="0">
                  <a:moveTo>
                    <a:pt x="1680" y="0"/>
                  </a:moveTo>
                  <a:cubicBezTo>
                    <a:pt x="1418" y="0"/>
                    <a:pt x="1147" y="100"/>
                    <a:pt x="903" y="337"/>
                  </a:cubicBezTo>
                  <a:cubicBezTo>
                    <a:pt x="1" y="1121"/>
                    <a:pt x="825" y="2369"/>
                    <a:pt x="1750" y="2369"/>
                  </a:cubicBezTo>
                  <a:cubicBezTo>
                    <a:pt x="2009" y="2369"/>
                    <a:pt x="2275" y="2272"/>
                    <a:pt x="2514" y="2039"/>
                  </a:cubicBezTo>
                  <a:cubicBezTo>
                    <a:pt x="3388" y="1212"/>
                    <a:pt x="2592" y="0"/>
                    <a:pt x="16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43" name="Google Shape;1743;p59"/>
            <p:cNvSpPr/>
            <p:nvPr/>
          </p:nvSpPr>
          <p:spPr>
            <a:xfrm>
              <a:off x="3084675" y="1927225"/>
              <a:ext cx="60050" cy="55450"/>
            </a:xfrm>
            <a:custGeom>
              <a:avLst/>
              <a:gdLst/>
              <a:ahLst/>
              <a:cxnLst/>
              <a:rect l="l" t="t" r="r" b="b"/>
              <a:pathLst>
                <a:path w="2402" h="2218" extrusionOk="0">
                  <a:moveTo>
                    <a:pt x="1008" y="1"/>
                  </a:moveTo>
                  <a:cubicBezTo>
                    <a:pt x="854" y="1"/>
                    <a:pt x="698" y="48"/>
                    <a:pt x="547" y="158"/>
                  </a:cubicBezTo>
                  <a:cubicBezTo>
                    <a:pt x="91" y="553"/>
                    <a:pt x="0" y="1161"/>
                    <a:pt x="395" y="1556"/>
                  </a:cubicBezTo>
                  <a:lnTo>
                    <a:pt x="821" y="1952"/>
                  </a:lnTo>
                  <a:cubicBezTo>
                    <a:pt x="993" y="2123"/>
                    <a:pt x="1213" y="2218"/>
                    <a:pt x="1433" y="2218"/>
                  </a:cubicBezTo>
                  <a:cubicBezTo>
                    <a:pt x="1601" y="2218"/>
                    <a:pt x="1770" y="2162"/>
                    <a:pt x="1915" y="2043"/>
                  </a:cubicBezTo>
                  <a:cubicBezTo>
                    <a:pt x="2219" y="1800"/>
                    <a:pt x="2402" y="1313"/>
                    <a:pt x="2158" y="979"/>
                  </a:cubicBezTo>
                  <a:cubicBezTo>
                    <a:pt x="2067" y="827"/>
                    <a:pt x="1946" y="675"/>
                    <a:pt x="1824" y="462"/>
                  </a:cubicBezTo>
                  <a:cubicBezTo>
                    <a:pt x="1620" y="197"/>
                    <a:pt x="1321" y="1"/>
                    <a:pt x="10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44" name="Google Shape;1744;p59"/>
            <p:cNvSpPr/>
            <p:nvPr/>
          </p:nvSpPr>
          <p:spPr>
            <a:xfrm>
              <a:off x="3199500" y="1813800"/>
              <a:ext cx="53900" cy="37125"/>
            </a:xfrm>
            <a:custGeom>
              <a:avLst/>
              <a:gdLst/>
              <a:ahLst/>
              <a:cxnLst/>
              <a:rect l="l" t="t" r="r" b="b"/>
              <a:pathLst>
                <a:path w="2156" h="1485" extrusionOk="0">
                  <a:moveTo>
                    <a:pt x="1054" y="0"/>
                  </a:moveTo>
                  <a:cubicBezTo>
                    <a:pt x="893" y="0"/>
                    <a:pt x="726" y="59"/>
                    <a:pt x="575" y="197"/>
                  </a:cubicBezTo>
                  <a:cubicBezTo>
                    <a:pt x="0" y="699"/>
                    <a:pt x="519" y="1484"/>
                    <a:pt x="1121" y="1484"/>
                  </a:cubicBezTo>
                  <a:cubicBezTo>
                    <a:pt x="1284" y="1484"/>
                    <a:pt x="1453" y="1427"/>
                    <a:pt x="1608" y="1291"/>
                  </a:cubicBezTo>
                  <a:cubicBezTo>
                    <a:pt x="2156" y="767"/>
                    <a:pt x="1640" y="0"/>
                    <a:pt x="10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45" name="Google Shape;1745;p59"/>
            <p:cNvSpPr/>
            <p:nvPr/>
          </p:nvSpPr>
          <p:spPr>
            <a:xfrm>
              <a:off x="2914100" y="1844850"/>
              <a:ext cx="69925" cy="49850"/>
            </a:xfrm>
            <a:custGeom>
              <a:avLst/>
              <a:gdLst/>
              <a:ahLst/>
              <a:cxnLst/>
              <a:rect l="l" t="t" r="r" b="b"/>
              <a:pathLst>
                <a:path w="2797" h="1994" extrusionOk="0">
                  <a:moveTo>
                    <a:pt x="1339" y="1"/>
                  </a:moveTo>
                  <a:cubicBezTo>
                    <a:pt x="1128" y="1"/>
                    <a:pt x="910" y="78"/>
                    <a:pt x="714" y="262"/>
                  </a:cubicBezTo>
                  <a:cubicBezTo>
                    <a:pt x="1" y="951"/>
                    <a:pt x="682" y="1994"/>
                    <a:pt x="1449" y="1994"/>
                  </a:cubicBezTo>
                  <a:cubicBezTo>
                    <a:pt x="1663" y="1994"/>
                    <a:pt x="1883" y="1913"/>
                    <a:pt x="2082" y="1721"/>
                  </a:cubicBezTo>
                  <a:cubicBezTo>
                    <a:pt x="2797" y="1029"/>
                    <a:pt x="2109" y="1"/>
                    <a:pt x="13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46" name="Google Shape;1746;p59"/>
            <p:cNvSpPr/>
            <p:nvPr/>
          </p:nvSpPr>
          <p:spPr>
            <a:xfrm>
              <a:off x="2990125" y="1303025"/>
              <a:ext cx="76175" cy="54025"/>
            </a:xfrm>
            <a:custGeom>
              <a:avLst/>
              <a:gdLst/>
              <a:ahLst/>
              <a:cxnLst/>
              <a:rect l="l" t="t" r="r" b="b"/>
              <a:pathLst>
                <a:path w="3047" h="2161" extrusionOk="0">
                  <a:moveTo>
                    <a:pt x="1485" y="0"/>
                  </a:moveTo>
                  <a:cubicBezTo>
                    <a:pt x="1254" y="0"/>
                    <a:pt x="1016" y="87"/>
                    <a:pt x="804" y="293"/>
                  </a:cubicBezTo>
                  <a:cubicBezTo>
                    <a:pt x="1" y="1025"/>
                    <a:pt x="720" y="2161"/>
                    <a:pt x="1552" y="2161"/>
                  </a:cubicBezTo>
                  <a:cubicBezTo>
                    <a:pt x="1791" y="2161"/>
                    <a:pt x="2039" y="2067"/>
                    <a:pt x="2263" y="1843"/>
                  </a:cubicBezTo>
                  <a:cubicBezTo>
                    <a:pt x="3046" y="1107"/>
                    <a:pt x="2309" y="0"/>
                    <a:pt x="14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47" name="Google Shape;1747;p59"/>
            <p:cNvSpPr/>
            <p:nvPr/>
          </p:nvSpPr>
          <p:spPr>
            <a:xfrm>
              <a:off x="3220200" y="1557425"/>
              <a:ext cx="86350" cy="60875"/>
            </a:xfrm>
            <a:custGeom>
              <a:avLst/>
              <a:gdLst/>
              <a:ahLst/>
              <a:cxnLst/>
              <a:rect l="l" t="t" r="r" b="b"/>
              <a:pathLst>
                <a:path w="3454" h="2435" extrusionOk="0">
                  <a:moveTo>
                    <a:pt x="1680" y="1"/>
                  </a:moveTo>
                  <a:cubicBezTo>
                    <a:pt x="1417" y="1"/>
                    <a:pt x="1146" y="98"/>
                    <a:pt x="902" y="330"/>
                  </a:cubicBezTo>
                  <a:cubicBezTo>
                    <a:pt x="0" y="1160"/>
                    <a:pt x="820" y="2434"/>
                    <a:pt x="1773" y="2434"/>
                  </a:cubicBezTo>
                  <a:cubicBezTo>
                    <a:pt x="2041" y="2434"/>
                    <a:pt x="2320" y="2333"/>
                    <a:pt x="2573" y="2093"/>
                  </a:cubicBezTo>
                  <a:cubicBezTo>
                    <a:pt x="3453" y="1261"/>
                    <a:pt x="2622" y="1"/>
                    <a:pt x="16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48" name="Google Shape;1748;p59"/>
            <p:cNvSpPr/>
            <p:nvPr/>
          </p:nvSpPr>
          <p:spPr>
            <a:xfrm>
              <a:off x="2840750" y="1546550"/>
              <a:ext cx="42525" cy="30300"/>
            </a:xfrm>
            <a:custGeom>
              <a:avLst/>
              <a:gdLst/>
              <a:ahLst/>
              <a:cxnLst/>
              <a:rect l="l" t="t" r="r" b="b"/>
              <a:pathLst>
                <a:path w="1701" h="1212" extrusionOk="0">
                  <a:moveTo>
                    <a:pt x="813" y="0"/>
                  </a:moveTo>
                  <a:cubicBezTo>
                    <a:pt x="684" y="0"/>
                    <a:pt x="549" y="47"/>
                    <a:pt x="426" y="157"/>
                  </a:cubicBezTo>
                  <a:cubicBezTo>
                    <a:pt x="0" y="583"/>
                    <a:pt x="403" y="1211"/>
                    <a:pt x="860" y="1211"/>
                  </a:cubicBezTo>
                  <a:cubicBezTo>
                    <a:pt x="990" y="1211"/>
                    <a:pt x="1125" y="1160"/>
                    <a:pt x="1247" y="1039"/>
                  </a:cubicBezTo>
                  <a:cubicBezTo>
                    <a:pt x="1701" y="632"/>
                    <a:pt x="1290" y="0"/>
                    <a:pt x="8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49" name="Google Shape;1749;p59"/>
            <p:cNvSpPr/>
            <p:nvPr/>
          </p:nvSpPr>
          <p:spPr>
            <a:xfrm>
              <a:off x="2641650" y="1300600"/>
              <a:ext cx="69175" cy="64875"/>
            </a:xfrm>
            <a:custGeom>
              <a:avLst/>
              <a:gdLst/>
              <a:ahLst/>
              <a:cxnLst/>
              <a:rect l="l" t="t" r="r" b="b"/>
              <a:pathLst>
                <a:path w="2767" h="2595" extrusionOk="0">
                  <a:moveTo>
                    <a:pt x="1065" y="0"/>
                  </a:moveTo>
                  <a:cubicBezTo>
                    <a:pt x="867" y="0"/>
                    <a:pt x="670" y="59"/>
                    <a:pt x="487" y="208"/>
                  </a:cubicBezTo>
                  <a:cubicBezTo>
                    <a:pt x="31" y="542"/>
                    <a:pt x="1" y="1150"/>
                    <a:pt x="183" y="1636"/>
                  </a:cubicBezTo>
                  <a:cubicBezTo>
                    <a:pt x="393" y="2202"/>
                    <a:pt x="848" y="2594"/>
                    <a:pt x="1349" y="2594"/>
                  </a:cubicBezTo>
                  <a:cubicBezTo>
                    <a:pt x="1575" y="2594"/>
                    <a:pt x="1811" y="2515"/>
                    <a:pt x="2037" y="2335"/>
                  </a:cubicBezTo>
                  <a:cubicBezTo>
                    <a:pt x="2767" y="1849"/>
                    <a:pt x="2736" y="785"/>
                    <a:pt x="2007" y="329"/>
                  </a:cubicBezTo>
                  <a:cubicBezTo>
                    <a:pt x="1723" y="159"/>
                    <a:pt x="1392" y="0"/>
                    <a:pt x="10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50" name="Google Shape;1750;p59"/>
            <p:cNvSpPr/>
            <p:nvPr/>
          </p:nvSpPr>
          <p:spPr>
            <a:xfrm>
              <a:off x="2824675" y="1103425"/>
              <a:ext cx="80925" cy="56350"/>
            </a:xfrm>
            <a:custGeom>
              <a:avLst/>
              <a:gdLst/>
              <a:ahLst/>
              <a:cxnLst/>
              <a:rect l="l" t="t" r="r" b="b"/>
              <a:pathLst>
                <a:path w="3237" h="2254" extrusionOk="0">
                  <a:moveTo>
                    <a:pt x="1569" y="0"/>
                  </a:moveTo>
                  <a:cubicBezTo>
                    <a:pt x="1319" y="0"/>
                    <a:pt x="1060" y="93"/>
                    <a:pt x="826" y="313"/>
                  </a:cubicBezTo>
                  <a:cubicBezTo>
                    <a:pt x="0" y="1091"/>
                    <a:pt x="766" y="2254"/>
                    <a:pt x="1648" y="2254"/>
                  </a:cubicBezTo>
                  <a:cubicBezTo>
                    <a:pt x="1903" y="2254"/>
                    <a:pt x="2168" y="2156"/>
                    <a:pt x="2406" y="1924"/>
                  </a:cubicBezTo>
                  <a:cubicBezTo>
                    <a:pt x="3236" y="1166"/>
                    <a:pt x="2457" y="0"/>
                    <a:pt x="15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51" name="Google Shape;1751;p59"/>
            <p:cNvSpPr/>
            <p:nvPr/>
          </p:nvSpPr>
          <p:spPr>
            <a:xfrm>
              <a:off x="2806825" y="1305425"/>
              <a:ext cx="53125" cy="37600"/>
            </a:xfrm>
            <a:custGeom>
              <a:avLst/>
              <a:gdLst/>
              <a:ahLst/>
              <a:cxnLst/>
              <a:rect l="l" t="t" r="r" b="b"/>
              <a:pathLst>
                <a:path w="2125" h="1504" extrusionOk="0">
                  <a:moveTo>
                    <a:pt x="1031" y="1"/>
                  </a:moveTo>
                  <a:cubicBezTo>
                    <a:pt x="873" y="1"/>
                    <a:pt x="712" y="59"/>
                    <a:pt x="567" y="197"/>
                  </a:cubicBezTo>
                  <a:cubicBezTo>
                    <a:pt x="0" y="740"/>
                    <a:pt x="498" y="1503"/>
                    <a:pt x="1090" y="1503"/>
                  </a:cubicBezTo>
                  <a:cubicBezTo>
                    <a:pt x="1260" y="1503"/>
                    <a:pt x="1438" y="1441"/>
                    <a:pt x="1600" y="1291"/>
                  </a:cubicBezTo>
                  <a:cubicBezTo>
                    <a:pt x="2124" y="767"/>
                    <a:pt x="1603" y="1"/>
                    <a:pt x="10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52" name="Google Shape;1752;p59"/>
            <p:cNvSpPr/>
            <p:nvPr/>
          </p:nvSpPr>
          <p:spPr>
            <a:xfrm>
              <a:off x="3298875" y="1915225"/>
              <a:ext cx="92900" cy="65575"/>
            </a:xfrm>
            <a:custGeom>
              <a:avLst/>
              <a:gdLst/>
              <a:ahLst/>
              <a:cxnLst/>
              <a:rect l="l" t="t" r="r" b="b"/>
              <a:pathLst>
                <a:path w="3716" h="2623" extrusionOk="0">
                  <a:moveTo>
                    <a:pt x="1818" y="0"/>
                  </a:moveTo>
                  <a:cubicBezTo>
                    <a:pt x="1527" y="0"/>
                    <a:pt x="1223" y="108"/>
                    <a:pt x="946" y="365"/>
                  </a:cubicBezTo>
                  <a:cubicBezTo>
                    <a:pt x="0" y="1264"/>
                    <a:pt x="895" y="2623"/>
                    <a:pt x="1911" y="2623"/>
                  </a:cubicBezTo>
                  <a:cubicBezTo>
                    <a:pt x="2201" y="2623"/>
                    <a:pt x="2500" y="2512"/>
                    <a:pt x="2770" y="2249"/>
                  </a:cubicBezTo>
                  <a:cubicBezTo>
                    <a:pt x="3716" y="1327"/>
                    <a:pt x="2840" y="0"/>
                    <a:pt x="18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53" name="Google Shape;1753;p59"/>
            <p:cNvSpPr/>
            <p:nvPr/>
          </p:nvSpPr>
          <p:spPr>
            <a:xfrm>
              <a:off x="3352825" y="1772100"/>
              <a:ext cx="67525" cy="47275"/>
            </a:xfrm>
            <a:custGeom>
              <a:avLst/>
              <a:gdLst/>
              <a:ahLst/>
              <a:cxnLst/>
              <a:rect l="l" t="t" r="r" b="b"/>
              <a:pathLst>
                <a:path w="2701" h="1891" extrusionOk="0">
                  <a:moveTo>
                    <a:pt x="1325" y="1"/>
                  </a:moveTo>
                  <a:cubicBezTo>
                    <a:pt x="1124" y="1"/>
                    <a:pt x="918" y="76"/>
                    <a:pt x="733" y="254"/>
                  </a:cubicBezTo>
                  <a:cubicBezTo>
                    <a:pt x="1" y="916"/>
                    <a:pt x="628" y="1890"/>
                    <a:pt x="1373" y="1890"/>
                  </a:cubicBezTo>
                  <a:cubicBezTo>
                    <a:pt x="1585" y="1890"/>
                    <a:pt x="1807" y="1811"/>
                    <a:pt x="2010" y="1622"/>
                  </a:cubicBezTo>
                  <a:cubicBezTo>
                    <a:pt x="2700" y="979"/>
                    <a:pt x="2049" y="1"/>
                    <a:pt x="132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54" name="Google Shape;1754;p59"/>
            <p:cNvSpPr/>
            <p:nvPr/>
          </p:nvSpPr>
          <p:spPr>
            <a:xfrm>
              <a:off x="3105175" y="1300600"/>
              <a:ext cx="81450" cy="56650"/>
            </a:xfrm>
            <a:custGeom>
              <a:avLst/>
              <a:gdLst/>
              <a:ahLst/>
              <a:cxnLst/>
              <a:rect l="l" t="t" r="r" b="b"/>
              <a:pathLst>
                <a:path w="3258" h="2266" extrusionOk="0">
                  <a:moveTo>
                    <a:pt x="1610" y="0"/>
                  </a:moveTo>
                  <a:cubicBezTo>
                    <a:pt x="1355" y="0"/>
                    <a:pt x="1091" y="97"/>
                    <a:pt x="852" y="329"/>
                  </a:cubicBezTo>
                  <a:cubicBezTo>
                    <a:pt x="1" y="1086"/>
                    <a:pt x="768" y="2266"/>
                    <a:pt x="1666" y="2266"/>
                  </a:cubicBezTo>
                  <a:cubicBezTo>
                    <a:pt x="1923" y="2266"/>
                    <a:pt x="2190" y="2170"/>
                    <a:pt x="2433" y="1940"/>
                  </a:cubicBezTo>
                  <a:cubicBezTo>
                    <a:pt x="3258" y="1162"/>
                    <a:pt x="2492" y="0"/>
                    <a:pt x="16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55" name="Google Shape;1755;p59"/>
            <p:cNvSpPr/>
            <p:nvPr/>
          </p:nvSpPr>
          <p:spPr>
            <a:xfrm>
              <a:off x="2950725" y="1052550"/>
              <a:ext cx="73825" cy="52075"/>
            </a:xfrm>
            <a:custGeom>
              <a:avLst/>
              <a:gdLst/>
              <a:ahLst/>
              <a:cxnLst/>
              <a:rect l="l" t="t" r="r" b="b"/>
              <a:pathLst>
                <a:path w="2953" h="2083" extrusionOk="0">
                  <a:moveTo>
                    <a:pt x="1410" y="0"/>
                  </a:moveTo>
                  <a:cubicBezTo>
                    <a:pt x="1183" y="0"/>
                    <a:pt x="949" y="84"/>
                    <a:pt x="738" y="282"/>
                  </a:cubicBezTo>
                  <a:cubicBezTo>
                    <a:pt x="0" y="996"/>
                    <a:pt x="716" y="2083"/>
                    <a:pt x="1514" y="2083"/>
                  </a:cubicBezTo>
                  <a:cubicBezTo>
                    <a:pt x="1735" y="2083"/>
                    <a:pt x="1962" y="1999"/>
                    <a:pt x="2167" y="1801"/>
                  </a:cubicBezTo>
                  <a:cubicBezTo>
                    <a:pt x="2952" y="1087"/>
                    <a:pt x="2228" y="0"/>
                    <a:pt x="14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 three columns 5">
  <p:cSld name="CUSTOM_2_1_1_3_1_1_1">
    <p:bg>
      <p:bgPr>
        <a:solidFill>
          <a:schemeClr val="lt2"/>
        </a:solidFill>
        <a:effectLst/>
      </p:bgPr>
    </p:bg>
    <p:spTree>
      <p:nvGrpSpPr>
        <p:cNvPr id="1" name="Shape 1756"/>
        <p:cNvGrpSpPr/>
        <p:nvPr/>
      </p:nvGrpSpPr>
      <p:grpSpPr>
        <a:xfrm>
          <a:off x="0" y="0"/>
          <a:ext cx="0" cy="0"/>
          <a:chOff x="0" y="0"/>
          <a:chExt cx="0" cy="0"/>
        </a:xfrm>
      </p:grpSpPr>
      <p:sp>
        <p:nvSpPr>
          <p:cNvPr id="1757" name="Google Shape;1757;p60"/>
          <p:cNvSpPr/>
          <p:nvPr/>
        </p:nvSpPr>
        <p:spPr>
          <a:xfrm>
            <a:off x="6959813" y="-854147"/>
            <a:ext cx="2941932" cy="2180718"/>
          </a:xfrm>
          <a:custGeom>
            <a:avLst/>
            <a:gdLst/>
            <a:ahLst/>
            <a:cxnLst/>
            <a:rect l="l" t="t" r="r" b="b"/>
            <a:pathLst>
              <a:path w="52565" h="38964" extrusionOk="0">
                <a:moveTo>
                  <a:pt x="5464" y="0"/>
                </a:moveTo>
                <a:cubicBezTo>
                  <a:pt x="4530" y="1735"/>
                  <a:pt x="3830" y="3569"/>
                  <a:pt x="3296" y="5537"/>
                </a:cubicBezTo>
                <a:cubicBezTo>
                  <a:pt x="1026" y="13657"/>
                  <a:pt x="1" y="24416"/>
                  <a:pt x="10628" y="24416"/>
                </a:cubicBezTo>
                <a:cubicBezTo>
                  <a:pt x="12183" y="24416"/>
                  <a:pt x="13987" y="24186"/>
                  <a:pt x="16072" y="23684"/>
                </a:cubicBezTo>
                <a:cubicBezTo>
                  <a:pt x="18127" y="23187"/>
                  <a:pt x="20021" y="22965"/>
                  <a:pt x="21779" y="22965"/>
                </a:cubicBezTo>
                <a:cubicBezTo>
                  <a:pt x="36692" y="22965"/>
                  <a:pt x="41753" y="38963"/>
                  <a:pt x="51243" y="38963"/>
                </a:cubicBezTo>
                <a:cubicBezTo>
                  <a:pt x="51674" y="38963"/>
                  <a:pt x="52114" y="38930"/>
                  <a:pt x="52565" y="38861"/>
                </a:cubicBezTo>
                <a:lnTo>
                  <a:pt x="5256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58" name="Google Shape;1758;p60"/>
          <p:cNvSpPr/>
          <p:nvPr/>
        </p:nvSpPr>
        <p:spPr>
          <a:xfrm rot="-1163670" flipH="1">
            <a:off x="8201006" y="-1383170"/>
            <a:ext cx="2309859" cy="2298258"/>
          </a:xfrm>
          <a:custGeom>
            <a:avLst/>
            <a:gdLst/>
            <a:ahLst/>
            <a:cxnLst/>
            <a:rect l="l" t="t" r="r" b="b"/>
            <a:pathLst>
              <a:path w="47783" h="47543" extrusionOk="0">
                <a:moveTo>
                  <a:pt x="23255" y="0"/>
                </a:moveTo>
                <a:cubicBezTo>
                  <a:pt x="19435" y="0"/>
                  <a:pt x="15641" y="1031"/>
                  <a:pt x="12615" y="3322"/>
                </a:cubicBezTo>
                <a:cubicBezTo>
                  <a:pt x="8086" y="6757"/>
                  <a:pt x="5837" y="12380"/>
                  <a:pt x="4560" y="17882"/>
                </a:cubicBezTo>
                <a:cubicBezTo>
                  <a:pt x="2949" y="24569"/>
                  <a:pt x="1" y="39128"/>
                  <a:pt x="4165" y="45329"/>
                </a:cubicBezTo>
                <a:cubicBezTo>
                  <a:pt x="5252" y="46941"/>
                  <a:pt x="6365" y="47543"/>
                  <a:pt x="7488" y="47543"/>
                </a:cubicBezTo>
                <a:cubicBezTo>
                  <a:pt x="10070" y="47543"/>
                  <a:pt x="12708" y="44365"/>
                  <a:pt x="15229" y="42989"/>
                </a:cubicBezTo>
                <a:cubicBezTo>
                  <a:pt x="21643" y="39432"/>
                  <a:pt x="29363" y="41226"/>
                  <a:pt x="35898" y="37001"/>
                </a:cubicBezTo>
                <a:cubicBezTo>
                  <a:pt x="41704" y="33232"/>
                  <a:pt x="46081" y="27092"/>
                  <a:pt x="47327" y="20192"/>
                </a:cubicBezTo>
                <a:cubicBezTo>
                  <a:pt x="47661" y="18368"/>
                  <a:pt x="47783" y="16484"/>
                  <a:pt x="47296" y="14690"/>
                </a:cubicBezTo>
                <a:cubicBezTo>
                  <a:pt x="46506" y="11833"/>
                  <a:pt x="44257" y="9645"/>
                  <a:pt x="41977" y="7790"/>
                </a:cubicBezTo>
                <a:cubicBezTo>
                  <a:pt x="37843" y="4447"/>
                  <a:pt x="33132" y="1590"/>
                  <a:pt x="27874" y="496"/>
                </a:cubicBezTo>
                <a:cubicBezTo>
                  <a:pt x="26363" y="171"/>
                  <a:pt x="24807" y="0"/>
                  <a:pt x="232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1759" name="Google Shape;1759;p60"/>
          <p:cNvGrpSpPr/>
          <p:nvPr/>
        </p:nvGrpSpPr>
        <p:grpSpPr>
          <a:xfrm rot="-3625297">
            <a:off x="8158035" y="-317821"/>
            <a:ext cx="1143407" cy="1365753"/>
            <a:chOff x="2641650" y="1052550"/>
            <a:chExt cx="778700" cy="930125"/>
          </a:xfrm>
        </p:grpSpPr>
        <p:sp>
          <p:nvSpPr>
            <p:cNvPr id="1760" name="Google Shape;1760;p60"/>
            <p:cNvSpPr/>
            <p:nvPr/>
          </p:nvSpPr>
          <p:spPr>
            <a:xfrm>
              <a:off x="2922825" y="1529950"/>
              <a:ext cx="86650" cy="84575"/>
            </a:xfrm>
            <a:custGeom>
              <a:avLst/>
              <a:gdLst/>
              <a:ahLst/>
              <a:cxnLst/>
              <a:rect l="l" t="t" r="r" b="b"/>
              <a:pathLst>
                <a:path w="3466" h="3383" extrusionOk="0">
                  <a:moveTo>
                    <a:pt x="1733" y="0"/>
                  </a:moveTo>
                  <a:cubicBezTo>
                    <a:pt x="1451" y="0"/>
                    <a:pt x="1170" y="76"/>
                    <a:pt x="912" y="183"/>
                  </a:cubicBezTo>
                  <a:cubicBezTo>
                    <a:pt x="274" y="456"/>
                    <a:pt x="0" y="1216"/>
                    <a:pt x="30" y="1855"/>
                  </a:cubicBezTo>
                  <a:cubicBezTo>
                    <a:pt x="137" y="2736"/>
                    <a:pt x="877" y="3382"/>
                    <a:pt x="1715" y="3382"/>
                  </a:cubicBezTo>
                  <a:cubicBezTo>
                    <a:pt x="1831" y="3382"/>
                    <a:pt x="1949" y="3370"/>
                    <a:pt x="2067" y="3344"/>
                  </a:cubicBezTo>
                  <a:cubicBezTo>
                    <a:pt x="2979" y="3101"/>
                    <a:pt x="3465" y="2189"/>
                    <a:pt x="3313" y="1338"/>
                  </a:cubicBezTo>
                  <a:cubicBezTo>
                    <a:pt x="3252" y="882"/>
                    <a:pt x="2918" y="517"/>
                    <a:pt x="2553" y="274"/>
                  </a:cubicBezTo>
                  <a:cubicBezTo>
                    <a:pt x="2295" y="76"/>
                    <a:pt x="2014" y="0"/>
                    <a:pt x="17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61" name="Google Shape;1761;p60"/>
            <p:cNvSpPr/>
            <p:nvPr/>
          </p:nvSpPr>
          <p:spPr>
            <a:xfrm>
              <a:off x="3085075" y="1594825"/>
              <a:ext cx="89575" cy="63675"/>
            </a:xfrm>
            <a:custGeom>
              <a:avLst/>
              <a:gdLst/>
              <a:ahLst/>
              <a:cxnLst/>
              <a:rect l="l" t="t" r="r" b="b"/>
              <a:pathLst>
                <a:path w="3583" h="2547" extrusionOk="0">
                  <a:moveTo>
                    <a:pt x="1728" y="1"/>
                  </a:moveTo>
                  <a:cubicBezTo>
                    <a:pt x="1448" y="1"/>
                    <a:pt x="1158" y="105"/>
                    <a:pt x="896" y="354"/>
                  </a:cubicBezTo>
                  <a:cubicBezTo>
                    <a:pt x="1" y="1249"/>
                    <a:pt x="841" y="2546"/>
                    <a:pt x="1816" y="2546"/>
                  </a:cubicBezTo>
                  <a:cubicBezTo>
                    <a:pt x="2098" y="2546"/>
                    <a:pt x="2393" y="2437"/>
                    <a:pt x="2659" y="2178"/>
                  </a:cubicBezTo>
                  <a:cubicBezTo>
                    <a:pt x="3583" y="1301"/>
                    <a:pt x="2717" y="1"/>
                    <a:pt x="17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62" name="Google Shape;1762;p60"/>
            <p:cNvSpPr/>
            <p:nvPr/>
          </p:nvSpPr>
          <p:spPr>
            <a:xfrm>
              <a:off x="2987175" y="1706400"/>
              <a:ext cx="80400" cy="56325"/>
            </a:xfrm>
            <a:custGeom>
              <a:avLst/>
              <a:gdLst/>
              <a:ahLst/>
              <a:cxnLst/>
              <a:rect l="l" t="t" r="r" b="b"/>
              <a:pathLst>
                <a:path w="3216" h="2253" extrusionOk="0">
                  <a:moveTo>
                    <a:pt x="1553" y="1"/>
                  </a:moveTo>
                  <a:cubicBezTo>
                    <a:pt x="1311" y="1"/>
                    <a:pt x="1059" y="89"/>
                    <a:pt x="830" y="298"/>
                  </a:cubicBezTo>
                  <a:cubicBezTo>
                    <a:pt x="0" y="1081"/>
                    <a:pt x="762" y="2253"/>
                    <a:pt x="1642" y="2253"/>
                  </a:cubicBezTo>
                  <a:cubicBezTo>
                    <a:pt x="1890" y="2253"/>
                    <a:pt x="2147" y="2160"/>
                    <a:pt x="2381" y="1940"/>
                  </a:cubicBezTo>
                  <a:cubicBezTo>
                    <a:pt x="3216" y="1176"/>
                    <a:pt x="2440" y="1"/>
                    <a:pt x="15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63" name="Google Shape;1763;p60"/>
            <p:cNvSpPr/>
            <p:nvPr/>
          </p:nvSpPr>
          <p:spPr>
            <a:xfrm>
              <a:off x="2711500" y="1658375"/>
              <a:ext cx="79875" cy="67600"/>
            </a:xfrm>
            <a:custGeom>
              <a:avLst/>
              <a:gdLst/>
              <a:ahLst/>
              <a:cxnLst/>
              <a:rect l="l" t="t" r="r" b="b"/>
              <a:pathLst>
                <a:path w="3195" h="2704" extrusionOk="0">
                  <a:moveTo>
                    <a:pt x="1352" y="0"/>
                  </a:moveTo>
                  <a:cubicBezTo>
                    <a:pt x="1059" y="0"/>
                    <a:pt x="763" y="107"/>
                    <a:pt x="581" y="304"/>
                  </a:cubicBezTo>
                  <a:cubicBezTo>
                    <a:pt x="505" y="369"/>
                    <a:pt x="449" y="433"/>
                    <a:pt x="403" y="501"/>
                  </a:cubicBezTo>
                  <a:lnTo>
                    <a:pt x="403" y="501"/>
                  </a:lnTo>
                  <a:cubicBezTo>
                    <a:pt x="126" y="879"/>
                    <a:pt x="0" y="1470"/>
                    <a:pt x="277" y="1885"/>
                  </a:cubicBezTo>
                  <a:cubicBezTo>
                    <a:pt x="606" y="2415"/>
                    <a:pt x="1089" y="2703"/>
                    <a:pt x="1607" y="2703"/>
                  </a:cubicBezTo>
                  <a:cubicBezTo>
                    <a:pt x="1950" y="2703"/>
                    <a:pt x="2308" y="2577"/>
                    <a:pt x="2647" y="2310"/>
                  </a:cubicBezTo>
                  <a:cubicBezTo>
                    <a:pt x="3195" y="1885"/>
                    <a:pt x="3164" y="943"/>
                    <a:pt x="2708" y="517"/>
                  </a:cubicBezTo>
                  <a:cubicBezTo>
                    <a:pt x="2469" y="305"/>
                    <a:pt x="2184" y="168"/>
                    <a:pt x="1898" y="124"/>
                  </a:cubicBezTo>
                  <a:lnTo>
                    <a:pt x="1898" y="124"/>
                  </a:lnTo>
                  <a:cubicBezTo>
                    <a:pt x="1828" y="91"/>
                    <a:pt x="1754" y="66"/>
                    <a:pt x="1678" y="48"/>
                  </a:cubicBezTo>
                  <a:lnTo>
                    <a:pt x="1678" y="48"/>
                  </a:lnTo>
                  <a:cubicBezTo>
                    <a:pt x="1574" y="16"/>
                    <a:pt x="1463" y="0"/>
                    <a:pt x="13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64" name="Google Shape;1764;p60"/>
            <p:cNvSpPr/>
            <p:nvPr/>
          </p:nvSpPr>
          <p:spPr>
            <a:xfrm>
              <a:off x="2812250" y="1404200"/>
              <a:ext cx="72650" cy="51550"/>
            </a:xfrm>
            <a:custGeom>
              <a:avLst/>
              <a:gdLst/>
              <a:ahLst/>
              <a:cxnLst/>
              <a:rect l="l" t="t" r="r" b="b"/>
              <a:pathLst>
                <a:path w="2906" h="2062" extrusionOk="0">
                  <a:moveTo>
                    <a:pt x="1443" y="0"/>
                  </a:moveTo>
                  <a:cubicBezTo>
                    <a:pt x="1218" y="0"/>
                    <a:pt x="986" y="85"/>
                    <a:pt x="776" y="289"/>
                  </a:cubicBezTo>
                  <a:cubicBezTo>
                    <a:pt x="0" y="993"/>
                    <a:pt x="696" y="2061"/>
                    <a:pt x="1486" y="2061"/>
                  </a:cubicBezTo>
                  <a:cubicBezTo>
                    <a:pt x="1719" y="2061"/>
                    <a:pt x="1960" y="1969"/>
                    <a:pt x="2174" y="1748"/>
                  </a:cubicBezTo>
                  <a:cubicBezTo>
                    <a:pt x="2906" y="1039"/>
                    <a:pt x="2225" y="0"/>
                    <a:pt x="14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65" name="Google Shape;1765;p60"/>
            <p:cNvSpPr/>
            <p:nvPr/>
          </p:nvSpPr>
          <p:spPr>
            <a:xfrm>
              <a:off x="3030100" y="1453050"/>
              <a:ext cx="78900" cy="67150"/>
            </a:xfrm>
            <a:custGeom>
              <a:avLst/>
              <a:gdLst/>
              <a:ahLst/>
              <a:cxnLst/>
              <a:rect l="l" t="t" r="r" b="b"/>
              <a:pathLst>
                <a:path w="3156" h="2686" extrusionOk="0">
                  <a:moveTo>
                    <a:pt x="1914" y="0"/>
                  </a:moveTo>
                  <a:cubicBezTo>
                    <a:pt x="1668" y="0"/>
                    <a:pt x="1424" y="80"/>
                    <a:pt x="1241" y="250"/>
                  </a:cubicBezTo>
                  <a:cubicBezTo>
                    <a:pt x="815" y="706"/>
                    <a:pt x="299" y="1131"/>
                    <a:pt x="116" y="1739"/>
                  </a:cubicBezTo>
                  <a:cubicBezTo>
                    <a:pt x="1" y="2144"/>
                    <a:pt x="297" y="2686"/>
                    <a:pt x="719" y="2686"/>
                  </a:cubicBezTo>
                  <a:cubicBezTo>
                    <a:pt x="741" y="2686"/>
                    <a:pt x="763" y="2684"/>
                    <a:pt x="785" y="2681"/>
                  </a:cubicBezTo>
                  <a:cubicBezTo>
                    <a:pt x="1423" y="2620"/>
                    <a:pt x="1879" y="2286"/>
                    <a:pt x="2426" y="1921"/>
                  </a:cubicBezTo>
                  <a:cubicBezTo>
                    <a:pt x="2943" y="1587"/>
                    <a:pt x="3156" y="949"/>
                    <a:pt x="2761" y="402"/>
                  </a:cubicBezTo>
                  <a:cubicBezTo>
                    <a:pt x="2570" y="141"/>
                    <a:pt x="2241" y="0"/>
                    <a:pt x="19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66" name="Google Shape;1766;p60"/>
            <p:cNvSpPr/>
            <p:nvPr/>
          </p:nvSpPr>
          <p:spPr>
            <a:xfrm>
              <a:off x="2854850" y="1711625"/>
              <a:ext cx="59625" cy="42450"/>
            </a:xfrm>
            <a:custGeom>
              <a:avLst/>
              <a:gdLst/>
              <a:ahLst/>
              <a:cxnLst/>
              <a:rect l="l" t="t" r="r" b="b"/>
              <a:pathLst>
                <a:path w="2385" h="1698" extrusionOk="0">
                  <a:moveTo>
                    <a:pt x="1152" y="1"/>
                  </a:moveTo>
                  <a:cubicBezTo>
                    <a:pt x="963" y="1"/>
                    <a:pt x="767" y="72"/>
                    <a:pt x="591" y="241"/>
                  </a:cubicBezTo>
                  <a:cubicBezTo>
                    <a:pt x="1" y="832"/>
                    <a:pt x="548" y="1698"/>
                    <a:pt x="1193" y="1698"/>
                  </a:cubicBezTo>
                  <a:cubicBezTo>
                    <a:pt x="1377" y="1698"/>
                    <a:pt x="1570" y="1626"/>
                    <a:pt x="1746" y="1457"/>
                  </a:cubicBezTo>
                  <a:cubicBezTo>
                    <a:pt x="2384" y="866"/>
                    <a:pt x="1810" y="1"/>
                    <a:pt x="11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67" name="Google Shape;1767;p60"/>
            <p:cNvSpPr/>
            <p:nvPr/>
          </p:nvSpPr>
          <p:spPr>
            <a:xfrm>
              <a:off x="2664675" y="1516975"/>
              <a:ext cx="84725" cy="59250"/>
            </a:xfrm>
            <a:custGeom>
              <a:avLst/>
              <a:gdLst/>
              <a:ahLst/>
              <a:cxnLst/>
              <a:rect l="l" t="t" r="r" b="b"/>
              <a:pathLst>
                <a:path w="3389" h="2370" extrusionOk="0">
                  <a:moveTo>
                    <a:pt x="1680" y="0"/>
                  </a:moveTo>
                  <a:cubicBezTo>
                    <a:pt x="1418" y="0"/>
                    <a:pt x="1147" y="100"/>
                    <a:pt x="903" y="337"/>
                  </a:cubicBezTo>
                  <a:cubicBezTo>
                    <a:pt x="1" y="1121"/>
                    <a:pt x="825" y="2369"/>
                    <a:pt x="1750" y="2369"/>
                  </a:cubicBezTo>
                  <a:cubicBezTo>
                    <a:pt x="2009" y="2369"/>
                    <a:pt x="2275" y="2272"/>
                    <a:pt x="2514" y="2039"/>
                  </a:cubicBezTo>
                  <a:cubicBezTo>
                    <a:pt x="3388" y="1212"/>
                    <a:pt x="2592" y="0"/>
                    <a:pt x="16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68" name="Google Shape;1768;p60"/>
            <p:cNvSpPr/>
            <p:nvPr/>
          </p:nvSpPr>
          <p:spPr>
            <a:xfrm>
              <a:off x="3084675" y="1927225"/>
              <a:ext cx="60050" cy="55450"/>
            </a:xfrm>
            <a:custGeom>
              <a:avLst/>
              <a:gdLst/>
              <a:ahLst/>
              <a:cxnLst/>
              <a:rect l="l" t="t" r="r" b="b"/>
              <a:pathLst>
                <a:path w="2402" h="2218" extrusionOk="0">
                  <a:moveTo>
                    <a:pt x="1008" y="1"/>
                  </a:moveTo>
                  <a:cubicBezTo>
                    <a:pt x="854" y="1"/>
                    <a:pt x="698" y="48"/>
                    <a:pt x="547" y="158"/>
                  </a:cubicBezTo>
                  <a:cubicBezTo>
                    <a:pt x="91" y="553"/>
                    <a:pt x="0" y="1161"/>
                    <a:pt x="395" y="1556"/>
                  </a:cubicBezTo>
                  <a:lnTo>
                    <a:pt x="821" y="1952"/>
                  </a:lnTo>
                  <a:cubicBezTo>
                    <a:pt x="993" y="2123"/>
                    <a:pt x="1213" y="2218"/>
                    <a:pt x="1433" y="2218"/>
                  </a:cubicBezTo>
                  <a:cubicBezTo>
                    <a:pt x="1601" y="2218"/>
                    <a:pt x="1770" y="2162"/>
                    <a:pt x="1915" y="2043"/>
                  </a:cubicBezTo>
                  <a:cubicBezTo>
                    <a:pt x="2219" y="1800"/>
                    <a:pt x="2402" y="1313"/>
                    <a:pt x="2158" y="979"/>
                  </a:cubicBezTo>
                  <a:cubicBezTo>
                    <a:pt x="2067" y="827"/>
                    <a:pt x="1946" y="675"/>
                    <a:pt x="1824" y="462"/>
                  </a:cubicBezTo>
                  <a:cubicBezTo>
                    <a:pt x="1620" y="197"/>
                    <a:pt x="1321" y="1"/>
                    <a:pt x="10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69" name="Google Shape;1769;p60"/>
            <p:cNvSpPr/>
            <p:nvPr/>
          </p:nvSpPr>
          <p:spPr>
            <a:xfrm>
              <a:off x="3199500" y="1813800"/>
              <a:ext cx="53900" cy="37125"/>
            </a:xfrm>
            <a:custGeom>
              <a:avLst/>
              <a:gdLst/>
              <a:ahLst/>
              <a:cxnLst/>
              <a:rect l="l" t="t" r="r" b="b"/>
              <a:pathLst>
                <a:path w="2156" h="1485" extrusionOk="0">
                  <a:moveTo>
                    <a:pt x="1054" y="0"/>
                  </a:moveTo>
                  <a:cubicBezTo>
                    <a:pt x="893" y="0"/>
                    <a:pt x="726" y="59"/>
                    <a:pt x="575" y="197"/>
                  </a:cubicBezTo>
                  <a:cubicBezTo>
                    <a:pt x="0" y="699"/>
                    <a:pt x="519" y="1484"/>
                    <a:pt x="1121" y="1484"/>
                  </a:cubicBezTo>
                  <a:cubicBezTo>
                    <a:pt x="1284" y="1484"/>
                    <a:pt x="1453" y="1427"/>
                    <a:pt x="1608" y="1291"/>
                  </a:cubicBezTo>
                  <a:cubicBezTo>
                    <a:pt x="2156" y="767"/>
                    <a:pt x="1640" y="0"/>
                    <a:pt x="10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70" name="Google Shape;1770;p60"/>
            <p:cNvSpPr/>
            <p:nvPr/>
          </p:nvSpPr>
          <p:spPr>
            <a:xfrm>
              <a:off x="2914100" y="1844850"/>
              <a:ext cx="69925" cy="49850"/>
            </a:xfrm>
            <a:custGeom>
              <a:avLst/>
              <a:gdLst/>
              <a:ahLst/>
              <a:cxnLst/>
              <a:rect l="l" t="t" r="r" b="b"/>
              <a:pathLst>
                <a:path w="2797" h="1994" extrusionOk="0">
                  <a:moveTo>
                    <a:pt x="1339" y="1"/>
                  </a:moveTo>
                  <a:cubicBezTo>
                    <a:pt x="1128" y="1"/>
                    <a:pt x="910" y="78"/>
                    <a:pt x="714" y="262"/>
                  </a:cubicBezTo>
                  <a:cubicBezTo>
                    <a:pt x="1" y="951"/>
                    <a:pt x="682" y="1994"/>
                    <a:pt x="1449" y="1994"/>
                  </a:cubicBezTo>
                  <a:cubicBezTo>
                    <a:pt x="1663" y="1994"/>
                    <a:pt x="1883" y="1913"/>
                    <a:pt x="2082" y="1721"/>
                  </a:cubicBezTo>
                  <a:cubicBezTo>
                    <a:pt x="2797" y="1029"/>
                    <a:pt x="2109" y="1"/>
                    <a:pt x="13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71" name="Google Shape;1771;p60"/>
            <p:cNvSpPr/>
            <p:nvPr/>
          </p:nvSpPr>
          <p:spPr>
            <a:xfrm>
              <a:off x="2990125" y="1303025"/>
              <a:ext cx="76175" cy="54025"/>
            </a:xfrm>
            <a:custGeom>
              <a:avLst/>
              <a:gdLst/>
              <a:ahLst/>
              <a:cxnLst/>
              <a:rect l="l" t="t" r="r" b="b"/>
              <a:pathLst>
                <a:path w="3047" h="2161" extrusionOk="0">
                  <a:moveTo>
                    <a:pt x="1485" y="0"/>
                  </a:moveTo>
                  <a:cubicBezTo>
                    <a:pt x="1254" y="0"/>
                    <a:pt x="1016" y="87"/>
                    <a:pt x="804" y="293"/>
                  </a:cubicBezTo>
                  <a:cubicBezTo>
                    <a:pt x="1" y="1025"/>
                    <a:pt x="720" y="2161"/>
                    <a:pt x="1552" y="2161"/>
                  </a:cubicBezTo>
                  <a:cubicBezTo>
                    <a:pt x="1791" y="2161"/>
                    <a:pt x="2039" y="2067"/>
                    <a:pt x="2263" y="1843"/>
                  </a:cubicBezTo>
                  <a:cubicBezTo>
                    <a:pt x="3046" y="1107"/>
                    <a:pt x="2309" y="0"/>
                    <a:pt x="14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72" name="Google Shape;1772;p60"/>
            <p:cNvSpPr/>
            <p:nvPr/>
          </p:nvSpPr>
          <p:spPr>
            <a:xfrm>
              <a:off x="3220200" y="1557425"/>
              <a:ext cx="86350" cy="60875"/>
            </a:xfrm>
            <a:custGeom>
              <a:avLst/>
              <a:gdLst/>
              <a:ahLst/>
              <a:cxnLst/>
              <a:rect l="l" t="t" r="r" b="b"/>
              <a:pathLst>
                <a:path w="3454" h="2435" extrusionOk="0">
                  <a:moveTo>
                    <a:pt x="1680" y="1"/>
                  </a:moveTo>
                  <a:cubicBezTo>
                    <a:pt x="1417" y="1"/>
                    <a:pt x="1146" y="98"/>
                    <a:pt x="902" y="330"/>
                  </a:cubicBezTo>
                  <a:cubicBezTo>
                    <a:pt x="0" y="1160"/>
                    <a:pt x="820" y="2434"/>
                    <a:pt x="1773" y="2434"/>
                  </a:cubicBezTo>
                  <a:cubicBezTo>
                    <a:pt x="2041" y="2434"/>
                    <a:pt x="2320" y="2333"/>
                    <a:pt x="2573" y="2093"/>
                  </a:cubicBezTo>
                  <a:cubicBezTo>
                    <a:pt x="3453" y="1261"/>
                    <a:pt x="2622" y="1"/>
                    <a:pt x="16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73" name="Google Shape;1773;p60"/>
            <p:cNvSpPr/>
            <p:nvPr/>
          </p:nvSpPr>
          <p:spPr>
            <a:xfrm>
              <a:off x="2840750" y="1546550"/>
              <a:ext cx="42525" cy="30300"/>
            </a:xfrm>
            <a:custGeom>
              <a:avLst/>
              <a:gdLst/>
              <a:ahLst/>
              <a:cxnLst/>
              <a:rect l="l" t="t" r="r" b="b"/>
              <a:pathLst>
                <a:path w="1701" h="1212" extrusionOk="0">
                  <a:moveTo>
                    <a:pt x="813" y="0"/>
                  </a:moveTo>
                  <a:cubicBezTo>
                    <a:pt x="684" y="0"/>
                    <a:pt x="549" y="47"/>
                    <a:pt x="426" y="157"/>
                  </a:cubicBezTo>
                  <a:cubicBezTo>
                    <a:pt x="0" y="583"/>
                    <a:pt x="403" y="1211"/>
                    <a:pt x="860" y="1211"/>
                  </a:cubicBezTo>
                  <a:cubicBezTo>
                    <a:pt x="990" y="1211"/>
                    <a:pt x="1125" y="1160"/>
                    <a:pt x="1247" y="1039"/>
                  </a:cubicBezTo>
                  <a:cubicBezTo>
                    <a:pt x="1701" y="632"/>
                    <a:pt x="1290" y="0"/>
                    <a:pt x="8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74" name="Google Shape;1774;p60"/>
            <p:cNvSpPr/>
            <p:nvPr/>
          </p:nvSpPr>
          <p:spPr>
            <a:xfrm>
              <a:off x="2641650" y="1300600"/>
              <a:ext cx="69175" cy="64875"/>
            </a:xfrm>
            <a:custGeom>
              <a:avLst/>
              <a:gdLst/>
              <a:ahLst/>
              <a:cxnLst/>
              <a:rect l="l" t="t" r="r" b="b"/>
              <a:pathLst>
                <a:path w="2767" h="2595" extrusionOk="0">
                  <a:moveTo>
                    <a:pt x="1065" y="0"/>
                  </a:moveTo>
                  <a:cubicBezTo>
                    <a:pt x="867" y="0"/>
                    <a:pt x="670" y="59"/>
                    <a:pt x="487" y="208"/>
                  </a:cubicBezTo>
                  <a:cubicBezTo>
                    <a:pt x="31" y="542"/>
                    <a:pt x="1" y="1150"/>
                    <a:pt x="183" y="1636"/>
                  </a:cubicBezTo>
                  <a:cubicBezTo>
                    <a:pt x="393" y="2202"/>
                    <a:pt x="848" y="2594"/>
                    <a:pt x="1349" y="2594"/>
                  </a:cubicBezTo>
                  <a:cubicBezTo>
                    <a:pt x="1575" y="2594"/>
                    <a:pt x="1811" y="2515"/>
                    <a:pt x="2037" y="2335"/>
                  </a:cubicBezTo>
                  <a:cubicBezTo>
                    <a:pt x="2767" y="1849"/>
                    <a:pt x="2736" y="785"/>
                    <a:pt x="2007" y="329"/>
                  </a:cubicBezTo>
                  <a:cubicBezTo>
                    <a:pt x="1723" y="159"/>
                    <a:pt x="1392" y="0"/>
                    <a:pt x="10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75" name="Google Shape;1775;p60"/>
            <p:cNvSpPr/>
            <p:nvPr/>
          </p:nvSpPr>
          <p:spPr>
            <a:xfrm>
              <a:off x="2824675" y="1103425"/>
              <a:ext cx="80925" cy="56350"/>
            </a:xfrm>
            <a:custGeom>
              <a:avLst/>
              <a:gdLst/>
              <a:ahLst/>
              <a:cxnLst/>
              <a:rect l="l" t="t" r="r" b="b"/>
              <a:pathLst>
                <a:path w="3237" h="2254" extrusionOk="0">
                  <a:moveTo>
                    <a:pt x="1569" y="0"/>
                  </a:moveTo>
                  <a:cubicBezTo>
                    <a:pt x="1319" y="0"/>
                    <a:pt x="1060" y="93"/>
                    <a:pt x="826" y="313"/>
                  </a:cubicBezTo>
                  <a:cubicBezTo>
                    <a:pt x="0" y="1091"/>
                    <a:pt x="766" y="2254"/>
                    <a:pt x="1648" y="2254"/>
                  </a:cubicBezTo>
                  <a:cubicBezTo>
                    <a:pt x="1903" y="2254"/>
                    <a:pt x="2168" y="2156"/>
                    <a:pt x="2406" y="1924"/>
                  </a:cubicBezTo>
                  <a:cubicBezTo>
                    <a:pt x="3236" y="1166"/>
                    <a:pt x="2457" y="0"/>
                    <a:pt x="15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76" name="Google Shape;1776;p60"/>
            <p:cNvSpPr/>
            <p:nvPr/>
          </p:nvSpPr>
          <p:spPr>
            <a:xfrm>
              <a:off x="2806825" y="1305425"/>
              <a:ext cx="53125" cy="37600"/>
            </a:xfrm>
            <a:custGeom>
              <a:avLst/>
              <a:gdLst/>
              <a:ahLst/>
              <a:cxnLst/>
              <a:rect l="l" t="t" r="r" b="b"/>
              <a:pathLst>
                <a:path w="2125" h="1504" extrusionOk="0">
                  <a:moveTo>
                    <a:pt x="1031" y="1"/>
                  </a:moveTo>
                  <a:cubicBezTo>
                    <a:pt x="873" y="1"/>
                    <a:pt x="712" y="59"/>
                    <a:pt x="567" y="197"/>
                  </a:cubicBezTo>
                  <a:cubicBezTo>
                    <a:pt x="0" y="740"/>
                    <a:pt x="498" y="1503"/>
                    <a:pt x="1090" y="1503"/>
                  </a:cubicBezTo>
                  <a:cubicBezTo>
                    <a:pt x="1260" y="1503"/>
                    <a:pt x="1438" y="1441"/>
                    <a:pt x="1600" y="1291"/>
                  </a:cubicBezTo>
                  <a:cubicBezTo>
                    <a:pt x="2124" y="767"/>
                    <a:pt x="1603" y="1"/>
                    <a:pt x="10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77" name="Google Shape;1777;p60"/>
            <p:cNvSpPr/>
            <p:nvPr/>
          </p:nvSpPr>
          <p:spPr>
            <a:xfrm>
              <a:off x="3298875" y="1915225"/>
              <a:ext cx="92900" cy="65575"/>
            </a:xfrm>
            <a:custGeom>
              <a:avLst/>
              <a:gdLst/>
              <a:ahLst/>
              <a:cxnLst/>
              <a:rect l="l" t="t" r="r" b="b"/>
              <a:pathLst>
                <a:path w="3716" h="2623" extrusionOk="0">
                  <a:moveTo>
                    <a:pt x="1818" y="0"/>
                  </a:moveTo>
                  <a:cubicBezTo>
                    <a:pt x="1527" y="0"/>
                    <a:pt x="1223" y="108"/>
                    <a:pt x="946" y="365"/>
                  </a:cubicBezTo>
                  <a:cubicBezTo>
                    <a:pt x="0" y="1264"/>
                    <a:pt x="895" y="2623"/>
                    <a:pt x="1911" y="2623"/>
                  </a:cubicBezTo>
                  <a:cubicBezTo>
                    <a:pt x="2201" y="2623"/>
                    <a:pt x="2500" y="2512"/>
                    <a:pt x="2770" y="2249"/>
                  </a:cubicBezTo>
                  <a:cubicBezTo>
                    <a:pt x="3716" y="1327"/>
                    <a:pt x="2840" y="0"/>
                    <a:pt x="18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78" name="Google Shape;1778;p60"/>
            <p:cNvSpPr/>
            <p:nvPr/>
          </p:nvSpPr>
          <p:spPr>
            <a:xfrm>
              <a:off x="3352825" y="1772100"/>
              <a:ext cx="67525" cy="47275"/>
            </a:xfrm>
            <a:custGeom>
              <a:avLst/>
              <a:gdLst/>
              <a:ahLst/>
              <a:cxnLst/>
              <a:rect l="l" t="t" r="r" b="b"/>
              <a:pathLst>
                <a:path w="2701" h="1891" extrusionOk="0">
                  <a:moveTo>
                    <a:pt x="1325" y="1"/>
                  </a:moveTo>
                  <a:cubicBezTo>
                    <a:pt x="1124" y="1"/>
                    <a:pt x="918" y="76"/>
                    <a:pt x="733" y="254"/>
                  </a:cubicBezTo>
                  <a:cubicBezTo>
                    <a:pt x="1" y="916"/>
                    <a:pt x="628" y="1890"/>
                    <a:pt x="1373" y="1890"/>
                  </a:cubicBezTo>
                  <a:cubicBezTo>
                    <a:pt x="1585" y="1890"/>
                    <a:pt x="1807" y="1811"/>
                    <a:pt x="2010" y="1622"/>
                  </a:cubicBezTo>
                  <a:cubicBezTo>
                    <a:pt x="2700" y="979"/>
                    <a:pt x="2049" y="1"/>
                    <a:pt x="13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79" name="Google Shape;1779;p60"/>
            <p:cNvSpPr/>
            <p:nvPr/>
          </p:nvSpPr>
          <p:spPr>
            <a:xfrm>
              <a:off x="3105175" y="1300600"/>
              <a:ext cx="81450" cy="56650"/>
            </a:xfrm>
            <a:custGeom>
              <a:avLst/>
              <a:gdLst/>
              <a:ahLst/>
              <a:cxnLst/>
              <a:rect l="l" t="t" r="r" b="b"/>
              <a:pathLst>
                <a:path w="3258" h="2266" extrusionOk="0">
                  <a:moveTo>
                    <a:pt x="1610" y="0"/>
                  </a:moveTo>
                  <a:cubicBezTo>
                    <a:pt x="1355" y="0"/>
                    <a:pt x="1091" y="97"/>
                    <a:pt x="852" y="329"/>
                  </a:cubicBezTo>
                  <a:cubicBezTo>
                    <a:pt x="1" y="1086"/>
                    <a:pt x="768" y="2266"/>
                    <a:pt x="1666" y="2266"/>
                  </a:cubicBezTo>
                  <a:cubicBezTo>
                    <a:pt x="1923" y="2266"/>
                    <a:pt x="2190" y="2170"/>
                    <a:pt x="2433" y="1940"/>
                  </a:cubicBezTo>
                  <a:cubicBezTo>
                    <a:pt x="3258" y="1162"/>
                    <a:pt x="2492" y="0"/>
                    <a:pt x="16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80" name="Google Shape;1780;p60"/>
            <p:cNvSpPr/>
            <p:nvPr/>
          </p:nvSpPr>
          <p:spPr>
            <a:xfrm>
              <a:off x="2950725" y="1052550"/>
              <a:ext cx="73825" cy="52075"/>
            </a:xfrm>
            <a:custGeom>
              <a:avLst/>
              <a:gdLst/>
              <a:ahLst/>
              <a:cxnLst/>
              <a:rect l="l" t="t" r="r" b="b"/>
              <a:pathLst>
                <a:path w="2953" h="2083" extrusionOk="0">
                  <a:moveTo>
                    <a:pt x="1410" y="0"/>
                  </a:moveTo>
                  <a:cubicBezTo>
                    <a:pt x="1183" y="0"/>
                    <a:pt x="949" y="84"/>
                    <a:pt x="738" y="282"/>
                  </a:cubicBezTo>
                  <a:cubicBezTo>
                    <a:pt x="0" y="996"/>
                    <a:pt x="716" y="2083"/>
                    <a:pt x="1514" y="2083"/>
                  </a:cubicBezTo>
                  <a:cubicBezTo>
                    <a:pt x="1735" y="2083"/>
                    <a:pt x="1962" y="1999"/>
                    <a:pt x="2167" y="1801"/>
                  </a:cubicBezTo>
                  <a:cubicBezTo>
                    <a:pt x="2952" y="1087"/>
                    <a:pt x="2228" y="0"/>
                    <a:pt x="14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1781" name="Google Shape;1781;p60"/>
          <p:cNvSpPr/>
          <p:nvPr/>
        </p:nvSpPr>
        <p:spPr>
          <a:xfrm rot="5959000">
            <a:off x="-2251192" y="1741348"/>
            <a:ext cx="3678317" cy="8852888"/>
          </a:xfrm>
          <a:custGeom>
            <a:avLst/>
            <a:gdLst/>
            <a:ahLst/>
            <a:cxnLst/>
            <a:rect l="l" t="t" r="r" b="b"/>
            <a:pathLst>
              <a:path w="34317" h="78750" extrusionOk="0">
                <a:moveTo>
                  <a:pt x="11551" y="0"/>
                </a:moveTo>
                <a:cubicBezTo>
                  <a:pt x="7750" y="0"/>
                  <a:pt x="8671" y="6051"/>
                  <a:pt x="8055" y="10484"/>
                </a:cubicBezTo>
                <a:cubicBezTo>
                  <a:pt x="7994" y="11275"/>
                  <a:pt x="7873" y="12035"/>
                  <a:pt x="7721" y="12794"/>
                </a:cubicBezTo>
                <a:cubicBezTo>
                  <a:pt x="6687" y="19421"/>
                  <a:pt x="5107" y="25895"/>
                  <a:pt x="2918" y="32217"/>
                </a:cubicBezTo>
                <a:cubicBezTo>
                  <a:pt x="2067" y="34770"/>
                  <a:pt x="1094" y="37293"/>
                  <a:pt x="578" y="39938"/>
                </a:cubicBezTo>
                <a:cubicBezTo>
                  <a:pt x="91" y="42369"/>
                  <a:pt x="0" y="44862"/>
                  <a:pt x="31" y="47385"/>
                </a:cubicBezTo>
                <a:cubicBezTo>
                  <a:pt x="143" y="56387"/>
                  <a:pt x="1323" y="78749"/>
                  <a:pt x="14056" y="78749"/>
                </a:cubicBezTo>
                <a:cubicBezTo>
                  <a:pt x="15079" y="78749"/>
                  <a:pt x="16178" y="78605"/>
                  <a:pt x="17356" y="78297"/>
                </a:cubicBezTo>
                <a:cubicBezTo>
                  <a:pt x="22584" y="76929"/>
                  <a:pt x="25654" y="71579"/>
                  <a:pt x="27478" y="66473"/>
                </a:cubicBezTo>
                <a:cubicBezTo>
                  <a:pt x="34317" y="47567"/>
                  <a:pt x="32189" y="25621"/>
                  <a:pt x="21855" y="8387"/>
                </a:cubicBezTo>
                <a:cubicBezTo>
                  <a:pt x="20152" y="5500"/>
                  <a:pt x="18055" y="2642"/>
                  <a:pt x="15076" y="1092"/>
                </a:cubicBezTo>
                <a:cubicBezTo>
                  <a:pt x="13589" y="331"/>
                  <a:pt x="12441" y="0"/>
                  <a:pt x="115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1782" name="Google Shape;1782;p60"/>
          <p:cNvGrpSpPr/>
          <p:nvPr/>
        </p:nvGrpSpPr>
        <p:grpSpPr>
          <a:xfrm rot="-3625297">
            <a:off x="-76615" y="4509279"/>
            <a:ext cx="1143407" cy="1365753"/>
            <a:chOff x="2641650" y="1052550"/>
            <a:chExt cx="778700" cy="930125"/>
          </a:xfrm>
        </p:grpSpPr>
        <p:sp>
          <p:nvSpPr>
            <p:cNvPr id="1783" name="Google Shape;1783;p60"/>
            <p:cNvSpPr/>
            <p:nvPr/>
          </p:nvSpPr>
          <p:spPr>
            <a:xfrm>
              <a:off x="2922825" y="1529950"/>
              <a:ext cx="86650" cy="84575"/>
            </a:xfrm>
            <a:custGeom>
              <a:avLst/>
              <a:gdLst/>
              <a:ahLst/>
              <a:cxnLst/>
              <a:rect l="l" t="t" r="r" b="b"/>
              <a:pathLst>
                <a:path w="3466" h="3383" extrusionOk="0">
                  <a:moveTo>
                    <a:pt x="1733" y="0"/>
                  </a:moveTo>
                  <a:cubicBezTo>
                    <a:pt x="1451" y="0"/>
                    <a:pt x="1170" y="76"/>
                    <a:pt x="912" y="183"/>
                  </a:cubicBezTo>
                  <a:cubicBezTo>
                    <a:pt x="274" y="456"/>
                    <a:pt x="0" y="1216"/>
                    <a:pt x="30" y="1855"/>
                  </a:cubicBezTo>
                  <a:cubicBezTo>
                    <a:pt x="137" y="2736"/>
                    <a:pt x="877" y="3382"/>
                    <a:pt x="1715" y="3382"/>
                  </a:cubicBezTo>
                  <a:cubicBezTo>
                    <a:pt x="1831" y="3382"/>
                    <a:pt x="1949" y="3370"/>
                    <a:pt x="2067" y="3344"/>
                  </a:cubicBezTo>
                  <a:cubicBezTo>
                    <a:pt x="2979" y="3101"/>
                    <a:pt x="3465" y="2189"/>
                    <a:pt x="3313" y="1338"/>
                  </a:cubicBezTo>
                  <a:cubicBezTo>
                    <a:pt x="3252" y="882"/>
                    <a:pt x="2918" y="517"/>
                    <a:pt x="2553" y="274"/>
                  </a:cubicBezTo>
                  <a:cubicBezTo>
                    <a:pt x="2295" y="76"/>
                    <a:pt x="2014" y="0"/>
                    <a:pt x="17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84" name="Google Shape;1784;p60"/>
            <p:cNvSpPr/>
            <p:nvPr/>
          </p:nvSpPr>
          <p:spPr>
            <a:xfrm>
              <a:off x="3085075" y="1594825"/>
              <a:ext cx="89575" cy="63675"/>
            </a:xfrm>
            <a:custGeom>
              <a:avLst/>
              <a:gdLst/>
              <a:ahLst/>
              <a:cxnLst/>
              <a:rect l="l" t="t" r="r" b="b"/>
              <a:pathLst>
                <a:path w="3583" h="2547" extrusionOk="0">
                  <a:moveTo>
                    <a:pt x="1728" y="1"/>
                  </a:moveTo>
                  <a:cubicBezTo>
                    <a:pt x="1448" y="1"/>
                    <a:pt x="1158" y="105"/>
                    <a:pt x="896" y="354"/>
                  </a:cubicBezTo>
                  <a:cubicBezTo>
                    <a:pt x="1" y="1249"/>
                    <a:pt x="841" y="2546"/>
                    <a:pt x="1816" y="2546"/>
                  </a:cubicBezTo>
                  <a:cubicBezTo>
                    <a:pt x="2098" y="2546"/>
                    <a:pt x="2393" y="2437"/>
                    <a:pt x="2659" y="2178"/>
                  </a:cubicBezTo>
                  <a:cubicBezTo>
                    <a:pt x="3583" y="1301"/>
                    <a:pt x="2717" y="1"/>
                    <a:pt x="17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85" name="Google Shape;1785;p60"/>
            <p:cNvSpPr/>
            <p:nvPr/>
          </p:nvSpPr>
          <p:spPr>
            <a:xfrm>
              <a:off x="2987175" y="1706400"/>
              <a:ext cx="80400" cy="56325"/>
            </a:xfrm>
            <a:custGeom>
              <a:avLst/>
              <a:gdLst/>
              <a:ahLst/>
              <a:cxnLst/>
              <a:rect l="l" t="t" r="r" b="b"/>
              <a:pathLst>
                <a:path w="3216" h="2253" extrusionOk="0">
                  <a:moveTo>
                    <a:pt x="1553" y="1"/>
                  </a:moveTo>
                  <a:cubicBezTo>
                    <a:pt x="1311" y="1"/>
                    <a:pt x="1059" y="89"/>
                    <a:pt x="830" y="298"/>
                  </a:cubicBezTo>
                  <a:cubicBezTo>
                    <a:pt x="0" y="1081"/>
                    <a:pt x="762" y="2253"/>
                    <a:pt x="1642" y="2253"/>
                  </a:cubicBezTo>
                  <a:cubicBezTo>
                    <a:pt x="1890" y="2253"/>
                    <a:pt x="2147" y="2160"/>
                    <a:pt x="2381" y="1940"/>
                  </a:cubicBezTo>
                  <a:cubicBezTo>
                    <a:pt x="3216" y="1176"/>
                    <a:pt x="2440" y="1"/>
                    <a:pt x="15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86" name="Google Shape;1786;p60"/>
            <p:cNvSpPr/>
            <p:nvPr/>
          </p:nvSpPr>
          <p:spPr>
            <a:xfrm>
              <a:off x="2711500" y="1658375"/>
              <a:ext cx="79875" cy="67600"/>
            </a:xfrm>
            <a:custGeom>
              <a:avLst/>
              <a:gdLst/>
              <a:ahLst/>
              <a:cxnLst/>
              <a:rect l="l" t="t" r="r" b="b"/>
              <a:pathLst>
                <a:path w="3195" h="2704" extrusionOk="0">
                  <a:moveTo>
                    <a:pt x="1352" y="0"/>
                  </a:moveTo>
                  <a:cubicBezTo>
                    <a:pt x="1059" y="0"/>
                    <a:pt x="763" y="107"/>
                    <a:pt x="581" y="304"/>
                  </a:cubicBezTo>
                  <a:cubicBezTo>
                    <a:pt x="505" y="369"/>
                    <a:pt x="449" y="433"/>
                    <a:pt x="403" y="501"/>
                  </a:cubicBezTo>
                  <a:lnTo>
                    <a:pt x="403" y="501"/>
                  </a:lnTo>
                  <a:cubicBezTo>
                    <a:pt x="126" y="879"/>
                    <a:pt x="0" y="1470"/>
                    <a:pt x="277" y="1885"/>
                  </a:cubicBezTo>
                  <a:cubicBezTo>
                    <a:pt x="606" y="2415"/>
                    <a:pt x="1089" y="2703"/>
                    <a:pt x="1607" y="2703"/>
                  </a:cubicBezTo>
                  <a:cubicBezTo>
                    <a:pt x="1950" y="2703"/>
                    <a:pt x="2308" y="2577"/>
                    <a:pt x="2647" y="2310"/>
                  </a:cubicBezTo>
                  <a:cubicBezTo>
                    <a:pt x="3195" y="1885"/>
                    <a:pt x="3164" y="943"/>
                    <a:pt x="2708" y="517"/>
                  </a:cubicBezTo>
                  <a:cubicBezTo>
                    <a:pt x="2469" y="305"/>
                    <a:pt x="2184" y="168"/>
                    <a:pt x="1898" y="124"/>
                  </a:cubicBezTo>
                  <a:lnTo>
                    <a:pt x="1898" y="124"/>
                  </a:lnTo>
                  <a:cubicBezTo>
                    <a:pt x="1828" y="91"/>
                    <a:pt x="1754" y="66"/>
                    <a:pt x="1678" y="48"/>
                  </a:cubicBezTo>
                  <a:lnTo>
                    <a:pt x="1678" y="48"/>
                  </a:lnTo>
                  <a:cubicBezTo>
                    <a:pt x="1574" y="16"/>
                    <a:pt x="1463" y="0"/>
                    <a:pt x="13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87" name="Google Shape;1787;p60"/>
            <p:cNvSpPr/>
            <p:nvPr/>
          </p:nvSpPr>
          <p:spPr>
            <a:xfrm>
              <a:off x="2812250" y="1404200"/>
              <a:ext cx="72650" cy="51550"/>
            </a:xfrm>
            <a:custGeom>
              <a:avLst/>
              <a:gdLst/>
              <a:ahLst/>
              <a:cxnLst/>
              <a:rect l="l" t="t" r="r" b="b"/>
              <a:pathLst>
                <a:path w="2906" h="2062" extrusionOk="0">
                  <a:moveTo>
                    <a:pt x="1443" y="0"/>
                  </a:moveTo>
                  <a:cubicBezTo>
                    <a:pt x="1218" y="0"/>
                    <a:pt x="986" y="85"/>
                    <a:pt x="776" y="289"/>
                  </a:cubicBezTo>
                  <a:cubicBezTo>
                    <a:pt x="0" y="993"/>
                    <a:pt x="696" y="2061"/>
                    <a:pt x="1486" y="2061"/>
                  </a:cubicBezTo>
                  <a:cubicBezTo>
                    <a:pt x="1719" y="2061"/>
                    <a:pt x="1960" y="1969"/>
                    <a:pt x="2174" y="1748"/>
                  </a:cubicBezTo>
                  <a:cubicBezTo>
                    <a:pt x="2906" y="1039"/>
                    <a:pt x="2225" y="0"/>
                    <a:pt x="14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88" name="Google Shape;1788;p60"/>
            <p:cNvSpPr/>
            <p:nvPr/>
          </p:nvSpPr>
          <p:spPr>
            <a:xfrm>
              <a:off x="3030100" y="1453050"/>
              <a:ext cx="78900" cy="67150"/>
            </a:xfrm>
            <a:custGeom>
              <a:avLst/>
              <a:gdLst/>
              <a:ahLst/>
              <a:cxnLst/>
              <a:rect l="l" t="t" r="r" b="b"/>
              <a:pathLst>
                <a:path w="3156" h="2686" extrusionOk="0">
                  <a:moveTo>
                    <a:pt x="1914" y="0"/>
                  </a:moveTo>
                  <a:cubicBezTo>
                    <a:pt x="1668" y="0"/>
                    <a:pt x="1424" y="80"/>
                    <a:pt x="1241" y="250"/>
                  </a:cubicBezTo>
                  <a:cubicBezTo>
                    <a:pt x="815" y="706"/>
                    <a:pt x="299" y="1131"/>
                    <a:pt x="116" y="1739"/>
                  </a:cubicBezTo>
                  <a:cubicBezTo>
                    <a:pt x="1" y="2144"/>
                    <a:pt x="297" y="2686"/>
                    <a:pt x="719" y="2686"/>
                  </a:cubicBezTo>
                  <a:cubicBezTo>
                    <a:pt x="741" y="2686"/>
                    <a:pt x="763" y="2684"/>
                    <a:pt x="785" y="2681"/>
                  </a:cubicBezTo>
                  <a:cubicBezTo>
                    <a:pt x="1423" y="2620"/>
                    <a:pt x="1879" y="2286"/>
                    <a:pt x="2426" y="1921"/>
                  </a:cubicBezTo>
                  <a:cubicBezTo>
                    <a:pt x="2943" y="1587"/>
                    <a:pt x="3156" y="949"/>
                    <a:pt x="2761" y="402"/>
                  </a:cubicBezTo>
                  <a:cubicBezTo>
                    <a:pt x="2570" y="141"/>
                    <a:pt x="2241" y="0"/>
                    <a:pt x="19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89" name="Google Shape;1789;p60"/>
            <p:cNvSpPr/>
            <p:nvPr/>
          </p:nvSpPr>
          <p:spPr>
            <a:xfrm>
              <a:off x="2854850" y="1711625"/>
              <a:ext cx="59625" cy="42450"/>
            </a:xfrm>
            <a:custGeom>
              <a:avLst/>
              <a:gdLst/>
              <a:ahLst/>
              <a:cxnLst/>
              <a:rect l="l" t="t" r="r" b="b"/>
              <a:pathLst>
                <a:path w="2385" h="1698" extrusionOk="0">
                  <a:moveTo>
                    <a:pt x="1152" y="1"/>
                  </a:moveTo>
                  <a:cubicBezTo>
                    <a:pt x="963" y="1"/>
                    <a:pt x="767" y="72"/>
                    <a:pt x="591" y="241"/>
                  </a:cubicBezTo>
                  <a:cubicBezTo>
                    <a:pt x="1" y="832"/>
                    <a:pt x="548" y="1698"/>
                    <a:pt x="1193" y="1698"/>
                  </a:cubicBezTo>
                  <a:cubicBezTo>
                    <a:pt x="1377" y="1698"/>
                    <a:pt x="1570" y="1626"/>
                    <a:pt x="1746" y="1457"/>
                  </a:cubicBezTo>
                  <a:cubicBezTo>
                    <a:pt x="2384" y="866"/>
                    <a:pt x="1810" y="1"/>
                    <a:pt x="11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90" name="Google Shape;1790;p60"/>
            <p:cNvSpPr/>
            <p:nvPr/>
          </p:nvSpPr>
          <p:spPr>
            <a:xfrm>
              <a:off x="2664675" y="1516975"/>
              <a:ext cx="84725" cy="59250"/>
            </a:xfrm>
            <a:custGeom>
              <a:avLst/>
              <a:gdLst/>
              <a:ahLst/>
              <a:cxnLst/>
              <a:rect l="l" t="t" r="r" b="b"/>
              <a:pathLst>
                <a:path w="3389" h="2370" extrusionOk="0">
                  <a:moveTo>
                    <a:pt x="1680" y="0"/>
                  </a:moveTo>
                  <a:cubicBezTo>
                    <a:pt x="1418" y="0"/>
                    <a:pt x="1147" y="100"/>
                    <a:pt x="903" y="337"/>
                  </a:cubicBezTo>
                  <a:cubicBezTo>
                    <a:pt x="1" y="1121"/>
                    <a:pt x="825" y="2369"/>
                    <a:pt x="1750" y="2369"/>
                  </a:cubicBezTo>
                  <a:cubicBezTo>
                    <a:pt x="2009" y="2369"/>
                    <a:pt x="2275" y="2272"/>
                    <a:pt x="2514" y="2039"/>
                  </a:cubicBezTo>
                  <a:cubicBezTo>
                    <a:pt x="3388" y="1212"/>
                    <a:pt x="2592" y="0"/>
                    <a:pt x="16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91" name="Google Shape;1791;p60"/>
            <p:cNvSpPr/>
            <p:nvPr/>
          </p:nvSpPr>
          <p:spPr>
            <a:xfrm>
              <a:off x="3084675" y="1927225"/>
              <a:ext cx="60050" cy="55450"/>
            </a:xfrm>
            <a:custGeom>
              <a:avLst/>
              <a:gdLst/>
              <a:ahLst/>
              <a:cxnLst/>
              <a:rect l="l" t="t" r="r" b="b"/>
              <a:pathLst>
                <a:path w="2402" h="2218" extrusionOk="0">
                  <a:moveTo>
                    <a:pt x="1008" y="1"/>
                  </a:moveTo>
                  <a:cubicBezTo>
                    <a:pt x="854" y="1"/>
                    <a:pt x="698" y="48"/>
                    <a:pt x="547" y="158"/>
                  </a:cubicBezTo>
                  <a:cubicBezTo>
                    <a:pt x="91" y="553"/>
                    <a:pt x="0" y="1161"/>
                    <a:pt x="395" y="1556"/>
                  </a:cubicBezTo>
                  <a:lnTo>
                    <a:pt x="821" y="1952"/>
                  </a:lnTo>
                  <a:cubicBezTo>
                    <a:pt x="993" y="2123"/>
                    <a:pt x="1213" y="2218"/>
                    <a:pt x="1433" y="2218"/>
                  </a:cubicBezTo>
                  <a:cubicBezTo>
                    <a:pt x="1601" y="2218"/>
                    <a:pt x="1770" y="2162"/>
                    <a:pt x="1915" y="2043"/>
                  </a:cubicBezTo>
                  <a:cubicBezTo>
                    <a:pt x="2219" y="1800"/>
                    <a:pt x="2402" y="1313"/>
                    <a:pt x="2158" y="979"/>
                  </a:cubicBezTo>
                  <a:cubicBezTo>
                    <a:pt x="2067" y="827"/>
                    <a:pt x="1946" y="675"/>
                    <a:pt x="1824" y="462"/>
                  </a:cubicBezTo>
                  <a:cubicBezTo>
                    <a:pt x="1620" y="197"/>
                    <a:pt x="1321" y="1"/>
                    <a:pt x="10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92" name="Google Shape;1792;p60"/>
            <p:cNvSpPr/>
            <p:nvPr/>
          </p:nvSpPr>
          <p:spPr>
            <a:xfrm>
              <a:off x="3199500" y="1813800"/>
              <a:ext cx="53900" cy="37125"/>
            </a:xfrm>
            <a:custGeom>
              <a:avLst/>
              <a:gdLst/>
              <a:ahLst/>
              <a:cxnLst/>
              <a:rect l="l" t="t" r="r" b="b"/>
              <a:pathLst>
                <a:path w="2156" h="1485" extrusionOk="0">
                  <a:moveTo>
                    <a:pt x="1054" y="0"/>
                  </a:moveTo>
                  <a:cubicBezTo>
                    <a:pt x="893" y="0"/>
                    <a:pt x="726" y="59"/>
                    <a:pt x="575" y="197"/>
                  </a:cubicBezTo>
                  <a:cubicBezTo>
                    <a:pt x="0" y="699"/>
                    <a:pt x="519" y="1484"/>
                    <a:pt x="1121" y="1484"/>
                  </a:cubicBezTo>
                  <a:cubicBezTo>
                    <a:pt x="1284" y="1484"/>
                    <a:pt x="1453" y="1427"/>
                    <a:pt x="1608" y="1291"/>
                  </a:cubicBezTo>
                  <a:cubicBezTo>
                    <a:pt x="2156" y="767"/>
                    <a:pt x="1640" y="0"/>
                    <a:pt x="10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93" name="Google Shape;1793;p60"/>
            <p:cNvSpPr/>
            <p:nvPr/>
          </p:nvSpPr>
          <p:spPr>
            <a:xfrm>
              <a:off x="2914100" y="1844850"/>
              <a:ext cx="69925" cy="49850"/>
            </a:xfrm>
            <a:custGeom>
              <a:avLst/>
              <a:gdLst/>
              <a:ahLst/>
              <a:cxnLst/>
              <a:rect l="l" t="t" r="r" b="b"/>
              <a:pathLst>
                <a:path w="2797" h="1994" extrusionOk="0">
                  <a:moveTo>
                    <a:pt x="1339" y="1"/>
                  </a:moveTo>
                  <a:cubicBezTo>
                    <a:pt x="1128" y="1"/>
                    <a:pt x="910" y="78"/>
                    <a:pt x="714" y="262"/>
                  </a:cubicBezTo>
                  <a:cubicBezTo>
                    <a:pt x="1" y="951"/>
                    <a:pt x="682" y="1994"/>
                    <a:pt x="1449" y="1994"/>
                  </a:cubicBezTo>
                  <a:cubicBezTo>
                    <a:pt x="1663" y="1994"/>
                    <a:pt x="1883" y="1913"/>
                    <a:pt x="2082" y="1721"/>
                  </a:cubicBezTo>
                  <a:cubicBezTo>
                    <a:pt x="2797" y="1029"/>
                    <a:pt x="2109" y="1"/>
                    <a:pt x="13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94" name="Google Shape;1794;p60"/>
            <p:cNvSpPr/>
            <p:nvPr/>
          </p:nvSpPr>
          <p:spPr>
            <a:xfrm>
              <a:off x="2990125" y="1303025"/>
              <a:ext cx="76175" cy="54025"/>
            </a:xfrm>
            <a:custGeom>
              <a:avLst/>
              <a:gdLst/>
              <a:ahLst/>
              <a:cxnLst/>
              <a:rect l="l" t="t" r="r" b="b"/>
              <a:pathLst>
                <a:path w="3047" h="2161" extrusionOk="0">
                  <a:moveTo>
                    <a:pt x="1485" y="0"/>
                  </a:moveTo>
                  <a:cubicBezTo>
                    <a:pt x="1254" y="0"/>
                    <a:pt x="1016" y="87"/>
                    <a:pt x="804" y="293"/>
                  </a:cubicBezTo>
                  <a:cubicBezTo>
                    <a:pt x="1" y="1025"/>
                    <a:pt x="720" y="2161"/>
                    <a:pt x="1552" y="2161"/>
                  </a:cubicBezTo>
                  <a:cubicBezTo>
                    <a:pt x="1791" y="2161"/>
                    <a:pt x="2039" y="2067"/>
                    <a:pt x="2263" y="1843"/>
                  </a:cubicBezTo>
                  <a:cubicBezTo>
                    <a:pt x="3046" y="1107"/>
                    <a:pt x="2309" y="0"/>
                    <a:pt x="14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95" name="Google Shape;1795;p60"/>
            <p:cNvSpPr/>
            <p:nvPr/>
          </p:nvSpPr>
          <p:spPr>
            <a:xfrm>
              <a:off x="3220200" y="1557425"/>
              <a:ext cx="86350" cy="60875"/>
            </a:xfrm>
            <a:custGeom>
              <a:avLst/>
              <a:gdLst/>
              <a:ahLst/>
              <a:cxnLst/>
              <a:rect l="l" t="t" r="r" b="b"/>
              <a:pathLst>
                <a:path w="3454" h="2435" extrusionOk="0">
                  <a:moveTo>
                    <a:pt x="1680" y="1"/>
                  </a:moveTo>
                  <a:cubicBezTo>
                    <a:pt x="1417" y="1"/>
                    <a:pt x="1146" y="98"/>
                    <a:pt x="902" y="330"/>
                  </a:cubicBezTo>
                  <a:cubicBezTo>
                    <a:pt x="0" y="1160"/>
                    <a:pt x="820" y="2434"/>
                    <a:pt x="1773" y="2434"/>
                  </a:cubicBezTo>
                  <a:cubicBezTo>
                    <a:pt x="2041" y="2434"/>
                    <a:pt x="2320" y="2333"/>
                    <a:pt x="2573" y="2093"/>
                  </a:cubicBezTo>
                  <a:cubicBezTo>
                    <a:pt x="3453" y="1261"/>
                    <a:pt x="2622" y="1"/>
                    <a:pt x="16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96" name="Google Shape;1796;p60"/>
            <p:cNvSpPr/>
            <p:nvPr/>
          </p:nvSpPr>
          <p:spPr>
            <a:xfrm>
              <a:off x="2840750" y="1546550"/>
              <a:ext cx="42525" cy="30300"/>
            </a:xfrm>
            <a:custGeom>
              <a:avLst/>
              <a:gdLst/>
              <a:ahLst/>
              <a:cxnLst/>
              <a:rect l="l" t="t" r="r" b="b"/>
              <a:pathLst>
                <a:path w="1701" h="1212" extrusionOk="0">
                  <a:moveTo>
                    <a:pt x="813" y="0"/>
                  </a:moveTo>
                  <a:cubicBezTo>
                    <a:pt x="684" y="0"/>
                    <a:pt x="549" y="47"/>
                    <a:pt x="426" y="157"/>
                  </a:cubicBezTo>
                  <a:cubicBezTo>
                    <a:pt x="0" y="583"/>
                    <a:pt x="403" y="1211"/>
                    <a:pt x="860" y="1211"/>
                  </a:cubicBezTo>
                  <a:cubicBezTo>
                    <a:pt x="990" y="1211"/>
                    <a:pt x="1125" y="1160"/>
                    <a:pt x="1247" y="1039"/>
                  </a:cubicBezTo>
                  <a:cubicBezTo>
                    <a:pt x="1701" y="632"/>
                    <a:pt x="1290" y="0"/>
                    <a:pt x="8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97" name="Google Shape;1797;p60"/>
            <p:cNvSpPr/>
            <p:nvPr/>
          </p:nvSpPr>
          <p:spPr>
            <a:xfrm>
              <a:off x="2641650" y="1300600"/>
              <a:ext cx="69175" cy="64875"/>
            </a:xfrm>
            <a:custGeom>
              <a:avLst/>
              <a:gdLst/>
              <a:ahLst/>
              <a:cxnLst/>
              <a:rect l="l" t="t" r="r" b="b"/>
              <a:pathLst>
                <a:path w="2767" h="2595" extrusionOk="0">
                  <a:moveTo>
                    <a:pt x="1065" y="0"/>
                  </a:moveTo>
                  <a:cubicBezTo>
                    <a:pt x="867" y="0"/>
                    <a:pt x="670" y="59"/>
                    <a:pt x="487" y="208"/>
                  </a:cubicBezTo>
                  <a:cubicBezTo>
                    <a:pt x="31" y="542"/>
                    <a:pt x="1" y="1150"/>
                    <a:pt x="183" y="1636"/>
                  </a:cubicBezTo>
                  <a:cubicBezTo>
                    <a:pt x="393" y="2202"/>
                    <a:pt x="848" y="2594"/>
                    <a:pt x="1349" y="2594"/>
                  </a:cubicBezTo>
                  <a:cubicBezTo>
                    <a:pt x="1575" y="2594"/>
                    <a:pt x="1811" y="2515"/>
                    <a:pt x="2037" y="2335"/>
                  </a:cubicBezTo>
                  <a:cubicBezTo>
                    <a:pt x="2767" y="1849"/>
                    <a:pt x="2736" y="785"/>
                    <a:pt x="2007" y="329"/>
                  </a:cubicBezTo>
                  <a:cubicBezTo>
                    <a:pt x="1723" y="159"/>
                    <a:pt x="1392" y="0"/>
                    <a:pt x="10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98" name="Google Shape;1798;p60"/>
            <p:cNvSpPr/>
            <p:nvPr/>
          </p:nvSpPr>
          <p:spPr>
            <a:xfrm>
              <a:off x="2824675" y="1103425"/>
              <a:ext cx="80925" cy="56350"/>
            </a:xfrm>
            <a:custGeom>
              <a:avLst/>
              <a:gdLst/>
              <a:ahLst/>
              <a:cxnLst/>
              <a:rect l="l" t="t" r="r" b="b"/>
              <a:pathLst>
                <a:path w="3237" h="2254" extrusionOk="0">
                  <a:moveTo>
                    <a:pt x="1569" y="0"/>
                  </a:moveTo>
                  <a:cubicBezTo>
                    <a:pt x="1319" y="0"/>
                    <a:pt x="1060" y="93"/>
                    <a:pt x="826" y="313"/>
                  </a:cubicBezTo>
                  <a:cubicBezTo>
                    <a:pt x="0" y="1091"/>
                    <a:pt x="766" y="2254"/>
                    <a:pt x="1648" y="2254"/>
                  </a:cubicBezTo>
                  <a:cubicBezTo>
                    <a:pt x="1903" y="2254"/>
                    <a:pt x="2168" y="2156"/>
                    <a:pt x="2406" y="1924"/>
                  </a:cubicBezTo>
                  <a:cubicBezTo>
                    <a:pt x="3236" y="1166"/>
                    <a:pt x="2457" y="0"/>
                    <a:pt x="15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99" name="Google Shape;1799;p60"/>
            <p:cNvSpPr/>
            <p:nvPr/>
          </p:nvSpPr>
          <p:spPr>
            <a:xfrm>
              <a:off x="2806825" y="1305425"/>
              <a:ext cx="53125" cy="37600"/>
            </a:xfrm>
            <a:custGeom>
              <a:avLst/>
              <a:gdLst/>
              <a:ahLst/>
              <a:cxnLst/>
              <a:rect l="l" t="t" r="r" b="b"/>
              <a:pathLst>
                <a:path w="2125" h="1504" extrusionOk="0">
                  <a:moveTo>
                    <a:pt x="1031" y="1"/>
                  </a:moveTo>
                  <a:cubicBezTo>
                    <a:pt x="873" y="1"/>
                    <a:pt x="712" y="59"/>
                    <a:pt x="567" y="197"/>
                  </a:cubicBezTo>
                  <a:cubicBezTo>
                    <a:pt x="0" y="740"/>
                    <a:pt x="498" y="1503"/>
                    <a:pt x="1090" y="1503"/>
                  </a:cubicBezTo>
                  <a:cubicBezTo>
                    <a:pt x="1260" y="1503"/>
                    <a:pt x="1438" y="1441"/>
                    <a:pt x="1600" y="1291"/>
                  </a:cubicBezTo>
                  <a:cubicBezTo>
                    <a:pt x="2124" y="767"/>
                    <a:pt x="1603" y="1"/>
                    <a:pt x="10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00" name="Google Shape;1800;p60"/>
            <p:cNvSpPr/>
            <p:nvPr/>
          </p:nvSpPr>
          <p:spPr>
            <a:xfrm>
              <a:off x="3298875" y="1915225"/>
              <a:ext cx="92900" cy="65575"/>
            </a:xfrm>
            <a:custGeom>
              <a:avLst/>
              <a:gdLst/>
              <a:ahLst/>
              <a:cxnLst/>
              <a:rect l="l" t="t" r="r" b="b"/>
              <a:pathLst>
                <a:path w="3716" h="2623" extrusionOk="0">
                  <a:moveTo>
                    <a:pt x="1818" y="0"/>
                  </a:moveTo>
                  <a:cubicBezTo>
                    <a:pt x="1527" y="0"/>
                    <a:pt x="1223" y="108"/>
                    <a:pt x="946" y="365"/>
                  </a:cubicBezTo>
                  <a:cubicBezTo>
                    <a:pt x="0" y="1264"/>
                    <a:pt x="895" y="2623"/>
                    <a:pt x="1911" y="2623"/>
                  </a:cubicBezTo>
                  <a:cubicBezTo>
                    <a:pt x="2201" y="2623"/>
                    <a:pt x="2500" y="2512"/>
                    <a:pt x="2770" y="2249"/>
                  </a:cubicBezTo>
                  <a:cubicBezTo>
                    <a:pt x="3716" y="1327"/>
                    <a:pt x="2840" y="0"/>
                    <a:pt x="18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01" name="Google Shape;1801;p60"/>
            <p:cNvSpPr/>
            <p:nvPr/>
          </p:nvSpPr>
          <p:spPr>
            <a:xfrm>
              <a:off x="3352825" y="1772100"/>
              <a:ext cx="67525" cy="47275"/>
            </a:xfrm>
            <a:custGeom>
              <a:avLst/>
              <a:gdLst/>
              <a:ahLst/>
              <a:cxnLst/>
              <a:rect l="l" t="t" r="r" b="b"/>
              <a:pathLst>
                <a:path w="2701" h="1891" extrusionOk="0">
                  <a:moveTo>
                    <a:pt x="1325" y="1"/>
                  </a:moveTo>
                  <a:cubicBezTo>
                    <a:pt x="1124" y="1"/>
                    <a:pt x="918" y="76"/>
                    <a:pt x="733" y="254"/>
                  </a:cubicBezTo>
                  <a:cubicBezTo>
                    <a:pt x="1" y="916"/>
                    <a:pt x="628" y="1890"/>
                    <a:pt x="1373" y="1890"/>
                  </a:cubicBezTo>
                  <a:cubicBezTo>
                    <a:pt x="1585" y="1890"/>
                    <a:pt x="1807" y="1811"/>
                    <a:pt x="2010" y="1622"/>
                  </a:cubicBezTo>
                  <a:cubicBezTo>
                    <a:pt x="2700" y="979"/>
                    <a:pt x="2049" y="1"/>
                    <a:pt x="132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02" name="Google Shape;1802;p60"/>
            <p:cNvSpPr/>
            <p:nvPr/>
          </p:nvSpPr>
          <p:spPr>
            <a:xfrm>
              <a:off x="3105175" y="1300600"/>
              <a:ext cx="81450" cy="56650"/>
            </a:xfrm>
            <a:custGeom>
              <a:avLst/>
              <a:gdLst/>
              <a:ahLst/>
              <a:cxnLst/>
              <a:rect l="l" t="t" r="r" b="b"/>
              <a:pathLst>
                <a:path w="3258" h="2266" extrusionOk="0">
                  <a:moveTo>
                    <a:pt x="1610" y="0"/>
                  </a:moveTo>
                  <a:cubicBezTo>
                    <a:pt x="1355" y="0"/>
                    <a:pt x="1091" y="97"/>
                    <a:pt x="852" y="329"/>
                  </a:cubicBezTo>
                  <a:cubicBezTo>
                    <a:pt x="1" y="1086"/>
                    <a:pt x="768" y="2266"/>
                    <a:pt x="1666" y="2266"/>
                  </a:cubicBezTo>
                  <a:cubicBezTo>
                    <a:pt x="1923" y="2266"/>
                    <a:pt x="2190" y="2170"/>
                    <a:pt x="2433" y="1940"/>
                  </a:cubicBezTo>
                  <a:cubicBezTo>
                    <a:pt x="3258" y="1162"/>
                    <a:pt x="2492" y="0"/>
                    <a:pt x="16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03" name="Google Shape;1803;p60"/>
            <p:cNvSpPr/>
            <p:nvPr/>
          </p:nvSpPr>
          <p:spPr>
            <a:xfrm>
              <a:off x="2950725" y="1052550"/>
              <a:ext cx="73825" cy="52075"/>
            </a:xfrm>
            <a:custGeom>
              <a:avLst/>
              <a:gdLst/>
              <a:ahLst/>
              <a:cxnLst/>
              <a:rect l="l" t="t" r="r" b="b"/>
              <a:pathLst>
                <a:path w="2953" h="2083" extrusionOk="0">
                  <a:moveTo>
                    <a:pt x="1410" y="0"/>
                  </a:moveTo>
                  <a:cubicBezTo>
                    <a:pt x="1183" y="0"/>
                    <a:pt x="949" y="84"/>
                    <a:pt x="738" y="282"/>
                  </a:cubicBezTo>
                  <a:cubicBezTo>
                    <a:pt x="0" y="996"/>
                    <a:pt x="716" y="2083"/>
                    <a:pt x="1514" y="2083"/>
                  </a:cubicBezTo>
                  <a:cubicBezTo>
                    <a:pt x="1735" y="2083"/>
                    <a:pt x="1962" y="1999"/>
                    <a:pt x="2167" y="1801"/>
                  </a:cubicBezTo>
                  <a:cubicBezTo>
                    <a:pt x="2952" y="1087"/>
                    <a:pt x="2228" y="0"/>
                    <a:pt x="14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1804" name="Google Shape;1804;p60"/>
          <p:cNvSpPr txBox="1">
            <a:spLocks noGrp="1"/>
          </p:cNvSpPr>
          <p:nvPr>
            <p:ph type="title"/>
          </p:nvPr>
        </p:nvSpPr>
        <p:spPr>
          <a:xfrm>
            <a:off x="690700" y="356639"/>
            <a:ext cx="7767600" cy="701400"/>
          </a:xfrm>
          <a:prstGeom prst="rect">
            <a:avLst/>
          </a:prstGeom>
        </p:spPr>
        <p:txBody>
          <a:bodyPr spcFirstLastPara="1" wrap="square" lIns="0" tIns="0" rIns="0" bIns="0" anchor="t" anchorCtr="0">
            <a:noAutofit/>
          </a:bodyPr>
          <a:lstStyle>
            <a:lvl1pPr lvl="0" algn="ctr" rtl="0">
              <a:spcBef>
                <a:spcPts val="0"/>
              </a:spcBef>
              <a:spcAft>
                <a:spcPts val="0"/>
              </a:spcAft>
              <a:buClr>
                <a:schemeClr val="accent1"/>
              </a:buClr>
              <a:buSzPts val="3600"/>
              <a:buNone/>
              <a:defRPr>
                <a:solidFill>
                  <a:schemeClr val="accent1"/>
                </a:solidFill>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805" name="Google Shape;1805;p60"/>
          <p:cNvSpPr txBox="1">
            <a:spLocks noGrp="1"/>
          </p:cNvSpPr>
          <p:nvPr>
            <p:ph type="title" idx="2"/>
          </p:nvPr>
        </p:nvSpPr>
        <p:spPr>
          <a:xfrm>
            <a:off x="3657600" y="3985521"/>
            <a:ext cx="1828800" cy="823800"/>
          </a:xfrm>
          <a:prstGeom prst="rect">
            <a:avLst/>
          </a:prstGeom>
        </p:spPr>
        <p:txBody>
          <a:bodyPr spcFirstLastPara="1" wrap="square" lIns="0" tIns="0" rIns="0" bIns="0" anchor="t" anchorCtr="0">
            <a:noAutofit/>
          </a:bodyPr>
          <a:lstStyle>
            <a:lvl1pPr lvl="0" algn="ctr" rtl="0">
              <a:spcBef>
                <a:spcPts val="0"/>
              </a:spcBef>
              <a:spcAft>
                <a:spcPts val="0"/>
              </a:spcAft>
              <a:buClr>
                <a:schemeClr val="accent2"/>
              </a:buClr>
              <a:buSzPts val="1400"/>
              <a:buFont typeface="Open Sans"/>
              <a:buNone/>
              <a:defRPr sz="1400" b="0">
                <a:solidFill>
                  <a:schemeClr val="accent1"/>
                </a:solidFill>
                <a:latin typeface="Open Sans"/>
                <a:ea typeface="Open Sans"/>
                <a:cs typeface="Open Sans"/>
                <a:sym typeface="Open Sans"/>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806" name="Google Shape;1806;p60"/>
          <p:cNvSpPr txBox="1">
            <a:spLocks noGrp="1"/>
          </p:cNvSpPr>
          <p:nvPr>
            <p:ph type="title" idx="3"/>
          </p:nvPr>
        </p:nvSpPr>
        <p:spPr>
          <a:xfrm>
            <a:off x="3657600" y="3257549"/>
            <a:ext cx="1828800" cy="485100"/>
          </a:xfrm>
          <a:prstGeom prst="rect">
            <a:avLst/>
          </a:prstGeom>
        </p:spPr>
        <p:txBody>
          <a:bodyPr spcFirstLastPara="1" wrap="square" lIns="0" tIns="0" rIns="0" bIns="0" anchor="b" anchorCtr="0">
            <a:noAutofit/>
          </a:bodyPr>
          <a:lstStyle>
            <a:lvl1pPr lvl="0" algn="ctr" rtl="0">
              <a:spcBef>
                <a:spcPts val="0"/>
              </a:spcBef>
              <a:spcAft>
                <a:spcPts val="0"/>
              </a:spcAft>
              <a:buClr>
                <a:schemeClr val="accent2"/>
              </a:buClr>
              <a:buSzPts val="2100"/>
              <a:buNone/>
              <a:defRPr sz="1800">
                <a:solidFill>
                  <a:schemeClr val="accent1"/>
                </a:solidFill>
              </a:defRPr>
            </a:lvl1pPr>
            <a:lvl2pPr lvl="1" algn="ctr" rtl="0">
              <a:spcBef>
                <a:spcPts val="0"/>
              </a:spcBef>
              <a:spcAft>
                <a:spcPts val="0"/>
              </a:spcAft>
              <a:buSzPts val="2800"/>
              <a:buFont typeface="Teko"/>
              <a:buNone/>
              <a:defRPr b="1">
                <a:latin typeface="Teko"/>
                <a:ea typeface="Teko"/>
                <a:cs typeface="Teko"/>
                <a:sym typeface="Teko"/>
              </a:defRPr>
            </a:lvl2pPr>
            <a:lvl3pPr lvl="2" algn="ctr" rtl="0">
              <a:spcBef>
                <a:spcPts val="0"/>
              </a:spcBef>
              <a:spcAft>
                <a:spcPts val="0"/>
              </a:spcAft>
              <a:buSzPts val="2800"/>
              <a:buFont typeface="Teko"/>
              <a:buNone/>
              <a:defRPr b="1">
                <a:latin typeface="Teko"/>
                <a:ea typeface="Teko"/>
                <a:cs typeface="Teko"/>
                <a:sym typeface="Teko"/>
              </a:defRPr>
            </a:lvl3pPr>
            <a:lvl4pPr lvl="3" algn="ctr" rtl="0">
              <a:spcBef>
                <a:spcPts val="0"/>
              </a:spcBef>
              <a:spcAft>
                <a:spcPts val="0"/>
              </a:spcAft>
              <a:buSzPts val="2800"/>
              <a:buFont typeface="Teko"/>
              <a:buNone/>
              <a:defRPr b="1">
                <a:latin typeface="Teko"/>
                <a:ea typeface="Teko"/>
                <a:cs typeface="Teko"/>
                <a:sym typeface="Teko"/>
              </a:defRPr>
            </a:lvl4pPr>
            <a:lvl5pPr lvl="4" algn="ctr" rtl="0">
              <a:spcBef>
                <a:spcPts val="0"/>
              </a:spcBef>
              <a:spcAft>
                <a:spcPts val="0"/>
              </a:spcAft>
              <a:buSzPts val="2800"/>
              <a:buFont typeface="Teko"/>
              <a:buNone/>
              <a:defRPr b="1">
                <a:latin typeface="Teko"/>
                <a:ea typeface="Teko"/>
                <a:cs typeface="Teko"/>
                <a:sym typeface="Teko"/>
              </a:defRPr>
            </a:lvl5pPr>
            <a:lvl6pPr lvl="5" algn="ctr" rtl="0">
              <a:spcBef>
                <a:spcPts val="0"/>
              </a:spcBef>
              <a:spcAft>
                <a:spcPts val="0"/>
              </a:spcAft>
              <a:buSzPts val="2800"/>
              <a:buFont typeface="Teko"/>
              <a:buNone/>
              <a:defRPr b="1">
                <a:latin typeface="Teko"/>
                <a:ea typeface="Teko"/>
                <a:cs typeface="Teko"/>
                <a:sym typeface="Teko"/>
              </a:defRPr>
            </a:lvl6pPr>
            <a:lvl7pPr lvl="6" algn="ctr" rtl="0">
              <a:spcBef>
                <a:spcPts val="0"/>
              </a:spcBef>
              <a:spcAft>
                <a:spcPts val="0"/>
              </a:spcAft>
              <a:buSzPts val="2800"/>
              <a:buFont typeface="Teko"/>
              <a:buNone/>
              <a:defRPr b="1">
                <a:latin typeface="Teko"/>
                <a:ea typeface="Teko"/>
                <a:cs typeface="Teko"/>
                <a:sym typeface="Teko"/>
              </a:defRPr>
            </a:lvl7pPr>
            <a:lvl8pPr lvl="7" algn="ctr" rtl="0">
              <a:spcBef>
                <a:spcPts val="0"/>
              </a:spcBef>
              <a:spcAft>
                <a:spcPts val="0"/>
              </a:spcAft>
              <a:buSzPts val="2800"/>
              <a:buFont typeface="Teko"/>
              <a:buNone/>
              <a:defRPr b="1">
                <a:latin typeface="Teko"/>
                <a:ea typeface="Teko"/>
                <a:cs typeface="Teko"/>
                <a:sym typeface="Teko"/>
              </a:defRPr>
            </a:lvl8pPr>
            <a:lvl9pPr lvl="8" algn="ctr" rtl="0">
              <a:spcBef>
                <a:spcPts val="0"/>
              </a:spcBef>
              <a:spcAft>
                <a:spcPts val="0"/>
              </a:spcAft>
              <a:buSzPts val="2800"/>
              <a:buFont typeface="Teko"/>
              <a:buNone/>
              <a:defRPr b="1">
                <a:latin typeface="Teko"/>
                <a:ea typeface="Teko"/>
                <a:cs typeface="Teko"/>
                <a:sym typeface="Teko"/>
              </a:defRPr>
            </a:lvl9pPr>
          </a:lstStyle>
          <a:p>
            <a:endParaRPr/>
          </a:p>
        </p:txBody>
      </p:sp>
      <p:sp>
        <p:nvSpPr>
          <p:cNvPr id="1807" name="Google Shape;1807;p60"/>
          <p:cNvSpPr txBox="1">
            <a:spLocks noGrp="1"/>
          </p:cNvSpPr>
          <p:nvPr>
            <p:ph type="title" idx="4"/>
          </p:nvPr>
        </p:nvSpPr>
        <p:spPr>
          <a:xfrm>
            <a:off x="950975" y="3985521"/>
            <a:ext cx="1828800" cy="823800"/>
          </a:xfrm>
          <a:prstGeom prst="rect">
            <a:avLst/>
          </a:prstGeom>
        </p:spPr>
        <p:txBody>
          <a:bodyPr spcFirstLastPara="1" wrap="square" lIns="0" tIns="0" rIns="0" bIns="0" anchor="t" anchorCtr="0">
            <a:noAutofit/>
          </a:bodyPr>
          <a:lstStyle>
            <a:lvl1pPr lvl="0" algn="ctr" rtl="0">
              <a:spcBef>
                <a:spcPts val="0"/>
              </a:spcBef>
              <a:spcAft>
                <a:spcPts val="0"/>
              </a:spcAft>
              <a:buClr>
                <a:schemeClr val="accent2"/>
              </a:buClr>
              <a:buSzPts val="1400"/>
              <a:buFont typeface="Open Sans"/>
              <a:buNone/>
              <a:defRPr sz="1400" b="0">
                <a:solidFill>
                  <a:schemeClr val="accent1"/>
                </a:solidFill>
                <a:latin typeface="Open Sans"/>
                <a:ea typeface="Open Sans"/>
                <a:cs typeface="Open Sans"/>
                <a:sym typeface="Open Sans"/>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808" name="Google Shape;1808;p60"/>
          <p:cNvSpPr txBox="1">
            <a:spLocks noGrp="1"/>
          </p:cNvSpPr>
          <p:nvPr>
            <p:ph type="title" idx="5"/>
          </p:nvPr>
        </p:nvSpPr>
        <p:spPr>
          <a:xfrm>
            <a:off x="950975" y="3257549"/>
            <a:ext cx="1828800" cy="485100"/>
          </a:xfrm>
          <a:prstGeom prst="rect">
            <a:avLst/>
          </a:prstGeom>
        </p:spPr>
        <p:txBody>
          <a:bodyPr spcFirstLastPara="1" wrap="square" lIns="0" tIns="0" rIns="0" bIns="0" anchor="b" anchorCtr="0">
            <a:noAutofit/>
          </a:bodyPr>
          <a:lstStyle>
            <a:lvl1pPr lvl="0" algn="ctr" rtl="0">
              <a:spcBef>
                <a:spcPts val="0"/>
              </a:spcBef>
              <a:spcAft>
                <a:spcPts val="0"/>
              </a:spcAft>
              <a:buClr>
                <a:schemeClr val="accent2"/>
              </a:buClr>
              <a:buSzPts val="2100"/>
              <a:buNone/>
              <a:defRPr sz="1800">
                <a:solidFill>
                  <a:schemeClr val="accent1"/>
                </a:solidFill>
              </a:defRPr>
            </a:lvl1pPr>
            <a:lvl2pPr lvl="1" algn="ctr" rtl="0">
              <a:spcBef>
                <a:spcPts val="0"/>
              </a:spcBef>
              <a:spcAft>
                <a:spcPts val="0"/>
              </a:spcAft>
              <a:buSzPts val="2800"/>
              <a:buFont typeface="Teko"/>
              <a:buNone/>
              <a:defRPr b="1">
                <a:latin typeface="Teko"/>
                <a:ea typeface="Teko"/>
                <a:cs typeface="Teko"/>
                <a:sym typeface="Teko"/>
              </a:defRPr>
            </a:lvl2pPr>
            <a:lvl3pPr lvl="2" algn="ctr" rtl="0">
              <a:spcBef>
                <a:spcPts val="0"/>
              </a:spcBef>
              <a:spcAft>
                <a:spcPts val="0"/>
              </a:spcAft>
              <a:buSzPts val="2800"/>
              <a:buFont typeface="Teko"/>
              <a:buNone/>
              <a:defRPr b="1">
                <a:latin typeface="Teko"/>
                <a:ea typeface="Teko"/>
                <a:cs typeface="Teko"/>
                <a:sym typeface="Teko"/>
              </a:defRPr>
            </a:lvl3pPr>
            <a:lvl4pPr lvl="3" algn="ctr" rtl="0">
              <a:spcBef>
                <a:spcPts val="0"/>
              </a:spcBef>
              <a:spcAft>
                <a:spcPts val="0"/>
              </a:spcAft>
              <a:buSzPts val="2800"/>
              <a:buFont typeface="Teko"/>
              <a:buNone/>
              <a:defRPr b="1">
                <a:latin typeface="Teko"/>
                <a:ea typeface="Teko"/>
                <a:cs typeface="Teko"/>
                <a:sym typeface="Teko"/>
              </a:defRPr>
            </a:lvl4pPr>
            <a:lvl5pPr lvl="4" algn="ctr" rtl="0">
              <a:spcBef>
                <a:spcPts val="0"/>
              </a:spcBef>
              <a:spcAft>
                <a:spcPts val="0"/>
              </a:spcAft>
              <a:buSzPts val="2800"/>
              <a:buFont typeface="Teko"/>
              <a:buNone/>
              <a:defRPr b="1">
                <a:latin typeface="Teko"/>
                <a:ea typeface="Teko"/>
                <a:cs typeface="Teko"/>
                <a:sym typeface="Teko"/>
              </a:defRPr>
            </a:lvl5pPr>
            <a:lvl6pPr lvl="5" algn="ctr" rtl="0">
              <a:spcBef>
                <a:spcPts val="0"/>
              </a:spcBef>
              <a:spcAft>
                <a:spcPts val="0"/>
              </a:spcAft>
              <a:buSzPts val="2800"/>
              <a:buFont typeface="Teko"/>
              <a:buNone/>
              <a:defRPr b="1">
                <a:latin typeface="Teko"/>
                <a:ea typeface="Teko"/>
                <a:cs typeface="Teko"/>
                <a:sym typeface="Teko"/>
              </a:defRPr>
            </a:lvl6pPr>
            <a:lvl7pPr lvl="6" algn="ctr" rtl="0">
              <a:spcBef>
                <a:spcPts val="0"/>
              </a:spcBef>
              <a:spcAft>
                <a:spcPts val="0"/>
              </a:spcAft>
              <a:buSzPts val="2800"/>
              <a:buFont typeface="Teko"/>
              <a:buNone/>
              <a:defRPr b="1">
                <a:latin typeface="Teko"/>
                <a:ea typeface="Teko"/>
                <a:cs typeface="Teko"/>
                <a:sym typeface="Teko"/>
              </a:defRPr>
            </a:lvl7pPr>
            <a:lvl8pPr lvl="7" algn="ctr" rtl="0">
              <a:spcBef>
                <a:spcPts val="0"/>
              </a:spcBef>
              <a:spcAft>
                <a:spcPts val="0"/>
              </a:spcAft>
              <a:buSzPts val="2800"/>
              <a:buFont typeface="Teko"/>
              <a:buNone/>
              <a:defRPr b="1">
                <a:latin typeface="Teko"/>
                <a:ea typeface="Teko"/>
                <a:cs typeface="Teko"/>
                <a:sym typeface="Teko"/>
              </a:defRPr>
            </a:lvl8pPr>
            <a:lvl9pPr lvl="8" algn="ctr" rtl="0">
              <a:spcBef>
                <a:spcPts val="0"/>
              </a:spcBef>
              <a:spcAft>
                <a:spcPts val="0"/>
              </a:spcAft>
              <a:buSzPts val="2800"/>
              <a:buFont typeface="Teko"/>
              <a:buNone/>
              <a:defRPr b="1">
                <a:latin typeface="Teko"/>
                <a:ea typeface="Teko"/>
                <a:cs typeface="Teko"/>
                <a:sym typeface="Teko"/>
              </a:defRPr>
            </a:lvl9pPr>
          </a:lstStyle>
          <a:p>
            <a:endParaRPr/>
          </a:p>
        </p:txBody>
      </p:sp>
      <p:sp>
        <p:nvSpPr>
          <p:cNvPr id="1809" name="Google Shape;1809;p60"/>
          <p:cNvSpPr txBox="1">
            <a:spLocks noGrp="1"/>
          </p:cNvSpPr>
          <p:nvPr>
            <p:ph type="title" idx="6"/>
          </p:nvPr>
        </p:nvSpPr>
        <p:spPr>
          <a:xfrm>
            <a:off x="6411475" y="3985521"/>
            <a:ext cx="1828800" cy="823800"/>
          </a:xfrm>
          <a:prstGeom prst="rect">
            <a:avLst/>
          </a:prstGeom>
        </p:spPr>
        <p:txBody>
          <a:bodyPr spcFirstLastPara="1" wrap="square" lIns="0" tIns="0" rIns="0" bIns="0" anchor="t" anchorCtr="0">
            <a:noAutofit/>
          </a:bodyPr>
          <a:lstStyle>
            <a:lvl1pPr lvl="0" algn="ctr" rtl="0">
              <a:spcBef>
                <a:spcPts val="0"/>
              </a:spcBef>
              <a:spcAft>
                <a:spcPts val="0"/>
              </a:spcAft>
              <a:buClr>
                <a:schemeClr val="accent2"/>
              </a:buClr>
              <a:buSzPts val="1400"/>
              <a:buFont typeface="Open Sans"/>
              <a:buNone/>
              <a:defRPr sz="1400" b="0">
                <a:solidFill>
                  <a:schemeClr val="accent1"/>
                </a:solidFill>
                <a:latin typeface="Open Sans"/>
                <a:ea typeface="Open Sans"/>
                <a:cs typeface="Open Sans"/>
                <a:sym typeface="Open Sans"/>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810" name="Google Shape;1810;p60"/>
          <p:cNvSpPr txBox="1">
            <a:spLocks noGrp="1"/>
          </p:cNvSpPr>
          <p:nvPr>
            <p:ph type="title" idx="7"/>
          </p:nvPr>
        </p:nvSpPr>
        <p:spPr>
          <a:xfrm>
            <a:off x="6411475" y="3257549"/>
            <a:ext cx="1828800" cy="485100"/>
          </a:xfrm>
          <a:prstGeom prst="rect">
            <a:avLst/>
          </a:prstGeom>
        </p:spPr>
        <p:txBody>
          <a:bodyPr spcFirstLastPara="1" wrap="square" lIns="0" tIns="0" rIns="0" bIns="0" anchor="b" anchorCtr="0">
            <a:noAutofit/>
          </a:bodyPr>
          <a:lstStyle>
            <a:lvl1pPr lvl="0" algn="ctr" rtl="0">
              <a:spcBef>
                <a:spcPts val="0"/>
              </a:spcBef>
              <a:spcAft>
                <a:spcPts val="0"/>
              </a:spcAft>
              <a:buClr>
                <a:schemeClr val="accent2"/>
              </a:buClr>
              <a:buSzPts val="2100"/>
              <a:buNone/>
              <a:defRPr sz="1800">
                <a:solidFill>
                  <a:schemeClr val="accent1"/>
                </a:solidFill>
              </a:defRPr>
            </a:lvl1pPr>
            <a:lvl2pPr lvl="1" algn="ctr" rtl="0">
              <a:spcBef>
                <a:spcPts val="0"/>
              </a:spcBef>
              <a:spcAft>
                <a:spcPts val="0"/>
              </a:spcAft>
              <a:buSzPts val="2800"/>
              <a:buFont typeface="Teko"/>
              <a:buNone/>
              <a:defRPr b="1">
                <a:latin typeface="Teko"/>
                <a:ea typeface="Teko"/>
                <a:cs typeface="Teko"/>
                <a:sym typeface="Teko"/>
              </a:defRPr>
            </a:lvl2pPr>
            <a:lvl3pPr lvl="2" algn="ctr" rtl="0">
              <a:spcBef>
                <a:spcPts val="0"/>
              </a:spcBef>
              <a:spcAft>
                <a:spcPts val="0"/>
              </a:spcAft>
              <a:buSzPts val="2800"/>
              <a:buFont typeface="Teko"/>
              <a:buNone/>
              <a:defRPr b="1">
                <a:latin typeface="Teko"/>
                <a:ea typeface="Teko"/>
                <a:cs typeface="Teko"/>
                <a:sym typeface="Teko"/>
              </a:defRPr>
            </a:lvl3pPr>
            <a:lvl4pPr lvl="3" algn="ctr" rtl="0">
              <a:spcBef>
                <a:spcPts val="0"/>
              </a:spcBef>
              <a:spcAft>
                <a:spcPts val="0"/>
              </a:spcAft>
              <a:buSzPts val="2800"/>
              <a:buFont typeface="Teko"/>
              <a:buNone/>
              <a:defRPr b="1">
                <a:latin typeface="Teko"/>
                <a:ea typeface="Teko"/>
                <a:cs typeface="Teko"/>
                <a:sym typeface="Teko"/>
              </a:defRPr>
            </a:lvl4pPr>
            <a:lvl5pPr lvl="4" algn="ctr" rtl="0">
              <a:spcBef>
                <a:spcPts val="0"/>
              </a:spcBef>
              <a:spcAft>
                <a:spcPts val="0"/>
              </a:spcAft>
              <a:buSzPts val="2800"/>
              <a:buFont typeface="Teko"/>
              <a:buNone/>
              <a:defRPr b="1">
                <a:latin typeface="Teko"/>
                <a:ea typeface="Teko"/>
                <a:cs typeface="Teko"/>
                <a:sym typeface="Teko"/>
              </a:defRPr>
            </a:lvl5pPr>
            <a:lvl6pPr lvl="5" algn="ctr" rtl="0">
              <a:spcBef>
                <a:spcPts val="0"/>
              </a:spcBef>
              <a:spcAft>
                <a:spcPts val="0"/>
              </a:spcAft>
              <a:buSzPts val="2800"/>
              <a:buFont typeface="Teko"/>
              <a:buNone/>
              <a:defRPr b="1">
                <a:latin typeface="Teko"/>
                <a:ea typeface="Teko"/>
                <a:cs typeface="Teko"/>
                <a:sym typeface="Teko"/>
              </a:defRPr>
            </a:lvl6pPr>
            <a:lvl7pPr lvl="6" algn="ctr" rtl="0">
              <a:spcBef>
                <a:spcPts val="0"/>
              </a:spcBef>
              <a:spcAft>
                <a:spcPts val="0"/>
              </a:spcAft>
              <a:buSzPts val="2800"/>
              <a:buFont typeface="Teko"/>
              <a:buNone/>
              <a:defRPr b="1">
                <a:latin typeface="Teko"/>
                <a:ea typeface="Teko"/>
                <a:cs typeface="Teko"/>
                <a:sym typeface="Teko"/>
              </a:defRPr>
            </a:lvl7pPr>
            <a:lvl8pPr lvl="7" algn="ctr" rtl="0">
              <a:spcBef>
                <a:spcPts val="0"/>
              </a:spcBef>
              <a:spcAft>
                <a:spcPts val="0"/>
              </a:spcAft>
              <a:buSzPts val="2800"/>
              <a:buFont typeface="Teko"/>
              <a:buNone/>
              <a:defRPr b="1">
                <a:latin typeface="Teko"/>
                <a:ea typeface="Teko"/>
                <a:cs typeface="Teko"/>
                <a:sym typeface="Teko"/>
              </a:defRPr>
            </a:lvl8pPr>
            <a:lvl9pPr lvl="8" algn="ctr" rtl="0">
              <a:spcBef>
                <a:spcPts val="0"/>
              </a:spcBef>
              <a:spcAft>
                <a:spcPts val="0"/>
              </a:spcAft>
              <a:buSzPts val="2800"/>
              <a:buFont typeface="Teko"/>
              <a:buNone/>
              <a:defRPr b="1">
                <a:latin typeface="Teko"/>
                <a:ea typeface="Teko"/>
                <a:cs typeface="Teko"/>
                <a:sym typeface="Teko"/>
              </a:defRPr>
            </a:lvl9pPr>
          </a:lstStyle>
          <a:p>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 four columns ">
  <p:cSld name="CUSTOM_2_1_1_3_1_1_1_1">
    <p:bg>
      <p:bgPr>
        <a:solidFill>
          <a:schemeClr val="lt2"/>
        </a:solidFill>
        <a:effectLst/>
      </p:bgPr>
    </p:bg>
    <p:spTree>
      <p:nvGrpSpPr>
        <p:cNvPr id="1" name="Shape 1811"/>
        <p:cNvGrpSpPr/>
        <p:nvPr/>
      </p:nvGrpSpPr>
      <p:grpSpPr>
        <a:xfrm>
          <a:off x="0" y="0"/>
          <a:ext cx="0" cy="0"/>
          <a:chOff x="0" y="0"/>
          <a:chExt cx="0" cy="0"/>
        </a:xfrm>
      </p:grpSpPr>
      <p:sp>
        <p:nvSpPr>
          <p:cNvPr id="1812" name="Google Shape;1812;p61"/>
          <p:cNvSpPr/>
          <p:nvPr/>
        </p:nvSpPr>
        <p:spPr>
          <a:xfrm rot="10800000" flipH="1">
            <a:off x="8353514" y="3509065"/>
            <a:ext cx="2941932" cy="2180718"/>
          </a:xfrm>
          <a:custGeom>
            <a:avLst/>
            <a:gdLst/>
            <a:ahLst/>
            <a:cxnLst/>
            <a:rect l="l" t="t" r="r" b="b"/>
            <a:pathLst>
              <a:path w="52565" h="38964" extrusionOk="0">
                <a:moveTo>
                  <a:pt x="5464" y="0"/>
                </a:moveTo>
                <a:cubicBezTo>
                  <a:pt x="4530" y="1735"/>
                  <a:pt x="3830" y="3569"/>
                  <a:pt x="3296" y="5537"/>
                </a:cubicBezTo>
                <a:cubicBezTo>
                  <a:pt x="1026" y="13657"/>
                  <a:pt x="1" y="24416"/>
                  <a:pt x="10628" y="24416"/>
                </a:cubicBezTo>
                <a:cubicBezTo>
                  <a:pt x="12183" y="24416"/>
                  <a:pt x="13987" y="24186"/>
                  <a:pt x="16072" y="23684"/>
                </a:cubicBezTo>
                <a:cubicBezTo>
                  <a:pt x="18127" y="23187"/>
                  <a:pt x="20021" y="22965"/>
                  <a:pt x="21779" y="22965"/>
                </a:cubicBezTo>
                <a:cubicBezTo>
                  <a:pt x="36692" y="22965"/>
                  <a:pt x="41753" y="38963"/>
                  <a:pt x="51243" y="38963"/>
                </a:cubicBezTo>
                <a:cubicBezTo>
                  <a:pt x="51674" y="38963"/>
                  <a:pt x="52114" y="38930"/>
                  <a:pt x="52565" y="38861"/>
                </a:cubicBezTo>
                <a:lnTo>
                  <a:pt x="5256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13" name="Google Shape;1813;p61"/>
          <p:cNvSpPr/>
          <p:nvPr/>
        </p:nvSpPr>
        <p:spPr>
          <a:xfrm rot="1163670">
            <a:off x="8405767" y="4043018"/>
            <a:ext cx="2309859" cy="2298258"/>
          </a:xfrm>
          <a:custGeom>
            <a:avLst/>
            <a:gdLst/>
            <a:ahLst/>
            <a:cxnLst/>
            <a:rect l="l" t="t" r="r" b="b"/>
            <a:pathLst>
              <a:path w="47783" h="47543" extrusionOk="0">
                <a:moveTo>
                  <a:pt x="23255" y="0"/>
                </a:moveTo>
                <a:cubicBezTo>
                  <a:pt x="19435" y="0"/>
                  <a:pt x="15641" y="1031"/>
                  <a:pt x="12615" y="3322"/>
                </a:cubicBezTo>
                <a:cubicBezTo>
                  <a:pt x="8086" y="6757"/>
                  <a:pt x="5837" y="12380"/>
                  <a:pt x="4560" y="17882"/>
                </a:cubicBezTo>
                <a:cubicBezTo>
                  <a:pt x="2949" y="24569"/>
                  <a:pt x="1" y="39128"/>
                  <a:pt x="4165" y="45329"/>
                </a:cubicBezTo>
                <a:cubicBezTo>
                  <a:pt x="5252" y="46941"/>
                  <a:pt x="6365" y="47543"/>
                  <a:pt x="7488" y="47543"/>
                </a:cubicBezTo>
                <a:cubicBezTo>
                  <a:pt x="10070" y="47543"/>
                  <a:pt x="12708" y="44365"/>
                  <a:pt x="15229" y="42989"/>
                </a:cubicBezTo>
                <a:cubicBezTo>
                  <a:pt x="21643" y="39432"/>
                  <a:pt x="29363" y="41226"/>
                  <a:pt x="35898" y="37001"/>
                </a:cubicBezTo>
                <a:cubicBezTo>
                  <a:pt x="41704" y="33232"/>
                  <a:pt x="46081" y="27092"/>
                  <a:pt x="47327" y="20192"/>
                </a:cubicBezTo>
                <a:cubicBezTo>
                  <a:pt x="47661" y="18368"/>
                  <a:pt x="47783" y="16484"/>
                  <a:pt x="47296" y="14690"/>
                </a:cubicBezTo>
                <a:cubicBezTo>
                  <a:pt x="46506" y="11833"/>
                  <a:pt x="44257" y="9645"/>
                  <a:pt x="41977" y="7790"/>
                </a:cubicBezTo>
                <a:cubicBezTo>
                  <a:pt x="37843" y="4447"/>
                  <a:pt x="33132" y="1590"/>
                  <a:pt x="27874" y="496"/>
                </a:cubicBezTo>
                <a:cubicBezTo>
                  <a:pt x="26363" y="171"/>
                  <a:pt x="24807" y="0"/>
                  <a:pt x="232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1814" name="Google Shape;1814;p61"/>
          <p:cNvGrpSpPr/>
          <p:nvPr/>
        </p:nvGrpSpPr>
        <p:grpSpPr>
          <a:xfrm rot="3625297" flipH="1">
            <a:off x="8735166" y="3787779"/>
            <a:ext cx="1143407" cy="1365753"/>
            <a:chOff x="2641650" y="1052550"/>
            <a:chExt cx="778700" cy="930125"/>
          </a:xfrm>
        </p:grpSpPr>
        <p:sp>
          <p:nvSpPr>
            <p:cNvPr id="1815" name="Google Shape;1815;p61"/>
            <p:cNvSpPr/>
            <p:nvPr/>
          </p:nvSpPr>
          <p:spPr>
            <a:xfrm>
              <a:off x="2922825" y="1529950"/>
              <a:ext cx="86650" cy="84575"/>
            </a:xfrm>
            <a:custGeom>
              <a:avLst/>
              <a:gdLst/>
              <a:ahLst/>
              <a:cxnLst/>
              <a:rect l="l" t="t" r="r" b="b"/>
              <a:pathLst>
                <a:path w="3466" h="3383" extrusionOk="0">
                  <a:moveTo>
                    <a:pt x="1733" y="0"/>
                  </a:moveTo>
                  <a:cubicBezTo>
                    <a:pt x="1451" y="0"/>
                    <a:pt x="1170" y="76"/>
                    <a:pt x="912" y="183"/>
                  </a:cubicBezTo>
                  <a:cubicBezTo>
                    <a:pt x="274" y="456"/>
                    <a:pt x="0" y="1216"/>
                    <a:pt x="30" y="1855"/>
                  </a:cubicBezTo>
                  <a:cubicBezTo>
                    <a:pt x="137" y="2736"/>
                    <a:pt x="877" y="3382"/>
                    <a:pt x="1715" y="3382"/>
                  </a:cubicBezTo>
                  <a:cubicBezTo>
                    <a:pt x="1831" y="3382"/>
                    <a:pt x="1949" y="3370"/>
                    <a:pt x="2067" y="3344"/>
                  </a:cubicBezTo>
                  <a:cubicBezTo>
                    <a:pt x="2979" y="3101"/>
                    <a:pt x="3465" y="2189"/>
                    <a:pt x="3313" y="1338"/>
                  </a:cubicBezTo>
                  <a:cubicBezTo>
                    <a:pt x="3252" y="882"/>
                    <a:pt x="2918" y="517"/>
                    <a:pt x="2553" y="274"/>
                  </a:cubicBezTo>
                  <a:cubicBezTo>
                    <a:pt x="2295" y="76"/>
                    <a:pt x="2014" y="0"/>
                    <a:pt x="17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16" name="Google Shape;1816;p61"/>
            <p:cNvSpPr/>
            <p:nvPr/>
          </p:nvSpPr>
          <p:spPr>
            <a:xfrm>
              <a:off x="3085075" y="1594825"/>
              <a:ext cx="89575" cy="63675"/>
            </a:xfrm>
            <a:custGeom>
              <a:avLst/>
              <a:gdLst/>
              <a:ahLst/>
              <a:cxnLst/>
              <a:rect l="l" t="t" r="r" b="b"/>
              <a:pathLst>
                <a:path w="3583" h="2547" extrusionOk="0">
                  <a:moveTo>
                    <a:pt x="1728" y="1"/>
                  </a:moveTo>
                  <a:cubicBezTo>
                    <a:pt x="1448" y="1"/>
                    <a:pt x="1158" y="105"/>
                    <a:pt x="896" y="354"/>
                  </a:cubicBezTo>
                  <a:cubicBezTo>
                    <a:pt x="1" y="1249"/>
                    <a:pt x="841" y="2546"/>
                    <a:pt x="1816" y="2546"/>
                  </a:cubicBezTo>
                  <a:cubicBezTo>
                    <a:pt x="2098" y="2546"/>
                    <a:pt x="2393" y="2437"/>
                    <a:pt x="2659" y="2178"/>
                  </a:cubicBezTo>
                  <a:cubicBezTo>
                    <a:pt x="3583" y="1301"/>
                    <a:pt x="2717" y="1"/>
                    <a:pt x="17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17" name="Google Shape;1817;p61"/>
            <p:cNvSpPr/>
            <p:nvPr/>
          </p:nvSpPr>
          <p:spPr>
            <a:xfrm>
              <a:off x="2987175" y="1706400"/>
              <a:ext cx="80400" cy="56325"/>
            </a:xfrm>
            <a:custGeom>
              <a:avLst/>
              <a:gdLst/>
              <a:ahLst/>
              <a:cxnLst/>
              <a:rect l="l" t="t" r="r" b="b"/>
              <a:pathLst>
                <a:path w="3216" h="2253" extrusionOk="0">
                  <a:moveTo>
                    <a:pt x="1553" y="1"/>
                  </a:moveTo>
                  <a:cubicBezTo>
                    <a:pt x="1311" y="1"/>
                    <a:pt x="1059" y="89"/>
                    <a:pt x="830" y="298"/>
                  </a:cubicBezTo>
                  <a:cubicBezTo>
                    <a:pt x="0" y="1081"/>
                    <a:pt x="762" y="2253"/>
                    <a:pt x="1642" y="2253"/>
                  </a:cubicBezTo>
                  <a:cubicBezTo>
                    <a:pt x="1890" y="2253"/>
                    <a:pt x="2147" y="2160"/>
                    <a:pt x="2381" y="1940"/>
                  </a:cubicBezTo>
                  <a:cubicBezTo>
                    <a:pt x="3216" y="1176"/>
                    <a:pt x="2440" y="1"/>
                    <a:pt x="15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18" name="Google Shape;1818;p61"/>
            <p:cNvSpPr/>
            <p:nvPr/>
          </p:nvSpPr>
          <p:spPr>
            <a:xfrm>
              <a:off x="2711500" y="1658375"/>
              <a:ext cx="79875" cy="67600"/>
            </a:xfrm>
            <a:custGeom>
              <a:avLst/>
              <a:gdLst/>
              <a:ahLst/>
              <a:cxnLst/>
              <a:rect l="l" t="t" r="r" b="b"/>
              <a:pathLst>
                <a:path w="3195" h="2704" extrusionOk="0">
                  <a:moveTo>
                    <a:pt x="1352" y="0"/>
                  </a:moveTo>
                  <a:cubicBezTo>
                    <a:pt x="1059" y="0"/>
                    <a:pt x="763" y="107"/>
                    <a:pt x="581" y="304"/>
                  </a:cubicBezTo>
                  <a:cubicBezTo>
                    <a:pt x="505" y="369"/>
                    <a:pt x="449" y="433"/>
                    <a:pt x="403" y="501"/>
                  </a:cubicBezTo>
                  <a:lnTo>
                    <a:pt x="403" y="501"/>
                  </a:lnTo>
                  <a:cubicBezTo>
                    <a:pt x="126" y="879"/>
                    <a:pt x="0" y="1470"/>
                    <a:pt x="277" y="1885"/>
                  </a:cubicBezTo>
                  <a:cubicBezTo>
                    <a:pt x="606" y="2415"/>
                    <a:pt x="1089" y="2703"/>
                    <a:pt x="1607" y="2703"/>
                  </a:cubicBezTo>
                  <a:cubicBezTo>
                    <a:pt x="1950" y="2703"/>
                    <a:pt x="2308" y="2577"/>
                    <a:pt x="2647" y="2310"/>
                  </a:cubicBezTo>
                  <a:cubicBezTo>
                    <a:pt x="3195" y="1885"/>
                    <a:pt x="3164" y="943"/>
                    <a:pt x="2708" y="517"/>
                  </a:cubicBezTo>
                  <a:cubicBezTo>
                    <a:pt x="2469" y="305"/>
                    <a:pt x="2184" y="168"/>
                    <a:pt x="1898" y="124"/>
                  </a:cubicBezTo>
                  <a:lnTo>
                    <a:pt x="1898" y="124"/>
                  </a:lnTo>
                  <a:cubicBezTo>
                    <a:pt x="1828" y="91"/>
                    <a:pt x="1754" y="66"/>
                    <a:pt x="1678" y="48"/>
                  </a:cubicBezTo>
                  <a:lnTo>
                    <a:pt x="1678" y="48"/>
                  </a:lnTo>
                  <a:cubicBezTo>
                    <a:pt x="1574" y="16"/>
                    <a:pt x="1463" y="0"/>
                    <a:pt x="13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19" name="Google Shape;1819;p61"/>
            <p:cNvSpPr/>
            <p:nvPr/>
          </p:nvSpPr>
          <p:spPr>
            <a:xfrm>
              <a:off x="2812250" y="1404200"/>
              <a:ext cx="72650" cy="51550"/>
            </a:xfrm>
            <a:custGeom>
              <a:avLst/>
              <a:gdLst/>
              <a:ahLst/>
              <a:cxnLst/>
              <a:rect l="l" t="t" r="r" b="b"/>
              <a:pathLst>
                <a:path w="2906" h="2062" extrusionOk="0">
                  <a:moveTo>
                    <a:pt x="1443" y="0"/>
                  </a:moveTo>
                  <a:cubicBezTo>
                    <a:pt x="1218" y="0"/>
                    <a:pt x="986" y="85"/>
                    <a:pt x="776" y="289"/>
                  </a:cubicBezTo>
                  <a:cubicBezTo>
                    <a:pt x="0" y="993"/>
                    <a:pt x="696" y="2061"/>
                    <a:pt x="1486" y="2061"/>
                  </a:cubicBezTo>
                  <a:cubicBezTo>
                    <a:pt x="1719" y="2061"/>
                    <a:pt x="1960" y="1969"/>
                    <a:pt x="2174" y="1748"/>
                  </a:cubicBezTo>
                  <a:cubicBezTo>
                    <a:pt x="2906" y="1039"/>
                    <a:pt x="2225" y="0"/>
                    <a:pt x="14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20" name="Google Shape;1820;p61"/>
            <p:cNvSpPr/>
            <p:nvPr/>
          </p:nvSpPr>
          <p:spPr>
            <a:xfrm>
              <a:off x="3030100" y="1453050"/>
              <a:ext cx="78900" cy="67150"/>
            </a:xfrm>
            <a:custGeom>
              <a:avLst/>
              <a:gdLst/>
              <a:ahLst/>
              <a:cxnLst/>
              <a:rect l="l" t="t" r="r" b="b"/>
              <a:pathLst>
                <a:path w="3156" h="2686" extrusionOk="0">
                  <a:moveTo>
                    <a:pt x="1914" y="0"/>
                  </a:moveTo>
                  <a:cubicBezTo>
                    <a:pt x="1668" y="0"/>
                    <a:pt x="1424" y="80"/>
                    <a:pt x="1241" y="250"/>
                  </a:cubicBezTo>
                  <a:cubicBezTo>
                    <a:pt x="815" y="706"/>
                    <a:pt x="299" y="1131"/>
                    <a:pt x="116" y="1739"/>
                  </a:cubicBezTo>
                  <a:cubicBezTo>
                    <a:pt x="1" y="2144"/>
                    <a:pt x="297" y="2686"/>
                    <a:pt x="719" y="2686"/>
                  </a:cubicBezTo>
                  <a:cubicBezTo>
                    <a:pt x="741" y="2686"/>
                    <a:pt x="763" y="2684"/>
                    <a:pt x="785" y="2681"/>
                  </a:cubicBezTo>
                  <a:cubicBezTo>
                    <a:pt x="1423" y="2620"/>
                    <a:pt x="1879" y="2286"/>
                    <a:pt x="2426" y="1921"/>
                  </a:cubicBezTo>
                  <a:cubicBezTo>
                    <a:pt x="2943" y="1587"/>
                    <a:pt x="3156" y="949"/>
                    <a:pt x="2761" y="402"/>
                  </a:cubicBezTo>
                  <a:cubicBezTo>
                    <a:pt x="2570" y="141"/>
                    <a:pt x="2241" y="0"/>
                    <a:pt x="19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21" name="Google Shape;1821;p61"/>
            <p:cNvSpPr/>
            <p:nvPr/>
          </p:nvSpPr>
          <p:spPr>
            <a:xfrm>
              <a:off x="2854850" y="1711625"/>
              <a:ext cx="59625" cy="42450"/>
            </a:xfrm>
            <a:custGeom>
              <a:avLst/>
              <a:gdLst/>
              <a:ahLst/>
              <a:cxnLst/>
              <a:rect l="l" t="t" r="r" b="b"/>
              <a:pathLst>
                <a:path w="2385" h="1698" extrusionOk="0">
                  <a:moveTo>
                    <a:pt x="1152" y="1"/>
                  </a:moveTo>
                  <a:cubicBezTo>
                    <a:pt x="963" y="1"/>
                    <a:pt x="767" y="72"/>
                    <a:pt x="591" y="241"/>
                  </a:cubicBezTo>
                  <a:cubicBezTo>
                    <a:pt x="1" y="832"/>
                    <a:pt x="548" y="1698"/>
                    <a:pt x="1193" y="1698"/>
                  </a:cubicBezTo>
                  <a:cubicBezTo>
                    <a:pt x="1377" y="1698"/>
                    <a:pt x="1570" y="1626"/>
                    <a:pt x="1746" y="1457"/>
                  </a:cubicBezTo>
                  <a:cubicBezTo>
                    <a:pt x="2384" y="866"/>
                    <a:pt x="1810" y="1"/>
                    <a:pt x="11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22" name="Google Shape;1822;p61"/>
            <p:cNvSpPr/>
            <p:nvPr/>
          </p:nvSpPr>
          <p:spPr>
            <a:xfrm>
              <a:off x="2664675" y="1516975"/>
              <a:ext cx="84725" cy="59250"/>
            </a:xfrm>
            <a:custGeom>
              <a:avLst/>
              <a:gdLst/>
              <a:ahLst/>
              <a:cxnLst/>
              <a:rect l="l" t="t" r="r" b="b"/>
              <a:pathLst>
                <a:path w="3389" h="2370" extrusionOk="0">
                  <a:moveTo>
                    <a:pt x="1680" y="0"/>
                  </a:moveTo>
                  <a:cubicBezTo>
                    <a:pt x="1418" y="0"/>
                    <a:pt x="1147" y="100"/>
                    <a:pt x="903" y="337"/>
                  </a:cubicBezTo>
                  <a:cubicBezTo>
                    <a:pt x="1" y="1121"/>
                    <a:pt x="825" y="2369"/>
                    <a:pt x="1750" y="2369"/>
                  </a:cubicBezTo>
                  <a:cubicBezTo>
                    <a:pt x="2009" y="2369"/>
                    <a:pt x="2275" y="2272"/>
                    <a:pt x="2514" y="2039"/>
                  </a:cubicBezTo>
                  <a:cubicBezTo>
                    <a:pt x="3388" y="1212"/>
                    <a:pt x="2592" y="0"/>
                    <a:pt x="16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23" name="Google Shape;1823;p61"/>
            <p:cNvSpPr/>
            <p:nvPr/>
          </p:nvSpPr>
          <p:spPr>
            <a:xfrm>
              <a:off x="3084675" y="1927225"/>
              <a:ext cx="60050" cy="55450"/>
            </a:xfrm>
            <a:custGeom>
              <a:avLst/>
              <a:gdLst/>
              <a:ahLst/>
              <a:cxnLst/>
              <a:rect l="l" t="t" r="r" b="b"/>
              <a:pathLst>
                <a:path w="2402" h="2218" extrusionOk="0">
                  <a:moveTo>
                    <a:pt x="1008" y="1"/>
                  </a:moveTo>
                  <a:cubicBezTo>
                    <a:pt x="854" y="1"/>
                    <a:pt x="698" y="48"/>
                    <a:pt x="547" y="158"/>
                  </a:cubicBezTo>
                  <a:cubicBezTo>
                    <a:pt x="91" y="553"/>
                    <a:pt x="0" y="1161"/>
                    <a:pt x="395" y="1556"/>
                  </a:cubicBezTo>
                  <a:lnTo>
                    <a:pt x="821" y="1952"/>
                  </a:lnTo>
                  <a:cubicBezTo>
                    <a:pt x="993" y="2123"/>
                    <a:pt x="1213" y="2218"/>
                    <a:pt x="1433" y="2218"/>
                  </a:cubicBezTo>
                  <a:cubicBezTo>
                    <a:pt x="1601" y="2218"/>
                    <a:pt x="1770" y="2162"/>
                    <a:pt x="1915" y="2043"/>
                  </a:cubicBezTo>
                  <a:cubicBezTo>
                    <a:pt x="2219" y="1800"/>
                    <a:pt x="2402" y="1313"/>
                    <a:pt x="2158" y="979"/>
                  </a:cubicBezTo>
                  <a:cubicBezTo>
                    <a:pt x="2067" y="827"/>
                    <a:pt x="1946" y="675"/>
                    <a:pt x="1824" y="462"/>
                  </a:cubicBezTo>
                  <a:cubicBezTo>
                    <a:pt x="1620" y="197"/>
                    <a:pt x="1321" y="1"/>
                    <a:pt x="10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24" name="Google Shape;1824;p61"/>
            <p:cNvSpPr/>
            <p:nvPr/>
          </p:nvSpPr>
          <p:spPr>
            <a:xfrm>
              <a:off x="3199500" y="1813800"/>
              <a:ext cx="53900" cy="37125"/>
            </a:xfrm>
            <a:custGeom>
              <a:avLst/>
              <a:gdLst/>
              <a:ahLst/>
              <a:cxnLst/>
              <a:rect l="l" t="t" r="r" b="b"/>
              <a:pathLst>
                <a:path w="2156" h="1485" extrusionOk="0">
                  <a:moveTo>
                    <a:pt x="1054" y="0"/>
                  </a:moveTo>
                  <a:cubicBezTo>
                    <a:pt x="893" y="0"/>
                    <a:pt x="726" y="59"/>
                    <a:pt x="575" y="197"/>
                  </a:cubicBezTo>
                  <a:cubicBezTo>
                    <a:pt x="0" y="699"/>
                    <a:pt x="519" y="1484"/>
                    <a:pt x="1121" y="1484"/>
                  </a:cubicBezTo>
                  <a:cubicBezTo>
                    <a:pt x="1284" y="1484"/>
                    <a:pt x="1453" y="1427"/>
                    <a:pt x="1608" y="1291"/>
                  </a:cubicBezTo>
                  <a:cubicBezTo>
                    <a:pt x="2156" y="767"/>
                    <a:pt x="1640" y="0"/>
                    <a:pt x="10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25" name="Google Shape;1825;p61"/>
            <p:cNvSpPr/>
            <p:nvPr/>
          </p:nvSpPr>
          <p:spPr>
            <a:xfrm>
              <a:off x="2914100" y="1844850"/>
              <a:ext cx="69925" cy="49850"/>
            </a:xfrm>
            <a:custGeom>
              <a:avLst/>
              <a:gdLst/>
              <a:ahLst/>
              <a:cxnLst/>
              <a:rect l="l" t="t" r="r" b="b"/>
              <a:pathLst>
                <a:path w="2797" h="1994" extrusionOk="0">
                  <a:moveTo>
                    <a:pt x="1339" y="1"/>
                  </a:moveTo>
                  <a:cubicBezTo>
                    <a:pt x="1128" y="1"/>
                    <a:pt x="910" y="78"/>
                    <a:pt x="714" y="262"/>
                  </a:cubicBezTo>
                  <a:cubicBezTo>
                    <a:pt x="1" y="951"/>
                    <a:pt x="682" y="1994"/>
                    <a:pt x="1449" y="1994"/>
                  </a:cubicBezTo>
                  <a:cubicBezTo>
                    <a:pt x="1663" y="1994"/>
                    <a:pt x="1883" y="1913"/>
                    <a:pt x="2082" y="1721"/>
                  </a:cubicBezTo>
                  <a:cubicBezTo>
                    <a:pt x="2797" y="1029"/>
                    <a:pt x="2109" y="1"/>
                    <a:pt x="13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26" name="Google Shape;1826;p61"/>
            <p:cNvSpPr/>
            <p:nvPr/>
          </p:nvSpPr>
          <p:spPr>
            <a:xfrm>
              <a:off x="2990125" y="1303025"/>
              <a:ext cx="76175" cy="54025"/>
            </a:xfrm>
            <a:custGeom>
              <a:avLst/>
              <a:gdLst/>
              <a:ahLst/>
              <a:cxnLst/>
              <a:rect l="l" t="t" r="r" b="b"/>
              <a:pathLst>
                <a:path w="3047" h="2161" extrusionOk="0">
                  <a:moveTo>
                    <a:pt x="1485" y="0"/>
                  </a:moveTo>
                  <a:cubicBezTo>
                    <a:pt x="1254" y="0"/>
                    <a:pt x="1016" y="87"/>
                    <a:pt x="804" y="293"/>
                  </a:cubicBezTo>
                  <a:cubicBezTo>
                    <a:pt x="1" y="1025"/>
                    <a:pt x="720" y="2161"/>
                    <a:pt x="1552" y="2161"/>
                  </a:cubicBezTo>
                  <a:cubicBezTo>
                    <a:pt x="1791" y="2161"/>
                    <a:pt x="2039" y="2067"/>
                    <a:pt x="2263" y="1843"/>
                  </a:cubicBezTo>
                  <a:cubicBezTo>
                    <a:pt x="3046" y="1107"/>
                    <a:pt x="2309" y="0"/>
                    <a:pt x="14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27" name="Google Shape;1827;p61"/>
            <p:cNvSpPr/>
            <p:nvPr/>
          </p:nvSpPr>
          <p:spPr>
            <a:xfrm>
              <a:off x="3220200" y="1557425"/>
              <a:ext cx="86350" cy="60875"/>
            </a:xfrm>
            <a:custGeom>
              <a:avLst/>
              <a:gdLst/>
              <a:ahLst/>
              <a:cxnLst/>
              <a:rect l="l" t="t" r="r" b="b"/>
              <a:pathLst>
                <a:path w="3454" h="2435" extrusionOk="0">
                  <a:moveTo>
                    <a:pt x="1680" y="1"/>
                  </a:moveTo>
                  <a:cubicBezTo>
                    <a:pt x="1417" y="1"/>
                    <a:pt x="1146" y="98"/>
                    <a:pt x="902" y="330"/>
                  </a:cubicBezTo>
                  <a:cubicBezTo>
                    <a:pt x="0" y="1160"/>
                    <a:pt x="820" y="2434"/>
                    <a:pt x="1773" y="2434"/>
                  </a:cubicBezTo>
                  <a:cubicBezTo>
                    <a:pt x="2041" y="2434"/>
                    <a:pt x="2320" y="2333"/>
                    <a:pt x="2573" y="2093"/>
                  </a:cubicBezTo>
                  <a:cubicBezTo>
                    <a:pt x="3453" y="1261"/>
                    <a:pt x="2622" y="1"/>
                    <a:pt x="16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28" name="Google Shape;1828;p61"/>
            <p:cNvSpPr/>
            <p:nvPr/>
          </p:nvSpPr>
          <p:spPr>
            <a:xfrm>
              <a:off x="2840750" y="1546550"/>
              <a:ext cx="42525" cy="30300"/>
            </a:xfrm>
            <a:custGeom>
              <a:avLst/>
              <a:gdLst/>
              <a:ahLst/>
              <a:cxnLst/>
              <a:rect l="l" t="t" r="r" b="b"/>
              <a:pathLst>
                <a:path w="1701" h="1212" extrusionOk="0">
                  <a:moveTo>
                    <a:pt x="813" y="0"/>
                  </a:moveTo>
                  <a:cubicBezTo>
                    <a:pt x="684" y="0"/>
                    <a:pt x="549" y="47"/>
                    <a:pt x="426" y="157"/>
                  </a:cubicBezTo>
                  <a:cubicBezTo>
                    <a:pt x="0" y="583"/>
                    <a:pt x="403" y="1211"/>
                    <a:pt x="860" y="1211"/>
                  </a:cubicBezTo>
                  <a:cubicBezTo>
                    <a:pt x="990" y="1211"/>
                    <a:pt x="1125" y="1160"/>
                    <a:pt x="1247" y="1039"/>
                  </a:cubicBezTo>
                  <a:cubicBezTo>
                    <a:pt x="1701" y="632"/>
                    <a:pt x="1290" y="0"/>
                    <a:pt x="8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29" name="Google Shape;1829;p61"/>
            <p:cNvSpPr/>
            <p:nvPr/>
          </p:nvSpPr>
          <p:spPr>
            <a:xfrm>
              <a:off x="2641650" y="1300600"/>
              <a:ext cx="69175" cy="64875"/>
            </a:xfrm>
            <a:custGeom>
              <a:avLst/>
              <a:gdLst/>
              <a:ahLst/>
              <a:cxnLst/>
              <a:rect l="l" t="t" r="r" b="b"/>
              <a:pathLst>
                <a:path w="2767" h="2595" extrusionOk="0">
                  <a:moveTo>
                    <a:pt x="1065" y="0"/>
                  </a:moveTo>
                  <a:cubicBezTo>
                    <a:pt x="867" y="0"/>
                    <a:pt x="670" y="59"/>
                    <a:pt x="487" y="208"/>
                  </a:cubicBezTo>
                  <a:cubicBezTo>
                    <a:pt x="31" y="542"/>
                    <a:pt x="1" y="1150"/>
                    <a:pt x="183" y="1636"/>
                  </a:cubicBezTo>
                  <a:cubicBezTo>
                    <a:pt x="393" y="2202"/>
                    <a:pt x="848" y="2594"/>
                    <a:pt x="1349" y="2594"/>
                  </a:cubicBezTo>
                  <a:cubicBezTo>
                    <a:pt x="1575" y="2594"/>
                    <a:pt x="1811" y="2515"/>
                    <a:pt x="2037" y="2335"/>
                  </a:cubicBezTo>
                  <a:cubicBezTo>
                    <a:pt x="2767" y="1849"/>
                    <a:pt x="2736" y="785"/>
                    <a:pt x="2007" y="329"/>
                  </a:cubicBezTo>
                  <a:cubicBezTo>
                    <a:pt x="1723" y="159"/>
                    <a:pt x="1392" y="0"/>
                    <a:pt x="10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30" name="Google Shape;1830;p61"/>
            <p:cNvSpPr/>
            <p:nvPr/>
          </p:nvSpPr>
          <p:spPr>
            <a:xfrm>
              <a:off x="2824675" y="1103425"/>
              <a:ext cx="80925" cy="56350"/>
            </a:xfrm>
            <a:custGeom>
              <a:avLst/>
              <a:gdLst/>
              <a:ahLst/>
              <a:cxnLst/>
              <a:rect l="l" t="t" r="r" b="b"/>
              <a:pathLst>
                <a:path w="3237" h="2254" extrusionOk="0">
                  <a:moveTo>
                    <a:pt x="1569" y="0"/>
                  </a:moveTo>
                  <a:cubicBezTo>
                    <a:pt x="1319" y="0"/>
                    <a:pt x="1060" y="93"/>
                    <a:pt x="826" y="313"/>
                  </a:cubicBezTo>
                  <a:cubicBezTo>
                    <a:pt x="0" y="1091"/>
                    <a:pt x="766" y="2254"/>
                    <a:pt x="1648" y="2254"/>
                  </a:cubicBezTo>
                  <a:cubicBezTo>
                    <a:pt x="1903" y="2254"/>
                    <a:pt x="2168" y="2156"/>
                    <a:pt x="2406" y="1924"/>
                  </a:cubicBezTo>
                  <a:cubicBezTo>
                    <a:pt x="3236" y="1166"/>
                    <a:pt x="2457" y="0"/>
                    <a:pt x="15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31" name="Google Shape;1831;p61"/>
            <p:cNvSpPr/>
            <p:nvPr/>
          </p:nvSpPr>
          <p:spPr>
            <a:xfrm>
              <a:off x="2806825" y="1305425"/>
              <a:ext cx="53125" cy="37600"/>
            </a:xfrm>
            <a:custGeom>
              <a:avLst/>
              <a:gdLst/>
              <a:ahLst/>
              <a:cxnLst/>
              <a:rect l="l" t="t" r="r" b="b"/>
              <a:pathLst>
                <a:path w="2125" h="1504" extrusionOk="0">
                  <a:moveTo>
                    <a:pt x="1031" y="1"/>
                  </a:moveTo>
                  <a:cubicBezTo>
                    <a:pt x="873" y="1"/>
                    <a:pt x="712" y="59"/>
                    <a:pt x="567" y="197"/>
                  </a:cubicBezTo>
                  <a:cubicBezTo>
                    <a:pt x="0" y="740"/>
                    <a:pt x="498" y="1503"/>
                    <a:pt x="1090" y="1503"/>
                  </a:cubicBezTo>
                  <a:cubicBezTo>
                    <a:pt x="1260" y="1503"/>
                    <a:pt x="1438" y="1441"/>
                    <a:pt x="1600" y="1291"/>
                  </a:cubicBezTo>
                  <a:cubicBezTo>
                    <a:pt x="2124" y="767"/>
                    <a:pt x="1603" y="1"/>
                    <a:pt x="10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32" name="Google Shape;1832;p61"/>
            <p:cNvSpPr/>
            <p:nvPr/>
          </p:nvSpPr>
          <p:spPr>
            <a:xfrm>
              <a:off x="3298875" y="1915225"/>
              <a:ext cx="92900" cy="65575"/>
            </a:xfrm>
            <a:custGeom>
              <a:avLst/>
              <a:gdLst/>
              <a:ahLst/>
              <a:cxnLst/>
              <a:rect l="l" t="t" r="r" b="b"/>
              <a:pathLst>
                <a:path w="3716" h="2623" extrusionOk="0">
                  <a:moveTo>
                    <a:pt x="1818" y="0"/>
                  </a:moveTo>
                  <a:cubicBezTo>
                    <a:pt x="1527" y="0"/>
                    <a:pt x="1223" y="108"/>
                    <a:pt x="946" y="365"/>
                  </a:cubicBezTo>
                  <a:cubicBezTo>
                    <a:pt x="0" y="1264"/>
                    <a:pt x="895" y="2623"/>
                    <a:pt x="1911" y="2623"/>
                  </a:cubicBezTo>
                  <a:cubicBezTo>
                    <a:pt x="2201" y="2623"/>
                    <a:pt x="2500" y="2512"/>
                    <a:pt x="2770" y="2249"/>
                  </a:cubicBezTo>
                  <a:cubicBezTo>
                    <a:pt x="3716" y="1327"/>
                    <a:pt x="2840" y="0"/>
                    <a:pt x="18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33" name="Google Shape;1833;p61"/>
            <p:cNvSpPr/>
            <p:nvPr/>
          </p:nvSpPr>
          <p:spPr>
            <a:xfrm>
              <a:off x="3352825" y="1772100"/>
              <a:ext cx="67525" cy="47275"/>
            </a:xfrm>
            <a:custGeom>
              <a:avLst/>
              <a:gdLst/>
              <a:ahLst/>
              <a:cxnLst/>
              <a:rect l="l" t="t" r="r" b="b"/>
              <a:pathLst>
                <a:path w="2701" h="1891" extrusionOk="0">
                  <a:moveTo>
                    <a:pt x="1325" y="1"/>
                  </a:moveTo>
                  <a:cubicBezTo>
                    <a:pt x="1124" y="1"/>
                    <a:pt x="918" y="76"/>
                    <a:pt x="733" y="254"/>
                  </a:cubicBezTo>
                  <a:cubicBezTo>
                    <a:pt x="1" y="916"/>
                    <a:pt x="628" y="1890"/>
                    <a:pt x="1373" y="1890"/>
                  </a:cubicBezTo>
                  <a:cubicBezTo>
                    <a:pt x="1585" y="1890"/>
                    <a:pt x="1807" y="1811"/>
                    <a:pt x="2010" y="1622"/>
                  </a:cubicBezTo>
                  <a:cubicBezTo>
                    <a:pt x="2700" y="979"/>
                    <a:pt x="2049" y="1"/>
                    <a:pt x="13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34" name="Google Shape;1834;p61"/>
            <p:cNvSpPr/>
            <p:nvPr/>
          </p:nvSpPr>
          <p:spPr>
            <a:xfrm>
              <a:off x="3105175" y="1300600"/>
              <a:ext cx="81450" cy="56650"/>
            </a:xfrm>
            <a:custGeom>
              <a:avLst/>
              <a:gdLst/>
              <a:ahLst/>
              <a:cxnLst/>
              <a:rect l="l" t="t" r="r" b="b"/>
              <a:pathLst>
                <a:path w="3258" h="2266" extrusionOk="0">
                  <a:moveTo>
                    <a:pt x="1610" y="0"/>
                  </a:moveTo>
                  <a:cubicBezTo>
                    <a:pt x="1355" y="0"/>
                    <a:pt x="1091" y="97"/>
                    <a:pt x="852" y="329"/>
                  </a:cubicBezTo>
                  <a:cubicBezTo>
                    <a:pt x="1" y="1086"/>
                    <a:pt x="768" y="2266"/>
                    <a:pt x="1666" y="2266"/>
                  </a:cubicBezTo>
                  <a:cubicBezTo>
                    <a:pt x="1923" y="2266"/>
                    <a:pt x="2190" y="2170"/>
                    <a:pt x="2433" y="1940"/>
                  </a:cubicBezTo>
                  <a:cubicBezTo>
                    <a:pt x="3258" y="1162"/>
                    <a:pt x="2492" y="0"/>
                    <a:pt x="16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35" name="Google Shape;1835;p61"/>
            <p:cNvSpPr/>
            <p:nvPr/>
          </p:nvSpPr>
          <p:spPr>
            <a:xfrm>
              <a:off x="2950725" y="1052550"/>
              <a:ext cx="73825" cy="52075"/>
            </a:xfrm>
            <a:custGeom>
              <a:avLst/>
              <a:gdLst/>
              <a:ahLst/>
              <a:cxnLst/>
              <a:rect l="l" t="t" r="r" b="b"/>
              <a:pathLst>
                <a:path w="2953" h="2083" extrusionOk="0">
                  <a:moveTo>
                    <a:pt x="1410" y="0"/>
                  </a:moveTo>
                  <a:cubicBezTo>
                    <a:pt x="1183" y="0"/>
                    <a:pt x="949" y="84"/>
                    <a:pt x="738" y="282"/>
                  </a:cubicBezTo>
                  <a:cubicBezTo>
                    <a:pt x="0" y="996"/>
                    <a:pt x="716" y="2083"/>
                    <a:pt x="1514" y="2083"/>
                  </a:cubicBezTo>
                  <a:cubicBezTo>
                    <a:pt x="1735" y="2083"/>
                    <a:pt x="1962" y="1999"/>
                    <a:pt x="2167" y="1801"/>
                  </a:cubicBezTo>
                  <a:cubicBezTo>
                    <a:pt x="2952" y="1087"/>
                    <a:pt x="2228" y="0"/>
                    <a:pt x="14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1836" name="Google Shape;1836;p61"/>
          <p:cNvSpPr/>
          <p:nvPr/>
        </p:nvSpPr>
        <p:spPr>
          <a:xfrm rot="5959000">
            <a:off x="-2251192" y="1741348"/>
            <a:ext cx="3678317" cy="8852888"/>
          </a:xfrm>
          <a:custGeom>
            <a:avLst/>
            <a:gdLst/>
            <a:ahLst/>
            <a:cxnLst/>
            <a:rect l="l" t="t" r="r" b="b"/>
            <a:pathLst>
              <a:path w="34317" h="78750" extrusionOk="0">
                <a:moveTo>
                  <a:pt x="11551" y="0"/>
                </a:moveTo>
                <a:cubicBezTo>
                  <a:pt x="7750" y="0"/>
                  <a:pt x="8671" y="6051"/>
                  <a:pt x="8055" y="10484"/>
                </a:cubicBezTo>
                <a:cubicBezTo>
                  <a:pt x="7994" y="11275"/>
                  <a:pt x="7873" y="12035"/>
                  <a:pt x="7721" y="12794"/>
                </a:cubicBezTo>
                <a:cubicBezTo>
                  <a:pt x="6687" y="19421"/>
                  <a:pt x="5107" y="25895"/>
                  <a:pt x="2918" y="32217"/>
                </a:cubicBezTo>
                <a:cubicBezTo>
                  <a:pt x="2067" y="34770"/>
                  <a:pt x="1094" y="37293"/>
                  <a:pt x="578" y="39938"/>
                </a:cubicBezTo>
                <a:cubicBezTo>
                  <a:pt x="91" y="42369"/>
                  <a:pt x="0" y="44862"/>
                  <a:pt x="31" y="47385"/>
                </a:cubicBezTo>
                <a:cubicBezTo>
                  <a:pt x="143" y="56387"/>
                  <a:pt x="1323" y="78749"/>
                  <a:pt x="14056" y="78749"/>
                </a:cubicBezTo>
                <a:cubicBezTo>
                  <a:pt x="15079" y="78749"/>
                  <a:pt x="16178" y="78605"/>
                  <a:pt x="17356" y="78297"/>
                </a:cubicBezTo>
                <a:cubicBezTo>
                  <a:pt x="22584" y="76929"/>
                  <a:pt x="25654" y="71579"/>
                  <a:pt x="27478" y="66473"/>
                </a:cubicBezTo>
                <a:cubicBezTo>
                  <a:pt x="34317" y="47567"/>
                  <a:pt x="32189" y="25621"/>
                  <a:pt x="21855" y="8387"/>
                </a:cubicBezTo>
                <a:cubicBezTo>
                  <a:pt x="20152" y="5500"/>
                  <a:pt x="18055" y="2642"/>
                  <a:pt x="15076" y="1092"/>
                </a:cubicBezTo>
                <a:cubicBezTo>
                  <a:pt x="13589" y="331"/>
                  <a:pt x="12441" y="0"/>
                  <a:pt x="11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1837" name="Google Shape;1837;p61"/>
          <p:cNvGrpSpPr/>
          <p:nvPr/>
        </p:nvGrpSpPr>
        <p:grpSpPr>
          <a:xfrm rot="-3625297">
            <a:off x="-130903" y="4256054"/>
            <a:ext cx="1143407" cy="1365753"/>
            <a:chOff x="2641650" y="1052550"/>
            <a:chExt cx="778700" cy="930125"/>
          </a:xfrm>
        </p:grpSpPr>
        <p:sp>
          <p:nvSpPr>
            <p:cNvPr id="1838" name="Google Shape;1838;p61"/>
            <p:cNvSpPr/>
            <p:nvPr/>
          </p:nvSpPr>
          <p:spPr>
            <a:xfrm>
              <a:off x="2922825" y="1529950"/>
              <a:ext cx="86650" cy="84575"/>
            </a:xfrm>
            <a:custGeom>
              <a:avLst/>
              <a:gdLst/>
              <a:ahLst/>
              <a:cxnLst/>
              <a:rect l="l" t="t" r="r" b="b"/>
              <a:pathLst>
                <a:path w="3466" h="3383" extrusionOk="0">
                  <a:moveTo>
                    <a:pt x="1733" y="0"/>
                  </a:moveTo>
                  <a:cubicBezTo>
                    <a:pt x="1451" y="0"/>
                    <a:pt x="1170" y="76"/>
                    <a:pt x="912" y="183"/>
                  </a:cubicBezTo>
                  <a:cubicBezTo>
                    <a:pt x="274" y="456"/>
                    <a:pt x="0" y="1216"/>
                    <a:pt x="30" y="1855"/>
                  </a:cubicBezTo>
                  <a:cubicBezTo>
                    <a:pt x="137" y="2736"/>
                    <a:pt x="877" y="3382"/>
                    <a:pt x="1715" y="3382"/>
                  </a:cubicBezTo>
                  <a:cubicBezTo>
                    <a:pt x="1831" y="3382"/>
                    <a:pt x="1949" y="3370"/>
                    <a:pt x="2067" y="3344"/>
                  </a:cubicBezTo>
                  <a:cubicBezTo>
                    <a:pt x="2979" y="3101"/>
                    <a:pt x="3465" y="2189"/>
                    <a:pt x="3313" y="1338"/>
                  </a:cubicBezTo>
                  <a:cubicBezTo>
                    <a:pt x="3252" y="882"/>
                    <a:pt x="2918" y="517"/>
                    <a:pt x="2553" y="274"/>
                  </a:cubicBezTo>
                  <a:cubicBezTo>
                    <a:pt x="2295" y="76"/>
                    <a:pt x="2014" y="0"/>
                    <a:pt x="17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39" name="Google Shape;1839;p61"/>
            <p:cNvSpPr/>
            <p:nvPr/>
          </p:nvSpPr>
          <p:spPr>
            <a:xfrm>
              <a:off x="3085075" y="1594825"/>
              <a:ext cx="89575" cy="63675"/>
            </a:xfrm>
            <a:custGeom>
              <a:avLst/>
              <a:gdLst/>
              <a:ahLst/>
              <a:cxnLst/>
              <a:rect l="l" t="t" r="r" b="b"/>
              <a:pathLst>
                <a:path w="3583" h="2547" extrusionOk="0">
                  <a:moveTo>
                    <a:pt x="1728" y="1"/>
                  </a:moveTo>
                  <a:cubicBezTo>
                    <a:pt x="1448" y="1"/>
                    <a:pt x="1158" y="105"/>
                    <a:pt x="896" y="354"/>
                  </a:cubicBezTo>
                  <a:cubicBezTo>
                    <a:pt x="1" y="1249"/>
                    <a:pt x="841" y="2546"/>
                    <a:pt x="1816" y="2546"/>
                  </a:cubicBezTo>
                  <a:cubicBezTo>
                    <a:pt x="2098" y="2546"/>
                    <a:pt x="2393" y="2437"/>
                    <a:pt x="2659" y="2178"/>
                  </a:cubicBezTo>
                  <a:cubicBezTo>
                    <a:pt x="3583" y="1301"/>
                    <a:pt x="2717" y="1"/>
                    <a:pt x="17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40" name="Google Shape;1840;p61"/>
            <p:cNvSpPr/>
            <p:nvPr/>
          </p:nvSpPr>
          <p:spPr>
            <a:xfrm>
              <a:off x="2987175" y="1706400"/>
              <a:ext cx="80400" cy="56325"/>
            </a:xfrm>
            <a:custGeom>
              <a:avLst/>
              <a:gdLst/>
              <a:ahLst/>
              <a:cxnLst/>
              <a:rect l="l" t="t" r="r" b="b"/>
              <a:pathLst>
                <a:path w="3216" h="2253" extrusionOk="0">
                  <a:moveTo>
                    <a:pt x="1553" y="1"/>
                  </a:moveTo>
                  <a:cubicBezTo>
                    <a:pt x="1311" y="1"/>
                    <a:pt x="1059" y="89"/>
                    <a:pt x="830" y="298"/>
                  </a:cubicBezTo>
                  <a:cubicBezTo>
                    <a:pt x="0" y="1081"/>
                    <a:pt x="762" y="2253"/>
                    <a:pt x="1642" y="2253"/>
                  </a:cubicBezTo>
                  <a:cubicBezTo>
                    <a:pt x="1890" y="2253"/>
                    <a:pt x="2147" y="2160"/>
                    <a:pt x="2381" y="1940"/>
                  </a:cubicBezTo>
                  <a:cubicBezTo>
                    <a:pt x="3216" y="1176"/>
                    <a:pt x="2440" y="1"/>
                    <a:pt x="15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41" name="Google Shape;1841;p61"/>
            <p:cNvSpPr/>
            <p:nvPr/>
          </p:nvSpPr>
          <p:spPr>
            <a:xfrm>
              <a:off x="2711500" y="1658375"/>
              <a:ext cx="79875" cy="67600"/>
            </a:xfrm>
            <a:custGeom>
              <a:avLst/>
              <a:gdLst/>
              <a:ahLst/>
              <a:cxnLst/>
              <a:rect l="l" t="t" r="r" b="b"/>
              <a:pathLst>
                <a:path w="3195" h="2704" extrusionOk="0">
                  <a:moveTo>
                    <a:pt x="1352" y="0"/>
                  </a:moveTo>
                  <a:cubicBezTo>
                    <a:pt x="1059" y="0"/>
                    <a:pt x="763" y="107"/>
                    <a:pt x="581" y="304"/>
                  </a:cubicBezTo>
                  <a:cubicBezTo>
                    <a:pt x="505" y="369"/>
                    <a:pt x="449" y="433"/>
                    <a:pt x="403" y="501"/>
                  </a:cubicBezTo>
                  <a:lnTo>
                    <a:pt x="403" y="501"/>
                  </a:lnTo>
                  <a:cubicBezTo>
                    <a:pt x="126" y="879"/>
                    <a:pt x="0" y="1470"/>
                    <a:pt x="277" y="1885"/>
                  </a:cubicBezTo>
                  <a:cubicBezTo>
                    <a:pt x="606" y="2415"/>
                    <a:pt x="1089" y="2703"/>
                    <a:pt x="1607" y="2703"/>
                  </a:cubicBezTo>
                  <a:cubicBezTo>
                    <a:pt x="1950" y="2703"/>
                    <a:pt x="2308" y="2577"/>
                    <a:pt x="2647" y="2310"/>
                  </a:cubicBezTo>
                  <a:cubicBezTo>
                    <a:pt x="3195" y="1885"/>
                    <a:pt x="3164" y="943"/>
                    <a:pt x="2708" y="517"/>
                  </a:cubicBezTo>
                  <a:cubicBezTo>
                    <a:pt x="2469" y="305"/>
                    <a:pt x="2184" y="168"/>
                    <a:pt x="1898" y="124"/>
                  </a:cubicBezTo>
                  <a:lnTo>
                    <a:pt x="1898" y="124"/>
                  </a:lnTo>
                  <a:cubicBezTo>
                    <a:pt x="1828" y="91"/>
                    <a:pt x="1754" y="66"/>
                    <a:pt x="1678" y="48"/>
                  </a:cubicBezTo>
                  <a:lnTo>
                    <a:pt x="1678" y="48"/>
                  </a:lnTo>
                  <a:cubicBezTo>
                    <a:pt x="1574" y="16"/>
                    <a:pt x="1463" y="0"/>
                    <a:pt x="13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42" name="Google Shape;1842;p61"/>
            <p:cNvSpPr/>
            <p:nvPr/>
          </p:nvSpPr>
          <p:spPr>
            <a:xfrm>
              <a:off x="2812250" y="1404200"/>
              <a:ext cx="72650" cy="51550"/>
            </a:xfrm>
            <a:custGeom>
              <a:avLst/>
              <a:gdLst/>
              <a:ahLst/>
              <a:cxnLst/>
              <a:rect l="l" t="t" r="r" b="b"/>
              <a:pathLst>
                <a:path w="2906" h="2062" extrusionOk="0">
                  <a:moveTo>
                    <a:pt x="1443" y="0"/>
                  </a:moveTo>
                  <a:cubicBezTo>
                    <a:pt x="1218" y="0"/>
                    <a:pt x="986" y="85"/>
                    <a:pt x="776" y="289"/>
                  </a:cubicBezTo>
                  <a:cubicBezTo>
                    <a:pt x="0" y="993"/>
                    <a:pt x="696" y="2061"/>
                    <a:pt x="1486" y="2061"/>
                  </a:cubicBezTo>
                  <a:cubicBezTo>
                    <a:pt x="1719" y="2061"/>
                    <a:pt x="1960" y="1969"/>
                    <a:pt x="2174" y="1748"/>
                  </a:cubicBezTo>
                  <a:cubicBezTo>
                    <a:pt x="2906" y="1039"/>
                    <a:pt x="2225" y="0"/>
                    <a:pt x="14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43" name="Google Shape;1843;p61"/>
            <p:cNvSpPr/>
            <p:nvPr/>
          </p:nvSpPr>
          <p:spPr>
            <a:xfrm>
              <a:off x="3030100" y="1453050"/>
              <a:ext cx="78900" cy="67150"/>
            </a:xfrm>
            <a:custGeom>
              <a:avLst/>
              <a:gdLst/>
              <a:ahLst/>
              <a:cxnLst/>
              <a:rect l="l" t="t" r="r" b="b"/>
              <a:pathLst>
                <a:path w="3156" h="2686" extrusionOk="0">
                  <a:moveTo>
                    <a:pt x="1914" y="0"/>
                  </a:moveTo>
                  <a:cubicBezTo>
                    <a:pt x="1668" y="0"/>
                    <a:pt x="1424" y="80"/>
                    <a:pt x="1241" y="250"/>
                  </a:cubicBezTo>
                  <a:cubicBezTo>
                    <a:pt x="815" y="706"/>
                    <a:pt x="299" y="1131"/>
                    <a:pt x="116" y="1739"/>
                  </a:cubicBezTo>
                  <a:cubicBezTo>
                    <a:pt x="1" y="2144"/>
                    <a:pt x="297" y="2686"/>
                    <a:pt x="719" y="2686"/>
                  </a:cubicBezTo>
                  <a:cubicBezTo>
                    <a:pt x="741" y="2686"/>
                    <a:pt x="763" y="2684"/>
                    <a:pt x="785" y="2681"/>
                  </a:cubicBezTo>
                  <a:cubicBezTo>
                    <a:pt x="1423" y="2620"/>
                    <a:pt x="1879" y="2286"/>
                    <a:pt x="2426" y="1921"/>
                  </a:cubicBezTo>
                  <a:cubicBezTo>
                    <a:pt x="2943" y="1587"/>
                    <a:pt x="3156" y="949"/>
                    <a:pt x="2761" y="402"/>
                  </a:cubicBezTo>
                  <a:cubicBezTo>
                    <a:pt x="2570" y="141"/>
                    <a:pt x="2241" y="0"/>
                    <a:pt x="19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44" name="Google Shape;1844;p61"/>
            <p:cNvSpPr/>
            <p:nvPr/>
          </p:nvSpPr>
          <p:spPr>
            <a:xfrm>
              <a:off x="2854850" y="1711625"/>
              <a:ext cx="59625" cy="42450"/>
            </a:xfrm>
            <a:custGeom>
              <a:avLst/>
              <a:gdLst/>
              <a:ahLst/>
              <a:cxnLst/>
              <a:rect l="l" t="t" r="r" b="b"/>
              <a:pathLst>
                <a:path w="2385" h="1698" extrusionOk="0">
                  <a:moveTo>
                    <a:pt x="1152" y="1"/>
                  </a:moveTo>
                  <a:cubicBezTo>
                    <a:pt x="963" y="1"/>
                    <a:pt x="767" y="72"/>
                    <a:pt x="591" y="241"/>
                  </a:cubicBezTo>
                  <a:cubicBezTo>
                    <a:pt x="1" y="832"/>
                    <a:pt x="548" y="1698"/>
                    <a:pt x="1193" y="1698"/>
                  </a:cubicBezTo>
                  <a:cubicBezTo>
                    <a:pt x="1377" y="1698"/>
                    <a:pt x="1570" y="1626"/>
                    <a:pt x="1746" y="1457"/>
                  </a:cubicBezTo>
                  <a:cubicBezTo>
                    <a:pt x="2384" y="866"/>
                    <a:pt x="1810" y="1"/>
                    <a:pt x="11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45" name="Google Shape;1845;p61"/>
            <p:cNvSpPr/>
            <p:nvPr/>
          </p:nvSpPr>
          <p:spPr>
            <a:xfrm>
              <a:off x="2664675" y="1516975"/>
              <a:ext cx="84725" cy="59250"/>
            </a:xfrm>
            <a:custGeom>
              <a:avLst/>
              <a:gdLst/>
              <a:ahLst/>
              <a:cxnLst/>
              <a:rect l="l" t="t" r="r" b="b"/>
              <a:pathLst>
                <a:path w="3389" h="2370" extrusionOk="0">
                  <a:moveTo>
                    <a:pt x="1680" y="0"/>
                  </a:moveTo>
                  <a:cubicBezTo>
                    <a:pt x="1418" y="0"/>
                    <a:pt x="1147" y="100"/>
                    <a:pt x="903" y="337"/>
                  </a:cubicBezTo>
                  <a:cubicBezTo>
                    <a:pt x="1" y="1121"/>
                    <a:pt x="825" y="2369"/>
                    <a:pt x="1750" y="2369"/>
                  </a:cubicBezTo>
                  <a:cubicBezTo>
                    <a:pt x="2009" y="2369"/>
                    <a:pt x="2275" y="2272"/>
                    <a:pt x="2514" y="2039"/>
                  </a:cubicBezTo>
                  <a:cubicBezTo>
                    <a:pt x="3388" y="1212"/>
                    <a:pt x="2592" y="0"/>
                    <a:pt x="16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46" name="Google Shape;1846;p61"/>
            <p:cNvSpPr/>
            <p:nvPr/>
          </p:nvSpPr>
          <p:spPr>
            <a:xfrm>
              <a:off x="3084675" y="1927225"/>
              <a:ext cx="60050" cy="55450"/>
            </a:xfrm>
            <a:custGeom>
              <a:avLst/>
              <a:gdLst/>
              <a:ahLst/>
              <a:cxnLst/>
              <a:rect l="l" t="t" r="r" b="b"/>
              <a:pathLst>
                <a:path w="2402" h="2218" extrusionOk="0">
                  <a:moveTo>
                    <a:pt x="1008" y="1"/>
                  </a:moveTo>
                  <a:cubicBezTo>
                    <a:pt x="854" y="1"/>
                    <a:pt x="698" y="48"/>
                    <a:pt x="547" y="158"/>
                  </a:cubicBezTo>
                  <a:cubicBezTo>
                    <a:pt x="91" y="553"/>
                    <a:pt x="0" y="1161"/>
                    <a:pt x="395" y="1556"/>
                  </a:cubicBezTo>
                  <a:lnTo>
                    <a:pt x="821" y="1952"/>
                  </a:lnTo>
                  <a:cubicBezTo>
                    <a:pt x="993" y="2123"/>
                    <a:pt x="1213" y="2218"/>
                    <a:pt x="1433" y="2218"/>
                  </a:cubicBezTo>
                  <a:cubicBezTo>
                    <a:pt x="1601" y="2218"/>
                    <a:pt x="1770" y="2162"/>
                    <a:pt x="1915" y="2043"/>
                  </a:cubicBezTo>
                  <a:cubicBezTo>
                    <a:pt x="2219" y="1800"/>
                    <a:pt x="2402" y="1313"/>
                    <a:pt x="2158" y="979"/>
                  </a:cubicBezTo>
                  <a:cubicBezTo>
                    <a:pt x="2067" y="827"/>
                    <a:pt x="1946" y="675"/>
                    <a:pt x="1824" y="462"/>
                  </a:cubicBezTo>
                  <a:cubicBezTo>
                    <a:pt x="1620" y="197"/>
                    <a:pt x="1321" y="1"/>
                    <a:pt x="10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47" name="Google Shape;1847;p61"/>
            <p:cNvSpPr/>
            <p:nvPr/>
          </p:nvSpPr>
          <p:spPr>
            <a:xfrm>
              <a:off x="3199500" y="1813800"/>
              <a:ext cx="53900" cy="37125"/>
            </a:xfrm>
            <a:custGeom>
              <a:avLst/>
              <a:gdLst/>
              <a:ahLst/>
              <a:cxnLst/>
              <a:rect l="l" t="t" r="r" b="b"/>
              <a:pathLst>
                <a:path w="2156" h="1485" extrusionOk="0">
                  <a:moveTo>
                    <a:pt x="1054" y="0"/>
                  </a:moveTo>
                  <a:cubicBezTo>
                    <a:pt x="893" y="0"/>
                    <a:pt x="726" y="59"/>
                    <a:pt x="575" y="197"/>
                  </a:cubicBezTo>
                  <a:cubicBezTo>
                    <a:pt x="0" y="699"/>
                    <a:pt x="519" y="1484"/>
                    <a:pt x="1121" y="1484"/>
                  </a:cubicBezTo>
                  <a:cubicBezTo>
                    <a:pt x="1284" y="1484"/>
                    <a:pt x="1453" y="1427"/>
                    <a:pt x="1608" y="1291"/>
                  </a:cubicBezTo>
                  <a:cubicBezTo>
                    <a:pt x="2156" y="767"/>
                    <a:pt x="1640" y="0"/>
                    <a:pt x="10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48" name="Google Shape;1848;p61"/>
            <p:cNvSpPr/>
            <p:nvPr/>
          </p:nvSpPr>
          <p:spPr>
            <a:xfrm>
              <a:off x="2914100" y="1844850"/>
              <a:ext cx="69925" cy="49850"/>
            </a:xfrm>
            <a:custGeom>
              <a:avLst/>
              <a:gdLst/>
              <a:ahLst/>
              <a:cxnLst/>
              <a:rect l="l" t="t" r="r" b="b"/>
              <a:pathLst>
                <a:path w="2797" h="1994" extrusionOk="0">
                  <a:moveTo>
                    <a:pt x="1339" y="1"/>
                  </a:moveTo>
                  <a:cubicBezTo>
                    <a:pt x="1128" y="1"/>
                    <a:pt x="910" y="78"/>
                    <a:pt x="714" y="262"/>
                  </a:cubicBezTo>
                  <a:cubicBezTo>
                    <a:pt x="1" y="951"/>
                    <a:pt x="682" y="1994"/>
                    <a:pt x="1449" y="1994"/>
                  </a:cubicBezTo>
                  <a:cubicBezTo>
                    <a:pt x="1663" y="1994"/>
                    <a:pt x="1883" y="1913"/>
                    <a:pt x="2082" y="1721"/>
                  </a:cubicBezTo>
                  <a:cubicBezTo>
                    <a:pt x="2797" y="1029"/>
                    <a:pt x="2109" y="1"/>
                    <a:pt x="13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49" name="Google Shape;1849;p61"/>
            <p:cNvSpPr/>
            <p:nvPr/>
          </p:nvSpPr>
          <p:spPr>
            <a:xfrm>
              <a:off x="2990125" y="1303025"/>
              <a:ext cx="76175" cy="54025"/>
            </a:xfrm>
            <a:custGeom>
              <a:avLst/>
              <a:gdLst/>
              <a:ahLst/>
              <a:cxnLst/>
              <a:rect l="l" t="t" r="r" b="b"/>
              <a:pathLst>
                <a:path w="3047" h="2161" extrusionOk="0">
                  <a:moveTo>
                    <a:pt x="1485" y="0"/>
                  </a:moveTo>
                  <a:cubicBezTo>
                    <a:pt x="1254" y="0"/>
                    <a:pt x="1016" y="87"/>
                    <a:pt x="804" y="293"/>
                  </a:cubicBezTo>
                  <a:cubicBezTo>
                    <a:pt x="1" y="1025"/>
                    <a:pt x="720" y="2161"/>
                    <a:pt x="1552" y="2161"/>
                  </a:cubicBezTo>
                  <a:cubicBezTo>
                    <a:pt x="1791" y="2161"/>
                    <a:pt x="2039" y="2067"/>
                    <a:pt x="2263" y="1843"/>
                  </a:cubicBezTo>
                  <a:cubicBezTo>
                    <a:pt x="3046" y="1107"/>
                    <a:pt x="2309" y="0"/>
                    <a:pt x="14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50" name="Google Shape;1850;p61"/>
            <p:cNvSpPr/>
            <p:nvPr/>
          </p:nvSpPr>
          <p:spPr>
            <a:xfrm>
              <a:off x="3220200" y="1557425"/>
              <a:ext cx="86350" cy="60875"/>
            </a:xfrm>
            <a:custGeom>
              <a:avLst/>
              <a:gdLst/>
              <a:ahLst/>
              <a:cxnLst/>
              <a:rect l="l" t="t" r="r" b="b"/>
              <a:pathLst>
                <a:path w="3454" h="2435" extrusionOk="0">
                  <a:moveTo>
                    <a:pt x="1680" y="1"/>
                  </a:moveTo>
                  <a:cubicBezTo>
                    <a:pt x="1417" y="1"/>
                    <a:pt x="1146" y="98"/>
                    <a:pt x="902" y="330"/>
                  </a:cubicBezTo>
                  <a:cubicBezTo>
                    <a:pt x="0" y="1160"/>
                    <a:pt x="820" y="2434"/>
                    <a:pt x="1773" y="2434"/>
                  </a:cubicBezTo>
                  <a:cubicBezTo>
                    <a:pt x="2041" y="2434"/>
                    <a:pt x="2320" y="2333"/>
                    <a:pt x="2573" y="2093"/>
                  </a:cubicBezTo>
                  <a:cubicBezTo>
                    <a:pt x="3453" y="1261"/>
                    <a:pt x="2622" y="1"/>
                    <a:pt x="16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51" name="Google Shape;1851;p61"/>
            <p:cNvSpPr/>
            <p:nvPr/>
          </p:nvSpPr>
          <p:spPr>
            <a:xfrm>
              <a:off x="2840750" y="1546550"/>
              <a:ext cx="42525" cy="30300"/>
            </a:xfrm>
            <a:custGeom>
              <a:avLst/>
              <a:gdLst/>
              <a:ahLst/>
              <a:cxnLst/>
              <a:rect l="l" t="t" r="r" b="b"/>
              <a:pathLst>
                <a:path w="1701" h="1212" extrusionOk="0">
                  <a:moveTo>
                    <a:pt x="813" y="0"/>
                  </a:moveTo>
                  <a:cubicBezTo>
                    <a:pt x="684" y="0"/>
                    <a:pt x="549" y="47"/>
                    <a:pt x="426" y="157"/>
                  </a:cubicBezTo>
                  <a:cubicBezTo>
                    <a:pt x="0" y="583"/>
                    <a:pt x="403" y="1211"/>
                    <a:pt x="860" y="1211"/>
                  </a:cubicBezTo>
                  <a:cubicBezTo>
                    <a:pt x="990" y="1211"/>
                    <a:pt x="1125" y="1160"/>
                    <a:pt x="1247" y="1039"/>
                  </a:cubicBezTo>
                  <a:cubicBezTo>
                    <a:pt x="1701" y="632"/>
                    <a:pt x="1290" y="0"/>
                    <a:pt x="8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52" name="Google Shape;1852;p61"/>
            <p:cNvSpPr/>
            <p:nvPr/>
          </p:nvSpPr>
          <p:spPr>
            <a:xfrm>
              <a:off x="2641650" y="1300600"/>
              <a:ext cx="69175" cy="64875"/>
            </a:xfrm>
            <a:custGeom>
              <a:avLst/>
              <a:gdLst/>
              <a:ahLst/>
              <a:cxnLst/>
              <a:rect l="l" t="t" r="r" b="b"/>
              <a:pathLst>
                <a:path w="2767" h="2595" extrusionOk="0">
                  <a:moveTo>
                    <a:pt x="1065" y="0"/>
                  </a:moveTo>
                  <a:cubicBezTo>
                    <a:pt x="867" y="0"/>
                    <a:pt x="670" y="59"/>
                    <a:pt x="487" y="208"/>
                  </a:cubicBezTo>
                  <a:cubicBezTo>
                    <a:pt x="31" y="542"/>
                    <a:pt x="1" y="1150"/>
                    <a:pt x="183" y="1636"/>
                  </a:cubicBezTo>
                  <a:cubicBezTo>
                    <a:pt x="393" y="2202"/>
                    <a:pt x="848" y="2594"/>
                    <a:pt x="1349" y="2594"/>
                  </a:cubicBezTo>
                  <a:cubicBezTo>
                    <a:pt x="1575" y="2594"/>
                    <a:pt x="1811" y="2515"/>
                    <a:pt x="2037" y="2335"/>
                  </a:cubicBezTo>
                  <a:cubicBezTo>
                    <a:pt x="2767" y="1849"/>
                    <a:pt x="2736" y="785"/>
                    <a:pt x="2007" y="329"/>
                  </a:cubicBezTo>
                  <a:cubicBezTo>
                    <a:pt x="1723" y="159"/>
                    <a:pt x="1392" y="0"/>
                    <a:pt x="10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53" name="Google Shape;1853;p61"/>
            <p:cNvSpPr/>
            <p:nvPr/>
          </p:nvSpPr>
          <p:spPr>
            <a:xfrm>
              <a:off x="2824675" y="1103425"/>
              <a:ext cx="80925" cy="56350"/>
            </a:xfrm>
            <a:custGeom>
              <a:avLst/>
              <a:gdLst/>
              <a:ahLst/>
              <a:cxnLst/>
              <a:rect l="l" t="t" r="r" b="b"/>
              <a:pathLst>
                <a:path w="3237" h="2254" extrusionOk="0">
                  <a:moveTo>
                    <a:pt x="1569" y="0"/>
                  </a:moveTo>
                  <a:cubicBezTo>
                    <a:pt x="1319" y="0"/>
                    <a:pt x="1060" y="93"/>
                    <a:pt x="826" y="313"/>
                  </a:cubicBezTo>
                  <a:cubicBezTo>
                    <a:pt x="0" y="1091"/>
                    <a:pt x="766" y="2254"/>
                    <a:pt x="1648" y="2254"/>
                  </a:cubicBezTo>
                  <a:cubicBezTo>
                    <a:pt x="1903" y="2254"/>
                    <a:pt x="2168" y="2156"/>
                    <a:pt x="2406" y="1924"/>
                  </a:cubicBezTo>
                  <a:cubicBezTo>
                    <a:pt x="3236" y="1166"/>
                    <a:pt x="2457" y="0"/>
                    <a:pt x="15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54" name="Google Shape;1854;p61"/>
            <p:cNvSpPr/>
            <p:nvPr/>
          </p:nvSpPr>
          <p:spPr>
            <a:xfrm>
              <a:off x="2806825" y="1305425"/>
              <a:ext cx="53125" cy="37600"/>
            </a:xfrm>
            <a:custGeom>
              <a:avLst/>
              <a:gdLst/>
              <a:ahLst/>
              <a:cxnLst/>
              <a:rect l="l" t="t" r="r" b="b"/>
              <a:pathLst>
                <a:path w="2125" h="1504" extrusionOk="0">
                  <a:moveTo>
                    <a:pt x="1031" y="1"/>
                  </a:moveTo>
                  <a:cubicBezTo>
                    <a:pt x="873" y="1"/>
                    <a:pt x="712" y="59"/>
                    <a:pt x="567" y="197"/>
                  </a:cubicBezTo>
                  <a:cubicBezTo>
                    <a:pt x="0" y="740"/>
                    <a:pt x="498" y="1503"/>
                    <a:pt x="1090" y="1503"/>
                  </a:cubicBezTo>
                  <a:cubicBezTo>
                    <a:pt x="1260" y="1503"/>
                    <a:pt x="1438" y="1441"/>
                    <a:pt x="1600" y="1291"/>
                  </a:cubicBezTo>
                  <a:cubicBezTo>
                    <a:pt x="2124" y="767"/>
                    <a:pt x="1603" y="1"/>
                    <a:pt x="10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55" name="Google Shape;1855;p61"/>
            <p:cNvSpPr/>
            <p:nvPr/>
          </p:nvSpPr>
          <p:spPr>
            <a:xfrm>
              <a:off x="3298875" y="1915225"/>
              <a:ext cx="92900" cy="65575"/>
            </a:xfrm>
            <a:custGeom>
              <a:avLst/>
              <a:gdLst/>
              <a:ahLst/>
              <a:cxnLst/>
              <a:rect l="l" t="t" r="r" b="b"/>
              <a:pathLst>
                <a:path w="3716" h="2623" extrusionOk="0">
                  <a:moveTo>
                    <a:pt x="1818" y="0"/>
                  </a:moveTo>
                  <a:cubicBezTo>
                    <a:pt x="1527" y="0"/>
                    <a:pt x="1223" y="108"/>
                    <a:pt x="946" y="365"/>
                  </a:cubicBezTo>
                  <a:cubicBezTo>
                    <a:pt x="0" y="1264"/>
                    <a:pt x="895" y="2623"/>
                    <a:pt x="1911" y="2623"/>
                  </a:cubicBezTo>
                  <a:cubicBezTo>
                    <a:pt x="2201" y="2623"/>
                    <a:pt x="2500" y="2512"/>
                    <a:pt x="2770" y="2249"/>
                  </a:cubicBezTo>
                  <a:cubicBezTo>
                    <a:pt x="3716" y="1327"/>
                    <a:pt x="2840" y="0"/>
                    <a:pt x="18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56" name="Google Shape;1856;p61"/>
            <p:cNvSpPr/>
            <p:nvPr/>
          </p:nvSpPr>
          <p:spPr>
            <a:xfrm>
              <a:off x="3352825" y="1772100"/>
              <a:ext cx="67525" cy="47275"/>
            </a:xfrm>
            <a:custGeom>
              <a:avLst/>
              <a:gdLst/>
              <a:ahLst/>
              <a:cxnLst/>
              <a:rect l="l" t="t" r="r" b="b"/>
              <a:pathLst>
                <a:path w="2701" h="1891" extrusionOk="0">
                  <a:moveTo>
                    <a:pt x="1325" y="1"/>
                  </a:moveTo>
                  <a:cubicBezTo>
                    <a:pt x="1124" y="1"/>
                    <a:pt x="918" y="76"/>
                    <a:pt x="733" y="254"/>
                  </a:cubicBezTo>
                  <a:cubicBezTo>
                    <a:pt x="1" y="916"/>
                    <a:pt x="628" y="1890"/>
                    <a:pt x="1373" y="1890"/>
                  </a:cubicBezTo>
                  <a:cubicBezTo>
                    <a:pt x="1585" y="1890"/>
                    <a:pt x="1807" y="1811"/>
                    <a:pt x="2010" y="1622"/>
                  </a:cubicBezTo>
                  <a:cubicBezTo>
                    <a:pt x="2700" y="979"/>
                    <a:pt x="2049" y="1"/>
                    <a:pt x="132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57" name="Google Shape;1857;p61"/>
            <p:cNvSpPr/>
            <p:nvPr/>
          </p:nvSpPr>
          <p:spPr>
            <a:xfrm>
              <a:off x="3105175" y="1300600"/>
              <a:ext cx="81450" cy="56650"/>
            </a:xfrm>
            <a:custGeom>
              <a:avLst/>
              <a:gdLst/>
              <a:ahLst/>
              <a:cxnLst/>
              <a:rect l="l" t="t" r="r" b="b"/>
              <a:pathLst>
                <a:path w="3258" h="2266" extrusionOk="0">
                  <a:moveTo>
                    <a:pt x="1610" y="0"/>
                  </a:moveTo>
                  <a:cubicBezTo>
                    <a:pt x="1355" y="0"/>
                    <a:pt x="1091" y="97"/>
                    <a:pt x="852" y="329"/>
                  </a:cubicBezTo>
                  <a:cubicBezTo>
                    <a:pt x="1" y="1086"/>
                    <a:pt x="768" y="2266"/>
                    <a:pt x="1666" y="2266"/>
                  </a:cubicBezTo>
                  <a:cubicBezTo>
                    <a:pt x="1923" y="2266"/>
                    <a:pt x="2190" y="2170"/>
                    <a:pt x="2433" y="1940"/>
                  </a:cubicBezTo>
                  <a:cubicBezTo>
                    <a:pt x="3258" y="1162"/>
                    <a:pt x="2492" y="0"/>
                    <a:pt x="16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58" name="Google Shape;1858;p61"/>
            <p:cNvSpPr/>
            <p:nvPr/>
          </p:nvSpPr>
          <p:spPr>
            <a:xfrm>
              <a:off x="2950725" y="1052550"/>
              <a:ext cx="73825" cy="52075"/>
            </a:xfrm>
            <a:custGeom>
              <a:avLst/>
              <a:gdLst/>
              <a:ahLst/>
              <a:cxnLst/>
              <a:rect l="l" t="t" r="r" b="b"/>
              <a:pathLst>
                <a:path w="2953" h="2083" extrusionOk="0">
                  <a:moveTo>
                    <a:pt x="1410" y="0"/>
                  </a:moveTo>
                  <a:cubicBezTo>
                    <a:pt x="1183" y="0"/>
                    <a:pt x="949" y="84"/>
                    <a:pt x="738" y="282"/>
                  </a:cubicBezTo>
                  <a:cubicBezTo>
                    <a:pt x="0" y="996"/>
                    <a:pt x="716" y="2083"/>
                    <a:pt x="1514" y="2083"/>
                  </a:cubicBezTo>
                  <a:cubicBezTo>
                    <a:pt x="1735" y="2083"/>
                    <a:pt x="1962" y="1999"/>
                    <a:pt x="2167" y="1801"/>
                  </a:cubicBezTo>
                  <a:cubicBezTo>
                    <a:pt x="2952" y="1087"/>
                    <a:pt x="2228" y="0"/>
                    <a:pt x="14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1859" name="Google Shape;1859;p61"/>
          <p:cNvSpPr txBox="1">
            <a:spLocks noGrp="1"/>
          </p:cNvSpPr>
          <p:nvPr>
            <p:ph type="title"/>
          </p:nvPr>
        </p:nvSpPr>
        <p:spPr>
          <a:xfrm>
            <a:off x="690700" y="356639"/>
            <a:ext cx="7767600" cy="701400"/>
          </a:xfrm>
          <a:prstGeom prst="rect">
            <a:avLst/>
          </a:prstGeom>
        </p:spPr>
        <p:txBody>
          <a:bodyPr spcFirstLastPara="1" wrap="square" lIns="0" tIns="0" rIns="0" bIns="0" anchor="t" anchorCtr="0">
            <a:noAutofit/>
          </a:bodyPr>
          <a:lstStyle>
            <a:lvl1pPr lvl="0" algn="ctr" rtl="0">
              <a:spcBef>
                <a:spcPts val="0"/>
              </a:spcBef>
              <a:spcAft>
                <a:spcPts val="0"/>
              </a:spcAft>
              <a:buClr>
                <a:schemeClr val="accent1"/>
              </a:buClr>
              <a:buSzPts val="3600"/>
              <a:buNone/>
              <a:defRPr>
                <a:solidFill>
                  <a:schemeClr val="accent1"/>
                </a:solidFill>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860" name="Google Shape;1860;p61"/>
          <p:cNvSpPr txBox="1">
            <a:spLocks noGrp="1"/>
          </p:cNvSpPr>
          <p:nvPr>
            <p:ph type="title" idx="2"/>
          </p:nvPr>
        </p:nvSpPr>
        <p:spPr>
          <a:xfrm>
            <a:off x="781350" y="3209544"/>
            <a:ext cx="1371600" cy="823800"/>
          </a:xfrm>
          <a:prstGeom prst="rect">
            <a:avLst/>
          </a:prstGeom>
        </p:spPr>
        <p:txBody>
          <a:bodyPr spcFirstLastPara="1" wrap="square" lIns="0" tIns="0" rIns="0" bIns="0" anchor="t" anchorCtr="0">
            <a:noAutofit/>
          </a:bodyPr>
          <a:lstStyle>
            <a:lvl1pPr lvl="0" algn="ctr" rtl="0">
              <a:spcBef>
                <a:spcPts val="0"/>
              </a:spcBef>
              <a:spcAft>
                <a:spcPts val="0"/>
              </a:spcAft>
              <a:buClr>
                <a:schemeClr val="accent2"/>
              </a:buClr>
              <a:buSzPts val="1400"/>
              <a:buFont typeface="Open Sans"/>
              <a:buNone/>
              <a:defRPr sz="1400" b="0">
                <a:solidFill>
                  <a:schemeClr val="accent1"/>
                </a:solidFill>
                <a:latin typeface="Open Sans"/>
                <a:ea typeface="Open Sans"/>
                <a:cs typeface="Open Sans"/>
                <a:sym typeface="Open Sans"/>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861" name="Google Shape;1861;p61"/>
          <p:cNvSpPr txBox="1">
            <a:spLocks noGrp="1"/>
          </p:cNvSpPr>
          <p:nvPr>
            <p:ph type="title" idx="3"/>
          </p:nvPr>
        </p:nvSpPr>
        <p:spPr>
          <a:xfrm>
            <a:off x="781350" y="2756488"/>
            <a:ext cx="1371600" cy="485100"/>
          </a:xfrm>
          <a:prstGeom prst="rect">
            <a:avLst/>
          </a:prstGeom>
        </p:spPr>
        <p:txBody>
          <a:bodyPr spcFirstLastPara="1" wrap="square" lIns="0" tIns="0" rIns="0" bIns="0" anchor="t" anchorCtr="0">
            <a:noAutofit/>
          </a:bodyPr>
          <a:lstStyle>
            <a:lvl1pPr lvl="0" algn="ctr" rtl="0">
              <a:spcBef>
                <a:spcPts val="0"/>
              </a:spcBef>
              <a:spcAft>
                <a:spcPts val="0"/>
              </a:spcAft>
              <a:buClr>
                <a:schemeClr val="accent2"/>
              </a:buClr>
              <a:buSzPts val="2100"/>
              <a:buNone/>
              <a:defRPr sz="1800">
                <a:solidFill>
                  <a:schemeClr val="accent1"/>
                </a:solidFill>
              </a:defRPr>
            </a:lvl1pPr>
            <a:lvl2pPr lvl="1" algn="ctr" rtl="0">
              <a:spcBef>
                <a:spcPts val="0"/>
              </a:spcBef>
              <a:spcAft>
                <a:spcPts val="0"/>
              </a:spcAft>
              <a:buSzPts val="2800"/>
              <a:buFont typeface="Teko"/>
              <a:buNone/>
              <a:defRPr b="1">
                <a:latin typeface="Teko"/>
                <a:ea typeface="Teko"/>
                <a:cs typeface="Teko"/>
                <a:sym typeface="Teko"/>
              </a:defRPr>
            </a:lvl2pPr>
            <a:lvl3pPr lvl="2" algn="ctr" rtl="0">
              <a:spcBef>
                <a:spcPts val="0"/>
              </a:spcBef>
              <a:spcAft>
                <a:spcPts val="0"/>
              </a:spcAft>
              <a:buSzPts val="2800"/>
              <a:buFont typeface="Teko"/>
              <a:buNone/>
              <a:defRPr b="1">
                <a:latin typeface="Teko"/>
                <a:ea typeface="Teko"/>
                <a:cs typeface="Teko"/>
                <a:sym typeface="Teko"/>
              </a:defRPr>
            </a:lvl3pPr>
            <a:lvl4pPr lvl="3" algn="ctr" rtl="0">
              <a:spcBef>
                <a:spcPts val="0"/>
              </a:spcBef>
              <a:spcAft>
                <a:spcPts val="0"/>
              </a:spcAft>
              <a:buSzPts val="2800"/>
              <a:buFont typeface="Teko"/>
              <a:buNone/>
              <a:defRPr b="1">
                <a:latin typeface="Teko"/>
                <a:ea typeface="Teko"/>
                <a:cs typeface="Teko"/>
                <a:sym typeface="Teko"/>
              </a:defRPr>
            </a:lvl4pPr>
            <a:lvl5pPr lvl="4" algn="ctr" rtl="0">
              <a:spcBef>
                <a:spcPts val="0"/>
              </a:spcBef>
              <a:spcAft>
                <a:spcPts val="0"/>
              </a:spcAft>
              <a:buSzPts val="2800"/>
              <a:buFont typeface="Teko"/>
              <a:buNone/>
              <a:defRPr b="1">
                <a:latin typeface="Teko"/>
                <a:ea typeface="Teko"/>
                <a:cs typeface="Teko"/>
                <a:sym typeface="Teko"/>
              </a:defRPr>
            </a:lvl5pPr>
            <a:lvl6pPr lvl="5" algn="ctr" rtl="0">
              <a:spcBef>
                <a:spcPts val="0"/>
              </a:spcBef>
              <a:spcAft>
                <a:spcPts val="0"/>
              </a:spcAft>
              <a:buSzPts val="2800"/>
              <a:buFont typeface="Teko"/>
              <a:buNone/>
              <a:defRPr b="1">
                <a:latin typeface="Teko"/>
                <a:ea typeface="Teko"/>
                <a:cs typeface="Teko"/>
                <a:sym typeface="Teko"/>
              </a:defRPr>
            </a:lvl6pPr>
            <a:lvl7pPr lvl="6" algn="ctr" rtl="0">
              <a:spcBef>
                <a:spcPts val="0"/>
              </a:spcBef>
              <a:spcAft>
                <a:spcPts val="0"/>
              </a:spcAft>
              <a:buSzPts val="2800"/>
              <a:buFont typeface="Teko"/>
              <a:buNone/>
              <a:defRPr b="1">
                <a:latin typeface="Teko"/>
                <a:ea typeface="Teko"/>
                <a:cs typeface="Teko"/>
                <a:sym typeface="Teko"/>
              </a:defRPr>
            </a:lvl7pPr>
            <a:lvl8pPr lvl="7" algn="ctr" rtl="0">
              <a:spcBef>
                <a:spcPts val="0"/>
              </a:spcBef>
              <a:spcAft>
                <a:spcPts val="0"/>
              </a:spcAft>
              <a:buSzPts val="2800"/>
              <a:buFont typeface="Teko"/>
              <a:buNone/>
              <a:defRPr b="1">
                <a:latin typeface="Teko"/>
                <a:ea typeface="Teko"/>
                <a:cs typeface="Teko"/>
                <a:sym typeface="Teko"/>
              </a:defRPr>
            </a:lvl8pPr>
            <a:lvl9pPr lvl="8" algn="ctr" rtl="0">
              <a:spcBef>
                <a:spcPts val="0"/>
              </a:spcBef>
              <a:spcAft>
                <a:spcPts val="0"/>
              </a:spcAft>
              <a:buSzPts val="2800"/>
              <a:buFont typeface="Teko"/>
              <a:buNone/>
              <a:defRPr b="1">
                <a:latin typeface="Teko"/>
                <a:ea typeface="Teko"/>
                <a:cs typeface="Teko"/>
                <a:sym typeface="Teko"/>
              </a:defRPr>
            </a:lvl9pPr>
          </a:lstStyle>
          <a:p>
            <a:endParaRPr/>
          </a:p>
        </p:txBody>
      </p:sp>
      <p:sp>
        <p:nvSpPr>
          <p:cNvPr id="1862" name="Google Shape;1862;p61"/>
          <p:cNvSpPr txBox="1">
            <a:spLocks noGrp="1"/>
          </p:cNvSpPr>
          <p:nvPr>
            <p:ph type="title" idx="4"/>
          </p:nvPr>
        </p:nvSpPr>
        <p:spPr>
          <a:xfrm>
            <a:off x="2838750" y="3209544"/>
            <a:ext cx="1371600" cy="823800"/>
          </a:xfrm>
          <a:prstGeom prst="rect">
            <a:avLst/>
          </a:prstGeom>
        </p:spPr>
        <p:txBody>
          <a:bodyPr spcFirstLastPara="1" wrap="square" lIns="0" tIns="0" rIns="0" bIns="0" anchor="t" anchorCtr="0">
            <a:noAutofit/>
          </a:bodyPr>
          <a:lstStyle>
            <a:lvl1pPr lvl="0" algn="ctr" rtl="0">
              <a:spcBef>
                <a:spcPts val="0"/>
              </a:spcBef>
              <a:spcAft>
                <a:spcPts val="0"/>
              </a:spcAft>
              <a:buClr>
                <a:schemeClr val="accent2"/>
              </a:buClr>
              <a:buSzPts val="1400"/>
              <a:buFont typeface="Open Sans"/>
              <a:buNone/>
              <a:defRPr sz="1400" b="0">
                <a:solidFill>
                  <a:schemeClr val="accent1"/>
                </a:solidFill>
                <a:latin typeface="Open Sans"/>
                <a:ea typeface="Open Sans"/>
                <a:cs typeface="Open Sans"/>
                <a:sym typeface="Open Sans"/>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863" name="Google Shape;1863;p61"/>
          <p:cNvSpPr txBox="1">
            <a:spLocks noGrp="1"/>
          </p:cNvSpPr>
          <p:nvPr>
            <p:ph type="title" idx="5"/>
          </p:nvPr>
        </p:nvSpPr>
        <p:spPr>
          <a:xfrm>
            <a:off x="2838750" y="2756488"/>
            <a:ext cx="1371600" cy="485100"/>
          </a:xfrm>
          <a:prstGeom prst="rect">
            <a:avLst/>
          </a:prstGeom>
        </p:spPr>
        <p:txBody>
          <a:bodyPr spcFirstLastPara="1" wrap="square" lIns="0" tIns="0" rIns="0" bIns="0" anchor="t" anchorCtr="0">
            <a:noAutofit/>
          </a:bodyPr>
          <a:lstStyle>
            <a:lvl1pPr lvl="0" algn="ctr" rtl="0">
              <a:spcBef>
                <a:spcPts val="0"/>
              </a:spcBef>
              <a:spcAft>
                <a:spcPts val="0"/>
              </a:spcAft>
              <a:buClr>
                <a:schemeClr val="accent2"/>
              </a:buClr>
              <a:buSzPts val="2100"/>
              <a:buNone/>
              <a:defRPr sz="1800">
                <a:solidFill>
                  <a:schemeClr val="accent1"/>
                </a:solidFill>
              </a:defRPr>
            </a:lvl1pPr>
            <a:lvl2pPr lvl="1" algn="ctr" rtl="0">
              <a:spcBef>
                <a:spcPts val="0"/>
              </a:spcBef>
              <a:spcAft>
                <a:spcPts val="0"/>
              </a:spcAft>
              <a:buSzPts val="2800"/>
              <a:buFont typeface="Teko"/>
              <a:buNone/>
              <a:defRPr b="1">
                <a:latin typeface="Teko"/>
                <a:ea typeface="Teko"/>
                <a:cs typeface="Teko"/>
                <a:sym typeface="Teko"/>
              </a:defRPr>
            </a:lvl2pPr>
            <a:lvl3pPr lvl="2" algn="ctr" rtl="0">
              <a:spcBef>
                <a:spcPts val="0"/>
              </a:spcBef>
              <a:spcAft>
                <a:spcPts val="0"/>
              </a:spcAft>
              <a:buSzPts val="2800"/>
              <a:buFont typeface="Teko"/>
              <a:buNone/>
              <a:defRPr b="1">
                <a:latin typeface="Teko"/>
                <a:ea typeface="Teko"/>
                <a:cs typeface="Teko"/>
                <a:sym typeface="Teko"/>
              </a:defRPr>
            </a:lvl3pPr>
            <a:lvl4pPr lvl="3" algn="ctr" rtl="0">
              <a:spcBef>
                <a:spcPts val="0"/>
              </a:spcBef>
              <a:spcAft>
                <a:spcPts val="0"/>
              </a:spcAft>
              <a:buSzPts val="2800"/>
              <a:buFont typeface="Teko"/>
              <a:buNone/>
              <a:defRPr b="1">
                <a:latin typeface="Teko"/>
                <a:ea typeface="Teko"/>
                <a:cs typeface="Teko"/>
                <a:sym typeface="Teko"/>
              </a:defRPr>
            </a:lvl4pPr>
            <a:lvl5pPr lvl="4" algn="ctr" rtl="0">
              <a:spcBef>
                <a:spcPts val="0"/>
              </a:spcBef>
              <a:spcAft>
                <a:spcPts val="0"/>
              </a:spcAft>
              <a:buSzPts val="2800"/>
              <a:buFont typeface="Teko"/>
              <a:buNone/>
              <a:defRPr b="1">
                <a:latin typeface="Teko"/>
                <a:ea typeface="Teko"/>
                <a:cs typeface="Teko"/>
                <a:sym typeface="Teko"/>
              </a:defRPr>
            </a:lvl5pPr>
            <a:lvl6pPr lvl="5" algn="ctr" rtl="0">
              <a:spcBef>
                <a:spcPts val="0"/>
              </a:spcBef>
              <a:spcAft>
                <a:spcPts val="0"/>
              </a:spcAft>
              <a:buSzPts val="2800"/>
              <a:buFont typeface="Teko"/>
              <a:buNone/>
              <a:defRPr b="1">
                <a:latin typeface="Teko"/>
                <a:ea typeface="Teko"/>
                <a:cs typeface="Teko"/>
                <a:sym typeface="Teko"/>
              </a:defRPr>
            </a:lvl6pPr>
            <a:lvl7pPr lvl="6" algn="ctr" rtl="0">
              <a:spcBef>
                <a:spcPts val="0"/>
              </a:spcBef>
              <a:spcAft>
                <a:spcPts val="0"/>
              </a:spcAft>
              <a:buSzPts val="2800"/>
              <a:buFont typeface="Teko"/>
              <a:buNone/>
              <a:defRPr b="1">
                <a:latin typeface="Teko"/>
                <a:ea typeface="Teko"/>
                <a:cs typeface="Teko"/>
                <a:sym typeface="Teko"/>
              </a:defRPr>
            </a:lvl7pPr>
            <a:lvl8pPr lvl="7" algn="ctr" rtl="0">
              <a:spcBef>
                <a:spcPts val="0"/>
              </a:spcBef>
              <a:spcAft>
                <a:spcPts val="0"/>
              </a:spcAft>
              <a:buSzPts val="2800"/>
              <a:buFont typeface="Teko"/>
              <a:buNone/>
              <a:defRPr b="1">
                <a:latin typeface="Teko"/>
                <a:ea typeface="Teko"/>
                <a:cs typeface="Teko"/>
                <a:sym typeface="Teko"/>
              </a:defRPr>
            </a:lvl8pPr>
            <a:lvl9pPr lvl="8" algn="ctr" rtl="0">
              <a:spcBef>
                <a:spcPts val="0"/>
              </a:spcBef>
              <a:spcAft>
                <a:spcPts val="0"/>
              </a:spcAft>
              <a:buSzPts val="2800"/>
              <a:buFont typeface="Teko"/>
              <a:buNone/>
              <a:defRPr b="1">
                <a:latin typeface="Teko"/>
                <a:ea typeface="Teko"/>
                <a:cs typeface="Teko"/>
                <a:sym typeface="Teko"/>
              </a:defRPr>
            </a:lvl9pPr>
          </a:lstStyle>
          <a:p>
            <a:endParaRPr/>
          </a:p>
        </p:txBody>
      </p:sp>
      <p:sp>
        <p:nvSpPr>
          <p:cNvPr id="1864" name="Google Shape;1864;p61"/>
          <p:cNvSpPr txBox="1">
            <a:spLocks noGrp="1"/>
          </p:cNvSpPr>
          <p:nvPr>
            <p:ph type="title" idx="6"/>
          </p:nvPr>
        </p:nvSpPr>
        <p:spPr>
          <a:xfrm>
            <a:off x="4940450" y="3209544"/>
            <a:ext cx="1371600" cy="823800"/>
          </a:xfrm>
          <a:prstGeom prst="rect">
            <a:avLst/>
          </a:prstGeom>
        </p:spPr>
        <p:txBody>
          <a:bodyPr spcFirstLastPara="1" wrap="square" lIns="0" tIns="0" rIns="0" bIns="0" anchor="t" anchorCtr="0">
            <a:noAutofit/>
          </a:bodyPr>
          <a:lstStyle>
            <a:lvl1pPr lvl="0" algn="ctr" rtl="0">
              <a:spcBef>
                <a:spcPts val="0"/>
              </a:spcBef>
              <a:spcAft>
                <a:spcPts val="0"/>
              </a:spcAft>
              <a:buClr>
                <a:schemeClr val="accent2"/>
              </a:buClr>
              <a:buSzPts val="1400"/>
              <a:buFont typeface="Open Sans"/>
              <a:buNone/>
              <a:defRPr sz="1400" b="0">
                <a:solidFill>
                  <a:schemeClr val="accent1"/>
                </a:solidFill>
                <a:latin typeface="Open Sans"/>
                <a:ea typeface="Open Sans"/>
                <a:cs typeface="Open Sans"/>
                <a:sym typeface="Open Sans"/>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865" name="Google Shape;1865;p61"/>
          <p:cNvSpPr txBox="1">
            <a:spLocks noGrp="1"/>
          </p:cNvSpPr>
          <p:nvPr>
            <p:ph type="title" idx="7"/>
          </p:nvPr>
        </p:nvSpPr>
        <p:spPr>
          <a:xfrm>
            <a:off x="4940450" y="2756488"/>
            <a:ext cx="1371600" cy="485100"/>
          </a:xfrm>
          <a:prstGeom prst="rect">
            <a:avLst/>
          </a:prstGeom>
        </p:spPr>
        <p:txBody>
          <a:bodyPr spcFirstLastPara="1" wrap="square" lIns="0" tIns="0" rIns="0" bIns="0" anchor="t" anchorCtr="0">
            <a:noAutofit/>
          </a:bodyPr>
          <a:lstStyle>
            <a:lvl1pPr lvl="0" algn="ctr" rtl="0">
              <a:spcBef>
                <a:spcPts val="0"/>
              </a:spcBef>
              <a:spcAft>
                <a:spcPts val="0"/>
              </a:spcAft>
              <a:buClr>
                <a:schemeClr val="accent2"/>
              </a:buClr>
              <a:buSzPts val="2100"/>
              <a:buNone/>
              <a:defRPr sz="1800">
                <a:solidFill>
                  <a:schemeClr val="accent1"/>
                </a:solidFill>
              </a:defRPr>
            </a:lvl1pPr>
            <a:lvl2pPr lvl="1" algn="ctr" rtl="0">
              <a:spcBef>
                <a:spcPts val="0"/>
              </a:spcBef>
              <a:spcAft>
                <a:spcPts val="0"/>
              </a:spcAft>
              <a:buSzPts val="2800"/>
              <a:buFont typeface="Teko"/>
              <a:buNone/>
              <a:defRPr b="1">
                <a:latin typeface="Teko"/>
                <a:ea typeface="Teko"/>
                <a:cs typeface="Teko"/>
                <a:sym typeface="Teko"/>
              </a:defRPr>
            </a:lvl2pPr>
            <a:lvl3pPr lvl="2" algn="ctr" rtl="0">
              <a:spcBef>
                <a:spcPts val="0"/>
              </a:spcBef>
              <a:spcAft>
                <a:spcPts val="0"/>
              </a:spcAft>
              <a:buSzPts val="2800"/>
              <a:buFont typeface="Teko"/>
              <a:buNone/>
              <a:defRPr b="1">
                <a:latin typeface="Teko"/>
                <a:ea typeface="Teko"/>
                <a:cs typeface="Teko"/>
                <a:sym typeface="Teko"/>
              </a:defRPr>
            </a:lvl3pPr>
            <a:lvl4pPr lvl="3" algn="ctr" rtl="0">
              <a:spcBef>
                <a:spcPts val="0"/>
              </a:spcBef>
              <a:spcAft>
                <a:spcPts val="0"/>
              </a:spcAft>
              <a:buSzPts val="2800"/>
              <a:buFont typeface="Teko"/>
              <a:buNone/>
              <a:defRPr b="1">
                <a:latin typeface="Teko"/>
                <a:ea typeface="Teko"/>
                <a:cs typeface="Teko"/>
                <a:sym typeface="Teko"/>
              </a:defRPr>
            </a:lvl4pPr>
            <a:lvl5pPr lvl="4" algn="ctr" rtl="0">
              <a:spcBef>
                <a:spcPts val="0"/>
              </a:spcBef>
              <a:spcAft>
                <a:spcPts val="0"/>
              </a:spcAft>
              <a:buSzPts val="2800"/>
              <a:buFont typeface="Teko"/>
              <a:buNone/>
              <a:defRPr b="1">
                <a:latin typeface="Teko"/>
                <a:ea typeface="Teko"/>
                <a:cs typeface="Teko"/>
                <a:sym typeface="Teko"/>
              </a:defRPr>
            </a:lvl5pPr>
            <a:lvl6pPr lvl="5" algn="ctr" rtl="0">
              <a:spcBef>
                <a:spcPts val="0"/>
              </a:spcBef>
              <a:spcAft>
                <a:spcPts val="0"/>
              </a:spcAft>
              <a:buSzPts val="2800"/>
              <a:buFont typeface="Teko"/>
              <a:buNone/>
              <a:defRPr b="1">
                <a:latin typeface="Teko"/>
                <a:ea typeface="Teko"/>
                <a:cs typeface="Teko"/>
                <a:sym typeface="Teko"/>
              </a:defRPr>
            </a:lvl6pPr>
            <a:lvl7pPr lvl="6" algn="ctr" rtl="0">
              <a:spcBef>
                <a:spcPts val="0"/>
              </a:spcBef>
              <a:spcAft>
                <a:spcPts val="0"/>
              </a:spcAft>
              <a:buSzPts val="2800"/>
              <a:buFont typeface="Teko"/>
              <a:buNone/>
              <a:defRPr b="1">
                <a:latin typeface="Teko"/>
                <a:ea typeface="Teko"/>
                <a:cs typeface="Teko"/>
                <a:sym typeface="Teko"/>
              </a:defRPr>
            </a:lvl7pPr>
            <a:lvl8pPr lvl="7" algn="ctr" rtl="0">
              <a:spcBef>
                <a:spcPts val="0"/>
              </a:spcBef>
              <a:spcAft>
                <a:spcPts val="0"/>
              </a:spcAft>
              <a:buSzPts val="2800"/>
              <a:buFont typeface="Teko"/>
              <a:buNone/>
              <a:defRPr b="1">
                <a:latin typeface="Teko"/>
                <a:ea typeface="Teko"/>
                <a:cs typeface="Teko"/>
                <a:sym typeface="Teko"/>
              </a:defRPr>
            </a:lvl8pPr>
            <a:lvl9pPr lvl="8" algn="ctr" rtl="0">
              <a:spcBef>
                <a:spcPts val="0"/>
              </a:spcBef>
              <a:spcAft>
                <a:spcPts val="0"/>
              </a:spcAft>
              <a:buSzPts val="2800"/>
              <a:buFont typeface="Teko"/>
              <a:buNone/>
              <a:defRPr b="1">
                <a:latin typeface="Teko"/>
                <a:ea typeface="Teko"/>
                <a:cs typeface="Teko"/>
                <a:sym typeface="Teko"/>
              </a:defRPr>
            </a:lvl9pPr>
          </a:lstStyle>
          <a:p>
            <a:endParaRPr/>
          </a:p>
        </p:txBody>
      </p:sp>
      <p:sp>
        <p:nvSpPr>
          <p:cNvPr id="1866" name="Google Shape;1866;p61"/>
          <p:cNvSpPr txBox="1">
            <a:spLocks noGrp="1"/>
          </p:cNvSpPr>
          <p:nvPr>
            <p:ph type="title" idx="8"/>
          </p:nvPr>
        </p:nvSpPr>
        <p:spPr>
          <a:xfrm>
            <a:off x="6997850" y="3209544"/>
            <a:ext cx="1371600" cy="823800"/>
          </a:xfrm>
          <a:prstGeom prst="rect">
            <a:avLst/>
          </a:prstGeom>
        </p:spPr>
        <p:txBody>
          <a:bodyPr spcFirstLastPara="1" wrap="square" lIns="0" tIns="0" rIns="0" bIns="0" anchor="t" anchorCtr="0">
            <a:noAutofit/>
          </a:bodyPr>
          <a:lstStyle>
            <a:lvl1pPr lvl="0" algn="ctr" rtl="0">
              <a:spcBef>
                <a:spcPts val="0"/>
              </a:spcBef>
              <a:spcAft>
                <a:spcPts val="0"/>
              </a:spcAft>
              <a:buClr>
                <a:schemeClr val="accent2"/>
              </a:buClr>
              <a:buSzPts val="1400"/>
              <a:buFont typeface="Open Sans"/>
              <a:buNone/>
              <a:defRPr sz="1400" b="0">
                <a:solidFill>
                  <a:schemeClr val="accent1"/>
                </a:solidFill>
                <a:latin typeface="Open Sans"/>
                <a:ea typeface="Open Sans"/>
                <a:cs typeface="Open Sans"/>
                <a:sym typeface="Open Sans"/>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867" name="Google Shape;1867;p61"/>
          <p:cNvSpPr txBox="1">
            <a:spLocks noGrp="1"/>
          </p:cNvSpPr>
          <p:nvPr>
            <p:ph type="title" idx="9"/>
          </p:nvPr>
        </p:nvSpPr>
        <p:spPr>
          <a:xfrm>
            <a:off x="6997850" y="2756488"/>
            <a:ext cx="1371600" cy="485100"/>
          </a:xfrm>
          <a:prstGeom prst="rect">
            <a:avLst/>
          </a:prstGeom>
        </p:spPr>
        <p:txBody>
          <a:bodyPr spcFirstLastPara="1" wrap="square" lIns="0" tIns="0" rIns="0" bIns="0" anchor="t" anchorCtr="0">
            <a:noAutofit/>
          </a:bodyPr>
          <a:lstStyle>
            <a:lvl1pPr lvl="0" algn="ctr" rtl="0">
              <a:spcBef>
                <a:spcPts val="0"/>
              </a:spcBef>
              <a:spcAft>
                <a:spcPts val="0"/>
              </a:spcAft>
              <a:buClr>
                <a:schemeClr val="accent2"/>
              </a:buClr>
              <a:buSzPts val="2100"/>
              <a:buNone/>
              <a:defRPr sz="1800">
                <a:solidFill>
                  <a:schemeClr val="accent1"/>
                </a:solidFill>
              </a:defRPr>
            </a:lvl1pPr>
            <a:lvl2pPr lvl="1" algn="ctr" rtl="0">
              <a:spcBef>
                <a:spcPts val="0"/>
              </a:spcBef>
              <a:spcAft>
                <a:spcPts val="0"/>
              </a:spcAft>
              <a:buSzPts val="2800"/>
              <a:buFont typeface="Teko"/>
              <a:buNone/>
              <a:defRPr b="1">
                <a:latin typeface="Teko"/>
                <a:ea typeface="Teko"/>
                <a:cs typeface="Teko"/>
                <a:sym typeface="Teko"/>
              </a:defRPr>
            </a:lvl2pPr>
            <a:lvl3pPr lvl="2" algn="ctr" rtl="0">
              <a:spcBef>
                <a:spcPts val="0"/>
              </a:spcBef>
              <a:spcAft>
                <a:spcPts val="0"/>
              </a:spcAft>
              <a:buSzPts val="2800"/>
              <a:buFont typeface="Teko"/>
              <a:buNone/>
              <a:defRPr b="1">
                <a:latin typeface="Teko"/>
                <a:ea typeface="Teko"/>
                <a:cs typeface="Teko"/>
                <a:sym typeface="Teko"/>
              </a:defRPr>
            </a:lvl3pPr>
            <a:lvl4pPr lvl="3" algn="ctr" rtl="0">
              <a:spcBef>
                <a:spcPts val="0"/>
              </a:spcBef>
              <a:spcAft>
                <a:spcPts val="0"/>
              </a:spcAft>
              <a:buSzPts val="2800"/>
              <a:buFont typeface="Teko"/>
              <a:buNone/>
              <a:defRPr b="1">
                <a:latin typeface="Teko"/>
                <a:ea typeface="Teko"/>
                <a:cs typeface="Teko"/>
                <a:sym typeface="Teko"/>
              </a:defRPr>
            </a:lvl4pPr>
            <a:lvl5pPr lvl="4" algn="ctr" rtl="0">
              <a:spcBef>
                <a:spcPts val="0"/>
              </a:spcBef>
              <a:spcAft>
                <a:spcPts val="0"/>
              </a:spcAft>
              <a:buSzPts val="2800"/>
              <a:buFont typeface="Teko"/>
              <a:buNone/>
              <a:defRPr b="1">
                <a:latin typeface="Teko"/>
                <a:ea typeface="Teko"/>
                <a:cs typeface="Teko"/>
                <a:sym typeface="Teko"/>
              </a:defRPr>
            </a:lvl5pPr>
            <a:lvl6pPr lvl="5" algn="ctr" rtl="0">
              <a:spcBef>
                <a:spcPts val="0"/>
              </a:spcBef>
              <a:spcAft>
                <a:spcPts val="0"/>
              </a:spcAft>
              <a:buSzPts val="2800"/>
              <a:buFont typeface="Teko"/>
              <a:buNone/>
              <a:defRPr b="1">
                <a:latin typeface="Teko"/>
                <a:ea typeface="Teko"/>
                <a:cs typeface="Teko"/>
                <a:sym typeface="Teko"/>
              </a:defRPr>
            </a:lvl6pPr>
            <a:lvl7pPr lvl="6" algn="ctr" rtl="0">
              <a:spcBef>
                <a:spcPts val="0"/>
              </a:spcBef>
              <a:spcAft>
                <a:spcPts val="0"/>
              </a:spcAft>
              <a:buSzPts val="2800"/>
              <a:buFont typeface="Teko"/>
              <a:buNone/>
              <a:defRPr b="1">
                <a:latin typeface="Teko"/>
                <a:ea typeface="Teko"/>
                <a:cs typeface="Teko"/>
                <a:sym typeface="Teko"/>
              </a:defRPr>
            </a:lvl7pPr>
            <a:lvl8pPr lvl="7" algn="ctr" rtl="0">
              <a:spcBef>
                <a:spcPts val="0"/>
              </a:spcBef>
              <a:spcAft>
                <a:spcPts val="0"/>
              </a:spcAft>
              <a:buSzPts val="2800"/>
              <a:buFont typeface="Teko"/>
              <a:buNone/>
              <a:defRPr b="1">
                <a:latin typeface="Teko"/>
                <a:ea typeface="Teko"/>
                <a:cs typeface="Teko"/>
                <a:sym typeface="Teko"/>
              </a:defRPr>
            </a:lvl8pPr>
            <a:lvl9pPr lvl="8" algn="ctr" rtl="0">
              <a:spcBef>
                <a:spcPts val="0"/>
              </a:spcBef>
              <a:spcAft>
                <a:spcPts val="0"/>
              </a:spcAft>
              <a:buSzPts val="2800"/>
              <a:buFont typeface="Teko"/>
              <a:buNone/>
              <a:defRPr b="1">
                <a:latin typeface="Teko"/>
                <a:ea typeface="Teko"/>
                <a:cs typeface="Teko"/>
                <a:sym typeface="Teko"/>
              </a:defRPr>
            </a:lvl9pPr>
          </a:lstStyle>
          <a:p>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 one list 1">
  <p:cSld name="CUSTOM_2_1_1_3_1_1_1_1_1">
    <p:bg>
      <p:bgPr>
        <a:solidFill>
          <a:schemeClr val="lt2"/>
        </a:solidFill>
        <a:effectLst/>
      </p:bgPr>
    </p:bg>
    <p:spTree>
      <p:nvGrpSpPr>
        <p:cNvPr id="1" name="Shape 1868"/>
        <p:cNvGrpSpPr/>
        <p:nvPr/>
      </p:nvGrpSpPr>
      <p:grpSpPr>
        <a:xfrm>
          <a:off x="0" y="0"/>
          <a:ext cx="0" cy="0"/>
          <a:chOff x="0" y="0"/>
          <a:chExt cx="0" cy="0"/>
        </a:xfrm>
      </p:grpSpPr>
      <p:sp>
        <p:nvSpPr>
          <p:cNvPr id="1869" name="Google Shape;1869;p62"/>
          <p:cNvSpPr/>
          <p:nvPr/>
        </p:nvSpPr>
        <p:spPr>
          <a:xfrm rot="9636330" flipH="1">
            <a:off x="-333371" y="4248815"/>
            <a:ext cx="2309859" cy="2298258"/>
          </a:xfrm>
          <a:custGeom>
            <a:avLst/>
            <a:gdLst/>
            <a:ahLst/>
            <a:cxnLst/>
            <a:rect l="l" t="t" r="r" b="b"/>
            <a:pathLst>
              <a:path w="47783" h="47543" extrusionOk="0">
                <a:moveTo>
                  <a:pt x="23255" y="0"/>
                </a:moveTo>
                <a:cubicBezTo>
                  <a:pt x="19435" y="0"/>
                  <a:pt x="15641" y="1031"/>
                  <a:pt x="12615" y="3322"/>
                </a:cubicBezTo>
                <a:cubicBezTo>
                  <a:pt x="8086" y="6757"/>
                  <a:pt x="5837" y="12380"/>
                  <a:pt x="4560" y="17882"/>
                </a:cubicBezTo>
                <a:cubicBezTo>
                  <a:pt x="2949" y="24569"/>
                  <a:pt x="1" y="39128"/>
                  <a:pt x="4165" y="45329"/>
                </a:cubicBezTo>
                <a:cubicBezTo>
                  <a:pt x="5252" y="46941"/>
                  <a:pt x="6365" y="47543"/>
                  <a:pt x="7488" y="47543"/>
                </a:cubicBezTo>
                <a:cubicBezTo>
                  <a:pt x="10070" y="47543"/>
                  <a:pt x="12708" y="44365"/>
                  <a:pt x="15229" y="42989"/>
                </a:cubicBezTo>
                <a:cubicBezTo>
                  <a:pt x="21643" y="39432"/>
                  <a:pt x="29363" y="41226"/>
                  <a:pt x="35898" y="37001"/>
                </a:cubicBezTo>
                <a:cubicBezTo>
                  <a:pt x="41704" y="33232"/>
                  <a:pt x="46081" y="27092"/>
                  <a:pt x="47327" y="20192"/>
                </a:cubicBezTo>
                <a:cubicBezTo>
                  <a:pt x="47661" y="18368"/>
                  <a:pt x="47783" y="16484"/>
                  <a:pt x="47296" y="14690"/>
                </a:cubicBezTo>
                <a:cubicBezTo>
                  <a:pt x="46506" y="11833"/>
                  <a:pt x="44257" y="9645"/>
                  <a:pt x="41977" y="7790"/>
                </a:cubicBezTo>
                <a:cubicBezTo>
                  <a:pt x="37843" y="4447"/>
                  <a:pt x="33132" y="1590"/>
                  <a:pt x="27874" y="496"/>
                </a:cubicBezTo>
                <a:cubicBezTo>
                  <a:pt x="26363" y="171"/>
                  <a:pt x="24807" y="0"/>
                  <a:pt x="232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1870" name="Google Shape;1870;p62"/>
          <p:cNvGrpSpPr/>
          <p:nvPr/>
        </p:nvGrpSpPr>
        <p:grpSpPr>
          <a:xfrm rot="-3625297">
            <a:off x="-286916" y="3789429"/>
            <a:ext cx="1143407" cy="1365753"/>
            <a:chOff x="2641650" y="1052550"/>
            <a:chExt cx="778700" cy="930125"/>
          </a:xfrm>
        </p:grpSpPr>
        <p:sp>
          <p:nvSpPr>
            <p:cNvPr id="1871" name="Google Shape;1871;p62"/>
            <p:cNvSpPr/>
            <p:nvPr/>
          </p:nvSpPr>
          <p:spPr>
            <a:xfrm>
              <a:off x="2922825" y="1529950"/>
              <a:ext cx="86650" cy="84575"/>
            </a:xfrm>
            <a:custGeom>
              <a:avLst/>
              <a:gdLst/>
              <a:ahLst/>
              <a:cxnLst/>
              <a:rect l="l" t="t" r="r" b="b"/>
              <a:pathLst>
                <a:path w="3466" h="3383" extrusionOk="0">
                  <a:moveTo>
                    <a:pt x="1733" y="0"/>
                  </a:moveTo>
                  <a:cubicBezTo>
                    <a:pt x="1451" y="0"/>
                    <a:pt x="1170" y="76"/>
                    <a:pt x="912" y="183"/>
                  </a:cubicBezTo>
                  <a:cubicBezTo>
                    <a:pt x="274" y="456"/>
                    <a:pt x="0" y="1216"/>
                    <a:pt x="30" y="1855"/>
                  </a:cubicBezTo>
                  <a:cubicBezTo>
                    <a:pt x="137" y="2736"/>
                    <a:pt x="877" y="3382"/>
                    <a:pt x="1715" y="3382"/>
                  </a:cubicBezTo>
                  <a:cubicBezTo>
                    <a:pt x="1831" y="3382"/>
                    <a:pt x="1949" y="3370"/>
                    <a:pt x="2067" y="3344"/>
                  </a:cubicBezTo>
                  <a:cubicBezTo>
                    <a:pt x="2979" y="3101"/>
                    <a:pt x="3465" y="2189"/>
                    <a:pt x="3313" y="1338"/>
                  </a:cubicBezTo>
                  <a:cubicBezTo>
                    <a:pt x="3252" y="882"/>
                    <a:pt x="2918" y="517"/>
                    <a:pt x="2553" y="274"/>
                  </a:cubicBezTo>
                  <a:cubicBezTo>
                    <a:pt x="2295" y="76"/>
                    <a:pt x="2014" y="0"/>
                    <a:pt x="17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72" name="Google Shape;1872;p62"/>
            <p:cNvSpPr/>
            <p:nvPr/>
          </p:nvSpPr>
          <p:spPr>
            <a:xfrm>
              <a:off x="3085075" y="1594825"/>
              <a:ext cx="89575" cy="63675"/>
            </a:xfrm>
            <a:custGeom>
              <a:avLst/>
              <a:gdLst/>
              <a:ahLst/>
              <a:cxnLst/>
              <a:rect l="l" t="t" r="r" b="b"/>
              <a:pathLst>
                <a:path w="3583" h="2547" extrusionOk="0">
                  <a:moveTo>
                    <a:pt x="1728" y="1"/>
                  </a:moveTo>
                  <a:cubicBezTo>
                    <a:pt x="1448" y="1"/>
                    <a:pt x="1158" y="105"/>
                    <a:pt x="896" y="354"/>
                  </a:cubicBezTo>
                  <a:cubicBezTo>
                    <a:pt x="1" y="1249"/>
                    <a:pt x="841" y="2546"/>
                    <a:pt x="1816" y="2546"/>
                  </a:cubicBezTo>
                  <a:cubicBezTo>
                    <a:pt x="2098" y="2546"/>
                    <a:pt x="2393" y="2437"/>
                    <a:pt x="2659" y="2178"/>
                  </a:cubicBezTo>
                  <a:cubicBezTo>
                    <a:pt x="3583" y="1301"/>
                    <a:pt x="2717" y="1"/>
                    <a:pt x="17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73" name="Google Shape;1873;p62"/>
            <p:cNvSpPr/>
            <p:nvPr/>
          </p:nvSpPr>
          <p:spPr>
            <a:xfrm>
              <a:off x="2987175" y="1706400"/>
              <a:ext cx="80400" cy="56325"/>
            </a:xfrm>
            <a:custGeom>
              <a:avLst/>
              <a:gdLst/>
              <a:ahLst/>
              <a:cxnLst/>
              <a:rect l="l" t="t" r="r" b="b"/>
              <a:pathLst>
                <a:path w="3216" h="2253" extrusionOk="0">
                  <a:moveTo>
                    <a:pt x="1553" y="1"/>
                  </a:moveTo>
                  <a:cubicBezTo>
                    <a:pt x="1311" y="1"/>
                    <a:pt x="1059" y="89"/>
                    <a:pt x="830" y="298"/>
                  </a:cubicBezTo>
                  <a:cubicBezTo>
                    <a:pt x="0" y="1081"/>
                    <a:pt x="762" y="2253"/>
                    <a:pt x="1642" y="2253"/>
                  </a:cubicBezTo>
                  <a:cubicBezTo>
                    <a:pt x="1890" y="2253"/>
                    <a:pt x="2147" y="2160"/>
                    <a:pt x="2381" y="1940"/>
                  </a:cubicBezTo>
                  <a:cubicBezTo>
                    <a:pt x="3216" y="1176"/>
                    <a:pt x="2440" y="1"/>
                    <a:pt x="15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74" name="Google Shape;1874;p62"/>
            <p:cNvSpPr/>
            <p:nvPr/>
          </p:nvSpPr>
          <p:spPr>
            <a:xfrm>
              <a:off x="2711500" y="1658375"/>
              <a:ext cx="79875" cy="67600"/>
            </a:xfrm>
            <a:custGeom>
              <a:avLst/>
              <a:gdLst/>
              <a:ahLst/>
              <a:cxnLst/>
              <a:rect l="l" t="t" r="r" b="b"/>
              <a:pathLst>
                <a:path w="3195" h="2704" extrusionOk="0">
                  <a:moveTo>
                    <a:pt x="1352" y="0"/>
                  </a:moveTo>
                  <a:cubicBezTo>
                    <a:pt x="1059" y="0"/>
                    <a:pt x="763" y="107"/>
                    <a:pt x="581" y="304"/>
                  </a:cubicBezTo>
                  <a:cubicBezTo>
                    <a:pt x="505" y="369"/>
                    <a:pt x="449" y="433"/>
                    <a:pt x="403" y="501"/>
                  </a:cubicBezTo>
                  <a:lnTo>
                    <a:pt x="403" y="501"/>
                  </a:lnTo>
                  <a:cubicBezTo>
                    <a:pt x="126" y="879"/>
                    <a:pt x="0" y="1470"/>
                    <a:pt x="277" y="1885"/>
                  </a:cubicBezTo>
                  <a:cubicBezTo>
                    <a:pt x="606" y="2415"/>
                    <a:pt x="1089" y="2703"/>
                    <a:pt x="1607" y="2703"/>
                  </a:cubicBezTo>
                  <a:cubicBezTo>
                    <a:pt x="1950" y="2703"/>
                    <a:pt x="2308" y="2577"/>
                    <a:pt x="2647" y="2310"/>
                  </a:cubicBezTo>
                  <a:cubicBezTo>
                    <a:pt x="3195" y="1885"/>
                    <a:pt x="3164" y="943"/>
                    <a:pt x="2708" y="517"/>
                  </a:cubicBezTo>
                  <a:cubicBezTo>
                    <a:pt x="2469" y="305"/>
                    <a:pt x="2184" y="168"/>
                    <a:pt x="1898" y="124"/>
                  </a:cubicBezTo>
                  <a:lnTo>
                    <a:pt x="1898" y="124"/>
                  </a:lnTo>
                  <a:cubicBezTo>
                    <a:pt x="1828" y="91"/>
                    <a:pt x="1754" y="66"/>
                    <a:pt x="1678" y="48"/>
                  </a:cubicBezTo>
                  <a:lnTo>
                    <a:pt x="1678" y="48"/>
                  </a:lnTo>
                  <a:cubicBezTo>
                    <a:pt x="1574" y="16"/>
                    <a:pt x="1463" y="0"/>
                    <a:pt x="13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75" name="Google Shape;1875;p62"/>
            <p:cNvSpPr/>
            <p:nvPr/>
          </p:nvSpPr>
          <p:spPr>
            <a:xfrm>
              <a:off x="2812250" y="1404200"/>
              <a:ext cx="72650" cy="51550"/>
            </a:xfrm>
            <a:custGeom>
              <a:avLst/>
              <a:gdLst/>
              <a:ahLst/>
              <a:cxnLst/>
              <a:rect l="l" t="t" r="r" b="b"/>
              <a:pathLst>
                <a:path w="2906" h="2062" extrusionOk="0">
                  <a:moveTo>
                    <a:pt x="1443" y="0"/>
                  </a:moveTo>
                  <a:cubicBezTo>
                    <a:pt x="1218" y="0"/>
                    <a:pt x="986" y="85"/>
                    <a:pt x="776" y="289"/>
                  </a:cubicBezTo>
                  <a:cubicBezTo>
                    <a:pt x="0" y="993"/>
                    <a:pt x="696" y="2061"/>
                    <a:pt x="1486" y="2061"/>
                  </a:cubicBezTo>
                  <a:cubicBezTo>
                    <a:pt x="1719" y="2061"/>
                    <a:pt x="1960" y="1969"/>
                    <a:pt x="2174" y="1748"/>
                  </a:cubicBezTo>
                  <a:cubicBezTo>
                    <a:pt x="2906" y="1039"/>
                    <a:pt x="2225" y="0"/>
                    <a:pt x="14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76" name="Google Shape;1876;p62"/>
            <p:cNvSpPr/>
            <p:nvPr/>
          </p:nvSpPr>
          <p:spPr>
            <a:xfrm>
              <a:off x="3030100" y="1453050"/>
              <a:ext cx="78900" cy="67150"/>
            </a:xfrm>
            <a:custGeom>
              <a:avLst/>
              <a:gdLst/>
              <a:ahLst/>
              <a:cxnLst/>
              <a:rect l="l" t="t" r="r" b="b"/>
              <a:pathLst>
                <a:path w="3156" h="2686" extrusionOk="0">
                  <a:moveTo>
                    <a:pt x="1914" y="0"/>
                  </a:moveTo>
                  <a:cubicBezTo>
                    <a:pt x="1668" y="0"/>
                    <a:pt x="1424" y="80"/>
                    <a:pt x="1241" y="250"/>
                  </a:cubicBezTo>
                  <a:cubicBezTo>
                    <a:pt x="815" y="706"/>
                    <a:pt x="299" y="1131"/>
                    <a:pt x="116" y="1739"/>
                  </a:cubicBezTo>
                  <a:cubicBezTo>
                    <a:pt x="1" y="2144"/>
                    <a:pt x="297" y="2686"/>
                    <a:pt x="719" y="2686"/>
                  </a:cubicBezTo>
                  <a:cubicBezTo>
                    <a:pt x="741" y="2686"/>
                    <a:pt x="763" y="2684"/>
                    <a:pt x="785" y="2681"/>
                  </a:cubicBezTo>
                  <a:cubicBezTo>
                    <a:pt x="1423" y="2620"/>
                    <a:pt x="1879" y="2286"/>
                    <a:pt x="2426" y="1921"/>
                  </a:cubicBezTo>
                  <a:cubicBezTo>
                    <a:pt x="2943" y="1587"/>
                    <a:pt x="3156" y="949"/>
                    <a:pt x="2761" y="402"/>
                  </a:cubicBezTo>
                  <a:cubicBezTo>
                    <a:pt x="2570" y="141"/>
                    <a:pt x="2241" y="0"/>
                    <a:pt x="19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77" name="Google Shape;1877;p62"/>
            <p:cNvSpPr/>
            <p:nvPr/>
          </p:nvSpPr>
          <p:spPr>
            <a:xfrm>
              <a:off x="2854850" y="1711625"/>
              <a:ext cx="59625" cy="42450"/>
            </a:xfrm>
            <a:custGeom>
              <a:avLst/>
              <a:gdLst/>
              <a:ahLst/>
              <a:cxnLst/>
              <a:rect l="l" t="t" r="r" b="b"/>
              <a:pathLst>
                <a:path w="2385" h="1698" extrusionOk="0">
                  <a:moveTo>
                    <a:pt x="1152" y="1"/>
                  </a:moveTo>
                  <a:cubicBezTo>
                    <a:pt x="963" y="1"/>
                    <a:pt x="767" y="72"/>
                    <a:pt x="591" y="241"/>
                  </a:cubicBezTo>
                  <a:cubicBezTo>
                    <a:pt x="1" y="832"/>
                    <a:pt x="548" y="1698"/>
                    <a:pt x="1193" y="1698"/>
                  </a:cubicBezTo>
                  <a:cubicBezTo>
                    <a:pt x="1377" y="1698"/>
                    <a:pt x="1570" y="1626"/>
                    <a:pt x="1746" y="1457"/>
                  </a:cubicBezTo>
                  <a:cubicBezTo>
                    <a:pt x="2384" y="866"/>
                    <a:pt x="1810" y="1"/>
                    <a:pt x="11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78" name="Google Shape;1878;p62"/>
            <p:cNvSpPr/>
            <p:nvPr/>
          </p:nvSpPr>
          <p:spPr>
            <a:xfrm>
              <a:off x="2664675" y="1516975"/>
              <a:ext cx="84725" cy="59250"/>
            </a:xfrm>
            <a:custGeom>
              <a:avLst/>
              <a:gdLst/>
              <a:ahLst/>
              <a:cxnLst/>
              <a:rect l="l" t="t" r="r" b="b"/>
              <a:pathLst>
                <a:path w="3389" h="2370" extrusionOk="0">
                  <a:moveTo>
                    <a:pt x="1680" y="0"/>
                  </a:moveTo>
                  <a:cubicBezTo>
                    <a:pt x="1418" y="0"/>
                    <a:pt x="1147" y="100"/>
                    <a:pt x="903" y="337"/>
                  </a:cubicBezTo>
                  <a:cubicBezTo>
                    <a:pt x="1" y="1121"/>
                    <a:pt x="825" y="2369"/>
                    <a:pt x="1750" y="2369"/>
                  </a:cubicBezTo>
                  <a:cubicBezTo>
                    <a:pt x="2009" y="2369"/>
                    <a:pt x="2275" y="2272"/>
                    <a:pt x="2514" y="2039"/>
                  </a:cubicBezTo>
                  <a:cubicBezTo>
                    <a:pt x="3388" y="1212"/>
                    <a:pt x="2592" y="0"/>
                    <a:pt x="16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79" name="Google Shape;1879;p62"/>
            <p:cNvSpPr/>
            <p:nvPr/>
          </p:nvSpPr>
          <p:spPr>
            <a:xfrm>
              <a:off x="3084675" y="1927225"/>
              <a:ext cx="60050" cy="55450"/>
            </a:xfrm>
            <a:custGeom>
              <a:avLst/>
              <a:gdLst/>
              <a:ahLst/>
              <a:cxnLst/>
              <a:rect l="l" t="t" r="r" b="b"/>
              <a:pathLst>
                <a:path w="2402" h="2218" extrusionOk="0">
                  <a:moveTo>
                    <a:pt x="1008" y="1"/>
                  </a:moveTo>
                  <a:cubicBezTo>
                    <a:pt x="854" y="1"/>
                    <a:pt x="698" y="48"/>
                    <a:pt x="547" y="158"/>
                  </a:cubicBezTo>
                  <a:cubicBezTo>
                    <a:pt x="91" y="553"/>
                    <a:pt x="0" y="1161"/>
                    <a:pt x="395" y="1556"/>
                  </a:cubicBezTo>
                  <a:lnTo>
                    <a:pt x="821" y="1952"/>
                  </a:lnTo>
                  <a:cubicBezTo>
                    <a:pt x="993" y="2123"/>
                    <a:pt x="1213" y="2218"/>
                    <a:pt x="1433" y="2218"/>
                  </a:cubicBezTo>
                  <a:cubicBezTo>
                    <a:pt x="1601" y="2218"/>
                    <a:pt x="1770" y="2162"/>
                    <a:pt x="1915" y="2043"/>
                  </a:cubicBezTo>
                  <a:cubicBezTo>
                    <a:pt x="2219" y="1800"/>
                    <a:pt x="2402" y="1313"/>
                    <a:pt x="2158" y="979"/>
                  </a:cubicBezTo>
                  <a:cubicBezTo>
                    <a:pt x="2067" y="827"/>
                    <a:pt x="1946" y="675"/>
                    <a:pt x="1824" y="462"/>
                  </a:cubicBezTo>
                  <a:cubicBezTo>
                    <a:pt x="1620" y="197"/>
                    <a:pt x="1321" y="1"/>
                    <a:pt x="10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80" name="Google Shape;1880;p62"/>
            <p:cNvSpPr/>
            <p:nvPr/>
          </p:nvSpPr>
          <p:spPr>
            <a:xfrm>
              <a:off x="3199500" y="1813800"/>
              <a:ext cx="53900" cy="37125"/>
            </a:xfrm>
            <a:custGeom>
              <a:avLst/>
              <a:gdLst/>
              <a:ahLst/>
              <a:cxnLst/>
              <a:rect l="l" t="t" r="r" b="b"/>
              <a:pathLst>
                <a:path w="2156" h="1485" extrusionOk="0">
                  <a:moveTo>
                    <a:pt x="1054" y="0"/>
                  </a:moveTo>
                  <a:cubicBezTo>
                    <a:pt x="893" y="0"/>
                    <a:pt x="726" y="59"/>
                    <a:pt x="575" y="197"/>
                  </a:cubicBezTo>
                  <a:cubicBezTo>
                    <a:pt x="0" y="699"/>
                    <a:pt x="519" y="1484"/>
                    <a:pt x="1121" y="1484"/>
                  </a:cubicBezTo>
                  <a:cubicBezTo>
                    <a:pt x="1284" y="1484"/>
                    <a:pt x="1453" y="1427"/>
                    <a:pt x="1608" y="1291"/>
                  </a:cubicBezTo>
                  <a:cubicBezTo>
                    <a:pt x="2156" y="767"/>
                    <a:pt x="1640" y="0"/>
                    <a:pt x="10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81" name="Google Shape;1881;p62"/>
            <p:cNvSpPr/>
            <p:nvPr/>
          </p:nvSpPr>
          <p:spPr>
            <a:xfrm>
              <a:off x="2914100" y="1844850"/>
              <a:ext cx="69925" cy="49850"/>
            </a:xfrm>
            <a:custGeom>
              <a:avLst/>
              <a:gdLst/>
              <a:ahLst/>
              <a:cxnLst/>
              <a:rect l="l" t="t" r="r" b="b"/>
              <a:pathLst>
                <a:path w="2797" h="1994" extrusionOk="0">
                  <a:moveTo>
                    <a:pt x="1339" y="1"/>
                  </a:moveTo>
                  <a:cubicBezTo>
                    <a:pt x="1128" y="1"/>
                    <a:pt x="910" y="78"/>
                    <a:pt x="714" y="262"/>
                  </a:cubicBezTo>
                  <a:cubicBezTo>
                    <a:pt x="1" y="951"/>
                    <a:pt x="682" y="1994"/>
                    <a:pt x="1449" y="1994"/>
                  </a:cubicBezTo>
                  <a:cubicBezTo>
                    <a:pt x="1663" y="1994"/>
                    <a:pt x="1883" y="1913"/>
                    <a:pt x="2082" y="1721"/>
                  </a:cubicBezTo>
                  <a:cubicBezTo>
                    <a:pt x="2797" y="1029"/>
                    <a:pt x="2109" y="1"/>
                    <a:pt x="13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82" name="Google Shape;1882;p62"/>
            <p:cNvSpPr/>
            <p:nvPr/>
          </p:nvSpPr>
          <p:spPr>
            <a:xfrm>
              <a:off x="2990125" y="1303025"/>
              <a:ext cx="76175" cy="54025"/>
            </a:xfrm>
            <a:custGeom>
              <a:avLst/>
              <a:gdLst/>
              <a:ahLst/>
              <a:cxnLst/>
              <a:rect l="l" t="t" r="r" b="b"/>
              <a:pathLst>
                <a:path w="3047" h="2161" extrusionOk="0">
                  <a:moveTo>
                    <a:pt x="1485" y="0"/>
                  </a:moveTo>
                  <a:cubicBezTo>
                    <a:pt x="1254" y="0"/>
                    <a:pt x="1016" y="87"/>
                    <a:pt x="804" y="293"/>
                  </a:cubicBezTo>
                  <a:cubicBezTo>
                    <a:pt x="1" y="1025"/>
                    <a:pt x="720" y="2161"/>
                    <a:pt x="1552" y="2161"/>
                  </a:cubicBezTo>
                  <a:cubicBezTo>
                    <a:pt x="1791" y="2161"/>
                    <a:pt x="2039" y="2067"/>
                    <a:pt x="2263" y="1843"/>
                  </a:cubicBezTo>
                  <a:cubicBezTo>
                    <a:pt x="3046" y="1107"/>
                    <a:pt x="2309" y="0"/>
                    <a:pt x="14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83" name="Google Shape;1883;p62"/>
            <p:cNvSpPr/>
            <p:nvPr/>
          </p:nvSpPr>
          <p:spPr>
            <a:xfrm>
              <a:off x="3220200" y="1557425"/>
              <a:ext cx="86350" cy="60875"/>
            </a:xfrm>
            <a:custGeom>
              <a:avLst/>
              <a:gdLst/>
              <a:ahLst/>
              <a:cxnLst/>
              <a:rect l="l" t="t" r="r" b="b"/>
              <a:pathLst>
                <a:path w="3454" h="2435" extrusionOk="0">
                  <a:moveTo>
                    <a:pt x="1680" y="1"/>
                  </a:moveTo>
                  <a:cubicBezTo>
                    <a:pt x="1417" y="1"/>
                    <a:pt x="1146" y="98"/>
                    <a:pt x="902" y="330"/>
                  </a:cubicBezTo>
                  <a:cubicBezTo>
                    <a:pt x="0" y="1160"/>
                    <a:pt x="820" y="2434"/>
                    <a:pt x="1773" y="2434"/>
                  </a:cubicBezTo>
                  <a:cubicBezTo>
                    <a:pt x="2041" y="2434"/>
                    <a:pt x="2320" y="2333"/>
                    <a:pt x="2573" y="2093"/>
                  </a:cubicBezTo>
                  <a:cubicBezTo>
                    <a:pt x="3453" y="1261"/>
                    <a:pt x="2622" y="1"/>
                    <a:pt x="16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84" name="Google Shape;1884;p62"/>
            <p:cNvSpPr/>
            <p:nvPr/>
          </p:nvSpPr>
          <p:spPr>
            <a:xfrm>
              <a:off x="2840750" y="1546550"/>
              <a:ext cx="42525" cy="30300"/>
            </a:xfrm>
            <a:custGeom>
              <a:avLst/>
              <a:gdLst/>
              <a:ahLst/>
              <a:cxnLst/>
              <a:rect l="l" t="t" r="r" b="b"/>
              <a:pathLst>
                <a:path w="1701" h="1212" extrusionOk="0">
                  <a:moveTo>
                    <a:pt x="813" y="0"/>
                  </a:moveTo>
                  <a:cubicBezTo>
                    <a:pt x="684" y="0"/>
                    <a:pt x="549" y="47"/>
                    <a:pt x="426" y="157"/>
                  </a:cubicBezTo>
                  <a:cubicBezTo>
                    <a:pt x="0" y="583"/>
                    <a:pt x="403" y="1211"/>
                    <a:pt x="860" y="1211"/>
                  </a:cubicBezTo>
                  <a:cubicBezTo>
                    <a:pt x="990" y="1211"/>
                    <a:pt x="1125" y="1160"/>
                    <a:pt x="1247" y="1039"/>
                  </a:cubicBezTo>
                  <a:cubicBezTo>
                    <a:pt x="1701" y="632"/>
                    <a:pt x="1290" y="0"/>
                    <a:pt x="8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85" name="Google Shape;1885;p62"/>
            <p:cNvSpPr/>
            <p:nvPr/>
          </p:nvSpPr>
          <p:spPr>
            <a:xfrm>
              <a:off x="2641650" y="1300600"/>
              <a:ext cx="69175" cy="64875"/>
            </a:xfrm>
            <a:custGeom>
              <a:avLst/>
              <a:gdLst/>
              <a:ahLst/>
              <a:cxnLst/>
              <a:rect l="l" t="t" r="r" b="b"/>
              <a:pathLst>
                <a:path w="2767" h="2595" extrusionOk="0">
                  <a:moveTo>
                    <a:pt x="1065" y="0"/>
                  </a:moveTo>
                  <a:cubicBezTo>
                    <a:pt x="867" y="0"/>
                    <a:pt x="670" y="59"/>
                    <a:pt x="487" y="208"/>
                  </a:cubicBezTo>
                  <a:cubicBezTo>
                    <a:pt x="31" y="542"/>
                    <a:pt x="1" y="1150"/>
                    <a:pt x="183" y="1636"/>
                  </a:cubicBezTo>
                  <a:cubicBezTo>
                    <a:pt x="393" y="2202"/>
                    <a:pt x="848" y="2594"/>
                    <a:pt x="1349" y="2594"/>
                  </a:cubicBezTo>
                  <a:cubicBezTo>
                    <a:pt x="1575" y="2594"/>
                    <a:pt x="1811" y="2515"/>
                    <a:pt x="2037" y="2335"/>
                  </a:cubicBezTo>
                  <a:cubicBezTo>
                    <a:pt x="2767" y="1849"/>
                    <a:pt x="2736" y="785"/>
                    <a:pt x="2007" y="329"/>
                  </a:cubicBezTo>
                  <a:cubicBezTo>
                    <a:pt x="1723" y="159"/>
                    <a:pt x="1392" y="0"/>
                    <a:pt x="10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86" name="Google Shape;1886;p62"/>
            <p:cNvSpPr/>
            <p:nvPr/>
          </p:nvSpPr>
          <p:spPr>
            <a:xfrm>
              <a:off x="2824675" y="1103425"/>
              <a:ext cx="80925" cy="56350"/>
            </a:xfrm>
            <a:custGeom>
              <a:avLst/>
              <a:gdLst/>
              <a:ahLst/>
              <a:cxnLst/>
              <a:rect l="l" t="t" r="r" b="b"/>
              <a:pathLst>
                <a:path w="3237" h="2254" extrusionOk="0">
                  <a:moveTo>
                    <a:pt x="1569" y="0"/>
                  </a:moveTo>
                  <a:cubicBezTo>
                    <a:pt x="1319" y="0"/>
                    <a:pt x="1060" y="93"/>
                    <a:pt x="826" y="313"/>
                  </a:cubicBezTo>
                  <a:cubicBezTo>
                    <a:pt x="0" y="1091"/>
                    <a:pt x="766" y="2254"/>
                    <a:pt x="1648" y="2254"/>
                  </a:cubicBezTo>
                  <a:cubicBezTo>
                    <a:pt x="1903" y="2254"/>
                    <a:pt x="2168" y="2156"/>
                    <a:pt x="2406" y="1924"/>
                  </a:cubicBezTo>
                  <a:cubicBezTo>
                    <a:pt x="3236" y="1166"/>
                    <a:pt x="2457" y="0"/>
                    <a:pt x="15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87" name="Google Shape;1887;p62"/>
            <p:cNvSpPr/>
            <p:nvPr/>
          </p:nvSpPr>
          <p:spPr>
            <a:xfrm>
              <a:off x="2806825" y="1305425"/>
              <a:ext cx="53125" cy="37600"/>
            </a:xfrm>
            <a:custGeom>
              <a:avLst/>
              <a:gdLst/>
              <a:ahLst/>
              <a:cxnLst/>
              <a:rect l="l" t="t" r="r" b="b"/>
              <a:pathLst>
                <a:path w="2125" h="1504" extrusionOk="0">
                  <a:moveTo>
                    <a:pt x="1031" y="1"/>
                  </a:moveTo>
                  <a:cubicBezTo>
                    <a:pt x="873" y="1"/>
                    <a:pt x="712" y="59"/>
                    <a:pt x="567" y="197"/>
                  </a:cubicBezTo>
                  <a:cubicBezTo>
                    <a:pt x="0" y="740"/>
                    <a:pt x="498" y="1503"/>
                    <a:pt x="1090" y="1503"/>
                  </a:cubicBezTo>
                  <a:cubicBezTo>
                    <a:pt x="1260" y="1503"/>
                    <a:pt x="1438" y="1441"/>
                    <a:pt x="1600" y="1291"/>
                  </a:cubicBezTo>
                  <a:cubicBezTo>
                    <a:pt x="2124" y="767"/>
                    <a:pt x="1603" y="1"/>
                    <a:pt x="10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88" name="Google Shape;1888;p62"/>
            <p:cNvSpPr/>
            <p:nvPr/>
          </p:nvSpPr>
          <p:spPr>
            <a:xfrm>
              <a:off x="3298875" y="1915225"/>
              <a:ext cx="92900" cy="65575"/>
            </a:xfrm>
            <a:custGeom>
              <a:avLst/>
              <a:gdLst/>
              <a:ahLst/>
              <a:cxnLst/>
              <a:rect l="l" t="t" r="r" b="b"/>
              <a:pathLst>
                <a:path w="3716" h="2623" extrusionOk="0">
                  <a:moveTo>
                    <a:pt x="1818" y="0"/>
                  </a:moveTo>
                  <a:cubicBezTo>
                    <a:pt x="1527" y="0"/>
                    <a:pt x="1223" y="108"/>
                    <a:pt x="946" y="365"/>
                  </a:cubicBezTo>
                  <a:cubicBezTo>
                    <a:pt x="0" y="1264"/>
                    <a:pt x="895" y="2623"/>
                    <a:pt x="1911" y="2623"/>
                  </a:cubicBezTo>
                  <a:cubicBezTo>
                    <a:pt x="2201" y="2623"/>
                    <a:pt x="2500" y="2512"/>
                    <a:pt x="2770" y="2249"/>
                  </a:cubicBezTo>
                  <a:cubicBezTo>
                    <a:pt x="3716" y="1327"/>
                    <a:pt x="2840" y="0"/>
                    <a:pt x="18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89" name="Google Shape;1889;p62"/>
            <p:cNvSpPr/>
            <p:nvPr/>
          </p:nvSpPr>
          <p:spPr>
            <a:xfrm>
              <a:off x="3352825" y="1772100"/>
              <a:ext cx="67525" cy="47275"/>
            </a:xfrm>
            <a:custGeom>
              <a:avLst/>
              <a:gdLst/>
              <a:ahLst/>
              <a:cxnLst/>
              <a:rect l="l" t="t" r="r" b="b"/>
              <a:pathLst>
                <a:path w="2701" h="1891" extrusionOk="0">
                  <a:moveTo>
                    <a:pt x="1325" y="1"/>
                  </a:moveTo>
                  <a:cubicBezTo>
                    <a:pt x="1124" y="1"/>
                    <a:pt x="918" y="76"/>
                    <a:pt x="733" y="254"/>
                  </a:cubicBezTo>
                  <a:cubicBezTo>
                    <a:pt x="1" y="916"/>
                    <a:pt x="628" y="1890"/>
                    <a:pt x="1373" y="1890"/>
                  </a:cubicBezTo>
                  <a:cubicBezTo>
                    <a:pt x="1585" y="1890"/>
                    <a:pt x="1807" y="1811"/>
                    <a:pt x="2010" y="1622"/>
                  </a:cubicBezTo>
                  <a:cubicBezTo>
                    <a:pt x="2700" y="979"/>
                    <a:pt x="2049" y="1"/>
                    <a:pt x="13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90" name="Google Shape;1890;p62"/>
            <p:cNvSpPr/>
            <p:nvPr/>
          </p:nvSpPr>
          <p:spPr>
            <a:xfrm>
              <a:off x="3105175" y="1300600"/>
              <a:ext cx="81450" cy="56650"/>
            </a:xfrm>
            <a:custGeom>
              <a:avLst/>
              <a:gdLst/>
              <a:ahLst/>
              <a:cxnLst/>
              <a:rect l="l" t="t" r="r" b="b"/>
              <a:pathLst>
                <a:path w="3258" h="2266" extrusionOk="0">
                  <a:moveTo>
                    <a:pt x="1610" y="0"/>
                  </a:moveTo>
                  <a:cubicBezTo>
                    <a:pt x="1355" y="0"/>
                    <a:pt x="1091" y="97"/>
                    <a:pt x="852" y="329"/>
                  </a:cubicBezTo>
                  <a:cubicBezTo>
                    <a:pt x="1" y="1086"/>
                    <a:pt x="768" y="2266"/>
                    <a:pt x="1666" y="2266"/>
                  </a:cubicBezTo>
                  <a:cubicBezTo>
                    <a:pt x="1923" y="2266"/>
                    <a:pt x="2190" y="2170"/>
                    <a:pt x="2433" y="1940"/>
                  </a:cubicBezTo>
                  <a:cubicBezTo>
                    <a:pt x="3258" y="1162"/>
                    <a:pt x="2492" y="0"/>
                    <a:pt x="16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91" name="Google Shape;1891;p62"/>
            <p:cNvSpPr/>
            <p:nvPr/>
          </p:nvSpPr>
          <p:spPr>
            <a:xfrm>
              <a:off x="2950725" y="1052550"/>
              <a:ext cx="73825" cy="52075"/>
            </a:xfrm>
            <a:custGeom>
              <a:avLst/>
              <a:gdLst/>
              <a:ahLst/>
              <a:cxnLst/>
              <a:rect l="l" t="t" r="r" b="b"/>
              <a:pathLst>
                <a:path w="2953" h="2083" extrusionOk="0">
                  <a:moveTo>
                    <a:pt x="1410" y="0"/>
                  </a:moveTo>
                  <a:cubicBezTo>
                    <a:pt x="1183" y="0"/>
                    <a:pt x="949" y="84"/>
                    <a:pt x="738" y="282"/>
                  </a:cubicBezTo>
                  <a:cubicBezTo>
                    <a:pt x="0" y="996"/>
                    <a:pt x="716" y="2083"/>
                    <a:pt x="1514" y="2083"/>
                  </a:cubicBezTo>
                  <a:cubicBezTo>
                    <a:pt x="1735" y="2083"/>
                    <a:pt x="1962" y="1999"/>
                    <a:pt x="2167" y="1801"/>
                  </a:cubicBezTo>
                  <a:cubicBezTo>
                    <a:pt x="2952" y="1087"/>
                    <a:pt x="2228" y="0"/>
                    <a:pt x="14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1892" name="Google Shape;1892;p62"/>
          <p:cNvSpPr txBox="1">
            <a:spLocks noGrp="1"/>
          </p:cNvSpPr>
          <p:nvPr>
            <p:ph type="title"/>
          </p:nvPr>
        </p:nvSpPr>
        <p:spPr>
          <a:xfrm>
            <a:off x="704088" y="356625"/>
            <a:ext cx="7717500" cy="640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1"/>
              </a:buClr>
              <a:buSzPts val="4500"/>
              <a:buNone/>
              <a:defRPr>
                <a:solidFill>
                  <a:schemeClr val="accent1"/>
                </a:solidFill>
              </a:defRPr>
            </a:lvl1pPr>
            <a:lvl2pPr lvl="1" rtl="0">
              <a:spcBef>
                <a:spcPts val="0"/>
              </a:spcBef>
              <a:spcAft>
                <a:spcPts val="0"/>
              </a:spcAft>
              <a:buClr>
                <a:schemeClr val="accent1"/>
              </a:buClr>
              <a:buSzPts val="2800"/>
              <a:buNone/>
              <a:defRPr>
                <a:solidFill>
                  <a:schemeClr val="accent1"/>
                </a:solidFill>
              </a:defRPr>
            </a:lvl2pPr>
            <a:lvl3pPr lvl="2" rtl="0">
              <a:spcBef>
                <a:spcPts val="0"/>
              </a:spcBef>
              <a:spcAft>
                <a:spcPts val="0"/>
              </a:spcAft>
              <a:buClr>
                <a:schemeClr val="accent1"/>
              </a:buClr>
              <a:buSzPts val="2800"/>
              <a:buNone/>
              <a:defRPr>
                <a:solidFill>
                  <a:schemeClr val="accent1"/>
                </a:solidFill>
              </a:defRPr>
            </a:lvl3pPr>
            <a:lvl4pPr lvl="3" rtl="0">
              <a:spcBef>
                <a:spcPts val="0"/>
              </a:spcBef>
              <a:spcAft>
                <a:spcPts val="0"/>
              </a:spcAft>
              <a:buClr>
                <a:schemeClr val="accent1"/>
              </a:buClr>
              <a:buSzPts val="2800"/>
              <a:buNone/>
              <a:defRPr>
                <a:solidFill>
                  <a:schemeClr val="accent1"/>
                </a:solidFill>
              </a:defRPr>
            </a:lvl4pPr>
            <a:lvl5pPr lvl="4" rtl="0">
              <a:spcBef>
                <a:spcPts val="0"/>
              </a:spcBef>
              <a:spcAft>
                <a:spcPts val="0"/>
              </a:spcAft>
              <a:buClr>
                <a:schemeClr val="accent1"/>
              </a:buClr>
              <a:buSzPts val="2800"/>
              <a:buNone/>
              <a:defRPr>
                <a:solidFill>
                  <a:schemeClr val="accent1"/>
                </a:solidFill>
              </a:defRPr>
            </a:lvl5pPr>
            <a:lvl6pPr lvl="5" rtl="0">
              <a:spcBef>
                <a:spcPts val="0"/>
              </a:spcBef>
              <a:spcAft>
                <a:spcPts val="0"/>
              </a:spcAft>
              <a:buClr>
                <a:schemeClr val="accent1"/>
              </a:buClr>
              <a:buSzPts val="2800"/>
              <a:buNone/>
              <a:defRPr>
                <a:solidFill>
                  <a:schemeClr val="accent1"/>
                </a:solidFill>
              </a:defRPr>
            </a:lvl6pPr>
            <a:lvl7pPr lvl="6" rtl="0">
              <a:spcBef>
                <a:spcPts val="0"/>
              </a:spcBef>
              <a:spcAft>
                <a:spcPts val="0"/>
              </a:spcAft>
              <a:buClr>
                <a:schemeClr val="accent1"/>
              </a:buClr>
              <a:buSzPts val="2800"/>
              <a:buNone/>
              <a:defRPr>
                <a:solidFill>
                  <a:schemeClr val="accent1"/>
                </a:solidFill>
              </a:defRPr>
            </a:lvl7pPr>
            <a:lvl8pPr lvl="7" rtl="0">
              <a:spcBef>
                <a:spcPts val="0"/>
              </a:spcBef>
              <a:spcAft>
                <a:spcPts val="0"/>
              </a:spcAft>
              <a:buClr>
                <a:schemeClr val="accent1"/>
              </a:buClr>
              <a:buSzPts val="2800"/>
              <a:buNone/>
              <a:defRPr>
                <a:solidFill>
                  <a:schemeClr val="accent1"/>
                </a:solidFill>
              </a:defRPr>
            </a:lvl8pPr>
            <a:lvl9pPr lvl="8" rtl="0">
              <a:spcBef>
                <a:spcPts val="0"/>
              </a:spcBef>
              <a:spcAft>
                <a:spcPts val="0"/>
              </a:spcAft>
              <a:buClr>
                <a:schemeClr val="accent1"/>
              </a:buClr>
              <a:buSzPts val="2800"/>
              <a:buNone/>
              <a:defRPr>
                <a:solidFill>
                  <a:schemeClr val="accent1"/>
                </a:solidFill>
              </a:defRPr>
            </a:lvl9pPr>
          </a:lstStyle>
          <a:p>
            <a:endParaRPr/>
          </a:p>
        </p:txBody>
      </p:sp>
      <p:sp>
        <p:nvSpPr>
          <p:cNvPr id="1893" name="Google Shape;1893;p62"/>
          <p:cNvSpPr txBox="1">
            <a:spLocks noGrp="1"/>
          </p:cNvSpPr>
          <p:nvPr>
            <p:ph type="subTitle" idx="1"/>
          </p:nvPr>
        </p:nvSpPr>
        <p:spPr>
          <a:xfrm>
            <a:off x="1009650" y="1527048"/>
            <a:ext cx="7124700" cy="2604300"/>
          </a:xfrm>
          <a:prstGeom prst="rect">
            <a:avLst/>
          </a:prstGeom>
        </p:spPr>
        <p:txBody>
          <a:bodyPr spcFirstLastPara="1" wrap="square" lIns="0" tIns="0" rIns="0" bIns="0" anchor="t" anchorCtr="0">
            <a:noAutofit/>
          </a:bodyPr>
          <a:lstStyle>
            <a:lvl1pPr marR="50800" lvl="0" rtl="0">
              <a:spcBef>
                <a:spcPts val="0"/>
              </a:spcBef>
              <a:spcAft>
                <a:spcPts val="0"/>
              </a:spcAft>
              <a:buClr>
                <a:schemeClr val="accent1"/>
              </a:buClr>
              <a:buSzPts val="1400"/>
              <a:buChar char="●"/>
              <a:defRPr>
                <a:solidFill>
                  <a:schemeClr val="accent1"/>
                </a:solidFill>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a:endParaRPr/>
          </a:p>
        </p:txBody>
      </p:sp>
      <p:sp>
        <p:nvSpPr>
          <p:cNvPr id="1894" name="Google Shape;1894;p62"/>
          <p:cNvSpPr/>
          <p:nvPr/>
        </p:nvSpPr>
        <p:spPr>
          <a:xfrm rot="-5400000" flipH="1">
            <a:off x="7861486" y="316206"/>
            <a:ext cx="2042310" cy="922087"/>
          </a:xfrm>
          <a:custGeom>
            <a:avLst/>
            <a:gdLst/>
            <a:ahLst/>
            <a:cxnLst/>
            <a:rect l="l" t="t" r="r" b="b"/>
            <a:pathLst>
              <a:path w="44333" h="20016" extrusionOk="0">
                <a:moveTo>
                  <a:pt x="44332" y="19948"/>
                </a:moveTo>
                <a:cubicBezTo>
                  <a:pt x="41697" y="15078"/>
                  <a:pt x="38194" y="9774"/>
                  <a:pt x="35025" y="9107"/>
                </a:cubicBezTo>
                <a:cubicBezTo>
                  <a:pt x="28988" y="7873"/>
                  <a:pt x="10441" y="13911"/>
                  <a:pt x="5838" y="4938"/>
                </a:cubicBezTo>
                <a:cubicBezTo>
                  <a:pt x="4470" y="2269"/>
                  <a:pt x="2335" y="835"/>
                  <a:pt x="0" y="1"/>
                </a:cubicBezTo>
                <a:lnTo>
                  <a:pt x="34" y="20015"/>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95" name="Google Shape;1895;p62"/>
          <p:cNvSpPr/>
          <p:nvPr/>
        </p:nvSpPr>
        <p:spPr>
          <a:xfrm rot="5400000">
            <a:off x="7310744" y="3363515"/>
            <a:ext cx="3053918" cy="832194"/>
          </a:xfrm>
          <a:custGeom>
            <a:avLst/>
            <a:gdLst/>
            <a:ahLst/>
            <a:cxnLst/>
            <a:rect l="l" t="t" r="r" b="b"/>
            <a:pathLst>
              <a:path w="74554" h="20316" extrusionOk="0">
                <a:moveTo>
                  <a:pt x="74553" y="1"/>
                </a:moveTo>
                <a:lnTo>
                  <a:pt x="0" y="67"/>
                </a:lnTo>
                <a:cubicBezTo>
                  <a:pt x="167" y="501"/>
                  <a:pt x="400" y="968"/>
                  <a:pt x="867" y="1402"/>
                </a:cubicBezTo>
                <a:cubicBezTo>
                  <a:pt x="6505" y="7573"/>
                  <a:pt x="20882" y="6572"/>
                  <a:pt x="27153" y="4671"/>
                </a:cubicBezTo>
                <a:cubicBezTo>
                  <a:pt x="34858" y="2236"/>
                  <a:pt x="39729" y="3637"/>
                  <a:pt x="52671" y="14177"/>
                </a:cubicBezTo>
                <a:cubicBezTo>
                  <a:pt x="60176" y="20315"/>
                  <a:pt x="68716" y="16246"/>
                  <a:pt x="74487" y="1174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1896" name="Google Shape;1896;p62"/>
          <p:cNvGrpSpPr/>
          <p:nvPr/>
        </p:nvGrpSpPr>
        <p:grpSpPr>
          <a:xfrm rot="-7174703" flipH="1">
            <a:off x="8724697" y="1189271"/>
            <a:ext cx="1143407" cy="1365753"/>
            <a:chOff x="2641650" y="1052550"/>
            <a:chExt cx="778700" cy="930125"/>
          </a:xfrm>
        </p:grpSpPr>
        <p:sp>
          <p:nvSpPr>
            <p:cNvPr id="1897" name="Google Shape;1897;p62"/>
            <p:cNvSpPr/>
            <p:nvPr/>
          </p:nvSpPr>
          <p:spPr>
            <a:xfrm>
              <a:off x="2922825" y="1529950"/>
              <a:ext cx="86650" cy="84575"/>
            </a:xfrm>
            <a:custGeom>
              <a:avLst/>
              <a:gdLst/>
              <a:ahLst/>
              <a:cxnLst/>
              <a:rect l="l" t="t" r="r" b="b"/>
              <a:pathLst>
                <a:path w="3466" h="3383" extrusionOk="0">
                  <a:moveTo>
                    <a:pt x="1733" y="0"/>
                  </a:moveTo>
                  <a:cubicBezTo>
                    <a:pt x="1451" y="0"/>
                    <a:pt x="1170" y="76"/>
                    <a:pt x="912" y="183"/>
                  </a:cubicBezTo>
                  <a:cubicBezTo>
                    <a:pt x="274" y="456"/>
                    <a:pt x="0" y="1216"/>
                    <a:pt x="30" y="1855"/>
                  </a:cubicBezTo>
                  <a:cubicBezTo>
                    <a:pt x="137" y="2736"/>
                    <a:pt x="877" y="3382"/>
                    <a:pt x="1715" y="3382"/>
                  </a:cubicBezTo>
                  <a:cubicBezTo>
                    <a:pt x="1831" y="3382"/>
                    <a:pt x="1949" y="3370"/>
                    <a:pt x="2067" y="3344"/>
                  </a:cubicBezTo>
                  <a:cubicBezTo>
                    <a:pt x="2979" y="3101"/>
                    <a:pt x="3465" y="2189"/>
                    <a:pt x="3313" y="1338"/>
                  </a:cubicBezTo>
                  <a:cubicBezTo>
                    <a:pt x="3252" y="882"/>
                    <a:pt x="2918" y="517"/>
                    <a:pt x="2553" y="274"/>
                  </a:cubicBezTo>
                  <a:cubicBezTo>
                    <a:pt x="2295" y="76"/>
                    <a:pt x="2014" y="0"/>
                    <a:pt x="17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98" name="Google Shape;1898;p62"/>
            <p:cNvSpPr/>
            <p:nvPr/>
          </p:nvSpPr>
          <p:spPr>
            <a:xfrm>
              <a:off x="3085075" y="1594825"/>
              <a:ext cx="89575" cy="63675"/>
            </a:xfrm>
            <a:custGeom>
              <a:avLst/>
              <a:gdLst/>
              <a:ahLst/>
              <a:cxnLst/>
              <a:rect l="l" t="t" r="r" b="b"/>
              <a:pathLst>
                <a:path w="3583" h="2547" extrusionOk="0">
                  <a:moveTo>
                    <a:pt x="1728" y="1"/>
                  </a:moveTo>
                  <a:cubicBezTo>
                    <a:pt x="1448" y="1"/>
                    <a:pt x="1158" y="105"/>
                    <a:pt x="896" y="354"/>
                  </a:cubicBezTo>
                  <a:cubicBezTo>
                    <a:pt x="1" y="1249"/>
                    <a:pt x="841" y="2546"/>
                    <a:pt x="1816" y="2546"/>
                  </a:cubicBezTo>
                  <a:cubicBezTo>
                    <a:pt x="2098" y="2546"/>
                    <a:pt x="2393" y="2437"/>
                    <a:pt x="2659" y="2178"/>
                  </a:cubicBezTo>
                  <a:cubicBezTo>
                    <a:pt x="3583" y="1301"/>
                    <a:pt x="2717" y="1"/>
                    <a:pt x="17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99" name="Google Shape;1899;p62"/>
            <p:cNvSpPr/>
            <p:nvPr/>
          </p:nvSpPr>
          <p:spPr>
            <a:xfrm>
              <a:off x="2987175" y="1706400"/>
              <a:ext cx="80400" cy="56325"/>
            </a:xfrm>
            <a:custGeom>
              <a:avLst/>
              <a:gdLst/>
              <a:ahLst/>
              <a:cxnLst/>
              <a:rect l="l" t="t" r="r" b="b"/>
              <a:pathLst>
                <a:path w="3216" h="2253" extrusionOk="0">
                  <a:moveTo>
                    <a:pt x="1553" y="1"/>
                  </a:moveTo>
                  <a:cubicBezTo>
                    <a:pt x="1311" y="1"/>
                    <a:pt x="1059" y="89"/>
                    <a:pt x="830" y="298"/>
                  </a:cubicBezTo>
                  <a:cubicBezTo>
                    <a:pt x="0" y="1081"/>
                    <a:pt x="762" y="2253"/>
                    <a:pt x="1642" y="2253"/>
                  </a:cubicBezTo>
                  <a:cubicBezTo>
                    <a:pt x="1890" y="2253"/>
                    <a:pt x="2147" y="2160"/>
                    <a:pt x="2381" y="1940"/>
                  </a:cubicBezTo>
                  <a:cubicBezTo>
                    <a:pt x="3216" y="1176"/>
                    <a:pt x="2440" y="1"/>
                    <a:pt x="15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00" name="Google Shape;1900;p62"/>
            <p:cNvSpPr/>
            <p:nvPr/>
          </p:nvSpPr>
          <p:spPr>
            <a:xfrm>
              <a:off x="2711500" y="1658375"/>
              <a:ext cx="79875" cy="67600"/>
            </a:xfrm>
            <a:custGeom>
              <a:avLst/>
              <a:gdLst/>
              <a:ahLst/>
              <a:cxnLst/>
              <a:rect l="l" t="t" r="r" b="b"/>
              <a:pathLst>
                <a:path w="3195" h="2704" extrusionOk="0">
                  <a:moveTo>
                    <a:pt x="1352" y="0"/>
                  </a:moveTo>
                  <a:cubicBezTo>
                    <a:pt x="1059" y="0"/>
                    <a:pt x="763" y="107"/>
                    <a:pt x="581" y="304"/>
                  </a:cubicBezTo>
                  <a:cubicBezTo>
                    <a:pt x="505" y="369"/>
                    <a:pt x="449" y="433"/>
                    <a:pt x="403" y="501"/>
                  </a:cubicBezTo>
                  <a:lnTo>
                    <a:pt x="403" y="501"/>
                  </a:lnTo>
                  <a:cubicBezTo>
                    <a:pt x="126" y="879"/>
                    <a:pt x="0" y="1470"/>
                    <a:pt x="277" y="1885"/>
                  </a:cubicBezTo>
                  <a:cubicBezTo>
                    <a:pt x="606" y="2415"/>
                    <a:pt x="1089" y="2703"/>
                    <a:pt x="1607" y="2703"/>
                  </a:cubicBezTo>
                  <a:cubicBezTo>
                    <a:pt x="1950" y="2703"/>
                    <a:pt x="2308" y="2577"/>
                    <a:pt x="2647" y="2310"/>
                  </a:cubicBezTo>
                  <a:cubicBezTo>
                    <a:pt x="3195" y="1885"/>
                    <a:pt x="3164" y="943"/>
                    <a:pt x="2708" y="517"/>
                  </a:cubicBezTo>
                  <a:cubicBezTo>
                    <a:pt x="2469" y="305"/>
                    <a:pt x="2184" y="168"/>
                    <a:pt x="1898" y="124"/>
                  </a:cubicBezTo>
                  <a:lnTo>
                    <a:pt x="1898" y="124"/>
                  </a:lnTo>
                  <a:cubicBezTo>
                    <a:pt x="1828" y="91"/>
                    <a:pt x="1754" y="66"/>
                    <a:pt x="1678" y="48"/>
                  </a:cubicBezTo>
                  <a:lnTo>
                    <a:pt x="1678" y="48"/>
                  </a:lnTo>
                  <a:cubicBezTo>
                    <a:pt x="1574" y="16"/>
                    <a:pt x="1463" y="0"/>
                    <a:pt x="13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01" name="Google Shape;1901;p62"/>
            <p:cNvSpPr/>
            <p:nvPr/>
          </p:nvSpPr>
          <p:spPr>
            <a:xfrm>
              <a:off x="2812250" y="1404200"/>
              <a:ext cx="72650" cy="51550"/>
            </a:xfrm>
            <a:custGeom>
              <a:avLst/>
              <a:gdLst/>
              <a:ahLst/>
              <a:cxnLst/>
              <a:rect l="l" t="t" r="r" b="b"/>
              <a:pathLst>
                <a:path w="2906" h="2062" extrusionOk="0">
                  <a:moveTo>
                    <a:pt x="1443" y="0"/>
                  </a:moveTo>
                  <a:cubicBezTo>
                    <a:pt x="1218" y="0"/>
                    <a:pt x="986" y="85"/>
                    <a:pt x="776" y="289"/>
                  </a:cubicBezTo>
                  <a:cubicBezTo>
                    <a:pt x="0" y="993"/>
                    <a:pt x="696" y="2061"/>
                    <a:pt x="1486" y="2061"/>
                  </a:cubicBezTo>
                  <a:cubicBezTo>
                    <a:pt x="1719" y="2061"/>
                    <a:pt x="1960" y="1969"/>
                    <a:pt x="2174" y="1748"/>
                  </a:cubicBezTo>
                  <a:cubicBezTo>
                    <a:pt x="2906" y="1039"/>
                    <a:pt x="2225" y="0"/>
                    <a:pt x="14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02" name="Google Shape;1902;p62"/>
            <p:cNvSpPr/>
            <p:nvPr/>
          </p:nvSpPr>
          <p:spPr>
            <a:xfrm>
              <a:off x="3030100" y="1453050"/>
              <a:ext cx="78900" cy="67150"/>
            </a:xfrm>
            <a:custGeom>
              <a:avLst/>
              <a:gdLst/>
              <a:ahLst/>
              <a:cxnLst/>
              <a:rect l="l" t="t" r="r" b="b"/>
              <a:pathLst>
                <a:path w="3156" h="2686" extrusionOk="0">
                  <a:moveTo>
                    <a:pt x="1914" y="0"/>
                  </a:moveTo>
                  <a:cubicBezTo>
                    <a:pt x="1668" y="0"/>
                    <a:pt x="1424" y="80"/>
                    <a:pt x="1241" y="250"/>
                  </a:cubicBezTo>
                  <a:cubicBezTo>
                    <a:pt x="815" y="706"/>
                    <a:pt x="299" y="1131"/>
                    <a:pt x="116" y="1739"/>
                  </a:cubicBezTo>
                  <a:cubicBezTo>
                    <a:pt x="1" y="2144"/>
                    <a:pt x="297" y="2686"/>
                    <a:pt x="719" y="2686"/>
                  </a:cubicBezTo>
                  <a:cubicBezTo>
                    <a:pt x="741" y="2686"/>
                    <a:pt x="763" y="2684"/>
                    <a:pt x="785" y="2681"/>
                  </a:cubicBezTo>
                  <a:cubicBezTo>
                    <a:pt x="1423" y="2620"/>
                    <a:pt x="1879" y="2286"/>
                    <a:pt x="2426" y="1921"/>
                  </a:cubicBezTo>
                  <a:cubicBezTo>
                    <a:pt x="2943" y="1587"/>
                    <a:pt x="3156" y="949"/>
                    <a:pt x="2761" y="402"/>
                  </a:cubicBezTo>
                  <a:cubicBezTo>
                    <a:pt x="2570" y="141"/>
                    <a:pt x="2241" y="0"/>
                    <a:pt x="19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03" name="Google Shape;1903;p62"/>
            <p:cNvSpPr/>
            <p:nvPr/>
          </p:nvSpPr>
          <p:spPr>
            <a:xfrm>
              <a:off x="2854850" y="1711625"/>
              <a:ext cx="59625" cy="42450"/>
            </a:xfrm>
            <a:custGeom>
              <a:avLst/>
              <a:gdLst/>
              <a:ahLst/>
              <a:cxnLst/>
              <a:rect l="l" t="t" r="r" b="b"/>
              <a:pathLst>
                <a:path w="2385" h="1698" extrusionOk="0">
                  <a:moveTo>
                    <a:pt x="1152" y="1"/>
                  </a:moveTo>
                  <a:cubicBezTo>
                    <a:pt x="963" y="1"/>
                    <a:pt x="767" y="72"/>
                    <a:pt x="591" y="241"/>
                  </a:cubicBezTo>
                  <a:cubicBezTo>
                    <a:pt x="1" y="832"/>
                    <a:pt x="548" y="1698"/>
                    <a:pt x="1193" y="1698"/>
                  </a:cubicBezTo>
                  <a:cubicBezTo>
                    <a:pt x="1377" y="1698"/>
                    <a:pt x="1570" y="1626"/>
                    <a:pt x="1746" y="1457"/>
                  </a:cubicBezTo>
                  <a:cubicBezTo>
                    <a:pt x="2384" y="866"/>
                    <a:pt x="1810" y="1"/>
                    <a:pt x="11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04" name="Google Shape;1904;p62"/>
            <p:cNvSpPr/>
            <p:nvPr/>
          </p:nvSpPr>
          <p:spPr>
            <a:xfrm>
              <a:off x="2664675" y="1516975"/>
              <a:ext cx="84725" cy="59250"/>
            </a:xfrm>
            <a:custGeom>
              <a:avLst/>
              <a:gdLst/>
              <a:ahLst/>
              <a:cxnLst/>
              <a:rect l="l" t="t" r="r" b="b"/>
              <a:pathLst>
                <a:path w="3389" h="2370" extrusionOk="0">
                  <a:moveTo>
                    <a:pt x="1680" y="0"/>
                  </a:moveTo>
                  <a:cubicBezTo>
                    <a:pt x="1418" y="0"/>
                    <a:pt x="1147" y="100"/>
                    <a:pt x="903" y="337"/>
                  </a:cubicBezTo>
                  <a:cubicBezTo>
                    <a:pt x="1" y="1121"/>
                    <a:pt x="825" y="2369"/>
                    <a:pt x="1750" y="2369"/>
                  </a:cubicBezTo>
                  <a:cubicBezTo>
                    <a:pt x="2009" y="2369"/>
                    <a:pt x="2275" y="2272"/>
                    <a:pt x="2514" y="2039"/>
                  </a:cubicBezTo>
                  <a:cubicBezTo>
                    <a:pt x="3388" y="1212"/>
                    <a:pt x="2592" y="0"/>
                    <a:pt x="16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05" name="Google Shape;1905;p62"/>
            <p:cNvSpPr/>
            <p:nvPr/>
          </p:nvSpPr>
          <p:spPr>
            <a:xfrm>
              <a:off x="3084675" y="1927225"/>
              <a:ext cx="60050" cy="55450"/>
            </a:xfrm>
            <a:custGeom>
              <a:avLst/>
              <a:gdLst/>
              <a:ahLst/>
              <a:cxnLst/>
              <a:rect l="l" t="t" r="r" b="b"/>
              <a:pathLst>
                <a:path w="2402" h="2218" extrusionOk="0">
                  <a:moveTo>
                    <a:pt x="1008" y="1"/>
                  </a:moveTo>
                  <a:cubicBezTo>
                    <a:pt x="854" y="1"/>
                    <a:pt x="698" y="48"/>
                    <a:pt x="547" y="158"/>
                  </a:cubicBezTo>
                  <a:cubicBezTo>
                    <a:pt x="91" y="553"/>
                    <a:pt x="0" y="1161"/>
                    <a:pt x="395" y="1556"/>
                  </a:cubicBezTo>
                  <a:lnTo>
                    <a:pt x="821" y="1952"/>
                  </a:lnTo>
                  <a:cubicBezTo>
                    <a:pt x="993" y="2123"/>
                    <a:pt x="1213" y="2218"/>
                    <a:pt x="1433" y="2218"/>
                  </a:cubicBezTo>
                  <a:cubicBezTo>
                    <a:pt x="1601" y="2218"/>
                    <a:pt x="1770" y="2162"/>
                    <a:pt x="1915" y="2043"/>
                  </a:cubicBezTo>
                  <a:cubicBezTo>
                    <a:pt x="2219" y="1800"/>
                    <a:pt x="2402" y="1313"/>
                    <a:pt x="2158" y="979"/>
                  </a:cubicBezTo>
                  <a:cubicBezTo>
                    <a:pt x="2067" y="827"/>
                    <a:pt x="1946" y="675"/>
                    <a:pt x="1824" y="462"/>
                  </a:cubicBezTo>
                  <a:cubicBezTo>
                    <a:pt x="1620" y="197"/>
                    <a:pt x="1321" y="1"/>
                    <a:pt x="10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06" name="Google Shape;1906;p62"/>
            <p:cNvSpPr/>
            <p:nvPr/>
          </p:nvSpPr>
          <p:spPr>
            <a:xfrm>
              <a:off x="3199500" y="1813800"/>
              <a:ext cx="53900" cy="37125"/>
            </a:xfrm>
            <a:custGeom>
              <a:avLst/>
              <a:gdLst/>
              <a:ahLst/>
              <a:cxnLst/>
              <a:rect l="l" t="t" r="r" b="b"/>
              <a:pathLst>
                <a:path w="2156" h="1485" extrusionOk="0">
                  <a:moveTo>
                    <a:pt x="1054" y="0"/>
                  </a:moveTo>
                  <a:cubicBezTo>
                    <a:pt x="893" y="0"/>
                    <a:pt x="726" y="59"/>
                    <a:pt x="575" y="197"/>
                  </a:cubicBezTo>
                  <a:cubicBezTo>
                    <a:pt x="0" y="699"/>
                    <a:pt x="519" y="1484"/>
                    <a:pt x="1121" y="1484"/>
                  </a:cubicBezTo>
                  <a:cubicBezTo>
                    <a:pt x="1284" y="1484"/>
                    <a:pt x="1453" y="1427"/>
                    <a:pt x="1608" y="1291"/>
                  </a:cubicBezTo>
                  <a:cubicBezTo>
                    <a:pt x="2156" y="767"/>
                    <a:pt x="1640" y="0"/>
                    <a:pt x="10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07" name="Google Shape;1907;p62"/>
            <p:cNvSpPr/>
            <p:nvPr/>
          </p:nvSpPr>
          <p:spPr>
            <a:xfrm>
              <a:off x="2914100" y="1844850"/>
              <a:ext cx="69925" cy="49850"/>
            </a:xfrm>
            <a:custGeom>
              <a:avLst/>
              <a:gdLst/>
              <a:ahLst/>
              <a:cxnLst/>
              <a:rect l="l" t="t" r="r" b="b"/>
              <a:pathLst>
                <a:path w="2797" h="1994" extrusionOk="0">
                  <a:moveTo>
                    <a:pt x="1339" y="1"/>
                  </a:moveTo>
                  <a:cubicBezTo>
                    <a:pt x="1128" y="1"/>
                    <a:pt x="910" y="78"/>
                    <a:pt x="714" y="262"/>
                  </a:cubicBezTo>
                  <a:cubicBezTo>
                    <a:pt x="1" y="951"/>
                    <a:pt x="682" y="1994"/>
                    <a:pt x="1449" y="1994"/>
                  </a:cubicBezTo>
                  <a:cubicBezTo>
                    <a:pt x="1663" y="1994"/>
                    <a:pt x="1883" y="1913"/>
                    <a:pt x="2082" y="1721"/>
                  </a:cubicBezTo>
                  <a:cubicBezTo>
                    <a:pt x="2797" y="1029"/>
                    <a:pt x="2109" y="1"/>
                    <a:pt x="13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08" name="Google Shape;1908;p62"/>
            <p:cNvSpPr/>
            <p:nvPr/>
          </p:nvSpPr>
          <p:spPr>
            <a:xfrm>
              <a:off x="2990125" y="1303025"/>
              <a:ext cx="76175" cy="54025"/>
            </a:xfrm>
            <a:custGeom>
              <a:avLst/>
              <a:gdLst/>
              <a:ahLst/>
              <a:cxnLst/>
              <a:rect l="l" t="t" r="r" b="b"/>
              <a:pathLst>
                <a:path w="3047" h="2161" extrusionOk="0">
                  <a:moveTo>
                    <a:pt x="1485" y="0"/>
                  </a:moveTo>
                  <a:cubicBezTo>
                    <a:pt x="1254" y="0"/>
                    <a:pt x="1016" y="87"/>
                    <a:pt x="804" y="293"/>
                  </a:cubicBezTo>
                  <a:cubicBezTo>
                    <a:pt x="1" y="1025"/>
                    <a:pt x="720" y="2161"/>
                    <a:pt x="1552" y="2161"/>
                  </a:cubicBezTo>
                  <a:cubicBezTo>
                    <a:pt x="1791" y="2161"/>
                    <a:pt x="2039" y="2067"/>
                    <a:pt x="2263" y="1843"/>
                  </a:cubicBezTo>
                  <a:cubicBezTo>
                    <a:pt x="3046" y="1107"/>
                    <a:pt x="2309" y="0"/>
                    <a:pt x="14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09" name="Google Shape;1909;p62"/>
            <p:cNvSpPr/>
            <p:nvPr/>
          </p:nvSpPr>
          <p:spPr>
            <a:xfrm>
              <a:off x="3220200" y="1557425"/>
              <a:ext cx="86350" cy="60875"/>
            </a:xfrm>
            <a:custGeom>
              <a:avLst/>
              <a:gdLst/>
              <a:ahLst/>
              <a:cxnLst/>
              <a:rect l="l" t="t" r="r" b="b"/>
              <a:pathLst>
                <a:path w="3454" h="2435" extrusionOk="0">
                  <a:moveTo>
                    <a:pt x="1680" y="1"/>
                  </a:moveTo>
                  <a:cubicBezTo>
                    <a:pt x="1417" y="1"/>
                    <a:pt x="1146" y="98"/>
                    <a:pt x="902" y="330"/>
                  </a:cubicBezTo>
                  <a:cubicBezTo>
                    <a:pt x="0" y="1160"/>
                    <a:pt x="820" y="2434"/>
                    <a:pt x="1773" y="2434"/>
                  </a:cubicBezTo>
                  <a:cubicBezTo>
                    <a:pt x="2041" y="2434"/>
                    <a:pt x="2320" y="2333"/>
                    <a:pt x="2573" y="2093"/>
                  </a:cubicBezTo>
                  <a:cubicBezTo>
                    <a:pt x="3453" y="1261"/>
                    <a:pt x="2622" y="1"/>
                    <a:pt x="16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10" name="Google Shape;1910;p62"/>
            <p:cNvSpPr/>
            <p:nvPr/>
          </p:nvSpPr>
          <p:spPr>
            <a:xfrm>
              <a:off x="2840750" y="1546550"/>
              <a:ext cx="42525" cy="30300"/>
            </a:xfrm>
            <a:custGeom>
              <a:avLst/>
              <a:gdLst/>
              <a:ahLst/>
              <a:cxnLst/>
              <a:rect l="l" t="t" r="r" b="b"/>
              <a:pathLst>
                <a:path w="1701" h="1212" extrusionOk="0">
                  <a:moveTo>
                    <a:pt x="813" y="0"/>
                  </a:moveTo>
                  <a:cubicBezTo>
                    <a:pt x="684" y="0"/>
                    <a:pt x="549" y="47"/>
                    <a:pt x="426" y="157"/>
                  </a:cubicBezTo>
                  <a:cubicBezTo>
                    <a:pt x="0" y="583"/>
                    <a:pt x="403" y="1211"/>
                    <a:pt x="860" y="1211"/>
                  </a:cubicBezTo>
                  <a:cubicBezTo>
                    <a:pt x="990" y="1211"/>
                    <a:pt x="1125" y="1160"/>
                    <a:pt x="1247" y="1039"/>
                  </a:cubicBezTo>
                  <a:cubicBezTo>
                    <a:pt x="1701" y="632"/>
                    <a:pt x="1290" y="0"/>
                    <a:pt x="8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11" name="Google Shape;1911;p62"/>
            <p:cNvSpPr/>
            <p:nvPr/>
          </p:nvSpPr>
          <p:spPr>
            <a:xfrm>
              <a:off x="2641650" y="1300600"/>
              <a:ext cx="69175" cy="64875"/>
            </a:xfrm>
            <a:custGeom>
              <a:avLst/>
              <a:gdLst/>
              <a:ahLst/>
              <a:cxnLst/>
              <a:rect l="l" t="t" r="r" b="b"/>
              <a:pathLst>
                <a:path w="2767" h="2595" extrusionOk="0">
                  <a:moveTo>
                    <a:pt x="1065" y="0"/>
                  </a:moveTo>
                  <a:cubicBezTo>
                    <a:pt x="867" y="0"/>
                    <a:pt x="670" y="59"/>
                    <a:pt x="487" y="208"/>
                  </a:cubicBezTo>
                  <a:cubicBezTo>
                    <a:pt x="31" y="542"/>
                    <a:pt x="1" y="1150"/>
                    <a:pt x="183" y="1636"/>
                  </a:cubicBezTo>
                  <a:cubicBezTo>
                    <a:pt x="393" y="2202"/>
                    <a:pt x="848" y="2594"/>
                    <a:pt x="1349" y="2594"/>
                  </a:cubicBezTo>
                  <a:cubicBezTo>
                    <a:pt x="1575" y="2594"/>
                    <a:pt x="1811" y="2515"/>
                    <a:pt x="2037" y="2335"/>
                  </a:cubicBezTo>
                  <a:cubicBezTo>
                    <a:pt x="2767" y="1849"/>
                    <a:pt x="2736" y="785"/>
                    <a:pt x="2007" y="329"/>
                  </a:cubicBezTo>
                  <a:cubicBezTo>
                    <a:pt x="1723" y="159"/>
                    <a:pt x="1392" y="0"/>
                    <a:pt x="10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12" name="Google Shape;1912;p62"/>
            <p:cNvSpPr/>
            <p:nvPr/>
          </p:nvSpPr>
          <p:spPr>
            <a:xfrm>
              <a:off x="2824675" y="1103425"/>
              <a:ext cx="80925" cy="56350"/>
            </a:xfrm>
            <a:custGeom>
              <a:avLst/>
              <a:gdLst/>
              <a:ahLst/>
              <a:cxnLst/>
              <a:rect l="l" t="t" r="r" b="b"/>
              <a:pathLst>
                <a:path w="3237" h="2254" extrusionOk="0">
                  <a:moveTo>
                    <a:pt x="1569" y="0"/>
                  </a:moveTo>
                  <a:cubicBezTo>
                    <a:pt x="1319" y="0"/>
                    <a:pt x="1060" y="93"/>
                    <a:pt x="826" y="313"/>
                  </a:cubicBezTo>
                  <a:cubicBezTo>
                    <a:pt x="0" y="1091"/>
                    <a:pt x="766" y="2254"/>
                    <a:pt x="1648" y="2254"/>
                  </a:cubicBezTo>
                  <a:cubicBezTo>
                    <a:pt x="1903" y="2254"/>
                    <a:pt x="2168" y="2156"/>
                    <a:pt x="2406" y="1924"/>
                  </a:cubicBezTo>
                  <a:cubicBezTo>
                    <a:pt x="3236" y="1166"/>
                    <a:pt x="2457" y="0"/>
                    <a:pt x="15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13" name="Google Shape;1913;p62"/>
            <p:cNvSpPr/>
            <p:nvPr/>
          </p:nvSpPr>
          <p:spPr>
            <a:xfrm>
              <a:off x="2806825" y="1305425"/>
              <a:ext cx="53125" cy="37600"/>
            </a:xfrm>
            <a:custGeom>
              <a:avLst/>
              <a:gdLst/>
              <a:ahLst/>
              <a:cxnLst/>
              <a:rect l="l" t="t" r="r" b="b"/>
              <a:pathLst>
                <a:path w="2125" h="1504" extrusionOk="0">
                  <a:moveTo>
                    <a:pt x="1031" y="1"/>
                  </a:moveTo>
                  <a:cubicBezTo>
                    <a:pt x="873" y="1"/>
                    <a:pt x="712" y="59"/>
                    <a:pt x="567" y="197"/>
                  </a:cubicBezTo>
                  <a:cubicBezTo>
                    <a:pt x="0" y="740"/>
                    <a:pt x="498" y="1503"/>
                    <a:pt x="1090" y="1503"/>
                  </a:cubicBezTo>
                  <a:cubicBezTo>
                    <a:pt x="1260" y="1503"/>
                    <a:pt x="1438" y="1441"/>
                    <a:pt x="1600" y="1291"/>
                  </a:cubicBezTo>
                  <a:cubicBezTo>
                    <a:pt x="2124" y="767"/>
                    <a:pt x="1603" y="1"/>
                    <a:pt x="10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14" name="Google Shape;1914;p62"/>
            <p:cNvSpPr/>
            <p:nvPr/>
          </p:nvSpPr>
          <p:spPr>
            <a:xfrm>
              <a:off x="3298875" y="1915225"/>
              <a:ext cx="92900" cy="65575"/>
            </a:xfrm>
            <a:custGeom>
              <a:avLst/>
              <a:gdLst/>
              <a:ahLst/>
              <a:cxnLst/>
              <a:rect l="l" t="t" r="r" b="b"/>
              <a:pathLst>
                <a:path w="3716" h="2623" extrusionOk="0">
                  <a:moveTo>
                    <a:pt x="1818" y="0"/>
                  </a:moveTo>
                  <a:cubicBezTo>
                    <a:pt x="1527" y="0"/>
                    <a:pt x="1223" y="108"/>
                    <a:pt x="946" y="365"/>
                  </a:cubicBezTo>
                  <a:cubicBezTo>
                    <a:pt x="0" y="1264"/>
                    <a:pt x="895" y="2623"/>
                    <a:pt x="1911" y="2623"/>
                  </a:cubicBezTo>
                  <a:cubicBezTo>
                    <a:pt x="2201" y="2623"/>
                    <a:pt x="2500" y="2512"/>
                    <a:pt x="2770" y="2249"/>
                  </a:cubicBezTo>
                  <a:cubicBezTo>
                    <a:pt x="3716" y="1327"/>
                    <a:pt x="2840" y="0"/>
                    <a:pt x="18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15" name="Google Shape;1915;p62"/>
            <p:cNvSpPr/>
            <p:nvPr/>
          </p:nvSpPr>
          <p:spPr>
            <a:xfrm>
              <a:off x="3352825" y="1772100"/>
              <a:ext cx="67525" cy="47275"/>
            </a:xfrm>
            <a:custGeom>
              <a:avLst/>
              <a:gdLst/>
              <a:ahLst/>
              <a:cxnLst/>
              <a:rect l="l" t="t" r="r" b="b"/>
              <a:pathLst>
                <a:path w="2701" h="1891" extrusionOk="0">
                  <a:moveTo>
                    <a:pt x="1325" y="1"/>
                  </a:moveTo>
                  <a:cubicBezTo>
                    <a:pt x="1124" y="1"/>
                    <a:pt x="918" y="76"/>
                    <a:pt x="733" y="254"/>
                  </a:cubicBezTo>
                  <a:cubicBezTo>
                    <a:pt x="1" y="916"/>
                    <a:pt x="628" y="1890"/>
                    <a:pt x="1373" y="1890"/>
                  </a:cubicBezTo>
                  <a:cubicBezTo>
                    <a:pt x="1585" y="1890"/>
                    <a:pt x="1807" y="1811"/>
                    <a:pt x="2010" y="1622"/>
                  </a:cubicBezTo>
                  <a:cubicBezTo>
                    <a:pt x="2700" y="979"/>
                    <a:pt x="2049" y="1"/>
                    <a:pt x="13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16" name="Google Shape;1916;p62"/>
            <p:cNvSpPr/>
            <p:nvPr/>
          </p:nvSpPr>
          <p:spPr>
            <a:xfrm>
              <a:off x="3105175" y="1300600"/>
              <a:ext cx="81450" cy="56650"/>
            </a:xfrm>
            <a:custGeom>
              <a:avLst/>
              <a:gdLst/>
              <a:ahLst/>
              <a:cxnLst/>
              <a:rect l="l" t="t" r="r" b="b"/>
              <a:pathLst>
                <a:path w="3258" h="2266" extrusionOk="0">
                  <a:moveTo>
                    <a:pt x="1610" y="0"/>
                  </a:moveTo>
                  <a:cubicBezTo>
                    <a:pt x="1355" y="0"/>
                    <a:pt x="1091" y="97"/>
                    <a:pt x="852" y="329"/>
                  </a:cubicBezTo>
                  <a:cubicBezTo>
                    <a:pt x="1" y="1086"/>
                    <a:pt x="768" y="2266"/>
                    <a:pt x="1666" y="2266"/>
                  </a:cubicBezTo>
                  <a:cubicBezTo>
                    <a:pt x="1923" y="2266"/>
                    <a:pt x="2190" y="2170"/>
                    <a:pt x="2433" y="1940"/>
                  </a:cubicBezTo>
                  <a:cubicBezTo>
                    <a:pt x="3258" y="1162"/>
                    <a:pt x="2492" y="0"/>
                    <a:pt x="16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17" name="Google Shape;1917;p62"/>
            <p:cNvSpPr/>
            <p:nvPr/>
          </p:nvSpPr>
          <p:spPr>
            <a:xfrm>
              <a:off x="2950725" y="1052550"/>
              <a:ext cx="73825" cy="52075"/>
            </a:xfrm>
            <a:custGeom>
              <a:avLst/>
              <a:gdLst/>
              <a:ahLst/>
              <a:cxnLst/>
              <a:rect l="l" t="t" r="r" b="b"/>
              <a:pathLst>
                <a:path w="2953" h="2083" extrusionOk="0">
                  <a:moveTo>
                    <a:pt x="1410" y="0"/>
                  </a:moveTo>
                  <a:cubicBezTo>
                    <a:pt x="1183" y="0"/>
                    <a:pt x="949" y="84"/>
                    <a:pt x="738" y="282"/>
                  </a:cubicBezTo>
                  <a:cubicBezTo>
                    <a:pt x="0" y="996"/>
                    <a:pt x="716" y="2083"/>
                    <a:pt x="1514" y="2083"/>
                  </a:cubicBezTo>
                  <a:cubicBezTo>
                    <a:pt x="1735" y="2083"/>
                    <a:pt x="1962" y="1999"/>
                    <a:pt x="2167" y="1801"/>
                  </a:cubicBezTo>
                  <a:cubicBezTo>
                    <a:pt x="2952" y="1087"/>
                    <a:pt x="2228" y="0"/>
                    <a:pt x="14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 two list 1">
  <p:cSld name="CUSTOM_4">
    <p:bg>
      <p:bgPr>
        <a:solidFill>
          <a:schemeClr val="lt2"/>
        </a:solidFill>
        <a:effectLst/>
      </p:bgPr>
    </p:bg>
    <p:spTree>
      <p:nvGrpSpPr>
        <p:cNvPr id="1" name="Shape 1918"/>
        <p:cNvGrpSpPr/>
        <p:nvPr/>
      </p:nvGrpSpPr>
      <p:grpSpPr>
        <a:xfrm>
          <a:off x="0" y="0"/>
          <a:ext cx="0" cy="0"/>
          <a:chOff x="0" y="0"/>
          <a:chExt cx="0" cy="0"/>
        </a:xfrm>
      </p:grpSpPr>
      <p:sp>
        <p:nvSpPr>
          <p:cNvPr id="1919" name="Google Shape;1919;p63"/>
          <p:cNvSpPr txBox="1">
            <a:spLocks noGrp="1"/>
          </p:cNvSpPr>
          <p:nvPr>
            <p:ph type="title"/>
          </p:nvPr>
        </p:nvSpPr>
        <p:spPr>
          <a:xfrm>
            <a:off x="685800" y="367564"/>
            <a:ext cx="7516500" cy="660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1"/>
              </a:buClr>
              <a:buSzPts val="4500"/>
              <a:buNone/>
              <a:defRPr>
                <a:solidFill>
                  <a:schemeClr val="accent1"/>
                </a:solidFill>
              </a:defRPr>
            </a:lvl1pPr>
            <a:lvl2pPr lvl="1" rtl="0">
              <a:spcBef>
                <a:spcPts val="0"/>
              </a:spcBef>
              <a:spcAft>
                <a:spcPts val="0"/>
              </a:spcAft>
              <a:buClr>
                <a:schemeClr val="accent1"/>
              </a:buClr>
              <a:buSzPts val="2800"/>
              <a:buNone/>
              <a:defRPr>
                <a:solidFill>
                  <a:schemeClr val="accent1"/>
                </a:solidFill>
              </a:defRPr>
            </a:lvl2pPr>
            <a:lvl3pPr lvl="2" rtl="0">
              <a:spcBef>
                <a:spcPts val="0"/>
              </a:spcBef>
              <a:spcAft>
                <a:spcPts val="0"/>
              </a:spcAft>
              <a:buClr>
                <a:schemeClr val="accent1"/>
              </a:buClr>
              <a:buSzPts val="2800"/>
              <a:buNone/>
              <a:defRPr>
                <a:solidFill>
                  <a:schemeClr val="accent1"/>
                </a:solidFill>
              </a:defRPr>
            </a:lvl3pPr>
            <a:lvl4pPr lvl="3" rtl="0">
              <a:spcBef>
                <a:spcPts val="0"/>
              </a:spcBef>
              <a:spcAft>
                <a:spcPts val="0"/>
              </a:spcAft>
              <a:buClr>
                <a:schemeClr val="accent1"/>
              </a:buClr>
              <a:buSzPts val="2800"/>
              <a:buNone/>
              <a:defRPr>
                <a:solidFill>
                  <a:schemeClr val="accent1"/>
                </a:solidFill>
              </a:defRPr>
            </a:lvl4pPr>
            <a:lvl5pPr lvl="4" rtl="0">
              <a:spcBef>
                <a:spcPts val="0"/>
              </a:spcBef>
              <a:spcAft>
                <a:spcPts val="0"/>
              </a:spcAft>
              <a:buClr>
                <a:schemeClr val="accent1"/>
              </a:buClr>
              <a:buSzPts val="2800"/>
              <a:buNone/>
              <a:defRPr>
                <a:solidFill>
                  <a:schemeClr val="accent1"/>
                </a:solidFill>
              </a:defRPr>
            </a:lvl5pPr>
            <a:lvl6pPr lvl="5" rtl="0">
              <a:spcBef>
                <a:spcPts val="0"/>
              </a:spcBef>
              <a:spcAft>
                <a:spcPts val="0"/>
              </a:spcAft>
              <a:buClr>
                <a:schemeClr val="accent1"/>
              </a:buClr>
              <a:buSzPts val="2800"/>
              <a:buNone/>
              <a:defRPr>
                <a:solidFill>
                  <a:schemeClr val="accent1"/>
                </a:solidFill>
              </a:defRPr>
            </a:lvl6pPr>
            <a:lvl7pPr lvl="6" rtl="0">
              <a:spcBef>
                <a:spcPts val="0"/>
              </a:spcBef>
              <a:spcAft>
                <a:spcPts val="0"/>
              </a:spcAft>
              <a:buClr>
                <a:schemeClr val="accent1"/>
              </a:buClr>
              <a:buSzPts val="2800"/>
              <a:buNone/>
              <a:defRPr>
                <a:solidFill>
                  <a:schemeClr val="accent1"/>
                </a:solidFill>
              </a:defRPr>
            </a:lvl7pPr>
            <a:lvl8pPr lvl="7" rtl="0">
              <a:spcBef>
                <a:spcPts val="0"/>
              </a:spcBef>
              <a:spcAft>
                <a:spcPts val="0"/>
              </a:spcAft>
              <a:buClr>
                <a:schemeClr val="accent1"/>
              </a:buClr>
              <a:buSzPts val="2800"/>
              <a:buNone/>
              <a:defRPr>
                <a:solidFill>
                  <a:schemeClr val="accent1"/>
                </a:solidFill>
              </a:defRPr>
            </a:lvl8pPr>
            <a:lvl9pPr lvl="8" rtl="0">
              <a:spcBef>
                <a:spcPts val="0"/>
              </a:spcBef>
              <a:spcAft>
                <a:spcPts val="0"/>
              </a:spcAft>
              <a:buClr>
                <a:schemeClr val="accent1"/>
              </a:buClr>
              <a:buSzPts val="2800"/>
              <a:buNone/>
              <a:defRPr>
                <a:solidFill>
                  <a:schemeClr val="accent1"/>
                </a:solidFill>
              </a:defRPr>
            </a:lvl9pPr>
          </a:lstStyle>
          <a:p>
            <a:endParaRPr/>
          </a:p>
        </p:txBody>
      </p:sp>
      <p:sp>
        <p:nvSpPr>
          <p:cNvPr id="1920" name="Google Shape;1920;p63"/>
          <p:cNvSpPr txBox="1">
            <a:spLocks noGrp="1"/>
          </p:cNvSpPr>
          <p:nvPr>
            <p:ph type="subTitle" idx="1"/>
          </p:nvPr>
        </p:nvSpPr>
        <p:spPr>
          <a:xfrm>
            <a:off x="4588350" y="1527048"/>
            <a:ext cx="3853500" cy="1828800"/>
          </a:xfrm>
          <a:prstGeom prst="rect">
            <a:avLst/>
          </a:prstGeom>
        </p:spPr>
        <p:txBody>
          <a:bodyPr spcFirstLastPara="1" wrap="square" lIns="0" tIns="0" rIns="0" bIns="0" anchor="t" anchorCtr="0">
            <a:noAutofit/>
          </a:bodyPr>
          <a:lstStyle>
            <a:lvl1pPr marR="50800" lvl="0" rtl="0">
              <a:spcBef>
                <a:spcPts val="0"/>
              </a:spcBef>
              <a:spcAft>
                <a:spcPts val="0"/>
              </a:spcAft>
              <a:buClr>
                <a:schemeClr val="accent1"/>
              </a:buClr>
              <a:buSzPts val="1400"/>
              <a:buChar char="●"/>
              <a:defRPr>
                <a:solidFill>
                  <a:schemeClr val="accent1"/>
                </a:solidFill>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a:endParaRPr/>
          </a:p>
        </p:txBody>
      </p:sp>
      <p:sp>
        <p:nvSpPr>
          <p:cNvPr id="1921" name="Google Shape;1921;p63"/>
          <p:cNvSpPr/>
          <p:nvPr/>
        </p:nvSpPr>
        <p:spPr>
          <a:xfrm rot="-5400000">
            <a:off x="-530210" y="2605937"/>
            <a:ext cx="3364683" cy="3040320"/>
          </a:xfrm>
          <a:custGeom>
            <a:avLst/>
            <a:gdLst/>
            <a:ahLst/>
            <a:cxnLst/>
            <a:rect l="l" t="t" r="r" b="b"/>
            <a:pathLst>
              <a:path w="64013" h="57842" extrusionOk="0">
                <a:moveTo>
                  <a:pt x="0" y="0"/>
                </a:moveTo>
                <a:lnTo>
                  <a:pt x="0" y="39028"/>
                </a:lnTo>
                <a:cubicBezTo>
                  <a:pt x="25719" y="57842"/>
                  <a:pt x="17680" y="17980"/>
                  <a:pt x="36560" y="14077"/>
                </a:cubicBezTo>
                <a:cubicBezTo>
                  <a:pt x="36560" y="14077"/>
                  <a:pt x="58909" y="11709"/>
                  <a:pt x="64013" y="0"/>
                </a:cubicBezTo>
                <a:lnTo>
                  <a:pt x="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22" name="Google Shape;1922;p63"/>
          <p:cNvSpPr/>
          <p:nvPr/>
        </p:nvSpPr>
        <p:spPr>
          <a:xfrm rot="-5400000">
            <a:off x="-880881" y="3489592"/>
            <a:ext cx="2831700" cy="1805995"/>
          </a:xfrm>
          <a:custGeom>
            <a:avLst/>
            <a:gdLst/>
            <a:ahLst/>
            <a:cxnLst/>
            <a:rect l="l" t="t" r="r" b="b"/>
            <a:pathLst>
              <a:path w="53873" h="34359" extrusionOk="0">
                <a:moveTo>
                  <a:pt x="0" y="0"/>
                </a:moveTo>
                <a:lnTo>
                  <a:pt x="0" y="34358"/>
                </a:lnTo>
                <a:cubicBezTo>
                  <a:pt x="5938" y="31857"/>
                  <a:pt x="13510" y="27353"/>
                  <a:pt x="16279" y="19915"/>
                </a:cubicBezTo>
                <a:cubicBezTo>
                  <a:pt x="20982" y="7139"/>
                  <a:pt x="31223" y="6205"/>
                  <a:pt x="40996" y="6572"/>
                </a:cubicBezTo>
                <a:cubicBezTo>
                  <a:pt x="48635" y="6872"/>
                  <a:pt x="52338" y="3670"/>
                  <a:pt x="538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23" name="Google Shape;1923;p63"/>
          <p:cNvSpPr/>
          <p:nvPr/>
        </p:nvSpPr>
        <p:spPr>
          <a:xfrm rot="-2891322" flipH="1">
            <a:off x="-436469" y="3852147"/>
            <a:ext cx="1478863" cy="3393666"/>
          </a:xfrm>
          <a:custGeom>
            <a:avLst/>
            <a:gdLst/>
            <a:ahLst/>
            <a:cxnLst/>
            <a:rect l="l" t="t" r="r" b="b"/>
            <a:pathLst>
              <a:path w="34317" h="78750" extrusionOk="0">
                <a:moveTo>
                  <a:pt x="11551" y="0"/>
                </a:moveTo>
                <a:cubicBezTo>
                  <a:pt x="7750" y="0"/>
                  <a:pt x="8671" y="6051"/>
                  <a:pt x="8055" y="10484"/>
                </a:cubicBezTo>
                <a:cubicBezTo>
                  <a:pt x="7994" y="11275"/>
                  <a:pt x="7873" y="12035"/>
                  <a:pt x="7721" y="12794"/>
                </a:cubicBezTo>
                <a:cubicBezTo>
                  <a:pt x="6687" y="19421"/>
                  <a:pt x="5107" y="25895"/>
                  <a:pt x="2918" y="32217"/>
                </a:cubicBezTo>
                <a:cubicBezTo>
                  <a:pt x="2067" y="34770"/>
                  <a:pt x="1094" y="37293"/>
                  <a:pt x="578" y="39938"/>
                </a:cubicBezTo>
                <a:cubicBezTo>
                  <a:pt x="91" y="42369"/>
                  <a:pt x="0" y="44862"/>
                  <a:pt x="31" y="47385"/>
                </a:cubicBezTo>
                <a:cubicBezTo>
                  <a:pt x="143" y="56387"/>
                  <a:pt x="1323" y="78749"/>
                  <a:pt x="14056" y="78749"/>
                </a:cubicBezTo>
                <a:cubicBezTo>
                  <a:pt x="15079" y="78749"/>
                  <a:pt x="16178" y="78605"/>
                  <a:pt x="17356" y="78297"/>
                </a:cubicBezTo>
                <a:cubicBezTo>
                  <a:pt x="22584" y="76929"/>
                  <a:pt x="25654" y="71579"/>
                  <a:pt x="27478" y="66473"/>
                </a:cubicBezTo>
                <a:cubicBezTo>
                  <a:pt x="34317" y="47567"/>
                  <a:pt x="32189" y="25621"/>
                  <a:pt x="21855" y="8387"/>
                </a:cubicBezTo>
                <a:cubicBezTo>
                  <a:pt x="20152" y="5500"/>
                  <a:pt x="18055" y="2642"/>
                  <a:pt x="15076" y="1092"/>
                </a:cubicBezTo>
                <a:cubicBezTo>
                  <a:pt x="13589" y="331"/>
                  <a:pt x="12441" y="0"/>
                  <a:pt x="115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24" name="Google Shape;1924;p63"/>
          <p:cNvSpPr/>
          <p:nvPr/>
        </p:nvSpPr>
        <p:spPr>
          <a:xfrm rot="-6319136" flipH="1">
            <a:off x="-1271790" y="3990192"/>
            <a:ext cx="1537323" cy="1229913"/>
          </a:xfrm>
          <a:custGeom>
            <a:avLst/>
            <a:gdLst/>
            <a:ahLst/>
            <a:cxnLst/>
            <a:rect l="l" t="t" r="r" b="b"/>
            <a:pathLst>
              <a:path w="61491" h="49195" extrusionOk="0">
                <a:moveTo>
                  <a:pt x="53446" y="1"/>
                </a:moveTo>
                <a:cubicBezTo>
                  <a:pt x="52933" y="1"/>
                  <a:pt x="52422" y="30"/>
                  <a:pt x="51916" y="103"/>
                </a:cubicBezTo>
                <a:cubicBezTo>
                  <a:pt x="48116" y="620"/>
                  <a:pt x="48785" y="893"/>
                  <a:pt x="48360" y="4297"/>
                </a:cubicBezTo>
                <a:cubicBezTo>
                  <a:pt x="47417" y="11836"/>
                  <a:pt x="45594" y="17975"/>
                  <a:pt x="41125" y="24298"/>
                </a:cubicBezTo>
                <a:cubicBezTo>
                  <a:pt x="39910" y="26000"/>
                  <a:pt x="38542" y="27702"/>
                  <a:pt x="36627" y="28675"/>
                </a:cubicBezTo>
                <a:cubicBezTo>
                  <a:pt x="35290" y="29374"/>
                  <a:pt x="33803" y="29636"/>
                  <a:pt x="32282" y="29636"/>
                </a:cubicBezTo>
                <a:cubicBezTo>
                  <a:pt x="30829" y="29636"/>
                  <a:pt x="29345" y="29397"/>
                  <a:pt x="27934" y="29070"/>
                </a:cubicBezTo>
                <a:cubicBezTo>
                  <a:pt x="24803" y="28401"/>
                  <a:pt x="21703" y="27337"/>
                  <a:pt x="19271" y="25270"/>
                </a:cubicBezTo>
                <a:cubicBezTo>
                  <a:pt x="15350" y="21988"/>
                  <a:pt x="13861" y="16668"/>
                  <a:pt x="12766" y="11653"/>
                </a:cubicBezTo>
                <a:cubicBezTo>
                  <a:pt x="12280" y="9404"/>
                  <a:pt x="12493" y="2443"/>
                  <a:pt x="10943" y="1015"/>
                </a:cubicBezTo>
                <a:cubicBezTo>
                  <a:pt x="10214" y="333"/>
                  <a:pt x="8776" y="124"/>
                  <a:pt x="7146" y="124"/>
                </a:cubicBezTo>
                <a:cubicBezTo>
                  <a:pt x="4561" y="124"/>
                  <a:pt x="1491" y="650"/>
                  <a:pt x="0" y="650"/>
                </a:cubicBezTo>
                <a:cubicBezTo>
                  <a:pt x="30" y="3933"/>
                  <a:pt x="91" y="7307"/>
                  <a:pt x="91" y="10741"/>
                </a:cubicBezTo>
                <a:cubicBezTo>
                  <a:pt x="122" y="14693"/>
                  <a:pt x="91" y="18644"/>
                  <a:pt x="578" y="22535"/>
                </a:cubicBezTo>
                <a:cubicBezTo>
                  <a:pt x="1155" y="27033"/>
                  <a:pt x="2128" y="31441"/>
                  <a:pt x="4499" y="35392"/>
                </a:cubicBezTo>
                <a:cubicBezTo>
                  <a:pt x="6869" y="39374"/>
                  <a:pt x="10487" y="42505"/>
                  <a:pt x="14529" y="44693"/>
                </a:cubicBezTo>
                <a:cubicBezTo>
                  <a:pt x="19799" y="47575"/>
                  <a:pt x="25785" y="49194"/>
                  <a:pt x="31785" y="49194"/>
                </a:cubicBezTo>
                <a:cubicBezTo>
                  <a:pt x="34264" y="49194"/>
                  <a:pt x="36745" y="48918"/>
                  <a:pt x="39180" y="48341"/>
                </a:cubicBezTo>
                <a:cubicBezTo>
                  <a:pt x="47448" y="46365"/>
                  <a:pt x="54226" y="40286"/>
                  <a:pt x="57600" y="32565"/>
                </a:cubicBezTo>
                <a:cubicBezTo>
                  <a:pt x="59758" y="27641"/>
                  <a:pt x="60883" y="22596"/>
                  <a:pt x="61187" y="17185"/>
                </a:cubicBezTo>
                <a:cubicBezTo>
                  <a:pt x="61491" y="11957"/>
                  <a:pt x="60974" y="6699"/>
                  <a:pt x="60457" y="1501"/>
                </a:cubicBezTo>
                <a:lnTo>
                  <a:pt x="60336" y="589"/>
                </a:lnTo>
                <a:cubicBezTo>
                  <a:pt x="58076" y="589"/>
                  <a:pt x="55735" y="1"/>
                  <a:pt x="5344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1925" name="Google Shape;1925;p63"/>
          <p:cNvGrpSpPr/>
          <p:nvPr/>
        </p:nvGrpSpPr>
        <p:grpSpPr>
          <a:xfrm flipH="1">
            <a:off x="-753901" y="3441587"/>
            <a:ext cx="1592364" cy="1902013"/>
            <a:chOff x="2641650" y="1052550"/>
            <a:chExt cx="778700" cy="930125"/>
          </a:xfrm>
        </p:grpSpPr>
        <p:sp>
          <p:nvSpPr>
            <p:cNvPr id="1926" name="Google Shape;1926;p63"/>
            <p:cNvSpPr/>
            <p:nvPr/>
          </p:nvSpPr>
          <p:spPr>
            <a:xfrm>
              <a:off x="2922825" y="1529950"/>
              <a:ext cx="86650" cy="84575"/>
            </a:xfrm>
            <a:custGeom>
              <a:avLst/>
              <a:gdLst/>
              <a:ahLst/>
              <a:cxnLst/>
              <a:rect l="l" t="t" r="r" b="b"/>
              <a:pathLst>
                <a:path w="3466" h="3383" extrusionOk="0">
                  <a:moveTo>
                    <a:pt x="1733" y="0"/>
                  </a:moveTo>
                  <a:cubicBezTo>
                    <a:pt x="1451" y="0"/>
                    <a:pt x="1170" y="76"/>
                    <a:pt x="912" y="183"/>
                  </a:cubicBezTo>
                  <a:cubicBezTo>
                    <a:pt x="274" y="456"/>
                    <a:pt x="0" y="1216"/>
                    <a:pt x="30" y="1855"/>
                  </a:cubicBezTo>
                  <a:cubicBezTo>
                    <a:pt x="137" y="2736"/>
                    <a:pt x="877" y="3382"/>
                    <a:pt x="1715" y="3382"/>
                  </a:cubicBezTo>
                  <a:cubicBezTo>
                    <a:pt x="1831" y="3382"/>
                    <a:pt x="1949" y="3370"/>
                    <a:pt x="2067" y="3344"/>
                  </a:cubicBezTo>
                  <a:cubicBezTo>
                    <a:pt x="2979" y="3101"/>
                    <a:pt x="3465" y="2189"/>
                    <a:pt x="3313" y="1338"/>
                  </a:cubicBezTo>
                  <a:cubicBezTo>
                    <a:pt x="3252" y="882"/>
                    <a:pt x="2918" y="517"/>
                    <a:pt x="2553" y="274"/>
                  </a:cubicBezTo>
                  <a:cubicBezTo>
                    <a:pt x="2295" y="76"/>
                    <a:pt x="2014" y="0"/>
                    <a:pt x="17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27" name="Google Shape;1927;p63"/>
            <p:cNvSpPr/>
            <p:nvPr/>
          </p:nvSpPr>
          <p:spPr>
            <a:xfrm>
              <a:off x="3085075" y="1594825"/>
              <a:ext cx="89575" cy="63675"/>
            </a:xfrm>
            <a:custGeom>
              <a:avLst/>
              <a:gdLst/>
              <a:ahLst/>
              <a:cxnLst/>
              <a:rect l="l" t="t" r="r" b="b"/>
              <a:pathLst>
                <a:path w="3583" h="2547" extrusionOk="0">
                  <a:moveTo>
                    <a:pt x="1728" y="1"/>
                  </a:moveTo>
                  <a:cubicBezTo>
                    <a:pt x="1448" y="1"/>
                    <a:pt x="1158" y="105"/>
                    <a:pt x="896" y="354"/>
                  </a:cubicBezTo>
                  <a:cubicBezTo>
                    <a:pt x="1" y="1249"/>
                    <a:pt x="841" y="2546"/>
                    <a:pt x="1816" y="2546"/>
                  </a:cubicBezTo>
                  <a:cubicBezTo>
                    <a:pt x="2098" y="2546"/>
                    <a:pt x="2393" y="2437"/>
                    <a:pt x="2659" y="2178"/>
                  </a:cubicBezTo>
                  <a:cubicBezTo>
                    <a:pt x="3583" y="1301"/>
                    <a:pt x="2717" y="1"/>
                    <a:pt x="17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28" name="Google Shape;1928;p63"/>
            <p:cNvSpPr/>
            <p:nvPr/>
          </p:nvSpPr>
          <p:spPr>
            <a:xfrm>
              <a:off x="2987175" y="1706400"/>
              <a:ext cx="80400" cy="56325"/>
            </a:xfrm>
            <a:custGeom>
              <a:avLst/>
              <a:gdLst/>
              <a:ahLst/>
              <a:cxnLst/>
              <a:rect l="l" t="t" r="r" b="b"/>
              <a:pathLst>
                <a:path w="3216" h="2253" extrusionOk="0">
                  <a:moveTo>
                    <a:pt x="1553" y="1"/>
                  </a:moveTo>
                  <a:cubicBezTo>
                    <a:pt x="1311" y="1"/>
                    <a:pt x="1059" y="89"/>
                    <a:pt x="830" y="298"/>
                  </a:cubicBezTo>
                  <a:cubicBezTo>
                    <a:pt x="0" y="1081"/>
                    <a:pt x="762" y="2253"/>
                    <a:pt x="1642" y="2253"/>
                  </a:cubicBezTo>
                  <a:cubicBezTo>
                    <a:pt x="1890" y="2253"/>
                    <a:pt x="2147" y="2160"/>
                    <a:pt x="2381" y="1940"/>
                  </a:cubicBezTo>
                  <a:cubicBezTo>
                    <a:pt x="3216" y="1176"/>
                    <a:pt x="2440" y="1"/>
                    <a:pt x="15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29" name="Google Shape;1929;p63"/>
            <p:cNvSpPr/>
            <p:nvPr/>
          </p:nvSpPr>
          <p:spPr>
            <a:xfrm>
              <a:off x="2711500" y="1658375"/>
              <a:ext cx="79875" cy="67600"/>
            </a:xfrm>
            <a:custGeom>
              <a:avLst/>
              <a:gdLst/>
              <a:ahLst/>
              <a:cxnLst/>
              <a:rect l="l" t="t" r="r" b="b"/>
              <a:pathLst>
                <a:path w="3195" h="2704" extrusionOk="0">
                  <a:moveTo>
                    <a:pt x="1352" y="0"/>
                  </a:moveTo>
                  <a:cubicBezTo>
                    <a:pt x="1059" y="0"/>
                    <a:pt x="763" y="107"/>
                    <a:pt x="581" y="304"/>
                  </a:cubicBezTo>
                  <a:cubicBezTo>
                    <a:pt x="505" y="369"/>
                    <a:pt x="449" y="433"/>
                    <a:pt x="403" y="501"/>
                  </a:cubicBezTo>
                  <a:lnTo>
                    <a:pt x="403" y="501"/>
                  </a:lnTo>
                  <a:cubicBezTo>
                    <a:pt x="126" y="879"/>
                    <a:pt x="0" y="1470"/>
                    <a:pt x="277" y="1885"/>
                  </a:cubicBezTo>
                  <a:cubicBezTo>
                    <a:pt x="606" y="2415"/>
                    <a:pt x="1089" y="2703"/>
                    <a:pt x="1607" y="2703"/>
                  </a:cubicBezTo>
                  <a:cubicBezTo>
                    <a:pt x="1950" y="2703"/>
                    <a:pt x="2308" y="2577"/>
                    <a:pt x="2647" y="2310"/>
                  </a:cubicBezTo>
                  <a:cubicBezTo>
                    <a:pt x="3195" y="1885"/>
                    <a:pt x="3164" y="943"/>
                    <a:pt x="2708" y="517"/>
                  </a:cubicBezTo>
                  <a:cubicBezTo>
                    <a:pt x="2469" y="305"/>
                    <a:pt x="2184" y="168"/>
                    <a:pt x="1898" y="124"/>
                  </a:cubicBezTo>
                  <a:lnTo>
                    <a:pt x="1898" y="124"/>
                  </a:lnTo>
                  <a:cubicBezTo>
                    <a:pt x="1828" y="91"/>
                    <a:pt x="1754" y="66"/>
                    <a:pt x="1678" y="48"/>
                  </a:cubicBezTo>
                  <a:lnTo>
                    <a:pt x="1678" y="48"/>
                  </a:lnTo>
                  <a:cubicBezTo>
                    <a:pt x="1574" y="16"/>
                    <a:pt x="1463" y="0"/>
                    <a:pt x="13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30" name="Google Shape;1930;p63"/>
            <p:cNvSpPr/>
            <p:nvPr/>
          </p:nvSpPr>
          <p:spPr>
            <a:xfrm>
              <a:off x="2812250" y="1404200"/>
              <a:ext cx="72650" cy="51550"/>
            </a:xfrm>
            <a:custGeom>
              <a:avLst/>
              <a:gdLst/>
              <a:ahLst/>
              <a:cxnLst/>
              <a:rect l="l" t="t" r="r" b="b"/>
              <a:pathLst>
                <a:path w="2906" h="2062" extrusionOk="0">
                  <a:moveTo>
                    <a:pt x="1443" y="0"/>
                  </a:moveTo>
                  <a:cubicBezTo>
                    <a:pt x="1218" y="0"/>
                    <a:pt x="986" y="85"/>
                    <a:pt x="776" y="289"/>
                  </a:cubicBezTo>
                  <a:cubicBezTo>
                    <a:pt x="0" y="993"/>
                    <a:pt x="696" y="2061"/>
                    <a:pt x="1486" y="2061"/>
                  </a:cubicBezTo>
                  <a:cubicBezTo>
                    <a:pt x="1719" y="2061"/>
                    <a:pt x="1960" y="1969"/>
                    <a:pt x="2174" y="1748"/>
                  </a:cubicBezTo>
                  <a:cubicBezTo>
                    <a:pt x="2906" y="1039"/>
                    <a:pt x="2225" y="0"/>
                    <a:pt x="14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31" name="Google Shape;1931;p63"/>
            <p:cNvSpPr/>
            <p:nvPr/>
          </p:nvSpPr>
          <p:spPr>
            <a:xfrm>
              <a:off x="3030100" y="1453050"/>
              <a:ext cx="78900" cy="67150"/>
            </a:xfrm>
            <a:custGeom>
              <a:avLst/>
              <a:gdLst/>
              <a:ahLst/>
              <a:cxnLst/>
              <a:rect l="l" t="t" r="r" b="b"/>
              <a:pathLst>
                <a:path w="3156" h="2686" extrusionOk="0">
                  <a:moveTo>
                    <a:pt x="1914" y="0"/>
                  </a:moveTo>
                  <a:cubicBezTo>
                    <a:pt x="1668" y="0"/>
                    <a:pt x="1424" y="80"/>
                    <a:pt x="1241" y="250"/>
                  </a:cubicBezTo>
                  <a:cubicBezTo>
                    <a:pt x="815" y="706"/>
                    <a:pt x="299" y="1131"/>
                    <a:pt x="116" y="1739"/>
                  </a:cubicBezTo>
                  <a:cubicBezTo>
                    <a:pt x="1" y="2144"/>
                    <a:pt x="297" y="2686"/>
                    <a:pt x="719" y="2686"/>
                  </a:cubicBezTo>
                  <a:cubicBezTo>
                    <a:pt x="741" y="2686"/>
                    <a:pt x="763" y="2684"/>
                    <a:pt x="785" y="2681"/>
                  </a:cubicBezTo>
                  <a:cubicBezTo>
                    <a:pt x="1423" y="2620"/>
                    <a:pt x="1879" y="2286"/>
                    <a:pt x="2426" y="1921"/>
                  </a:cubicBezTo>
                  <a:cubicBezTo>
                    <a:pt x="2943" y="1587"/>
                    <a:pt x="3156" y="949"/>
                    <a:pt x="2761" y="402"/>
                  </a:cubicBezTo>
                  <a:cubicBezTo>
                    <a:pt x="2570" y="141"/>
                    <a:pt x="2241" y="0"/>
                    <a:pt x="19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32" name="Google Shape;1932;p63"/>
            <p:cNvSpPr/>
            <p:nvPr/>
          </p:nvSpPr>
          <p:spPr>
            <a:xfrm>
              <a:off x="2854850" y="1711625"/>
              <a:ext cx="59625" cy="42450"/>
            </a:xfrm>
            <a:custGeom>
              <a:avLst/>
              <a:gdLst/>
              <a:ahLst/>
              <a:cxnLst/>
              <a:rect l="l" t="t" r="r" b="b"/>
              <a:pathLst>
                <a:path w="2385" h="1698" extrusionOk="0">
                  <a:moveTo>
                    <a:pt x="1152" y="1"/>
                  </a:moveTo>
                  <a:cubicBezTo>
                    <a:pt x="963" y="1"/>
                    <a:pt x="767" y="72"/>
                    <a:pt x="591" y="241"/>
                  </a:cubicBezTo>
                  <a:cubicBezTo>
                    <a:pt x="1" y="832"/>
                    <a:pt x="548" y="1698"/>
                    <a:pt x="1193" y="1698"/>
                  </a:cubicBezTo>
                  <a:cubicBezTo>
                    <a:pt x="1377" y="1698"/>
                    <a:pt x="1570" y="1626"/>
                    <a:pt x="1746" y="1457"/>
                  </a:cubicBezTo>
                  <a:cubicBezTo>
                    <a:pt x="2384" y="866"/>
                    <a:pt x="1810" y="1"/>
                    <a:pt x="11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33" name="Google Shape;1933;p63"/>
            <p:cNvSpPr/>
            <p:nvPr/>
          </p:nvSpPr>
          <p:spPr>
            <a:xfrm>
              <a:off x="2664675" y="1516975"/>
              <a:ext cx="84725" cy="59250"/>
            </a:xfrm>
            <a:custGeom>
              <a:avLst/>
              <a:gdLst/>
              <a:ahLst/>
              <a:cxnLst/>
              <a:rect l="l" t="t" r="r" b="b"/>
              <a:pathLst>
                <a:path w="3389" h="2370" extrusionOk="0">
                  <a:moveTo>
                    <a:pt x="1680" y="0"/>
                  </a:moveTo>
                  <a:cubicBezTo>
                    <a:pt x="1418" y="0"/>
                    <a:pt x="1147" y="100"/>
                    <a:pt x="903" y="337"/>
                  </a:cubicBezTo>
                  <a:cubicBezTo>
                    <a:pt x="1" y="1121"/>
                    <a:pt x="825" y="2369"/>
                    <a:pt x="1750" y="2369"/>
                  </a:cubicBezTo>
                  <a:cubicBezTo>
                    <a:pt x="2009" y="2369"/>
                    <a:pt x="2275" y="2272"/>
                    <a:pt x="2514" y="2039"/>
                  </a:cubicBezTo>
                  <a:cubicBezTo>
                    <a:pt x="3388" y="1212"/>
                    <a:pt x="2592" y="0"/>
                    <a:pt x="16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34" name="Google Shape;1934;p63"/>
            <p:cNvSpPr/>
            <p:nvPr/>
          </p:nvSpPr>
          <p:spPr>
            <a:xfrm>
              <a:off x="3084675" y="1927225"/>
              <a:ext cx="60050" cy="55450"/>
            </a:xfrm>
            <a:custGeom>
              <a:avLst/>
              <a:gdLst/>
              <a:ahLst/>
              <a:cxnLst/>
              <a:rect l="l" t="t" r="r" b="b"/>
              <a:pathLst>
                <a:path w="2402" h="2218" extrusionOk="0">
                  <a:moveTo>
                    <a:pt x="1008" y="1"/>
                  </a:moveTo>
                  <a:cubicBezTo>
                    <a:pt x="854" y="1"/>
                    <a:pt x="698" y="48"/>
                    <a:pt x="547" y="158"/>
                  </a:cubicBezTo>
                  <a:cubicBezTo>
                    <a:pt x="91" y="553"/>
                    <a:pt x="0" y="1161"/>
                    <a:pt x="395" y="1556"/>
                  </a:cubicBezTo>
                  <a:lnTo>
                    <a:pt x="821" y="1952"/>
                  </a:lnTo>
                  <a:cubicBezTo>
                    <a:pt x="993" y="2123"/>
                    <a:pt x="1213" y="2218"/>
                    <a:pt x="1433" y="2218"/>
                  </a:cubicBezTo>
                  <a:cubicBezTo>
                    <a:pt x="1601" y="2218"/>
                    <a:pt x="1770" y="2162"/>
                    <a:pt x="1915" y="2043"/>
                  </a:cubicBezTo>
                  <a:cubicBezTo>
                    <a:pt x="2219" y="1800"/>
                    <a:pt x="2402" y="1313"/>
                    <a:pt x="2158" y="979"/>
                  </a:cubicBezTo>
                  <a:cubicBezTo>
                    <a:pt x="2067" y="827"/>
                    <a:pt x="1946" y="675"/>
                    <a:pt x="1824" y="462"/>
                  </a:cubicBezTo>
                  <a:cubicBezTo>
                    <a:pt x="1620" y="197"/>
                    <a:pt x="1321" y="1"/>
                    <a:pt x="10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35" name="Google Shape;1935;p63"/>
            <p:cNvSpPr/>
            <p:nvPr/>
          </p:nvSpPr>
          <p:spPr>
            <a:xfrm>
              <a:off x="3199500" y="1813800"/>
              <a:ext cx="53900" cy="37125"/>
            </a:xfrm>
            <a:custGeom>
              <a:avLst/>
              <a:gdLst/>
              <a:ahLst/>
              <a:cxnLst/>
              <a:rect l="l" t="t" r="r" b="b"/>
              <a:pathLst>
                <a:path w="2156" h="1485" extrusionOk="0">
                  <a:moveTo>
                    <a:pt x="1054" y="0"/>
                  </a:moveTo>
                  <a:cubicBezTo>
                    <a:pt x="893" y="0"/>
                    <a:pt x="726" y="59"/>
                    <a:pt x="575" y="197"/>
                  </a:cubicBezTo>
                  <a:cubicBezTo>
                    <a:pt x="0" y="699"/>
                    <a:pt x="519" y="1484"/>
                    <a:pt x="1121" y="1484"/>
                  </a:cubicBezTo>
                  <a:cubicBezTo>
                    <a:pt x="1284" y="1484"/>
                    <a:pt x="1453" y="1427"/>
                    <a:pt x="1608" y="1291"/>
                  </a:cubicBezTo>
                  <a:cubicBezTo>
                    <a:pt x="2156" y="767"/>
                    <a:pt x="1640" y="0"/>
                    <a:pt x="10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36" name="Google Shape;1936;p63"/>
            <p:cNvSpPr/>
            <p:nvPr/>
          </p:nvSpPr>
          <p:spPr>
            <a:xfrm>
              <a:off x="2914100" y="1844850"/>
              <a:ext cx="69925" cy="49850"/>
            </a:xfrm>
            <a:custGeom>
              <a:avLst/>
              <a:gdLst/>
              <a:ahLst/>
              <a:cxnLst/>
              <a:rect l="l" t="t" r="r" b="b"/>
              <a:pathLst>
                <a:path w="2797" h="1994" extrusionOk="0">
                  <a:moveTo>
                    <a:pt x="1339" y="1"/>
                  </a:moveTo>
                  <a:cubicBezTo>
                    <a:pt x="1128" y="1"/>
                    <a:pt x="910" y="78"/>
                    <a:pt x="714" y="262"/>
                  </a:cubicBezTo>
                  <a:cubicBezTo>
                    <a:pt x="1" y="951"/>
                    <a:pt x="682" y="1994"/>
                    <a:pt x="1449" y="1994"/>
                  </a:cubicBezTo>
                  <a:cubicBezTo>
                    <a:pt x="1663" y="1994"/>
                    <a:pt x="1883" y="1913"/>
                    <a:pt x="2082" y="1721"/>
                  </a:cubicBezTo>
                  <a:cubicBezTo>
                    <a:pt x="2797" y="1029"/>
                    <a:pt x="2109" y="1"/>
                    <a:pt x="13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37" name="Google Shape;1937;p63"/>
            <p:cNvSpPr/>
            <p:nvPr/>
          </p:nvSpPr>
          <p:spPr>
            <a:xfrm>
              <a:off x="2990125" y="1303025"/>
              <a:ext cx="76175" cy="54025"/>
            </a:xfrm>
            <a:custGeom>
              <a:avLst/>
              <a:gdLst/>
              <a:ahLst/>
              <a:cxnLst/>
              <a:rect l="l" t="t" r="r" b="b"/>
              <a:pathLst>
                <a:path w="3047" h="2161" extrusionOk="0">
                  <a:moveTo>
                    <a:pt x="1485" y="0"/>
                  </a:moveTo>
                  <a:cubicBezTo>
                    <a:pt x="1254" y="0"/>
                    <a:pt x="1016" y="87"/>
                    <a:pt x="804" y="293"/>
                  </a:cubicBezTo>
                  <a:cubicBezTo>
                    <a:pt x="1" y="1025"/>
                    <a:pt x="720" y="2161"/>
                    <a:pt x="1552" y="2161"/>
                  </a:cubicBezTo>
                  <a:cubicBezTo>
                    <a:pt x="1791" y="2161"/>
                    <a:pt x="2039" y="2067"/>
                    <a:pt x="2263" y="1843"/>
                  </a:cubicBezTo>
                  <a:cubicBezTo>
                    <a:pt x="3046" y="1107"/>
                    <a:pt x="2309" y="0"/>
                    <a:pt x="14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38" name="Google Shape;1938;p63"/>
            <p:cNvSpPr/>
            <p:nvPr/>
          </p:nvSpPr>
          <p:spPr>
            <a:xfrm>
              <a:off x="3220200" y="1557425"/>
              <a:ext cx="86350" cy="60875"/>
            </a:xfrm>
            <a:custGeom>
              <a:avLst/>
              <a:gdLst/>
              <a:ahLst/>
              <a:cxnLst/>
              <a:rect l="l" t="t" r="r" b="b"/>
              <a:pathLst>
                <a:path w="3454" h="2435" extrusionOk="0">
                  <a:moveTo>
                    <a:pt x="1680" y="1"/>
                  </a:moveTo>
                  <a:cubicBezTo>
                    <a:pt x="1417" y="1"/>
                    <a:pt x="1146" y="98"/>
                    <a:pt x="902" y="330"/>
                  </a:cubicBezTo>
                  <a:cubicBezTo>
                    <a:pt x="0" y="1160"/>
                    <a:pt x="820" y="2434"/>
                    <a:pt x="1773" y="2434"/>
                  </a:cubicBezTo>
                  <a:cubicBezTo>
                    <a:pt x="2041" y="2434"/>
                    <a:pt x="2320" y="2333"/>
                    <a:pt x="2573" y="2093"/>
                  </a:cubicBezTo>
                  <a:cubicBezTo>
                    <a:pt x="3453" y="1261"/>
                    <a:pt x="2622" y="1"/>
                    <a:pt x="16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39" name="Google Shape;1939;p63"/>
            <p:cNvSpPr/>
            <p:nvPr/>
          </p:nvSpPr>
          <p:spPr>
            <a:xfrm>
              <a:off x="2840750" y="1546550"/>
              <a:ext cx="42525" cy="30300"/>
            </a:xfrm>
            <a:custGeom>
              <a:avLst/>
              <a:gdLst/>
              <a:ahLst/>
              <a:cxnLst/>
              <a:rect l="l" t="t" r="r" b="b"/>
              <a:pathLst>
                <a:path w="1701" h="1212" extrusionOk="0">
                  <a:moveTo>
                    <a:pt x="813" y="0"/>
                  </a:moveTo>
                  <a:cubicBezTo>
                    <a:pt x="684" y="0"/>
                    <a:pt x="549" y="47"/>
                    <a:pt x="426" y="157"/>
                  </a:cubicBezTo>
                  <a:cubicBezTo>
                    <a:pt x="0" y="583"/>
                    <a:pt x="403" y="1211"/>
                    <a:pt x="860" y="1211"/>
                  </a:cubicBezTo>
                  <a:cubicBezTo>
                    <a:pt x="990" y="1211"/>
                    <a:pt x="1125" y="1160"/>
                    <a:pt x="1247" y="1039"/>
                  </a:cubicBezTo>
                  <a:cubicBezTo>
                    <a:pt x="1701" y="632"/>
                    <a:pt x="1290" y="0"/>
                    <a:pt x="8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40" name="Google Shape;1940;p63"/>
            <p:cNvSpPr/>
            <p:nvPr/>
          </p:nvSpPr>
          <p:spPr>
            <a:xfrm>
              <a:off x="2641650" y="1300600"/>
              <a:ext cx="69175" cy="64875"/>
            </a:xfrm>
            <a:custGeom>
              <a:avLst/>
              <a:gdLst/>
              <a:ahLst/>
              <a:cxnLst/>
              <a:rect l="l" t="t" r="r" b="b"/>
              <a:pathLst>
                <a:path w="2767" h="2595" extrusionOk="0">
                  <a:moveTo>
                    <a:pt x="1065" y="0"/>
                  </a:moveTo>
                  <a:cubicBezTo>
                    <a:pt x="867" y="0"/>
                    <a:pt x="670" y="59"/>
                    <a:pt x="487" y="208"/>
                  </a:cubicBezTo>
                  <a:cubicBezTo>
                    <a:pt x="31" y="542"/>
                    <a:pt x="1" y="1150"/>
                    <a:pt x="183" y="1636"/>
                  </a:cubicBezTo>
                  <a:cubicBezTo>
                    <a:pt x="393" y="2202"/>
                    <a:pt x="848" y="2594"/>
                    <a:pt x="1349" y="2594"/>
                  </a:cubicBezTo>
                  <a:cubicBezTo>
                    <a:pt x="1575" y="2594"/>
                    <a:pt x="1811" y="2515"/>
                    <a:pt x="2037" y="2335"/>
                  </a:cubicBezTo>
                  <a:cubicBezTo>
                    <a:pt x="2767" y="1849"/>
                    <a:pt x="2736" y="785"/>
                    <a:pt x="2007" y="329"/>
                  </a:cubicBezTo>
                  <a:cubicBezTo>
                    <a:pt x="1723" y="159"/>
                    <a:pt x="1392" y="0"/>
                    <a:pt x="10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41" name="Google Shape;1941;p63"/>
            <p:cNvSpPr/>
            <p:nvPr/>
          </p:nvSpPr>
          <p:spPr>
            <a:xfrm>
              <a:off x="2824675" y="1103425"/>
              <a:ext cx="80925" cy="56350"/>
            </a:xfrm>
            <a:custGeom>
              <a:avLst/>
              <a:gdLst/>
              <a:ahLst/>
              <a:cxnLst/>
              <a:rect l="l" t="t" r="r" b="b"/>
              <a:pathLst>
                <a:path w="3237" h="2254" extrusionOk="0">
                  <a:moveTo>
                    <a:pt x="1569" y="0"/>
                  </a:moveTo>
                  <a:cubicBezTo>
                    <a:pt x="1319" y="0"/>
                    <a:pt x="1060" y="93"/>
                    <a:pt x="826" y="313"/>
                  </a:cubicBezTo>
                  <a:cubicBezTo>
                    <a:pt x="0" y="1091"/>
                    <a:pt x="766" y="2254"/>
                    <a:pt x="1648" y="2254"/>
                  </a:cubicBezTo>
                  <a:cubicBezTo>
                    <a:pt x="1903" y="2254"/>
                    <a:pt x="2168" y="2156"/>
                    <a:pt x="2406" y="1924"/>
                  </a:cubicBezTo>
                  <a:cubicBezTo>
                    <a:pt x="3236" y="1166"/>
                    <a:pt x="2457" y="0"/>
                    <a:pt x="15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42" name="Google Shape;1942;p63"/>
            <p:cNvSpPr/>
            <p:nvPr/>
          </p:nvSpPr>
          <p:spPr>
            <a:xfrm>
              <a:off x="2806825" y="1305425"/>
              <a:ext cx="53125" cy="37600"/>
            </a:xfrm>
            <a:custGeom>
              <a:avLst/>
              <a:gdLst/>
              <a:ahLst/>
              <a:cxnLst/>
              <a:rect l="l" t="t" r="r" b="b"/>
              <a:pathLst>
                <a:path w="2125" h="1504" extrusionOk="0">
                  <a:moveTo>
                    <a:pt x="1031" y="1"/>
                  </a:moveTo>
                  <a:cubicBezTo>
                    <a:pt x="873" y="1"/>
                    <a:pt x="712" y="59"/>
                    <a:pt x="567" y="197"/>
                  </a:cubicBezTo>
                  <a:cubicBezTo>
                    <a:pt x="0" y="740"/>
                    <a:pt x="498" y="1503"/>
                    <a:pt x="1090" y="1503"/>
                  </a:cubicBezTo>
                  <a:cubicBezTo>
                    <a:pt x="1260" y="1503"/>
                    <a:pt x="1438" y="1441"/>
                    <a:pt x="1600" y="1291"/>
                  </a:cubicBezTo>
                  <a:cubicBezTo>
                    <a:pt x="2124" y="767"/>
                    <a:pt x="1603" y="1"/>
                    <a:pt x="10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43" name="Google Shape;1943;p63"/>
            <p:cNvSpPr/>
            <p:nvPr/>
          </p:nvSpPr>
          <p:spPr>
            <a:xfrm>
              <a:off x="3298875" y="1915225"/>
              <a:ext cx="92900" cy="65575"/>
            </a:xfrm>
            <a:custGeom>
              <a:avLst/>
              <a:gdLst/>
              <a:ahLst/>
              <a:cxnLst/>
              <a:rect l="l" t="t" r="r" b="b"/>
              <a:pathLst>
                <a:path w="3716" h="2623" extrusionOk="0">
                  <a:moveTo>
                    <a:pt x="1818" y="0"/>
                  </a:moveTo>
                  <a:cubicBezTo>
                    <a:pt x="1527" y="0"/>
                    <a:pt x="1223" y="108"/>
                    <a:pt x="946" y="365"/>
                  </a:cubicBezTo>
                  <a:cubicBezTo>
                    <a:pt x="0" y="1264"/>
                    <a:pt x="895" y="2623"/>
                    <a:pt x="1911" y="2623"/>
                  </a:cubicBezTo>
                  <a:cubicBezTo>
                    <a:pt x="2201" y="2623"/>
                    <a:pt x="2500" y="2512"/>
                    <a:pt x="2770" y="2249"/>
                  </a:cubicBezTo>
                  <a:cubicBezTo>
                    <a:pt x="3716" y="1327"/>
                    <a:pt x="2840" y="0"/>
                    <a:pt x="18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44" name="Google Shape;1944;p63"/>
            <p:cNvSpPr/>
            <p:nvPr/>
          </p:nvSpPr>
          <p:spPr>
            <a:xfrm>
              <a:off x="3352825" y="1772100"/>
              <a:ext cx="67525" cy="47275"/>
            </a:xfrm>
            <a:custGeom>
              <a:avLst/>
              <a:gdLst/>
              <a:ahLst/>
              <a:cxnLst/>
              <a:rect l="l" t="t" r="r" b="b"/>
              <a:pathLst>
                <a:path w="2701" h="1891" extrusionOk="0">
                  <a:moveTo>
                    <a:pt x="1325" y="1"/>
                  </a:moveTo>
                  <a:cubicBezTo>
                    <a:pt x="1124" y="1"/>
                    <a:pt x="918" y="76"/>
                    <a:pt x="733" y="254"/>
                  </a:cubicBezTo>
                  <a:cubicBezTo>
                    <a:pt x="1" y="916"/>
                    <a:pt x="628" y="1890"/>
                    <a:pt x="1373" y="1890"/>
                  </a:cubicBezTo>
                  <a:cubicBezTo>
                    <a:pt x="1585" y="1890"/>
                    <a:pt x="1807" y="1811"/>
                    <a:pt x="2010" y="1622"/>
                  </a:cubicBezTo>
                  <a:cubicBezTo>
                    <a:pt x="2700" y="979"/>
                    <a:pt x="2049" y="1"/>
                    <a:pt x="132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45" name="Google Shape;1945;p63"/>
            <p:cNvSpPr/>
            <p:nvPr/>
          </p:nvSpPr>
          <p:spPr>
            <a:xfrm>
              <a:off x="3105175" y="1300600"/>
              <a:ext cx="81450" cy="56650"/>
            </a:xfrm>
            <a:custGeom>
              <a:avLst/>
              <a:gdLst/>
              <a:ahLst/>
              <a:cxnLst/>
              <a:rect l="l" t="t" r="r" b="b"/>
              <a:pathLst>
                <a:path w="3258" h="2266" extrusionOk="0">
                  <a:moveTo>
                    <a:pt x="1610" y="0"/>
                  </a:moveTo>
                  <a:cubicBezTo>
                    <a:pt x="1355" y="0"/>
                    <a:pt x="1091" y="97"/>
                    <a:pt x="852" y="329"/>
                  </a:cubicBezTo>
                  <a:cubicBezTo>
                    <a:pt x="1" y="1086"/>
                    <a:pt x="768" y="2266"/>
                    <a:pt x="1666" y="2266"/>
                  </a:cubicBezTo>
                  <a:cubicBezTo>
                    <a:pt x="1923" y="2266"/>
                    <a:pt x="2190" y="2170"/>
                    <a:pt x="2433" y="1940"/>
                  </a:cubicBezTo>
                  <a:cubicBezTo>
                    <a:pt x="3258" y="1162"/>
                    <a:pt x="2492" y="0"/>
                    <a:pt x="16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46" name="Google Shape;1946;p63"/>
            <p:cNvSpPr/>
            <p:nvPr/>
          </p:nvSpPr>
          <p:spPr>
            <a:xfrm>
              <a:off x="2950725" y="1052550"/>
              <a:ext cx="73825" cy="52075"/>
            </a:xfrm>
            <a:custGeom>
              <a:avLst/>
              <a:gdLst/>
              <a:ahLst/>
              <a:cxnLst/>
              <a:rect l="l" t="t" r="r" b="b"/>
              <a:pathLst>
                <a:path w="2953" h="2083" extrusionOk="0">
                  <a:moveTo>
                    <a:pt x="1410" y="0"/>
                  </a:moveTo>
                  <a:cubicBezTo>
                    <a:pt x="1183" y="0"/>
                    <a:pt x="949" y="84"/>
                    <a:pt x="738" y="282"/>
                  </a:cubicBezTo>
                  <a:cubicBezTo>
                    <a:pt x="0" y="996"/>
                    <a:pt x="716" y="2083"/>
                    <a:pt x="1514" y="2083"/>
                  </a:cubicBezTo>
                  <a:cubicBezTo>
                    <a:pt x="1735" y="2083"/>
                    <a:pt x="1962" y="1999"/>
                    <a:pt x="2167" y="1801"/>
                  </a:cubicBezTo>
                  <a:cubicBezTo>
                    <a:pt x="2952" y="1087"/>
                    <a:pt x="2228" y="0"/>
                    <a:pt x="14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1947" name="Google Shape;1947;p63"/>
          <p:cNvSpPr/>
          <p:nvPr/>
        </p:nvSpPr>
        <p:spPr>
          <a:xfrm flipH="1">
            <a:off x="-1073330" y="4561739"/>
            <a:ext cx="3515420" cy="1347378"/>
          </a:xfrm>
          <a:custGeom>
            <a:avLst/>
            <a:gdLst/>
            <a:ahLst/>
            <a:cxnLst/>
            <a:rect l="l" t="t" r="r" b="b"/>
            <a:pathLst>
              <a:path w="104045" h="39878" extrusionOk="0">
                <a:moveTo>
                  <a:pt x="101857" y="1"/>
                </a:moveTo>
                <a:lnTo>
                  <a:pt x="101857" y="1"/>
                </a:lnTo>
                <a:cubicBezTo>
                  <a:pt x="102525" y="1246"/>
                  <a:pt x="103072" y="2522"/>
                  <a:pt x="103406" y="3829"/>
                </a:cubicBezTo>
                <a:cubicBezTo>
                  <a:pt x="103771" y="5136"/>
                  <a:pt x="103953" y="6564"/>
                  <a:pt x="103832" y="7932"/>
                </a:cubicBezTo>
                <a:cubicBezTo>
                  <a:pt x="103710" y="9300"/>
                  <a:pt x="103254" y="10668"/>
                  <a:pt x="102494" y="11792"/>
                </a:cubicBezTo>
                <a:cubicBezTo>
                  <a:pt x="101795" y="12948"/>
                  <a:pt x="100671" y="13890"/>
                  <a:pt x="99394" y="14346"/>
                </a:cubicBezTo>
                <a:cubicBezTo>
                  <a:pt x="98681" y="14617"/>
                  <a:pt x="97911" y="14737"/>
                  <a:pt x="97137" y="14737"/>
                </a:cubicBezTo>
                <a:cubicBezTo>
                  <a:pt x="96526" y="14737"/>
                  <a:pt x="95912" y="14662"/>
                  <a:pt x="95321" y="14528"/>
                </a:cubicBezTo>
                <a:cubicBezTo>
                  <a:pt x="93984" y="14224"/>
                  <a:pt x="92737" y="13616"/>
                  <a:pt x="91552" y="12887"/>
                </a:cubicBezTo>
                <a:cubicBezTo>
                  <a:pt x="89212" y="11428"/>
                  <a:pt x="87266" y="9391"/>
                  <a:pt x="84956" y="7871"/>
                </a:cubicBezTo>
                <a:cubicBezTo>
                  <a:pt x="82646" y="6321"/>
                  <a:pt x="80002" y="5197"/>
                  <a:pt x="77236" y="4953"/>
                </a:cubicBezTo>
                <a:cubicBezTo>
                  <a:pt x="76980" y="4931"/>
                  <a:pt x="76723" y="4920"/>
                  <a:pt x="76465" y="4920"/>
                </a:cubicBezTo>
                <a:cubicBezTo>
                  <a:pt x="75339" y="4920"/>
                  <a:pt x="74195" y="5130"/>
                  <a:pt x="73132" y="5501"/>
                </a:cubicBezTo>
                <a:cubicBezTo>
                  <a:pt x="71856" y="5957"/>
                  <a:pt x="70670" y="6777"/>
                  <a:pt x="69637" y="7689"/>
                </a:cubicBezTo>
                <a:cubicBezTo>
                  <a:pt x="67600" y="9604"/>
                  <a:pt x="66141" y="11944"/>
                  <a:pt x="64500" y="14194"/>
                </a:cubicBezTo>
                <a:cubicBezTo>
                  <a:pt x="63710" y="15288"/>
                  <a:pt x="62798" y="16352"/>
                  <a:pt x="61886" y="17385"/>
                </a:cubicBezTo>
                <a:cubicBezTo>
                  <a:pt x="61430" y="17872"/>
                  <a:pt x="60944" y="18419"/>
                  <a:pt x="60457" y="18875"/>
                </a:cubicBezTo>
                <a:cubicBezTo>
                  <a:pt x="60184" y="19118"/>
                  <a:pt x="59940" y="19361"/>
                  <a:pt x="59697" y="19574"/>
                </a:cubicBezTo>
                <a:lnTo>
                  <a:pt x="58877" y="20273"/>
                </a:lnTo>
                <a:cubicBezTo>
                  <a:pt x="56810" y="22066"/>
                  <a:pt x="54469" y="23525"/>
                  <a:pt x="52007" y="24802"/>
                </a:cubicBezTo>
                <a:cubicBezTo>
                  <a:pt x="49545" y="26018"/>
                  <a:pt x="46931" y="26960"/>
                  <a:pt x="44226" y="27537"/>
                </a:cubicBezTo>
                <a:cubicBezTo>
                  <a:pt x="42888" y="27841"/>
                  <a:pt x="41521" y="28024"/>
                  <a:pt x="40153" y="28176"/>
                </a:cubicBezTo>
                <a:cubicBezTo>
                  <a:pt x="38785" y="28297"/>
                  <a:pt x="37387" y="28358"/>
                  <a:pt x="36019" y="28358"/>
                </a:cubicBezTo>
                <a:cubicBezTo>
                  <a:pt x="35814" y="28360"/>
                  <a:pt x="35609" y="28361"/>
                  <a:pt x="35403" y="28361"/>
                </a:cubicBezTo>
                <a:cubicBezTo>
                  <a:pt x="32839" y="28361"/>
                  <a:pt x="30254" y="28193"/>
                  <a:pt x="27721" y="28024"/>
                </a:cubicBezTo>
                <a:cubicBezTo>
                  <a:pt x="24955" y="27781"/>
                  <a:pt x="22219" y="27568"/>
                  <a:pt x="19453" y="27446"/>
                </a:cubicBezTo>
                <a:cubicBezTo>
                  <a:pt x="18794" y="27417"/>
                  <a:pt x="18128" y="27398"/>
                  <a:pt x="17462" y="27398"/>
                </a:cubicBezTo>
                <a:cubicBezTo>
                  <a:pt x="15365" y="27398"/>
                  <a:pt x="13253" y="27583"/>
                  <a:pt x="11247" y="28206"/>
                </a:cubicBezTo>
                <a:cubicBezTo>
                  <a:pt x="9940" y="28632"/>
                  <a:pt x="8693" y="29270"/>
                  <a:pt x="7629" y="30182"/>
                </a:cubicBezTo>
                <a:cubicBezTo>
                  <a:pt x="6596" y="31094"/>
                  <a:pt x="5745" y="32188"/>
                  <a:pt x="5015" y="33373"/>
                </a:cubicBezTo>
                <a:cubicBezTo>
                  <a:pt x="4256" y="34528"/>
                  <a:pt x="3617" y="35744"/>
                  <a:pt x="2797" y="36869"/>
                </a:cubicBezTo>
                <a:cubicBezTo>
                  <a:pt x="2037" y="38024"/>
                  <a:pt x="1125" y="39088"/>
                  <a:pt x="0" y="39878"/>
                </a:cubicBezTo>
                <a:cubicBezTo>
                  <a:pt x="1125" y="39118"/>
                  <a:pt x="2097" y="38054"/>
                  <a:pt x="2857" y="36899"/>
                </a:cubicBezTo>
                <a:cubicBezTo>
                  <a:pt x="3648" y="35775"/>
                  <a:pt x="4316" y="34559"/>
                  <a:pt x="5076" y="33404"/>
                </a:cubicBezTo>
                <a:cubicBezTo>
                  <a:pt x="5806" y="32279"/>
                  <a:pt x="6687" y="31185"/>
                  <a:pt x="7721" y="30243"/>
                </a:cubicBezTo>
                <a:cubicBezTo>
                  <a:pt x="8785" y="29392"/>
                  <a:pt x="10000" y="28723"/>
                  <a:pt x="11307" y="28328"/>
                </a:cubicBezTo>
                <a:cubicBezTo>
                  <a:pt x="13298" y="27694"/>
                  <a:pt x="15355" y="27516"/>
                  <a:pt x="17405" y="27516"/>
                </a:cubicBezTo>
                <a:cubicBezTo>
                  <a:pt x="18110" y="27516"/>
                  <a:pt x="18814" y="27537"/>
                  <a:pt x="19514" y="27568"/>
                </a:cubicBezTo>
                <a:cubicBezTo>
                  <a:pt x="22250" y="27689"/>
                  <a:pt x="25046" y="27902"/>
                  <a:pt x="27782" y="28145"/>
                </a:cubicBezTo>
                <a:cubicBezTo>
                  <a:pt x="30344" y="28342"/>
                  <a:pt x="32880" y="28513"/>
                  <a:pt x="35438" y="28513"/>
                </a:cubicBezTo>
                <a:cubicBezTo>
                  <a:pt x="35642" y="28513"/>
                  <a:pt x="35845" y="28512"/>
                  <a:pt x="36049" y="28510"/>
                </a:cubicBezTo>
                <a:cubicBezTo>
                  <a:pt x="37417" y="28510"/>
                  <a:pt x="38815" y="28449"/>
                  <a:pt x="40183" y="28328"/>
                </a:cubicBezTo>
                <a:cubicBezTo>
                  <a:pt x="41551" y="28206"/>
                  <a:pt x="42919" y="28024"/>
                  <a:pt x="44287" y="27720"/>
                </a:cubicBezTo>
                <a:cubicBezTo>
                  <a:pt x="46992" y="27142"/>
                  <a:pt x="49606" y="26200"/>
                  <a:pt x="52129" y="24984"/>
                </a:cubicBezTo>
                <a:cubicBezTo>
                  <a:pt x="54621" y="23768"/>
                  <a:pt x="56962" y="22249"/>
                  <a:pt x="59089" y="20455"/>
                </a:cubicBezTo>
                <a:lnTo>
                  <a:pt x="59880" y="19787"/>
                </a:lnTo>
                <a:cubicBezTo>
                  <a:pt x="60153" y="19543"/>
                  <a:pt x="60366" y="19270"/>
                  <a:pt x="60640" y="19057"/>
                </a:cubicBezTo>
                <a:cubicBezTo>
                  <a:pt x="61126" y="18601"/>
                  <a:pt x="61582" y="18054"/>
                  <a:pt x="62068" y="17568"/>
                </a:cubicBezTo>
                <a:cubicBezTo>
                  <a:pt x="62980" y="16534"/>
                  <a:pt x="63892" y="15470"/>
                  <a:pt x="64713" y="14346"/>
                </a:cubicBezTo>
                <a:cubicBezTo>
                  <a:pt x="66324" y="12096"/>
                  <a:pt x="67783" y="9756"/>
                  <a:pt x="69789" y="7841"/>
                </a:cubicBezTo>
                <a:cubicBezTo>
                  <a:pt x="70822" y="6929"/>
                  <a:pt x="71947" y="6139"/>
                  <a:pt x="73254" y="5683"/>
                </a:cubicBezTo>
                <a:cubicBezTo>
                  <a:pt x="74292" y="5303"/>
                  <a:pt x="75436" y="5113"/>
                  <a:pt x="76580" y="5113"/>
                </a:cubicBezTo>
                <a:cubicBezTo>
                  <a:pt x="76809" y="5113"/>
                  <a:pt x="77038" y="5121"/>
                  <a:pt x="77266" y="5136"/>
                </a:cubicBezTo>
                <a:cubicBezTo>
                  <a:pt x="80002" y="5379"/>
                  <a:pt x="82646" y="6504"/>
                  <a:pt x="84926" y="8023"/>
                </a:cubicBezTo>
                <a:cubicBezTo>
                  <a:pt x="87236" y="9513"/>
                  <a:pt x="89181" y="11519"/>
                  <a:pt x="91522" y="13008"/>
                </a:cubicBezTo>
                <a:cubicBezTo>
                  <a:pt x="92707" y="13768"/>
                  <a:pt x="93953" y="14346"/>
                  <a:pt x="95321" y="14650"/>
                </a:cubicBezTo>
                <a:cubicBezTo>
                  <a:pt x="95912" y="14784"/>
                  <a:pt x="96532" y="14859"/>
                  <a:pt x="97150" y="14859"/>
                </a:cubicBezTo>
                <a:cubicBezTo>
                  <a:pt x="97932" y="14859"/>
                  <a:pt x="98712" y="14739"/>
                  <a:pt x="99424" y="14467"/>
                </a:cubicBezTo>
                <a:cubicBezTo>
                  <a:pt x="100732" y="13951"/>
                  <a:pt x="101826" y="13008"/>
                  <a:pt x="102586" y="11823"/>
                </a:cubicBezTo>
                <a:cubicBezTo>
                  <a:pt x="103346" y="10668"/>
                  <a:pt x="103801" y="9270"/>
                  <a:pt x="103923" y="7932"/>
                </a:cubicBezTo>
                <a:cubicBezTo>
                  <a:pt x="104045" y="6564"/>
                  <a:pt x="103832" y="5136"/>
                  <a:pt x="103467" y="3798"/>
                </a:cubicBezTo>
                <a:cubicBezTo>
                  <a:pt x="103072" y="2492"/>
                  <a:pt x="102525" y="1246"/>
                  <a:pt x="101857" y="1"/>
                </a:cubicBezTo>
                <a:close/>
              </a:path>
            </a:pathLst>
          </a:custGeom>
          <a:solidFill>
            <a:schemeClr val="lt2"/>
          </a:solid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48" name="Google Shape;1948;p63"/>
          <p:cNvSpPr txBox="1">
            <a:spLocks noGrp="1"/>
          </p:cNvSpPr>
          <p:nvPr>
            <p:ph type="subTitle" idx="2"/>
          </p:nvPr>
        </p:nvSpPr>
        <p:spPr>
          <a:xfrm>
            <a:off x="702150" y="1527048"/>
            <a:ext cx="3853500" cy="1828800"/>
          </a:xfrm>
          <a:prstGeom prst="rect">
            <a:avLst/>
          </a:prstGeom>
        </p:spPr>
        <p:txBody>
          <a:bodyPr spcFirstLastPara="1" wrap="square" lIns="0" tIns="0" rIns="0" bIns="0" anchor="t" anchorCtr="0">
            <a:noAutofit/>
          </a:bodyPr>
          <a:lstStyle>
            <a:lvl1pPr marR="50800" lvl="0" rtl="0">
              <a:spcBef>
                <a:spcPts val="0"/>
              </a:spcBef>
              <a:spcAft>
                <a:spcPts val="0"/>
              </a:spcAft>
              <a:buClr>
                <a:schemeClr val="accent1"/>
              </a:buClr>
              <a:buSzPts val="1400"/>
              <a:buChar char="●"/>
              <a:defRPr>
                <a:solidFill>
                  <a:schemeClr val="accent1"/>
                </a:solidFill>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a:endParaRPr/>
          </a:p>
        </p:txBody>
      </p:sp>
      <p:sp>
        <p:nvSpPr>
          <p:cNvPr id="1949" name="Google Shape;1949;p63"/>
          <p:cNvSpPr/>
          <p:nvPr/>
        </p:nvSpPr>
        <p:spPr>
          <a:xfrm flipH="1">
            <a:off x="5515109" y="4374954"/>
            <a:ext cx="4612966" cy="920937"/>
          </a:xfrm>
          <a:custGeom>
            <a:avLst/>
            <a:gdLst/>
            <a:ahLst/>
            <a:cxnLst/>
            <a:rect l="l" t="t" r="r" b="b"/>
            <a:pathLst>
              <a:path w="131461" h="26245" extrusionOk="0">
                <a:moveTo>
                  <a:pt x="29894" y="1"/>
                </a:moveTo>
                <a:cubicBezTo>
                  <a:pt x="23990" y="1"/>
                  <a:pt x="16667" y="1680"/>
                  <a:pt x="6705" y="6197"/>
                </a:cubicBezTo>
                <a:cubicBezTo>
                  <a:pt x="4604" y="7164"/>
                  <a:pt x="2369" y="8232"/>
                  <a:pt x="0" y="9432"/>
                </a:cubicBezTo>
                <a:lnTo>
                  <a:pt x="0" y="26244"/>
                </a:lnTo>
                <a:lnTo>
                  <a:pt x="131461" y="26244"/>
                </a:lnTo>
                <a:cubicBezTo>
                  <a:pt x="131402" y="26244"/>
                  <a:pt x="119754" y="10593"/>
                  <a:pt x="101802" y="10593"/>
                </a:cubicBezTo>
                <a:cubicBezTo>
                  <a:pt x="99368" y="10593"/>
                  <a:pt x="96819" y="10881"/>
                  <a:pt x="94168" y="11534"/>
                </a:cubicBezTo>
                <a:cubicBezTo>
                  <a:pt x="86657" y="13363"/>
                  <a:pt x="80444" y="14107"/>
                  <a:pt x="75169" y="14107"/>
                </a:cubicBezTo>
                <a:cubicBezTo>
                  <a:pt x="52195" y="14107"/>
                  <a:pt x="47005" y="1"/>
                  <a:pt x="2989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50" name="Google Shape;1950;p63"/>
          <p:cNvSpPr/>
          <p:nvPr/>
        </p:nvSpPr>
        <p:spPr>
          <a:xfrm rot="10190596">
            <a:off x="6316478" y="3222390"/>
            <a:ext cx="5850046" cy="2242185"/>
          </a:xfrm>
          <a:custGeom>
            <a:avLst/>
            <a:gdLst/>
            <a:ahLst/>
            <a:cxnLst/>
            <a:rect l="l" t="t" r="r" b="b"/>
            <a:pathLst>
              <a:path w="104045" h="39878" extrusionOk="0">
                <a:moveTo>
                  <a:pt x="101857" y="1"/>
                </a:moveTo>
                <a:lnTo>
                  <a:pt x="101857" y="1"/>
                </a:lnTo>
                <a:cubicBezTo>
                  <a:pt x="102525" y="1246"/>
                  <a:pt x="103072" y="2522"/>
                  <a:pt x="103406" y="3829"/>
                </a:cubicBezTo>
                <a:cubicBezTo>
                  <a:pt x="103771" y="5136"/>
                  <a:pt x="103953" y="6564"/>
                  <a:pt x="103832" y="7932"/>
                </a:cubicBezTo>
                <a:cubicBezTo>
                  <a:pt x="103710" y="9300"/>
                  <a:pt x="103254" y="10668"/>
                  <a:pt x="102494" y="11792"/>
                </a:cubicBezTo>
                <a:cubicBezTo>
                  <a:pt x="101795" y="12948"/>
                  <a:pt x="100671" y="13890"/>
                  <a:pt x="99394" y="14346"/>
                </a:cubicBezTo>
                <a:cubicBezTo>
                  <a:pt x="98681" y="14617"/>
                  <a:pt x="97911" y="14737"/>
                  <a:pt x="97137" y="14737"/>
                </a:cubicBezTo>
                <a:cubicBezTo>
                  <a:pt x="96526" y="14737"/>
                  <a:pt x="95912" y="14662"/>
                  <a:pt x="95321" y="14528"/>
                </a:cubicBezTo>
                <a:cubicBezTo>
                  <a:pt x="93984" y="14224"/>
                  <a:pt x="92737" y="13616"/>
                  <a:pt x="91552" y="12887"/>
                </a:cubicBezTo>
                <a:cubicBezTo>
                  <a:pt x="89212" y="11428"/>
                  <a:pt x="87266" y="9391"/>
                  <a:pt x="84956" y="7871"/>
                </a:cubicBezTo>
                <a:cubicBezTo>
                  <a:pt x="82646" y="6321"/>
                  <a:pt x="80002" y="5197"/>
                  <a:pt x="77236" y="4953"/>
                </a:cubicBezTo>
                <a:cubicBezTo>
                  <a:pt x="76980" y="4931"/>
                  <a:pt x="76723" y="4920"/>
                  <a:pt x="76465" y="4920"/>
                </a:cubicBezTo>
                <a:cubicBezTo>
                  <a:pt x="75339" y="4920"/>
                  <a:pt x="74195" y="5130"/>
                  <a:pt x="73132" y="5501"/>
                </a:cubicBezTo>
                <a:cubicBezTo>
                  <a:pt x="71856" y="5957"/>
                  <a:pt x="70670" y="6777"/>
                  <a:pt x="69637" y="7689"/>
                </a:cubicBezTo>
                <a:cubicBezTo>
                  <a:pt x="67600" y="9604"/>
                  <a:pt x="66141" y="11944"/>
                  <a:pt x="64500" y="14194"/>
                </a:cubicBezTo>
                <a:cubicBezTo>
                  <a:pt x="63710" y="15288"/>
                  <a:pt x="62798" y="16352"/>
                  <a:pt x="61886" y="17385"/>
                </a:cubicBezTo>
                <a:cubicBezTo>
                  <a:pt x="61430" y="17872"/>
                  <a:pt x="60944" y="18419"/>
                  <a:pt x="60457" y="18875"/>
                </a:cubicBezTo>
                <a:cubicBezTo>
                  <a:pt x="60184" y="19118"/>
                  <a:pt x="59940" y="19361"/>
                  <a:pt x="59697" y="19574"/>
                </a:cubicBezTo>
                <a:lnTo>
                  <a:pt x="58877" y="20273"/>
                </a:lnTo>
                <a:cubicBezTo>
                  <a:pt x="56810" y="22066"/>
                  <a:pt x="54469" y="23525"/>
                  <a:pt x="52007" y="24802"/>
                </a:cubicBezTo>
                <a:cubicBezTo>
                  <a:pt x="49545" y="26018"/>
                  <a:pt x="46931" y="26960"/>
                  <a:pt x="44226" y="27537"/>
                </a:cubicBezTo>
                <a:cubicBezTo>
                  <a:pt x="42888" y="27841"/>
                  <a:pt x="41521" y="28024"/>
                  <a:pt x="40153" y="28176"/>
                </a:cubicBezTo>
                <a:cubicBezTo>
                  <a:pt x="38785" y="28297"/>
                  <a:pt x="37387" y="28358"/>
                  <a:pt x="36019" y="28358"/>
                </a:cubicBezTo>
                <a:cubicBezTo>
                  <a:pt x="35814" y="28360"/>
                  <a:pt x="35609" y="28361"/>
                  <a:pt x="35403" y="28361"/>
                </a:cubicBezTo>
                <a:cubicBezTo>
                  <a:pt x="32839" y="28361"/>
                  <a:pt x="30254" y="28193"/>
                  <a:pt x="27721" y="28024"/>
                </a:cubicBezTo>
                <a:cubicBezTo>
                  <a:pt x="24955" y="27781"/>
                  <a:pt x="22219" y="27568"/>
                  <a:pt x="19453" y="27446"/>
                </a:cubicBezTo>
                <a:cubicBezTo>
                  <a:pt x="18794" y="27417"/>
                  <a:pt x="18128" y="27398"/>
                  <a:pt x="17462" y="27398"/>
                </a:cubicBezTo>
                <a:cubicBezTo>
                  <a:pt x="15365" y="27398"/>
                  <a:pt x="13253" y="27583"/>
                  <a:pt x="11247" y="28206"/>
                </a:cubicBezTo>
                <a:cubicBezTo>
                  <a:pt x="9940" y="28632"/>
                  <a:pt x="8693" y="29270"/>
                  <a:pt x="7629" y="30182"/>
                </a:cubicBezTo>
                <a:cubicBezTo>
                  <a:pt x="6596" y="31094"/>
                  <a:pt x="5745" y="32188"/>
                  <a:pt x="5015" y="33373"/>
                </a:cubicBezTo>
                <a:cubicBezTo>
                  <a:pt x="4256" y="34528"/>
                  <a:pt x="3617" y="35744"/>
                  <a:pt x="2797" y="36869"/>
                </a:cubicBezTo>
                <a:cubicBezTo>
                  <a:pt x="2037" y="38024"/>
                  <a:pt x="1125" y="39088"/>
                  <a:pt x="0" y="39878"/>
                </a:cubicBezTo>
                <a:cubicBezTo>
                  <a:pt x="1125" y="39118"/>
                  <a:pt x="2097" y="38054"/>
                  <a:pt x="2857" y="36899"/>
                </a:cubicBezTo>
                <a:cubicBezTo>
                  <a:pt x="3648" y="35775"/>
                  <a:pt x="4316" y="34559"/>
                  <a:pt x="5076" y="33404"/>
                </a:cubicBezTo>
                <a:cubicBezTo>
                  <a:pt x="5806" y="32279"/>
                  <a:pt x="6687" y="31185"/>
                  <a:pt x="7721" y="30243"/>
                </a:cubicBezTo>
                <a:cubicBezTo>
                  <a:pt x="8785" y="29392"/>
                  <a:pt x="10000" y="28723"/>
                  <a:pt x="11307" y="28328"/>
                </a:cubicBezTo>
                <a:cubicBezTo>
                  <a:pt x="13298" y="27694"/>
                  <a:pt x="15355" y="27516"/>
                  <a:pt x="17405" y="27516"/>
                </a:cubicBezTo>
                <a:cubicBezTo>
                  <a:pt x="18110" y="27516"/>
                  <a:pt x="18814" y="27537"/>
                  <a:pt x="19514" y="27568"/>
                </a:cubicBezTo>
                <a:cubicBezTo>
                  <a:pt x="22250" y="27689"/>
                  <a:pt x="25046" y="27902"/>
                  <a:pt x="27782" y="28145"/>
                </a:cubicBezTo>
                <a:cubicBezTo>
                  <a:pt x="30344" y="28342"/>
                  <a:pt x="32880" y="28513"/>
                  <a:pt x="35438" y="28513"/>
                </a:cubicBezTo>
                <a:cubicBezTo>
                  <a:pt x="35642" y="28513"/>
                  <a:pt x="35845" y="28512"/>
                  <a:pt x="36049" y="28510"/>
                </a:cubicBezTo>
                <a:cubicBezTo>
                  <a:pt x="37417" y="28510"/>
                  <a:pt x="38815" y="28449"/>
                  <a:pt x="40183" y="28328"/>
                </a:cubicBezTo>
                <a:cubicBezTo>
                  <a:pt x="41551" y="28206"/>
                  <a:pt x="42919" y="28024"/>
                  <a:pt x="44287" y="27720"/>
                </a:cubicBezTo>
                <a:cubicBezTo>
                  <a:pt x="46992" y="27142"/>
                  <a:pt x="49606" y="26200"/>
                  <a:pt x="52129" y="24984"/>
                </a:cubicBezTo>
                <a:cubicBezTo>
                  <a:pt x="54621" y="23768"/>
                  <a:pt x="56962" y="22249"/>
                  <a:pt x="59089" y="20455"/>
                </a:cubicBezTo>
                <a:lnTo>
                  <a:pt x="59880" y="19787"/>
                </a:lnTo>
                <a:cubicBezTo>
                  <a:pt x="60153" y="19543"/>
                  <a:pt x="60366" y="19270"/>
                  <a:pt x="60640" y="19057"/>
                </a:cubicBezTo>
                <a:cubicBezTo>
                  <a:pt x="61126" y="18601"/>
                  <a:pt x="61582" y="18054"/>
                  <a:pt x="62068" y="17568"/>
                </a:cubicBezTo>
                <a:cubicBezTo>
                  <a:pt x="62980" y="16534"/>
                  <a:pt x="63892" y="15470"/>
                  <a:pt x="64713" y="14346"/>
                </a:cubicBezTo>
                <a:cubicBezTo>
                  <a:pt x="66324" y="12096"/>
                  <a:pt x="67783" y="9756"/>
                  <a:pt x="69789" y="7841"/>
                </a:cubicBezTo>
                <a:cubicBezTo>
                  <a:pt x="70822" y="6929"/>
                  <a:pt x="71947" y="6139"/>
                  <a:pt x="73254" y="5683"/>
                </a:cubicBezTo>
                <a:cubicBezTo>
                  <a:pt x="74292" y="5303"/>
                  <a:pt x="75436" y="5113"/>
                  <a:pt x="76580" y="5113"/>
                </a:cubicBezTo>
                <a:cubicBezTo>
                  <a:pt x="76809" y="5113"/>
                  <a:pt x="77038" y="5121"/>
                  <a:pt x="77266" y="5136"/>
                </a:cubicBezTo>
                <a:cubicBezTo>
                  <a:pt x="80002" y="5379"/>
                  <a:pt x="82646" y="6504"/>
                  <a:pt x="84926" y="8023"/>
                </a:cubicBezTo>
                <a:cubicBezTo>
                  <a:pt x="87236" y="9513"/>
                  <a:pt x="89181" y="11519"/>
                  <a:pt x="91522" y="13008"/>
                </a:cubicBezTo>
                <a:cubicBezTo>
                  <a:pt x="92707" y="13768"/>
                  <a:pt x="93953" y="14346"/>
                  <a:pt x="95321" y="14650"/>
                </a:cubicBezTo>
                <a:cubicBezTo>
                  <a:pt x="95912" y="14784"/>
                  <a:pt x="96532" y="14859"/>
                  <a:pt x="97150" y="14859"/>
                </a:cubicBezTo>
                <a:cubicBezTo>
                  <a:pt x="97932" y="14859"/>
                  <a:pt x="98712" y="14739"/>
                  <a:pt x="99424" y="14467"/>
                </a:cubicBezTo>
                <a:cubicBezTo>
                  <a:pt x="100732" y="13951"/>
                  <a:pt x="101826" y="13008"/>
                  <a:pt x="102586" y="11823"/>
                </a:cubicBezTo>
                <a:cubicBezTo>
                  <a:pt x="103346" y="10668"/>
                  <a:pt x="103801" y="9270"/>
                  <a:pt x="103923" y="7932"/>
                </a:cubicBezTo>
                <a:cubicBezTo>
                  <a:pt x="104045" y="6564"/>
                  <a:pt x="103832" y="5136"/>
                  <a:pt x="103467" y="3798"/>
                </a:cubicBezTo>
                <a:cubicBezTo>
                  <a:pt x="103072" y="2492"/>
                  <a:pt x="102525" y="1246"/>
                  <a:pt x="101857" y="1"/>
                </a:cubicBezTo>
                <a:close/>
              </a:path>
            </a:pathLst>
          </a:custGeom>
          <a:solidFill>
            <a:schemeClr val="lt2"/>
          </a:solid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 two list 2">
  <p:cSld name="CUSTOM_4_1">
    <p:bg>
      <p:bgPr>
        <a:solidFill>
          <a:schemeClr val="lt2"/>
        </a:solidFill>
        <a:effectLst/>
      </p:bgPr>
    </p:bg>
    <p:spTree>
      <p:nvGrpSpPr>
        <p:cNvPr id="1" name="Shape 1951"/>
        <p:cNvGrpSpPr/>
        <p:nvPr/>
      </p:nvGrpSpPr>
      <p:grpSpPr>
        <a:xfrm>
          <a:off x="0" y="0"/>
          <a:ext cx="0" cy="0"/>
          <a:chOff x="0" y="0"/>
          <a:chExt cx="0" cy="0"/>
        </a:xfrm>
      </p:grpSpPr>
      <p:sp>
        <p:nvSpPr>
          <p:cNvPr id="1952" name="Google Shape;1952;p64"/>
          <p:cNvSpPr txBox="1">
            <a:spLocks noGrp="1"/>
          </p:cNvSpPr>
          <p:nvPr>
            <p:ph type="title"/>
          </p:nvPr>
        </p:nvSpPr>
        <p:spPr>
          <a:xfrm>
            <a:off x="694944" y="356616"/>
            <a:ext cx="7516500" cy="660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1"/>
              </a:buClr>
              <a:buSzPts val="4500"/>
              <a:buNone/>
              <a:defRPr>
                <a:solidFill>
                  <a:schemeClr val="accent1"/>
                </a:solidFill>
              </a:defRPr>
            </a:lvl1pPr>
            <a:lvl2pPr lvl="1" rtl="0">
              <a:spcBef>
                <a:spcPts val="0"/>
              </a:spcBef>
              <a:spcAft>
                <a:spcPts val="0"/>
              </a:spcAft>
              <a:buClr>
                <a:schemeClr val="accent1"/>
              </a:buClr>
              <a:buSzPts val="2800"/>
              <a:buNone/>
              <a:defRPr>
                <a:solidFill>
                  <a:schemeClr val="accent1"/>
                </a:solidFill>
              </a:defRPr>
            </a:lvl2pPr>
            <a:lvl3pPr lvl="2" rtl="0">
              <a:spcBef>
                <a:spcPts val="0"/>
              </a:spcBef>
              <a:spcAft>
                <a:spcPts val="0"/>
              </a:spcAft>
              <a:buClr>
                <a:schemeClr val="accent1"/>
              </a:buClr>
              <a:buSzPts val="2800"/>
              <a:buNone/>
              <a:defRPr>
                <a:solidFill>
                  <a:schemeClr val="accent1"/>
                </a:solidFill>
              </a:defRPr>
            </a:lvl3pPr>
            <a:lvl4pPr lvl="3" rtl="0">
              <a:spcBef>
                <a:spcPts val="0"/>
              </a:spcBef>
              <a:spcAft>
                <a:spcPts val="0"/>
              </a:spcAft>
              <a:buClr>
                <a:schemeClr val="accent1"/>
              </a:buClr>
              <a:buSzPts val="2800"/>
              <a:buNone/>
              <a:defRPr>
                <a:solidFill>
                  <a:schemeClr val="accent1"/>
                </a:solidFill>
              </a:defRPr>
            </a:lvl4pPr>
            <a:lvl5pPr lvl="4" rtl="0">
              <a:spcBef>
                <a:spcPts val="0"/>
              </a:spcBef>
              <a:spcAft>
                <a:spcPts val="0"/>
              </a:spcAft>
              <a:buClr>
                <a:schemeClr val="accent1"/>
              </a:buClr>
              <a:buSzPts val="2800"/>
              <a:buNone/>
              <a:defRPr>
                <a:solidFill>
                  <a:schemeClr val="accent1"/>
                </a:solidFill>
              </a:defRPr>
            </a:lvl5pPr>
            <a:lvl6pPr lvl="5" rtl="0">
              <a:spcBef>
                <a:spcPts val="0"/>
              </a:spcBef>
              <a:spcAft>
                <a:spcPts val="0"/>
              </a:spcAft>
              <a:buClr>
                <a:schemeClr val="accent1"/>
              </a:buClr>
              <a:buSzPts val="2800"/>
              <a:buNone/>
              <a:defRPr>
                <a:solidFill>
                  <a:schemeClr val="accent1"/>
                </a:solidFill>
              </a:defRPr>
            </a:lvl6pPr>
            <a:lvl7pPr lvl="6" rtl="0">
              <a:spcBef>
                <a:spcPts val="0"/>
              </a:spcBef>
              <a:spcAft>
                <a:spcPts val="0"/>
              </a:spcAft>
              <a:buClr>
                <a:schemeClr val="accent1"/>
              </a:buClr>
              <a:buSzPts val="2800"/>
              <a:buNone/>
              <a:defRPr>
                <a:solidFill>
                  <a:schemeClr val="accent1"/>
                </a:solidFill>
              </a:defRPr>
            </a:lvl7pPr>
            <a:lvl8pPr lvl="7" rtl="0">
              <a:spcBef>
                <a:spcPts val="0"/>
              </a:spcBef>
              <a:spcAft>
                <a:spcPts val="0"/>
              </a:spcAft>
              <a:buClr>
                <a:schemeClr val="accent1"/>
              </a:buClr>
              <a:buSzPts val="2800"/>
              <a:buNone/>
              <a:defRPr>
                <a:solidFill>
                  <a:schemeClr val="accent1"/>
                </a:solidFill>
              </a:defRPr>
            </a:lvl8pPr>
            <a:lvl9pPr lvl="8" rtl="0">
              <a:spcBef>
                <a:spcPts val="0"/>
              </a:spcBef>
              <a:spcAft>
                <a:spcPts val="0"/>
              </a:spcAft>
              <a:buClr>
                <a:schemeClr val="accent1"/>
              </a:buClr>
              <a:buSzPts val="2800"/>
              <a:buNone/>
              <a:defRPr>
                <a:solidFill>
                  <a:schemeClr val="accent1"/>
                </a:solidFill>
              </a:defRPr>
            </a:lvl9pPr>
          </a:lstStyle>
          <a:p>
            <a:endParaRPr/>
          </a:p>
        </p:txBody>
      </p:sp>
      <p:sp>
        <p:nvSpPr>
          <p:cNvPr id="1953" name="Google Shape;1953;p64"/>
          <p:cNvSpPr txBox="1">
            <a:spLocks noGrp="1"/>
          </p:cNvSpPr>
          <p:nvPr>
            <p:ph type="subTitle" idx="1"/>
          </p:nvPr>
        </p:nvSpPr>
        <p:spPr>
          <a:xfrm>
            <a:off x="4599375" y="1533153"/>
            <a:ext cx="3815100" cy="1822800"/>
          </a:xfrm>
          <a:prstGeom prst="rect">
            <a:avLst/>
          </a:prstGeom>
        </p:spPr>
        <p:txBody>
          <a:bodyPr spcFirstLastPara="1" wrap="square" lIns="0" tIns="0" rIns="0" bIns="0" anchor="t" anchorCtr="0">
            <a:noAutofit/>
          </a:bodyPr>
          <a:lstStyle>
            <a:lvl1pPr marL="0" marR="50800" lvl="0" indent="-88900" algn="l" rtl="0">
              <a:lnSpc>
                <a:spcPct val="100000"/>
              </a:lnSpc>
              <a:spcBef>
                <a:spcPts val="0"/>
              </a:spcBef>
              <a:spcAft>
                <a:spcPts val="0"/>
              </a:spcAft>
              <a:buClr>
                <a:schemeClr val="accent1"/>
              </a:buClr>
              <a:buSzPts val="1400"/>
              <a:buChar char="●"/>
              <a:defRPr>
                <a:solidFill>
                  <a:schemeClr val="accent1"/>
                </a:solidFill>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a:endParaRPr/>
          </a:p>
        </p:txBody>
      </p:sp>
      <p:sp>
        <p:nvSpPr>
          <p:cNvPr id="1954" name="Google Shape;1954;p64"/>
          <p:cNvSpPr/>
          <p:nvPr/>
        </p:nvSpPr>
        <p:spPr>
          <a:xfrm rot="-5400000">
            <a:off x="-512856" y="3375867"/>
            <a:ext cx="2831700" cy="1805995"/>
          </a:xfrm>
          <a:custGeom>
            <a:avLst/>
            <a:gdLst/>
            <a:ahLst/>
            <a:cxnLst/>
            <a:rect l="l" t="t" r="r" b="b"/>
            <a:pathLst>
              <a:path w="53873" h="34359" extrusionOk="0">
                <a:moveTo>
                  <a:pt x="0" y="0"/>
                </a:moveTo>
                <a:lnTo>
                  <a:pt x="0" y="34358"/>
                </a:lnTo>
                <a:cubicBezTo>
                  <a:pt x="5938" y="31857"/>
                  <a:pt x="13510" y="27353"/>
                  <a:pt x="16279" y="19915"/>
                </a:cubicBezTo>
                <a:cubicBezTo>
                  <a:pt x="20982" y="7139"/>
                  <a:pt x="31223" y="6205"/>
                  <a:pt x="40996" y="6572"/>
                </a:cubicBezTo>
                <a:cubicBezTo>
                  <a:pt x="48635" y="6872"/>
                  <a:pt x="52338" y="3670"/>
                  <a:pt x="538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55" name="Google Shape;1955;p64"/>
          <p:cNvSpPr/>
          <p:nvPr/>
        </p:nvSpPr>
        <p:spPr>
          <a:xfrm rot="-6319136" flipH="1">
            <a:off x="-319290" y="4019342"/>
            <a:ext cx="1537323" cy="1229913"/>
          </a:xfrm>
          <a:custGeom>
            <a:avLst/>
            <a:gdLst/>
            <a:ahLst/>
            <a:cxnLst/>
            <a:rect l="l" t="t" r="r" b="b"/>
            <a:pathLst>
              <a:path w="61491" h="49195" extrusionOk="0">
                <a:moveTo>
                  <a:pt x="53446" y="1"/>
                </a:moveTo>
                <a:cubicBezTo>
                  <a:pt x="52933" y="1"/>
                  <a:pt x="52422" y="30"/>
                  <a:pt x="51916" y="103"/>
                </a:cubicBezTo>
                <a:cubicBezTo>
                  <a:pt x="48116" y="620"/>
                  <a:pt x="48785" y="893"/>
                  <a:pt x="48360" y="4297"/>
                </a:cubicBezTo>
                <a:cubicBezTo>
                  <a:pt x="47417" y="11836"/>
                  <a:pt x="45594" y="17975"/>
                  <a:pt x="41125" y="24298"/>
                </a:cubicBezTo>
                <a:cubicBezTo>
                  <a:pt x="39910" y="26000"/>
                  <a:pt x="38542" y="27702"/>
                  <a:pt x="36627" y="28675"/>
                </a:cubicBezTo>
                <a:cubicBezTo>
                  <a:pt x="35290" y="29374"/>
                  <a:pt x="33803" y="29636"/>
                  <a:pt x="32282" y="29636"/>
                </a:cubicBezTo>
                <a:cubicBezTo>
                  <a:pt x="30829" y="29636"/>
                  <a:pt x="29345" y="29397"/>
                  <a:pt x="27934" y="29070"/>
                </a:cubicBezTo>
                <a:cubicBezTo>
                  <a:pt x="24803" y="28401"/>
                  <a:pt x="21703" y="27337"/>
                  <a:pt x="19271" y="25270"/>
                </a:cubicBezTo>
                <a:cubicBezTo>
                  <a:pt x="15350" y="21988"/>
                  <a:pt x="13861" y="16668"/>
                  <a:pt x="12766" y="11653"/>
                </a:cubicBezTo>
                <a:cubicBezTo>
                  <a:pt x="12280" y="9404"/>
                  <a:pt x="12493" y="2443"/>
                  <a:pt x="10943" y="1015"/>
                </a:cubicBezTo>
                <a:cubicBezTo>
                  <a:pt x="10214" y="333"/>
                  <a:pt x="8776" y="124"/>
                  <a:pt x="7146" y="124"/>
                </a:cubicBezTo>
                <a:cubicBezTo>
                  <a:pt x="4561" y="124"/>
                  <a:pt x="1491" y="650"/>
                  <a:pt x="0" y="650"/>
                </a:cubicBezTo>
                <a:cubicBezTo>
                  <a:pt x="30" y="3933"/>
                  <a:pt x="91" y="7307"/>
                  <a:pt x="91" y="10741"/>
                </a:cubicBezTo>
                <a:cubicBezTo>
                  <a:pt x="122" y="14693"/>
                  <a:pt x="91" y="18644"/>
                  <a:pt x="578" y="22535"/>
                </a:cubicBezTo>
                <a:cubicBezTo>
                  <a:pt x="1155" y="27033"/>
                  <a:pt x="2128" y="31441"/>
                  <a:pt x="4499" y="35392"/>
                </a:cubicBezTo>
                <a:cubicBezTo>
                  <a:pt x="6869" y="39374"/>
                  <a:pt x="10487" y="42505"/>
                  <a:pt x="14529" y="44693"/>
                </a:cubicBezTo>
                <a:cubicBezTo>
                  <a:pt x="19799" y="47575"/>
                  <a:pt x="25785" y="49194"/>
                  <a:pt x="31785" y="49194"/>
                </a:cubicBezTo>
                <a:cubicBezTo>
                  <a:pt x="34264" y="49194"/>
                  <a:pt x="36745" y="48918"/>
                  <a:pt x="39180" y="48341"/>
                </a:cubicBezTo>
                <a:cubicBezTo>
                  <a:pt x="47448" y="46365"/>
                  <a:pt x="54226" y="40286"/>
                  <a:pt x="57600" y="32565"/>
                </a:cubicBezTo>
                <a:cubicBezTo>
                  <a:pt x="59758" y="27641"/>
                  <a:pt x="60883" y="22596"/>
                  <a:pt x="61187" y="17185"/>
                </a:cubicBezTo>
                <a:cubicBezTo>
                  <a:pt x="61491" y="11957"/>
                  <a:pt x="60974" y="6699"/>
                  <a:pt x="60457" y="1501"/>
                </a:cubicBezTo>
                <a:lnTo>
                  <a:pt x="60336" y="589"/>
                </a:lnTo>
                <a:cubicBezTo>
                  <a:pt x="58076" y="589"/>
                  <a:pt x="55735" y="1"/>
                  <a:pt x="5344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1956" name="Google Shape;1956;p64"/>
          <p:cNvGrpSpPr/>
          <p:nvPr/>
        </p:nvGrpSpPr>
        <p:grpSpPr>
          <a:xfrm rot="10800000">
            <a:off x="198599" y="3470737"/>
            <a:ext cx="1592364" cy="1902013"/>
            <a:chOff x="2641650" y="1052550"/>
            <a:chExt cx="778700" cy="930125"/>
          </a:xfrm>
        </p:grpSpPr>
        <p:sp>
          <p:nvSpPr>
            <p:cNvPr id="1957" name="Google Shape;1957;p64"/>
            <p:cNvSpPr/>
            <p:nvPr/>
          </p:nvSpPr>
          <p:spPr>
            <a:xfrm>
              <a:off x="2922825" y="1529950"/>
              <a:ext cx="86650" cy="84575"/>
            </a:xfrm>
            <a:custGeom>
              <a:avLst/>
              <a:gdLst/>
              <a:ahLst/>
              <a:cxnLst/>
              <a:rect l="l" t="t" r="r" b="b"/>
              <a:pathLst>
                <a:path w="3466" h="3383" extrusionOk="0">
                  <a:moveTo>
                    <a:pt x="1733" y="0"/>
                  </a:moveTo>
                  <a:cubicBezTo>
                    <a:pt x="1451" y="0"/>
                    <a:pt x="1170" y="76"/>
                    <a:pt x="912" y="183"/>
                  </a:cubicBezTo>
                  <a:cubicBezTo>
                    <a:pt x="274" y="456"/>
                    <a:pt x="0" y="1216"/>
                    <a:pt x="30" y="1855"/>
                  </a:cubicBezTo>
                  <a:cubicBezTo>
                    <a:pt x="137" y="2736"/>
                    <a:pt x="877" y="3382"/>
                    <a:pt x="1715" y="3382"/>
                  </a:cubicBezTo>
                  <a:cubicBezTo>
                    <a:pt x="1831" y="3382"/>
                    <a:pt x="1949" y="3370"/>
                    <a:pt x="2067" y="3344"/>
                  </a:cubicBezTo>
                  <a:cubicBezTo>
                    <a:pt x="2979" y="3101"/>
                    <a:pt x="3465" y="2189"/>
                    <a:pt x="3313" y="1338"/>
                  </a:cubicBezTo>
                  <a:cubicBezTo>
                    <a:pt x="3252" y="882"/>
                    <a:pt x="2918" y="517"/>
                    <a:pt x="2553" y="274"/>
                  </a:cubicBezTo>
                  <a:cubicBezTo>
                    <a:pt x="2295" y="76"/>
                    <a:pt x="2014" y="0"/>
                    <a:pt x="17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58" name="Google Shape;1958;p64"/>
            <p:cNvSpPr/>
            <p:nvPr/>
          </p:nvSpPr>
          <p:spPr>
            <a:xfrm>
              <a:off x="3085075" y="1594825"/>
              <a:ext cx="89575" cy="63675"/>
            </a:xfrm>
            <a:custGeom>
              <a:avLst/>
              <a:gdLst/>
              <a:ahLst/>
              <a:cxnLst/>
              <a:rect l="l" t="t" r="r" b="b"/>
              <a:pathLst>
                <a:path w="3583" h="2547" extrusionOk="0">
                  <a:moveTo>
                    <a:pt x="1728" y="1"/>
                  </a:moveTo>
                  <a:cubicBezTo>
                    <a:pt x="1448" y="1"/>
                    <a:pt x="1158" y="105"/>
                    <a:pt x="896" y="354"/>
                  </a:cubicBezTo>
                  <a:cubicBezTo>
                    <a:pt x="1" y="1249"/>
                    <a:pt x="841" y="2546"/>
                    <a:pt x="1816" y="2546"/>
                  </a:cubicBezTo>
                  <a:cubicBezTo>
                    <a:pt x="2098" y="2546"/>
                    <a:pt x="2393" y="2437"/>
                    <a:pt x="2659" y="2178"/>
                  </a:cubicBezTo>
                  <a:cubicBezTo>
                    <a:pt x="3583" y="1301"/>
                    <a:pt x="2717" y="1"/>
                    <a:pt x="17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59" name="Google Shape;1959;p64"/>
            <p:cNvSpPr/>
            <p:nvPr/>
          </p:nvSpPr>
          <p:spPr>
            <a:xfrm>
              <a:off x="2987175" y="1706400"/>
              <a:ext cx="80400" cy="56325"/>
            </a:xfrm>
            <a:custGeom>
              <a:avLst/>
              <a:gdLst/>
              <a:ahLst/>
              <a:cxnLst/>
              <a:rect l="l" t="t" r="r" b="b"/>
              <a:pathLst>
                <a:path w="3216" h="2253" extrusionOk="0">
                  <a:moveTo>
                    <a:pt x="1553" y="1"/>
                  </a:moveTo>
                  <a:cubicBezTo>
                    <a:pt x="1311" y="1"/>
                    <a:pt x="1059" y="89"/>
                    <a:pt x="830" y="298"/>
                  </a:cubicBezTo>
                  <a:cubicBezTo>
                    <a:pt x="0" y="1081"/>
                    <a:pt x="762" y="2253"/>
                    <a:pt x="1642" y="2253"/>
                  </a:cubicBezTo>
                  <a:cubicBezTo>
                    <a:pt x="1890" y="2253"/>
                    <a:pt x="2147" y="2160"/>
                    <a:pt x="2381" y="1940"/>
                  </a:cubicBezTo>
                  <a:cubicBezTo>
                    <a:pt x="3216" y="1176"/>
                    <a:pt x="2440" y="1"/>
                    <a:pt x="15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60" name="Google Shape;1960;p64"/>
            <p:cNvSpPr/>
            <p:nvPr/>
          </p:nvSpPr>
          <p:spPr>
            <a:xfrm>
              <a:off x="2711500" y="1658375"/>
              <a:ext cx="79875" cy="67600"/>
            </a:xfrm>
            <a:custGeom>
              <a:avLst/>
              <a:gdLst/>
              <a:ahLst/>
              <a:cxnLst/>
              <a:rect l="l" t="t" r="r" b="b"/>
              <a:pathLst>
                <a:path w="3195" h="2704" extrusionOk="0">
                  <a:moveTo>
                    <a:pt x="1352" y="0"/>
                  </a:moveTo>
                  <a:cubicBezTo>
                    <a:pt x="1059" y="0"/>
                    <a:pt x="763" y="107"/>
                    <a:pt x="581" y="304"/>
                  </a:cubicBezTo>
                  <a:cubicBezTo>
                    <a:pt x="505" y="369"/>
                    <a:pt x="449" y="433"/>
                    <a:pt x="403" y="501"/>
                  </a:cubicBezTo>
                  <a:lnTo>
                    <a:pt x="403" y="501"/>
                  </a:lnTo>
                  <a:cubicBezTo>
                    <a:pt x="126" y="879"/>
                    <a:pt x="0" y="1470"/>
                    <a:pt x="277" y="1885"/>
                  </a:cubicBezTo>
                  <a:cubicBezTo>
                    <a:pt x="606" y="2415"/>
                    <a:pt x="1089" y="2703"/>
                    <a:pt x="1607" y="2703"/>
                  </a:cubicBezTo>
                  <a:cubicBezTo>
                    <a:pt x="1950" y="2703"/>
                    <a:pt x="2308" y="2577"/>
                    <a:pt x="2647" y="2310"/>
                  </a:cubicBezTo>
                  <a:cubicBezTo>
                    <a:pt x="3195" y="1885"/>
                    <a:pt x="3164" y="943"/>
                    <a:pt x="2708" y="517"/>
                  </a:cubicBezTo>
                  <a:cubicBezTo>
                    <a:pt x="2469" y="305"/>
                    <a:pt x="2184" y="168"/>
                    <a:pt x="1898" y="124"/>
                  </a:cubicBezTo>
                  <a:lnTo>
                    <a:pt x="1898" y="124"/>
                  </a:lnTo>
                  <a:cubicBezTo>
                    <a:pt x="1828" y="91"/>
                    <a:pt x="1754" y="66"/>
                    <a:pt x="1678" y="48"/>
                  </a:cubicBezTo>
                  <a:lnTo>
                    <a:pt x="1678" y="48"/>
                  </a:lnTo>
                  <a:cubicBezTo>
                    <a:pt x="1574" y="16"/>
                    <a:pt x="1463" y="0"/>
                    <a:pt x="13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61" name="Google Shape;1961;p64"/>
            <p:cNvSpPr/>
            <p:nvPr/>
          </p:nvSpPr>
          <p:spPr>
            <a:xfrm>
              <a:off x="2812250" y="1404200"/>
              <a:ext cx="72650" cy="51550"/>
            </a:xfrm>
            <a:custGeom>
              <a:avLst/>
              <a:gdLst/>
              <a:ahLst/>
              <a:cxnLst/>
              <a:rect l="l" t="t" r="r" b="b"/>
              <a:pathLst>
                <a:path w="2906" h="2062" extrusionOk="0">
                  <a:moveTo>
                    <a:pt x="1443" y="0"/>
                  </a:moveTo>
                  <a:cubicBezTo>
                    <a:pt x="1218" y="0"/>
                    <a:pt x="986" y="85"/>
                    <a:pt x="776" y="289"/>
                  </a:cubicBezTo>
                  <a:cubicBezTo>
                    <a:pt x="0" y="993"/>
                    <a:pt x="696" y="2061"/>
                    <a:pt x="1486" y="2061"/>
                  </a:cubicBezTo>
                  <a:cubicBezTo>
                    <a:pt x="1719" y="2061"/>
                    <a:pt x="1960" y="1969"/>
                    <a:pt x="2174" y="1748"/>
                  </a:cubicBezTo>
                  <a:cubicBezTo>
                    <a:pt x="2906" y="1039"/>
                    <a:pt x="2225" y="0"/>
                    <a:pt x="14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62" name="Google Shape;1962;p64"/>
            <p:cNvSpPr/>
            <p:nvPr/>
          </p:nvSpPr>
          <p:spPr>
            <a:xfrm>
              <a:off x="3030100" y="1453050"/>
              <a:ext cx="78900" cy="67150"/>
            </a:xfrm>
            <a:custGeom>
              <a:avLst/>
              <a:gdLst/>
              <a:ahLst/>
              <a:cxnLst/>
              <a:rect l="l" t="t" r="r" b="b"/>
              <a:pathLst>
                <a:path w="3156" h="2686" extrusionOk="0">
                  <a:moveTo>
                    <a:pt x="1914" y="0"/>
                  </a:moveTo>
                  <a:cubicBezTo>
                    <a:pt x="1668" y="0"/>
                    <a:pt x="1424" y="80"/>
                    <a:pt x="1241" y="250"/>
                  </a:cubicBezTo>
                  <a:cubicBezTo>
                    <a:pt x="815" y="706"/>
                    <a:pt x="299" y="1131"/>
                    <a:pt x="116" y="1739"/>
                  </a:cubicBezTo>
                  <a:cubicBezTo>
                    <a:pt x="1" y="2144"/>
                    <a:pt x="297" y="2686"/>
                    <a:pt x="719" y="2686"/>
                  </a:cubicBezTo>
                  <a:cubicBezTo>
                    <a:pt x="741" y="2686"/>
                    <a:pt x="763" y="2684"/>
                    <a:pt x="785" y="2681"/>
                  </a:cubicBezTo>
                  <a:cubicBezTo>
                    <a:pt x="1423" y="2620"/>
                    <a:pt x="1879" y="2286"/>
                    <a:pt x="2426" y="1921"/>
                  </a:cubicBezTo>
                  <a:cubicBezTo>
                    <a:pt x="2943" y="1587"/>
                    <a:pt x="3156" y="949"/>
                    <a:pt x="2761" y="402"/>
                  </a:cubicBezTo>
                  <a:cubicBezTo>
                    <a:pt x="2570" y="141"/>
                    <a:pt x="2241" y="0"/>
                    <a:pt x="19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63" name="Google Shape;1963;p64"/>
            <p:cNvSpPr/>
            <p:nvPr/>
          </p:nvSpPr>
          <p:spPr>
            <a:xfrm>
              <a:off x="2854850" y="1711625"/>
              <a:ext cx="59625" cy="42450"/>
            </a:xfrm>
            <a:custGeom>
              <a:avLst/>
              <a:gdLst/>
              <a:ahLst/>
              <a:cxnLst/>
              <a:rect l="l" t="t" r="r" b="b"/>
              <a:pathLst>
                <a:path w="2385" h="1698" extrusionOk="0">
                  <a:moveTo>
                    <a:pt x="1152" y="1"/>
                  </a:moveTo>
                  <a:cubicBezTo>
                    <a:pt x="963" y="1"/>
                    <a:pt x="767" y="72"/>
                    <a:pt x="591" y="241"/>
                  </a:cubicBezTo>
                  <a:cubicBezTo>
                    <a:pt x="1" y="832"/>
                    <a:pt x="548" y="1698"/>
                    <a:pt x="1193" y="1698"/>
                  </a:cubicBezTo>
                  <a:cubicBezTo>
                    <a:pt x="1377" y="1698"/>
                    <a:pt x="1570" y="1626"/>
                    <a:pt x="1746" y="1457"/>
                  </a:cubicBezTo>
                  <a:cubicBezTo>
                    <a:pt x="2384" y="866"/>
                    <a:pt x="1810" y="1"/>
                    <a:pt x="11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64" name="Google Shape;1964;p64"/>
            <p:cNvSpPr/>
            <p:nvPr/>
          </p:nvSpPr>
          <p:spPr>
            <a:xfrm>
              <a:off x="2664675" y="1516975"/>
              <a:ext cx="84725" cy="59250"/>
            </a:xfrm>
            <a:custGeom>
              <a:avLst/>
              <a:gdLst/>
              <a:ahLst/>
              <a:cxnLst/>
              <a:rect l="l" t="t" r="r" b="b"/>
              <a:pathLst>
                <a:path w="3389" h="2370" extrusionOk="0">
                  <a:moveTo>
                    <a:pt x="1680" y="0"/>
                  </a:moveTo>
                  <a:cubicBezTo>
                    <a:pt x="1418" y="0"/>
                    <a:pt x="1147" y="100"/>
                    <a:pt x="903" y="337"/>
                  </a:cubicBezTo>
                  <a:cubicBezTo>
                    <a:pt x="1" y="1121"/>
                    <a:pt x="825" y="2369"/>
                    <a:pt x="1750" y="2369"/>
                  </a:cubicBezTo>
                  <a:cubicBezTo>
                    <a:pt x="2009" y="2369"/>
                    <a:pt x="2275" y="2272"/>
                    <a:pt x="2514" y="2039"/>
                  </a:cubicBezTo>
                  <a:cubicBezTo>
                    <a:pt x="3388" y="1212"/>
                    <a:pt x="2592" y="0"/>
                    <a:pt x="16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65" name="Google Shape;1965;p64"/>
            <p:cNvSpPr/>
            <p:nvPr/>
          </p:nvSpPr>
          <p:spPr>
            <a:xfrm>
              <a:off x="3084675" y="1927225"/>
              <a:ext cx="60050" cy="55450"/>
            </a:xfrm>
            <a:custGeom>
              <a:avLst/>
              <a:gdLst/>
              <a:ahLst/>
              <a:cxnLst/>
              <a:rect l="l" t="t" r="r" b="b"/>
              <a:pathLst>
                <a:path w="2402" h="2218" extrusionOk="0">
                  <a:moveTo>
                    <a:pt x="1008" y="1"/>
                  </a:moveTo>
                  <a:cubicBezTo>
                    <a:pt x="854" y="1"/>
                    <a:pt x="698" y="48"/>
                    <a:pt x="547" y="158"/>
                  </a:cubicBezTo>
                  <a:cubicBezTo>
                    <a:pt x="91" y="553"/>
                    <a:pt x="0" y="1161"/>
                    <a:pt x="395" y="1556"/>
                  </a:cubicBezTo>
                  <a:lnTo>
                    <a:pt x="821" y="1952"/>
                  </a:lnTo>
                  <a:cubicBezTo>
                    <a:pt x="993" y="2123"/>
                    <a:pt x="1213" y="2218"/>
                    <a:pt x="1433" y="2218"/>
                  </a:cubicBezTo>
                  <a:cubicBezTo>
                    <a:pt x="1601" y="2218"/>
                    <a:pt x="1770" y="2162"/>
                    <a:pt x="1915" y="2043"/>
                  </a:cubicBezTo>
                  <a:cubicBezTo>
                    <a:pt x="2219" y="1800"/>
                    <a:pt x="2402" y="1313"/>
                    <a:pt x="2158" y="979"/>
                  </a:cubicBezTo>
                  <a:cubicBezTo>
                    <a:pt x="2067" y="827"/>
                    <a:pt x="1946" y="675"/>
                    <a:pt x="1824" y="462"/>
                  </a:cubicBezTo>
                  <a:cubicBezTo>
                    <a:pt x="1620" y="197"/>
                    <a:pt x="1321" y="1"/>
                    <a:pt x="10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66" name="Google Shape;1966;p64"/>
            <p:cNvSpPr/>
            <p:nvPr/>
          </p:nvSpPr>
          <p:spPr>
            <a:xfrm>
              <a:off x="3199500" y="1813800"/>
              <a:ext cx="53900" cy="37125"/>
            </a:xfrm>
            <a:custGeom>
              <a:avLst/>
              <a:gdLst/>
              <a:ahLst/>
              <a:cxnLst/>
              <a:rect l="l" t="t" r="r" b="b"/>
              <a:pathLst>
                <a:path w="2156" h="1485" extrusionOk="0">
                  <a:moveTo>
                    <a:pt x="1054" y="0"/>
                  </a:moveTo>
                  <a:cubicBezTo>
                    <a:pt x="893" y="0"/>
                    <a:pt x="726" y="59"/>
                    <a:pt x="575" y="197"/>
                  </a:cubicBezTo>
                  <a:cubicBezTo>
                    <a:pt x="0" y="699"/>
                    <a:pt x="519" y="1484"/>
                    <a:pt x="1121" y="1484"/>
                  </a:cubicBezTo>
                  <a:cubicBezTo>
                    <a:pt x="1284" y="1484"/>
                    <a:pt x="1453" y="1427"/>
                    <a:pt x="1608" y="1291"/>
                  </a:cubicBezTo>
                  <a:cubicBezTo>
                    <a:pt x="2156" y="767"/>
                    <a:pt x="1640" y="0"/>
                    <a:pt x="10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67" name="Google Shape;1967;p64"/>
            <p:cNvSpPr/>
            <p:nvPr/>
          </p:nvSpPr>
          <p:spPr>
            <a:xfrm>
              <a:off x="2914100" y="1844850"/>
              <a:ext cx="69925" cy="49850"/>
            </a:xfrm>
            <a:custGeom>
              <a:avLst/>
              <a:gdLst/>
              <a:ahLst/>
              <a:cxnLst/>
              <a:rect l="l" t="t" r="r" b="b"/>
              <a:pathLst>
                <a:path w="2797" h="1994" extrusionOk="0">
                  <a:moveTo>
                    <a:pt x="1339" y="1"/>
                  </a:moveTo>
                  <a:cubicBezTo>
                    <a:pt x="1128" y="1"/>
                    <a:pt x="910" y="78"/>
                    <a:pt x="714" y="262"/>
                  </a:cubicBezTo>
                  <a:cubicBezTo>
                    <a:pt x="1" y="951"/>
                    <a:pt x="682" y="1994"/>
                    <a:pt x="1449" y="1994"/>
                  </a:cubicBezTo>
                  <a:cubicBezTo>
                    <a:pt x="1663" y="1994"/>
                    <a:pt x="1883" y="1913"/>
                    <a:pt x="2082" y="1721"/>
                  </a:cubicBezTo>
                  <a:cubicBezTo>
                    <a:pt x="2797" y="1029"/>
                    <a:pt x="2109" y="1"/>
                    <a:pt x="13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68" name="Google Shape;1968;p64"/>
            <p:cNvSpPr/>
            <p:nvPr/>
          </p:nvSpPr>
          <p:spPr>
            <a:xfrm>
              <a:off x="2990125" y="1303025"/>
              <a:ext cx="76175" cy="54025"/>
            </a:xfrm>
            <a:custGeom>
              <a:avLst/>
              <a:gdLst/>
              <a:ahLst/>
              <a:cxnLst/>
              <a:rect l="l" t="t" r="r" b="b"/>
              <a:pathLst>
                <a:path w="3047" h="2161" extrusionOk="0">
                  <a:moveTo>
                    <a:pt x="1485" y="0"/>
                  </a:moveTo>
                  <a:cubicBezTo>
                    <a:pt x="1254" y="0"/>
                    <a:pt x="1016" y="87"/>
                    <a:pt x="804" y="293"/>
                  </a:cubicBezTo>
                  <a:cubicBezTo>
                    <a:pt x="1" y="1025"/>
                    <a:pt x="720" y="2161"/>
                    <a:pt x="1552" y="2161"/>
                  </a:cubicBezTo>
                  <a:cubicBezTo>
                    <a:pt x="1791" y="2161"/>
                    <a:pt x="2039" y="2067"/>
                    <a:pt x="2263" y="1843"/>
                  </a:cubicBezTo>
                  <a:cubicBezTo>
                    <a:pt x="3046" y="1107"/>
                    <a:pt x="2309" y="0"/>
                    <a:pt x="14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69" name="Google Shape;1969;p64"/>
            <p:cNvSpPr/>
            <p:nvPr/>
          </p:nvSpPr>
          <p:spPr>
            <a:xfrm>
              <a:off x="3220200" y="1557425"/>
              <a:ext cx="86350" cy="60875"/>
            </a:xfrm>
            <a:custGeom>
              <a:avLst/>
              <a:gdLst/>
              <a:ahLst/>
              <a:cxnLst/>
              <a:rect l="l" t="t" r="r" b="b"/>
              <a:pathLst>
                <a:path w="3454" h="2435" extrusionOk="0">
                  <a:moveTo>
                    <a:pt x="1680" y="1"/>
                  </a:moveTo>
                  <a:cubicBezTo>
                    <a:pt x="1417" y="1"/>
                    <a:pt x="1146" y="98"/>
                    <a:pt x="902" y="330"/>
                  </a:cubicBezTo>
                  <a:cubicBezTo>
                    <a:pt x="0" y="1160"/>
                    <a:pt x="820" y="2434"/>
                    <a:pt x="1773" y="2434"/>
                  </a:cubicBezTo>
                  <a:cubicBezTo>
                    <a:pt x="2041" y="2434"/>
                    <a:pt x="2320" y="2333"/>
                    <a:pt x="2573" y="2093"/>
                  </a:cubicBezTo>
                  <a:cubicBezTo>
                    <a:pt x="3453" y="1261"/>
                    <a:pt x="2622" y="1"/>
                    <a:pt x="16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70" name="Google Shape;1970;p64"/>
            <p:cNvSpPr/>
            <p:nvPr/>
          </p:nvSpPr>
          <p:spPr>
            <a:xfrm>
              <a:off x="2840750" y="1546550"/>
              <a:ext cx="42525" cy="30300"/>
            </a:xfrm>
            <a:custGeom>
              <a:avLst/>
              <a:gdLst/>
              <a:ahLst/>
              <a:cxnLst/>
              <a:rect l="l" t="t" r="r" b="b"/>
              <a:pathLst>
                <a:path w="1701" h="1212" extrusionOk="0">
                  <a:moveTo>
                    <a:pt x="813" y="0"/>
                  </a:moveTo>
                  <a:cubicBezTo>
                    <a:pt x="684" y="0"/>
                    <a:pt x="549" y="47"/>
                    <a:pt x="426" y="157"/>
                  </a:cubicBezTo>
                  <a:cubicBezTo>
                    <a:pt x="0" y="583"/>
                    <a:pt x="403" y="1211"/>
                    <a:pt x="860" y="1211"/>
                  </a:cubicBezTo>
                  <a:cubicBezTo>
                    <a:pt x="990" y="1211"/>
                    <a:pt x="1125" y="1160"/>
                    <a:pt x="1247" y="1039"/>
                  </a:cubicBezTo>
                  <a:cubicBezTo>
                    <a:pt x="1701" y="632"/>
                    <a:pt x="1290" y="0"/>
                    <a:pt x="8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71" name="Google Shape;1971;p64"/>
            <p:cNvSpPr/>
            <p:nvPr/>
          </p:nvSpPr>
          <p:spPr>
            <a:xfrm>
              <a:off x="2641650" y="1300600"/>
              <a:ext cx="69175" cy="64875"/>
            </a:xfrm>
            <a:custGeom>
              <a:avLst/>
              <a:gdLst/>
              <a:ahLst/>
              <a:cxnLst/>
              <a:rect l="l" t="t" r="r" b="b"/>
              <a:pathLst>
                <a:path w="2767" h="2595" extrusionOk="0">
                  <a:moveTo>
                    <a:pt x="1065" y="0"/>
                  </a:moveTo>
                  <a:cubicBezTo>
                    <a:pt x="867" y="0"/>
                    <a:pt x="670" y="59"/>
                    <a:pt x="487" y="208"/>
                  </a:cubicBezTo>
                  <a:cubicBezTo>
                    <a:pt x="31" y="542"/>
                    <a:pt x="1" y="1150"/>
                    <a:pt x="183" y="1636"/>
                  </a:cubicBezTo>
                  <a:cubicBezTo>
                    <a:pt x="393" y="2202"/>
                    <a:pt x="848" y="2594"/>
                    <a:pt x="1349" y="2594"/>
                  </a:cubicBezTo>
                  <a:cubicBezTo>
                    <a:pt x="1575" y="2594"/>
                    <a:pt x="1811" y="2515"/>
                    <a:pt x="2037" y="2335"/>
                  </a:cubicBezTo>
                  <a:cubicBezTo>
                    <a:pt x="2767" y="1849"/>
                    <a:pt x="2736" y="785"/>
                    <a:pt x="2007" y="329"/>
                  </a:cubicBezTo>
                  <a:cubicBezTo>
                    <a:pt x="1723" y="159"/>
                    <a:pt x="1392" y="0"/>
                    <a:pt x="10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72" name="Google Shape;1972;p64"/>
            <p:cNvSpPr/>
            <p:nvPr/>
          </p:nvSpPr>
          <p:spPr>
            <a:xfrm>
              <a:off x="2824675" y="1103425"/>
              <a:ext cx="80925" cy="56350"/>
            </a:xfrm>
            <a:custGeom>
              <a:avLst/>
              <a:gdLst/>
              <a:ahLst/>
              <a:cxnLst/>
              <a:rect l="l" t="t" r="r" b="b"/>
              <a:pathLst>
                <a:path w="3237" h="2254" extrusionOk="0">
                  <a:moveTo>
                    <a:pt x="1569" y="0"/>
                  </a:moveTo>
                  <a:cubicBezTo>
                    <a:pt x="1319" y="0"/>
                    <a:pt x="1060" y="93"/>
                    <a:pt x="826" y="313"/>
                  </a:cubicBezTo>
                  <a:cubicBezTo>
                    <a:pt x="0" y="1091"/>
                    <a:pt x="766" y="2254"/>
                    <a:pt x="1648" y="2254"/>
                  </a:cubicBezTo>
                  <a:cubicBezTo>
                    <a:pt x="1903" y="2254"/>
                    <a:pt x="2168" y="2156"/>
                    <a:pt x="2406" y="1924"/>
                  </a:cubicBezTo>
                  <a:cubicBezTo>
                    <a:pt x="3236" y="1166"/>
                    <a:pt x="2457" y="0"/>
                    <a:pt x="15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73" name="Google Shape;1973;p64"/>
            <p:cNvSpPr/>
            <p:nvPr/>
          </p:nvSpPr>
          <p:spPr>
            <a:xfrm>
              <a:off x="2806825" y="1305425"/>
              <a:ext cx="53125" cy="37600"/>
            </a:xfrm>
            <a:custGeom>
              <a:avLst/>
              <a:gdLst/>
              <a:ahLst/>
              <a:cxnLst/>
              <a:rect l="l" t="t" r="r" b="b"/>
              <a:pathLst>
                <a:path w="2125" h="1504" extrusionOk="0">
                  <a:moveTo>
                    <a:pt x="1031" y="1"/>
                  </a:moveTo>
                  <a:cubicBezTo>
                    <a:pt x="873" y="1"/>
                    <a:pt x="712" y="59"/>
                    <a:pt x="567" y="197"/>
                  </a:cubicBezTo>
                  <a:cubicBezTo>
                    <a:pt x="0" y="740"/>
                    <a:pt x="498" y="1503"/>
                    <a:pt x="1090" y="1503"/>
                  </a:cubicBezTo>
                  <a:cubicBezTo>
                    <a:pt x="1260" y="1503"/>
                    <a:pt x="1438" y="1441"/>
                    <a:pt x="1600" y="1291"/>
                  </a:cubicBezTo>
                  <a:cubicBezTo>
                    <a:pt x="2124" y="767"/>
                    <a:pt x="1603" y="1"/>
                    <a:pt x="10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74" name="Google Shape;1974;p64"/>
            <p:cNvSpPr/>
            <p:nvPr/>
          </p:nvSpPr>
          <p:spPr>
            <a:xfrm>
              <a:off x="3298875" y="1915225"/>
              <a:ext cx="92900" cy="65575"/>
            </a:xfrm>
            <a:custGeom>
              <a:avLst/>
              <a:gdLst/>
              <a:ahLst/>
              <a:cxnLst/>
              <a:rect l="l" t="t" r="r" b="b"/>
              <a:pathLst>
                <a:path w="3716" h="2623" extrusionOk="0">
                  <a:moveTo>
                    <a:pt x="1818" y="0"/>
                  </a:moveTo>
                  <a:cubicBezTo>
                    <a:pt x="1527" y="0"/>
                    <a:pt x="1223" y="108"/>
                    <a:pt x="946" y="365"/>
                  </a:cubicBezTo>
                  <a:cubicBezTo>
                    <a:pt x="0" y="1264"/>
                    <a:pt x="895" y="2623"/>
                    <a:pt x="1911" y="2623"/>
                  </a:cubicBezTo>
                  <a:cubicBezTo>
                    <a:pt x="2201" y="2623"/>
                    <a:pt x="2500" y="2512"/>
                    <a:pt x="2770" y="2249"/>
                  </a:cubicBezTo>
                  <a:cubicBezTo>
                    <a:pt x="3716" y="1327"/>
                    <a:pt x="2840" y="0"/>
                    <a:pt x="18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75" name="Google Shape;1975;p64"/>
            <p:cNvSpPr/>
            <p:nvPr/>
          </p:nvSpPr>
          <p:spPr>
            <a:xfrm>
              <a:off x="3352825" y="1772100"/>
              <a:ext cx="67525" cy="47275"/>
            </a:xfrm>
            <a:custGeom>
              <a:avLst/>
              <a:gdLst/>
              <a:ahLst/>
              <a:cxnLst/>
              <a:rect l="l" t="t" r="r" b="b"/>
              <a:pathLst>
                <a:path w="2701" h="1891" extrusionOk="0">
                  <a:moveTo>
                    <a:pt x="1325" y="1"/>
                  </a:moveTo>
                  <a:cubicBezTo>
                    <a:pt x="1124" y="1"/>
                    <a:pt x="918" y="76"/>
                    <a:pt x="733" y="254"/>
                  </a:cubicBezTo>
                  <a:cubicBezTo>
                    <a:pt x="1" y="916"/>
                    <a:pt x="628" y="1890"/>
                    <a:pt x="1373" y="1890"/>
                  </a:cubicBezTo>
                  <a:cubicBezTo>
                    <a:pt x="1585" y="1890"/>
                    <a:pt x="1807" y="1811"/>
                    <a:pt x="2010" y="1622"/>
                  </a:cubicBezTo>
                  <a:cubicBezTo>
                    <a:pt x="2700" y="979"/>
                    <a:pt x="2049" y="1"/>
                    <a:pt x="132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76" name="Google Shape;1976;p64"/>
            <p:cNvSpPr/>
            <p:nvPr/>
          </p:nvSpPr>
          <p:spPr>
            <a:xfrm>
              <a:off x="3105175" y="1300600"/>
              <a:ext cx="81450" cy="56650"/>
            </a:xfrm>
            <a:custGeom>
              <a:avLst/>
              <a:gdLst/>
              <a:ahLst/>
              <a:cxnLst/>
              <a:rect l="l" t="t" r="r" b="b"/>
              <a:pathLst>
                <a:path w="3258" h="2266" extrusionOk="0">
                  <a:moveTo>
                    <a:pt x="1610" y="0"/>
                  </a:moveTo>
                  <a:cubicBezTo>
                    <a:pt x="1355" y="0"/>
                    <a:pt x="1091" y="97"/>
                    <a:pt x="852" y="329"/>
                  </a:cubicBezTo>
                  <a:cubicBezTo>
                    <a:pt x="1" y="1086"/>
                    <a:pt x="768" y="2266"/>
                    <a:pt x="1666" y="2266"/>
                  </a:cubicBezTo>
                  <a:cubicBezTo>
                    <a:pt x="1923" y="2266"/>
                    <a:pt x="2190" y="2170"/>
                    <a:pt x="2433" y="1940"/>
                  </a:cubicBezTo>
                  <a:cubicBezTo>
                    <a:pt x="3258" y="1162"/>
                    <a:pt x="2492" y="0"/>
                    <a:pt x="16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77" name="Google Shape;1977;p64"/>
            <p:cNvSpPr/>
            <p:nvPr/>
          </p:nvSpPr>
          <p:spPr>
            <a:xfrm>
              <a:off x="2950725" y="1052550"/>
              <a:ext cx="73825" cy="52075"/>
            </a:xfrm>
            <a:custGeom>
              <a:avLst/>
              <a:gdLst/>
              <a:ahLst/>
              <a:cxnLst/>
              <a:rect l="l" t="t" r="r" b="b"/>
              <a:pathLst>
                <a:path w="2953" h="2083" extrusionOk="0">
                  <a:moveTo>
                    <a:pt x="1410" y="0"/>
                  </a:moveTo>
                  <a:cubicBezTo>
                    <a:pt x="1183" y="0"/>
                    <a:pt x="949" y="84"/>
                    <a:pt x="738" y="282"/>
                  </a:cubicBezTo>
                  <a:cubicBezTo>
                    <a:pt x="0" y="996"/>
                    <a:pt x="716" y="2083"/>
                    <a:pt x="1514" y="2083"/>
                  </a:cubicBezTo>
                  <a:cubicBezTo>
                    <a:pt x="1735" y="2083"/>
                    <a:pt x="1962" y="1999"/>
                    <a:pt x="2167" y="1801"/>
                  </a:cubicBezTo>
                  <a:cubicBezTo>
                    <a:pt x="2952" y="1087"/>
                    <a:pt x="2228" y="0"/>
                    <a:pt x="14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1978" name="Google Shape;1978;p64"/>
          <p:cNvSpPr/>
          <p:nvPr/>
        </p:nvSpPr>
        <p:spPr>
          <a:xfrm flipH="1">
            <a:off x="-120830" y="4590889"/>
            <a:ext cx="3515420" cy="1347378"/>
          </a:xfrm>
          <a:custGeom>
            <a:avLst/>
            <a:gdLst/>
            <a:ahLst/>
            <a:cxnLst/>
            <a:rect l="l" t="t" r="r" b="b"/>
            <a:pathLst>
              <a:path w="104045" h="39878" extrusionOk="0">
                <a:moveTo>
                  <a:pt x="101857" y="1"/>
                </a:moveTo>
                <a:lnTo>
                  <a:pt x="101857" y="1"/>
                </a:lnTo>
                <a:cubicBezTo>
                  <a:pt x="102525" y="1246"/>
                  <a:pt x="103072" y="2522"/>
                  <a:pt x="103406" y="3829"/>
                </a:cubicBezTo>
                <a:cubicBezTo>
                  <a:pt x="103771" y="5136"/>
                  <a:pt x="103953" y="6564"/>
                  <a:pt x="103832" y="7932"/>
                </a:cubicBezTo>
                <a:cubicBezTo>
                  <a:pt x="103710" y="9300"/>
                  <a:pt x="103254" y="10668"/>
                  <a:pt x="102494" y="11792"/>
                </a:cubicBezTo>
                <a:cubicBezTo>
                  <a:pt x="101795" y="12948"/>
                  <a:pt x="100671" y="13890"/>
                  <a:pt x="99394" y="14346"/>
                </a:cubicBezTo>
                <a:cubicBezTo>
                  <a:pt x="98681" y="14617"/>
                  <a:pt x="97911" y="14737"/>
                  <a:pt x="97137" y="14737"/>
                </a:cubicBezTo>
                <a:cubicBezTo>
                  <a:pt x="96526" y="14737"/>
                  <a:pt x="95912" y="14662"/>
                  <a:pt x="95321" y="14528"/>
                </a:cubicBezTo>
                <a:cubicBezTo>
                  <a:pt x="93984" y="14224"/>
                  <a:pt x="92737" y="13616"/>
                  <a:pt x="91552" y="12887"/>
                </a:cubicBezTo>
                <a:cubicBezTo>
                  <a:pt x="89212" y="11428"/>
                  <a:pt x="87266" y="9391"/>
                  <a:pt x="84956" y="7871"/>
                </a:cubicBezTo>
                <a:cubicBezTo>
                  <a:pt x="82646" y="6321"/>
                  <a:pt x="80002" y="5197"/>
                  <a:pt x="77236" y="4953"/>
                </a:cubicBezTo>
                <a:cubicBezTo>
                  <a:pt x="76980" y="4931"/>
                  <a:pt x="76723" y="4920"/>
                  <a:pt x="76465" y="4920"/>
                </a:cubicBezTo>
                <a:cubicBezTo>
                  <a:pt x="75339" y="4920"/>
                  <a:pt x="74195" y="5130"/>
                  <a:pt x="73132" y="5501"/>
                </a:cubicBezTo>
                <a:cubicBezTo>
                  <a:pt x="71856" y="5957"/>
                  <a:pt x="70670" y="6777"/>
                  <a:pt x="69637" y="7689"/>
                </a:cubicBezTo>
                <a:cubicBezTo>
                  <a:pt x="67600" y="9604"/>
                  <a:pt x="66141" y="11944"/>
                  <a:pt x="64500" y="14194"/>
                </a:cubicBezTo>
                <a:cubicBezTo>
                  <a:pt x="63710" y="15288"/>
                  <a:pt x="62798" y="16352"/>
                  <a:pt x="61886" y="17385"/>
                </a:cubicBezTo>
                <a:cubicBezTo>
                  <a:pt x="61430" y="17872"/>
                  <a:pt x="60944" y="18419"/>
                  <a:pt x="60457" y="18875"/>
                </a:cubicBezTo>
                <a:cubicBezTo>
                  <a:pt x="60184" y="19118"/>
                  <a:pt x="59940" y="19361"/>
                  <a:pt x="59697" y="19574"/>
                </a:cubicBezTo>
                <a:lnTo>
                  <a:pt x="58877" y="20273"/>
                </a:lnTo>
                <a:cubicBezTo>
                  <a:pt x="56810" y="22066"/>
                  <a:pt x="54469" y="23525"/>
                  <a:pt x="52007" y="24802"/>
                </a:cubicBezTo>
                <a:cubicBezTo>
                  <a:pt x="49545" y="26018"/>
                  <a:pt x="46931" y="26960"/>
                  <a:pt x="44226" y="27537"/>
                </a:cubicBezTo>
                <a:cubicBezTo>
                  <a:pt x="42888" y="27841"/>
                  <a:pt x="41521" y="28024"/>
                  <a:pt x="40153" y="28176"/>
                </a:cubicBezTo>
                <a:cubicBezTo>
                  <a:pt x="38785" y="28297"/>
                  <a:pt x="37387" y="28358"/>
                  <a:pt x="36019" y="28358"/>
                </a:cubicBezTo>
                <a:cubicBezTo>
                  <a:pt x="35814" y="28360"/>
                  <a:pt x="35609" y="28361"/>
                  <a:pt x="35403" y="28361"/>
                </a:cubicBezTo>
                <a:cubicBezTo>
                  <a:pt x="32839" y="28361"/>
                  <a:pt x="30254" y="28193"/>
                  <a:pt x="27721" y="28024"/>
                </a:cubicBezTo>
                <a:cubicBezTo>
                  <a:pt x="24955" y="27781"/>
                  <a:pt x="22219" y="27568"/>
                  <a:pt x="19453" y="27446"/>
                </a:cubicBezTo>
                <a:cubicBezTo>
                  <a:pt x="18794" y="27417"/>
                  <a:pt x="18128" y="27398"/>
                  <a:pt x="17462" y="27398"/>
                </a:cubicBezTo>
                <a:cubicBezTo>
                  <a:pt x="15365" y="27398"/>
                  <a:pt x="13253" y="27583"/>
                  <a:pt x="11247" y="28206"/>
                </a:cubicBezTo>
                <a:cubicBezTo>
                  <a:pt x="9940" y="28632"/>
                  <a:pt x="8693" y="29270"/>
                  <a:pt x="7629" y="30182"/>
                </a:cubicBezTo>
                <a:cubicBezTo>
                  <a:pt x="6596" y="31094"/>
                  <a:pt x="5745" y="32188"/>
                  <a:pt x="5015" y="33373"/>
                </a:cubicBezTo>
                <a:cubicBezTo>
                  <a:pt x="4256" y="34528"/>
                  <a:pt x="3617" y="35744"/>
                  <a:pt x="2797" y="36869"/>
                </a:cubicBezTo>
                <a:cubicBezTo>
                  <a:pt x="2037" y="38024"/>
                  <a:pt x="1125" y="39088"/>
                  <a:pt x="0" y="39878"/>
                </a:cubicBezTo>
                <a:cubicBezTo>
                  <a:pt x="1125" y="39118"/>
                  <a:pt x="2097" y="38054"/>
                  <a:pt x="2857" y="36899"/>
                </a:cubicBezTo>
                <a:cubicBezTo>
                  <a:pt x="3648" y="35775"/>
                  <a:pt x="4316" y="34559"/>
                  <a:pt x="5076" y="33404"/>
                </a:cubicBezTo>
                <a:cubicBezTo>
                  <a:pt x="5806" y="32279"/>
                  <a:pt x="6687" y="31185"/>
                  <a:pt x="7721" y="30243"/>
                </a:cubicBezTo>
                <a:cubicBezTo>
                  <a:pt x="8785" y="29392"/>
                  <a:pt x="10000" y="28723"/>
                  <a:pt x="11307" y="28328"/>
                </a:cubicBezTo>
                <a:cubicBezTo>
                  <a:pt x="13298" y="27694"/>
                  <a:pt x="15355" y="27516"/>
                  <a:pt x="17405" y="27516"/>
                </a:cubicBezTo>
                <a:cubicBezTo>
                  <a:pt x="18110" y="27516"/>
                  <a:pt x="18814" y="27537"/>
                  <a:pt x="19514" y="27568"/>
                </a:cubicBezTo>
                <a:cubicBezTo>
                  <a:pt x="22250" y="27689"/>
                  <a:pt x="25046" y="27902"/>
                  <a:pt x="27782" y="28145"/>
                </a:cubicBezTo>
                <a:cubicBezTo>
                  <a:pt x="30344" y="28342"/>
                  <a:pt x="32880" y="28513"/>
                  <a:pt x="35438" y="28513"/>
                </a:cubicBezTo>
                <a:cubicBezTo>
                  <a:pt x="35642" y="28513"/>
                  <a:pt x="35845" y="28512"/>
                  <a:pt x="36049" y="28510"/>
                </a:cubicBezTo>
                <a:cubicBezTo>
                  <a:pt x="37417" y="28510"/>
                  <a:pt x="38815" y="28449"/>
                  <a:pt x="40183" y="28328"/>
                </a:cubicBezTo>
                <a:cubicBezTo>
                  <a:pt x="41551" y="28206"/>
                  <a:pt x="42919" y="28024"/>
                  <a:pt x="44287" y="27720"/>
                </a:cubicBezTo>
                <a:cubicBezTo>
                  <a:pt x="46992" y="27142"/>
                  <a:pt x="49606" y="26200"/>
                  <a:pt x="52129" y="24984"/>
                </a:cubicBezTo>
                <a:cubicBezTo>
                  <a:pt x="54621" y="23768"/>
                  <a:pt x="56962" y="22249"/>
                  <a:pt x="59089" y="20455"/>
                </a:cubicBezTo>
                <a:lnTo>
                  <a:pt x="59880" y="19787"/>
                </a:lnTo>
                <a:cubicBezTo>
                  <a:pt x="60153" y="19543"/>
                  <a:pt x="60366" y="19270"/>
                  <a:pt x="60640" y="19057"/>
                </a:cubicBezTo>
                <a:cubicBezTo>
                  <a:pt x="61126" y="18601"/>
                  <a:pt x="61582" y="18054"/>
                  <a:pt x="62068" y="17568"/>
                </a:cubicBezTo>
                <a:cubicBezTo>
                  <a:pt x="62980" y="16534"/>
                  <a:pt x="63892" y="15470"/>
                  <a:pt x="64713" y="14346"/>
                </a:cubicBezTo>
                <a:cubicBezTo>
                  <a:pt x="66324" y="12096"/>
                  <a:pt x="67783" y="9756"/>
                  <a:pt x="69789" y="7841"/>
                </a:cubicBezTo>
                <a:cubicBezTo>
                  <a:pt x="70822" y="6929"/>
                  <a:pt x="71947" y="6139"/>
                  <a:pt x="73254" y="5683"/>
                </a:cubicBezTo>
                <a:cubicBezTo>
                  <a:pt x="74292" y="5303"/>
                  <a:pt x="75436" y="5113"/>
                  <a:pt x="76580" y="5113"/>
                </a:cubicBezTo>
                <a:cubicBezTo>
                  <a:pt x="76809" y="5113"/>
                  <a:pt x="77038" y="5121"/>
                  <a:pt x="77266" y="5136"/>
                </a:cubicBezTo>
                <a:cubicBezTo>
                  <a:pt x="80002" y="5379"/>
                  <a:pt x="82646" y="6504"/>
                  <a:pt x="84926" y="8023"/>
                </a:cubicBezTo>
                <a:cubicBezTo>
                  <a:pt x="87236" y="9513"/>
                  <a:pt x="89181" y="11519"/>
                  <a:pt x="91522" y="13008"/>
                </a:cubicBezTo>
                <a:cubicBezTo>
                  <a:pt x="92707" y="13768"/>
                  <a:pt x="93953" y="14346"/>
                  <a:pt x="95321" y="14650"/>
                </a:cubicBezTo>
                <a:cubicBezTo>
                  <a:pt x="95912" y="14784"/>
                  <a:pt x="96532" y="14859"/>
                  <a:pt x="97150" y="14859"/>
                </a:cubicBezTo>
                <a:cubicBezTo>
                  <a:pt x="97932" y="14859"/>
                  <a:pt x="98712" y="14739"/>
                  <a:pt x="99424" y="14467"/>
                </a:cubicBezTo>
                <a:cubicBezTo>
                  <a:pt x="100732" y="13951"/>
                  <a:pt x="101826" y="13008"/>
                  <a:pt x="102586" y="11823"/>
                </a:cubicBezTo>
                <a:cubicBezTo>
                  <a:pt x="103346" y="10668"/>
                  <a:pt x="103801" y="9270"/>
                  <a:pt x="103923" y="7932"/>
                </a:cubicBezTo>
                <a:cubicBezTo>
                  <a:pt x="104045" y="6564"/>
                  <a:pt x="103832" y="5136"/>
                  <a:pt x="103467" y="3798"/>
                </a:cubicBezTo>
                <a:cubicBezTo>
                  <a:pt x="103072" y="2492"/>
                  <a:pt x="102525" y="1246"/>
                  <a:pt x="101857" y="1"/>
                </a:cubicBezTo>
                <a:close/>
              </a:path>
            </a:pathLst>
          </a:custGeom>
          <a:solidFill>
            <a:schemeClr val="lt2"/>
          </a:solid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79" name="Google Shape;1979;p64"/>
          <p:cNvSpPr txBox="1">
            <a:spLocks noGrp="1"/>
          </p:cNvSpPr>
          <p:nvPr>
            <p:ph type="subTitle" idx="2"/>
          </p:nvPr>
        </p:nvSpPr>
        <p:spPr>
          <a:xfrm>
            <a:off x="729525" y="1527048"/>
            <a:ext cx="3853500" cy="1828800"/>
          </a:xfrm>
          <a:prstGeom prst="rect">
            <a:avLst/>
          </a:prstGeom>
        </p:spPr>
        <p:txBody>
          <a:bodyPr spcFirstLastPara="1" wrap="square" lIns="0" tIns="0" rIns="0" bIns="0" anchor="t" anchorCtr="0">
            <a:noAutofit/>
          </a:bodyPr>
          <a:lstStyle>
            <a:lvl1pPr marR="50800" lvl="0" rtl="0">
              <a:spcBef>
                <a:spcPts val="0"/>
              </a:spcBef>
              <a:spcAft>
                <a:spcPts val="0"/>
              </a:spcAft>
              <a:buClr>
                <a:schemeClr val="accent1"/>
              </a:buClr>
              <a:buSzPts val="1400"/>
              <a:buChar char="●"/>
              <a:defRPr>
                <a:solidFill>
                  <a:schemeClr val="accent1"/>
                </a:solidFill>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a:endParaRPr/>
          </a:p>
        </p:txBody>
      </p:sp>
      <p:sp>
        <p:nvSpPr>
          <p:cNvPr id="1980" name="Google Shape;1980;p64"/>
          <p:cNvSpPr/>
          <p:nvPr/>
        </p:nvSpPr>
        <p:spPr>
          <a:xfrm rot="-5001655">
            <a:off x="4236564" y="2328697"/>
            <a:ext cx="3335374" cy="7078192"/>
          </a:xfrm>
          <a:custGeom>
            <a:avLst/>
            <a:gdLst/>
            <a:ahLst/>
            <a:cxnLst/>
            <a:rect l="l" t="t" r="r" b="b"/>
            <a:pathLst>
              <a:path w="44197" h="45496" extrusionOk="0">
                <a:moveTo>
                  <a:pt x="11236" y="0"/>
                </a:moveTo>
                <a:cubicBezTo>
                  <a:pt x="8915" y="0"/>
                  <a:pt x="6606" y="529"/>
                  <a:pt x="4682" y="1826"/>
                </a:cubicBezTo>
                <a:cubicBezTo>
                  <a:pt x="1764" y="3802"/>
                  <a:pt x="1" y="7449"/>
                  <a:pt x="396" y="11005"/>
                </a:cubicBezTo>
                <a:cubicBezTo>
                  <a:pt x="1490" y="21492"/>
                  <a:pt x="7053" y="31401"/>
                  <a:pt x="15320" y="37784"/>
                </a:cubicBezTo>
                <a:cubicBezTo>
                  <a:pt x="21909" y="42809"/>
                  <a:pt x="29753" y="45495"/>
                  <a:pt x="37799" y="45495"/>
                </a:cubicBezTo>
                <a:cubicBezTo>
                  <a:pt x="39924" y="45495"/>
                  <a:pt x="42063" y="45308"/>
                  <a:pt x="44196" y="44927"/>
                </a:cubicBezTo>
                <a:cubicBezTo>
                  <a:pt x="41552" y="40307"/>
                  <a:pt x="39880" y="35048"/>
                  <a:pt x="39333" y="29729"/>
                </a:cubicBezTo>
                <a:cubicBezTo>
                  <a:pt x="38877" y="24774"/>
                  <a:pt x="39333" y="19546"/>
                  <a:pt x="37236" y="15048"/>
                </a:cubicBezTo>
                <a:cubicBezTo>
                  <a:pt x="34622" y="9425"/>
                  <a:pt x="28694" y="6294"/>
                  <a:pt x="23102" y="3650"/>
                </a:cubicBezTo>
                <a:cubicBezTo>
                  <a:pt x="20184" y="2221"/>
                  <a:pt x="17235" y="853"/>
                  <a:pt x="14044" y="245"/>
                </a:cubicBezTo>
                <a:cubicBezTo>
                  <a:pt x="13122" y="87"/>
                  <a:pt x="12178" y="0"/>
                  <a:pt x="1123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only title 2">
  <p:cSld name="CUSTOM_2_1_1_2_1_1">
    <p:bg>
      <p:bgPr>
        <a:solidFill>
          <a:schemeClr val="lt2"/>
        </a:solidFill>
        <a:effectLst/>
      </p:bgPr>
    </p:bg>
    <p:spTree>
      <p:nvGrpSpPr>
        <p:cNvPr id="1" name="Shape 2009"/>
        <p:cNvGrpSpPr/>
        <p:nvPr/>
      </p:nvGrpSpPr>
      <p:grpSpPr>
        <a:xfrm>
          <a:off x="0" y="0"/>
          <a:ext cx="0" cy="0"/>
          <a:chOff x="0" y="0"/>
          <a:chExt cx="0" cy="0"/>
        </a:xfrm>
      </p:grpSpPr>
      <p:sp>
        <p:nvSpPr>
          <p:cNvPr id="2010" name="Google Shape;2010;p66"/>
          <p:cNvSpPr/>
          <p:nvPr/>
        </p:nvSpPr>
        <p:spPr>
          <a:xfrm rot="4932298">
            <a:off x="8728101" y="-3072741"/>
            <a:ext cx="4017494" cy="4975520"/>
          </a:xfrm>
          <a:custGeom>
            <a:avLst/>
            <a:gdLst/>
            <a:ahLst/>
            <a:cxnLst/>
            <a:rect l="l" t="t" r="r" b="b"/>
            <a:pathLst>
              <a:path w="51673" h="78800" extrusionOk="0">
                <a:moveTo>
                  <a:pt x="42850" y="1"/>
                </a:moveTo>
                <a:cubicBezTo>
                  <a:pt x="42070" y="1"/>
                  <a:pt x="41195" y="61"/>
                  <a:pt x="40214" y="187"/>
                </a:cubicBezTo>
                <a:cubicBezTo>
                  <a:pt x="34287" y="947"/>
                  <a:pt x="27751" y="2618"/>
                  <a:pt x="21794" y="5324"/>
                </a:cubicBezTo>
                <a:cubicBezTo>
                  <a:pt x="13374" y="9153"/>
                  <a:pt x="5988" y="15050"/>
                  <a:pt x="2645" y="23409"/>
                </a:cubicBezTo>
                <a:cubicBezTo>
                  <a:pt x="760" y="28151"/>
                  <a:pt x="243" y="33318"/>
                  <a:pt x="91" y="38424"/>
                </a:cubicBezTo>
                <a:cubicBezTo>
                  <a:pt x="0" y="42345"/>
                  <a:pt x="91" y="46449"/>
                  <a:pt x="1520" y="50157"/>
                </a:cubicBezTo>
                <a:cubicBezTo>
                  <a:pt x="2584" y="52893"/>
                  <a:pt x="4286" y="55324"/>
                  <a:pt x="5988" y="57665"/>
                </a:cubicBezTo>
                <a:cubicBezTo>
                  <a:pt x="11034" y="64747"/>
                  <a:pt x="16444" y="72103"/>
                  <a:pt x="24226" y="75993"/>
                </a:cubicBezTo>
                <a:cubicBezTo>
                  <a:pt x="27721" y="77726"/>
                  <a:pt x="31612" y="78699"/>
                  <a:pt x="35502" y="78790"/>
                </a:cubicBezTo>
                <a:cubicBezTo>
                  <a:pt x="35707" y="78796"/>
                  <a:pt x="35912" y="78799"/>
                  <a:pt x="36118" y="78799"/>
                </a:cubicBezTo>
                <a:cubicBezTo>
                  <a:pt x="37903" y="78799"/>
                  <a:pt x="39730" y="78547"/>
                  <a:pt x="41338" y="77756"/>
                </a:cubicBezTo>
                <a:cubicBezTo>
                  <a:pt x="43557" y="76662"/>
                  <a:pt x="45199" y="74595"/>
                  <a:pt x="46445" y="72407"/>
                </a:cubicBezTo>
                <a:cubicBezTo>
                  <a:pt x="51673" y="63288"/>
                  <a:pt x="51278" y="52163"/>
                  <a:pt x="50791" y="41677"/>
                </a:cubicBezTo>
                <a:cubicBezTo>
                  <a:pt x="50335" y="32011"/>
                  <a:pt x="49880" y="22375"/>
                  <a:pt x="49424" y="12770"/>
                </a:cubicBezTo>
                <a:cubicBezTo>
                  <a:pt x="49066" y="5637"/>
                  <a:pt x="50380" y="1"/>
                  <a:pt x="428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11" name="Google Shape;2011;p66"/>
          <p:cNvSpPr/>
          <p:nvPr/>
        </p:nvSpPr>
        <p:spPr>
          <a:xfrm rot="-5400000" flipH="1">
            <a:off x="7519029" y="119950"/>
            <a:ext cx="2216255" cy="1573166"/>
          </a:xfrm>
          <a:custGeom>
            <a:avLst/>
            <a:gdLst/>
            <a:ahLst/>
            <a:cxnLst/>
            <a:rect l="l" t="t" r="r" b="b"/>
            <a:pathLst>
              <a:path w="37361" h="26520" extrusionOk="0">
                <a:moveTo>
                  <a:pt x="0" y="0"/>
                </a:moveTo>
                <a:lnTo>
                  <a:pt x="33" y="26519"/>
                </a:lnTo>
                <a:lnTo>
                  <a:pt x="37360" y="26452"/>
                </a:lnTo>
                <a:cubicBezTo>
                  <a:pt x="32590" y="12609"/>
                  <a:pt x="17312" y="22216"/>
                  <a:pt x="11475" y="9240"/>
                </a:cubicBezTo>
                <a:cubicBezTo>
                  <a:pt x="8973" y="3736"/>
                  <a:pt x="4036" y="1201"/>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2012" name="Google Shape;2012;p66"/>
          <p:cNvGrpSpPr/>
          <p:nvPr/>
        </p:nvGrpSpPr>
        <p:grpSpPr>
          <a:xfrm rot="-3353936">
            <a:off x="8230419" y="-596742"/>
            <a:ext cx="1270577" cy="1476029"/>
            <a:chOff x="2641650" y="1052550"/>
            <a:chExt cx="778700" cy="930125"/>
          </a:xfrm>
        </p:grpSpPr>
        <p:sp>
          <p:nvSpPr>
            <p:cNvPr id="2013" name="Google Shape;2013;p66"/>
            <p:cNvSpPr/>
            <p:nvPr/>
          </p:nvSpPr>
          <p:spPr>
            <a:xfrm>
              <a:off x="2922825" y="1529950"/>
              <a:ext cx="86650" cy="84575"/>
            </a:xfrm>
            <a:custGeom>
              <a:avLst/>
              <a:gdLst/>
              <a:ahLst/>
              <a:cxnLst/>
              <a:rect l="l" t="t" r="r" b="b"/>
              <a:pathLst>
                <a:path w="3466" h="3383" extrusionOk="0">
                  <a:moveTo>
                    <a:pt x="1733" y="0"/>
                  </a:moveTo>
                  <a:cubicBezTo>
                    <a:pt x="1451" y="0"/>
                    <a:pt x="1170" y="76"/>
                    <a:pt x="912" y="183"/>
                  </a:cubicBezTo>
                  <a:cubicBezTo>
                    <a:pt x="274" y="456"/>
                    <a:pt x="0" y="1216"/>
                    <a:pt x="30" y="1855"/>
                  </a:cubicBezTo>
                  <a:cubicBezTo>
                    <a:pt x="137" y="2736"/>
                    <a:pt x="877" y="3382"/>
                    <a:pt x="1715" y="3382"/>
                  </a:cubicBezTo>
                  <a:cubicBezTo>
                    <a:pt x="1831" y="3382"/>
                    <a:pt x="1949" y="3370"/>
                    <a:pt x="2067" y="3344"/>
                  </a:cubicBezTo>
                  <a:cubicBezTo>
                    <a:pt x="2979" y="3101"/>
                    <a:pt x="3465" y="2189"/>
                    <a:pt x="3313" y="1338"/>
                  </a:cubicBezTo>
                  <a:cubicBezTo>
                    <a:pt x="3252" y="882"/>
                    <a:pt x="2918" y="517"/>
                    <a:pt x="2553" y="274"/>
                  </a:cubicBezTo>
                  <a:cubicBezTo>
                    <a:pt x="2295" y="76"/>
                    <a:pt x="2014" y="0"/>
                    <a:pt x="17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14" name="Google Shape;2014;p66"/>
            <p:cNvSpPr/>
            <p:nvPr/>
          </p:nvSpPr>
          <p:spPr>
            <a:xfrm>
              <a:off x="3085075" y="1594825"/>
              <a:ext cx="89575" cy="63675"/>
            </a:xfrm>
            <a:custGeom>
              <a:avLst/>
              <a:gdLst/>
              <a:ahLst/>
              <a:cxnLst/>
              <a:rect l="l" t="t" r="r" b="b"/>
              <a:pathLst>
                <a:path w="3583" h="2547" extrusionOk="0">
                  <a:moveTo>
                    <a:pt x="1728" y="1"/>
                  </a:moveTo>
                  <a:cubicBezTo>
                    <a:pt x="1448" y="1"/>
                    <a:pt x="1158" y="105"/>
                    <a:pt x="896" y="354"/>
                  </a:cubicBezTo>
                  <a:cubicBezTo>
                    <a:pt x="1" y="1249"/>
                    <a:pt x="841" y="2546"/>
                    <a:pt x="1816" y="2546"/>
                  </a:cubicBezTo>
                  <a:cubicBezTo>
                    <a:pt x="2098" y="2546"/>
                    <a:pt x="2393" y="2437"/>
                    <a:pt x="2659" y="2178"/>
                  </a:cubicBezTo>
                  <a:cubicBezTo>
                    <a:pt x="3583" y="1301"/>
                    <a:pt x="2717" y="1"/>
                    <a:pt x="17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15" name="Google Shape;2015;p66"/>
            <p:cNvSpPr/>
            <p:nvPr/>
          </p:nvSpPr>
          <p:spPr>
            <a:xfrm>
              <a:off x="2987175" y="1706400"/>
              <a:ext cx="80400" cy="56325"/>
            </a:xfrm>
            <a:custGeom>
              <a:avLst/>
              <a:gdLst/>
              <a:ahLst/>
              <a:cxnLst/>
              <a:rect l="l" t="t" r="r" b="b"/>
              <a:pathLst>
                <a:path w="3216" h="2253" extrusionOk="0">
                  <a:moveTo>
                    <a:pt x="1553" y="1"/>
                  </a:moveTo>
                  <a:cubicBezTo>
                    <a:pt x="1311" y="1"/>
                    <a:pt x="1059" y="89"/>
                    <a:pt x="830" y="298"/>
                  </a:cubicBezTo>
                  <a:cubicBezTo>
                    <a:pt x="0" y="1081"/>
                    <a:pt x="762" y="2253"/>
                    <a:pt x="1642" y="2253"/>
                  </a:cubicBezTo>
                  <a:cubicBezTo>
                    <a:pt x="1890" y="2253"/>
                    <a:pt x="2147" y="2160"/>
                    <a:pt x="2381" y="1940"/>
                  </a:cubicBezTo>
                  <a:cubicBezTo>
                    <a:pt x="3216" y="1176"/>
                    <a:pt x="2440" y="1"/>
                    <a:pt x="15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16" name="Google Shape;2016;p66"/>
            <p:cNvSpPr/>
            <p:nvPr/>
          </p:nvSpPr>
          <p:spPr>
            <a:xfrm>
              <a:off x="2711500" y="1658375"/>
              <a:ext cx="79875" cy="67600"/>
            </a:xfrm>
            <a:custGeom>
              <a:avLst/>
              <a:gdLst/>
              <a:ahLst/>
              <a:cxnLst/>
              <a:rect l="l" t="t" r="r" b="b"/>
              <a:pathLst>
                <a:path w="3195" h="2704" extrusionOk="0">
                  <a:moveTo>
                    <a:pt x="1352" y="0"/>
                  </a:moveTo>
                  <a:cubicBezTo>
                    <a:pt x="1059" y="0"/>
                    <a:pt x="763" y="107"/>
                    <a:pt x="581" y="304"/>
                  </a:cubicBezTo>
                  <a:cubicBezTo>
                    <a:pt x="505" y="369"/>
                    <a:pt x="449" y="433"/>
                    <a:pt x="403" y="501"/>
                  </a:cubicBezTo>
                  <a:lnTo>
                    <a:pt x="403" y="501"/>
                  </a:lnTo>
                  <a:cubicBezTo>
                    <a:pt x="126" y="879"/>
                    <a:pt x="0" y="1470"/>
                    <a:pt x="277" y="1885"/>
                  </a:cubicBezTo>
                  <a:cubicBezTo>
                    <a:pt x="606" y="2415"/>
                    <a:pt x="1089" y="2703"/>
                    <a:pt x="1607" y="2703"/>
                  </a:cubicBezTo>
                  <a:cubicBezTo>
                    <a:pt x="1950" y="2703"/>
                    <a:pt x="2308" y="2577"/>
                    <a:pt x="2647" y="2310"/>
                  </a:cubicBezTo>
                  <a:cubicBezTo>
                    <a:pt x="3195" y="1885"/>
                    <a:pt x="3164" y="943"/>
                    <a:pt x="2708" y="517"/>
                  </a:cubicBezTo>
                  <a:cubicBezTo>
                    <a:pt x="2469" y="305"/>
                    <a:pt x="2184" y="168"/>
                    <a:pt x="1898" y="124"/>
                  </a:cubicBezTo>
                  <a:lnTo>
                    <a:pt x="1898" y="124"/>
                  </a:lnTo>
                  <a:cubicBezTo>
                    <a:pt x="1828" y="91"/>
                    <a:pt x="1754" y="66"/>
                    <a:pt x="1678" y="48"/>
                  </a:cubicBezTo>
                  <a:lnTo>
                    <a:pt x="1678" y="48"/>
                  </a:lnTo>
                  <a:cubicBezTo>
                    <a:pt x="1574" y="16"/>
                    <a:pt x="1463" y="0"/>
                    <a:pt x="13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17" name="Google Shape;2017;p66"/>
            <p:cNvSpPr/>
            <p:nvPr/>
          </p:nvSpPr>
          <p:spPr>
            <a:xfrm>
              <a:off x="2812250" y="1404200"/>
              <a:ext cx="72650" cy="51550"/>
            </a:xfrm>
            <a:custGeom>
              <a:avLst/>
              <a:gdLst/>
              <a:ahLst/>
              <a:cxnLst/>
              <a:rect l="l" t="t" r="r" b="b"/>
              <a:pathLst>
                <a:path w="2906" h="2062" extrusionOk="0">
                  <a:moveTo>
                    <a:pt x="1443" y="0"/>
                  </a:moveTo>
                  <a:cubicBezTo>
                    <a:pt x="1218" y="0"/>
                    <a:pt x="986" y="85"/>
                    <a:pt x="776" y="289"/>
                  </a:cubicBezTo>
                  <a:cubicBezTo>
                    <a:pt x="0" y="993"/>
                    <a:pt x="696" y="2061"/>
                    <a:pt x="1486" y="2061"/>
                  </a:cubicBezTo>
                  <a:cubicBezTo>
                    <a:pt x="1719" y="2061"/>
                    <a:pt x="1960" y="1969"/>
                    <a:pt x="2174" y="1748"/>
                  </a:cubicBezTo>
                  <a:cubicBezTo>
                    <a:pt x="2906" y="1039"/>
                    <a:pt x="2225" y="0"/>
                    <a:pt x="14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18" name="Google Shape;2018;p66"/>
            <p:cNvSpPr/>
            <p:nvPr/>
          </p:nvSpPr>
          <p:spPr>
            <a:xfrm>
              <a:off x="3030100" y="1453050"/>
              <a:ext cx="78900" cy="67150"/>
            </a:xfrm>
            <a:custGeom>
              <a:avLst/>
              <a:gdLst/>
              <a:ahLst/>
              <a:cxnLst/>
              <a:rect l="l" t="t" r="r" b="b"/>
              <a:pathLst>
                <a:path w="3156" h="2686" extrusionOk="0">
                  <a:moveTo>
                    <a:pt x="1914" y="0"/>
                  </a:moveTo>
                  <a:cubicBezTo>
                    <a:pt x="1668" y="0"/>
                    <a:pt x="1424" y="80"/>
                    <a:pt x="1241" y="250"/>
                  </a:cubicBezTo>
                  <a:cubicBezTo>
                    <a:pt x="815" y="706"/>
                    <a:pt x="299" y="1131"/>
                    <a:pt x="116" y="1739"/>
                  </a:cubicBezTo>
                  <a:cubicBezTo>
                    <a:pt x="1" y="2144"/>
                    <a:pt x="297" y="2686"/>
                    <a:pt x="719" y="2686"/>
                  </a:cubicBezTo>
                  <a:cubicBezTo>
                    <a:pt x="741" y="2686"/>
                    <a:pt x="763" y="2684"/>
                    <a:pt x="785" y="2681"/>
                  </a:cubicBezTo>
                  <a:cubicBezTo>
                    <a:pt x="1423" y="2620"/>
                    <a:pt x="1879" y="2286"/>
                    <a:pt x="2426" y="1921"/>
                  </a:cubicBezTo>
                  <a:cubicBezTo>
                    <a:pt x="2943" y="1587"/>
                    <a:pt x="3156" y="949"/>
                    <a:pt x="2761" y="402"/>
                  </a:cubicBezTo>
                  <a:cubicBezTo>
                    <a:pt x="2570" y="141"/>
                    <a:pt x="2241" y="0"/>
                    <a:pt x="19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19" name="Google Shape;2019;p66"/>
            <p:cNvSpPr/>
            <p:nvPr/>
          </p:nvSpPr>
          <p:spPr>
            <a:xfrm>
              <a:off x="2854850" y="1711625"/>
              <a:ext cx="59625" cy="42450"/>
            </a:xfrm>
            <a:custGeom>
              <a:avLst/>
              <a:gdLst/>
              <a:ahLst/>
              <a:cxnLst/>
              <a:rect l="l" t="t" r="r" b="b"/>
              <a:pathLst>
                <a:path w="2385" h="1698" extrusionOk="0">
                  <a:moveTo>
                    <a:pt x="1152" y="1"/>
                  </a:moveTo>
                  <a:cubicBezTo>
                    <a:pt x="963" y="1"/>
                    <a:pt x="767" y="72"/>
                    <a:pt x="591" y="241"/>
                  </a:cubicBezTo>
                  <a:cubicBezTo>
                    <a:pt x="1" y="832"/>
                    <a:pt x="548" y="1698"/>
                    <a:pt x="1193" y="1698"/>
                  </a:cubicBezTo>
                  <a:cubicBezTo>
                    <a:pt x="1377" y="1698"/>
                    <a:pt x="1570" y="1626"/>
                    <a:pt x="1746" y="1457"/>
                  </a:cubicBezTo>
                  <a:cubicBezTo>
                    <a:pt x="2384" y="866"/>
                    <a:pt x="1810" y="1"/>
                    <a:pt x="11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20" name="Google Shape;2020;p66"/>
            <p:cNvSpPr/>
            <p:nvPr/>
          </p:nvSpPr>
          <p:spPr>
            <a:xfrm>
              <a:off x="2664675" y="1516975"/>
              <a:ext cx="84725" cy="59250"/>
            </a:xfrm>
            <a:custGeom>
              <a:avLst/>
              <a:gdLst/>
              <a:ahLst/>
              <a:cxnLst/>
              <a:rect l="l" t="t" r="r" b="b"/>
              <a:pathLst>
                <a:path w="3389" h="2370" extrusionOk="0">
                  <a:moveTo>
                    <a:pt x="1680" y="0"/>
                  </a:moveTo>
                  <a:cubicBezTo>
                    <a:pt x="1418" y="0"/>
                    <a:pt x="1147" y="100"/>
                    <a:pt x="903" y="337"/>
                  </a:cubicBezTo>
                  <a:cubicBezTo>
                    <a:pt x="1" y="1121"/>
                    <a:pt x="825" y="2369"/>
                    <a:pt x="1750" y="2369"/>
                  </a:cubicBezTo>
                  <a:cubicBezTo>
                    <a:pt x="2009" y="2369"/>
                    <a:pt x="2275" y="2272"/>
                    <a:pt x="2514" y="2039"/>
                  </a:cubicBezTo>
                  <a:cubicBezTo>
                    <a:pt x="3388" y="1212"/>
                    <a:pt x="2592" y="0"/>
                    <a:pt x="16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21" name="Google Shape;2021;p66"/>
            <p:cNvSpPr/>
            <p:nvPr/>
          </p:nvSpPr>
          <p:spPr>
            <a:xfrm>
              <a:off x="3084675" y="1927225"/>
              <a:ext cx="60050" cy="55450"/>
            </a:xfrm>
            <a:custGeom>
              <a:avLst/>
              <a:gdLst/>
              <a:ahLst/>
              <a:cxnLst/>
              <a:rect l="l" t="t" r="r" b="b"/>
              <a:pathLst>
                <a:path w="2402" h="2218" extrusionOk="0">
                  <a:moveTo>
                    <a:pt x="1008" y="1"/>
                  </a:moveTo>
                  <a:cubicBezTo>
                    <a:pt x="854" y="1"/>
                    <a:pt x="698" y="48"/>
                    <a:pt x="547" y="158"/>
                  </a:cubicBezTo>
                  <a:cubicBezTo>
                    <a:pt x="91" y="553"/>
                    <a:pt x="0" y="1161"/>
                    <a:pt x="395" y="1556"/>
                  </a:cubicBezTo>
                  <a:lnTo>
                    <a:pt x="821" y="1952"/>
                  </a:lnTo>
                  <a:cubicBezTo>
                    <a:pt x="993" y="2123"/>
                    <a:pt x="1213" y="2218"/>
                    <a:pt x="1433" y="2218"/>
                  </a:cubicBezTo>
                  <a:cubicBezTo>
                    <a:pt x="1601" y="2218"/>
                    <a:pt x="1770" y="2162"/>
                    <a:pt x="1915" y="2043"/>
                  </a:cubicBezTo>
                  <a:cubicBezTo>
                    <a:pt x="2219" y="1800"/>
                    <a:pt x="2402" y="1313"/>
                    <a:pt x="2158" y="979"/>
                  </a:cubicBezTo>
                  <a:cubicBezTo>
                    <a:pt x="2067" y="827"/>
                    <a:pt x="1946" y="675"/>
                    <a:pt x="1824" y="462"/>
                  </a:cubicBezTo>
                  <a:cubicBezTo>
                    <a:pt x="1620" y="197"/>
                    <a:pt x="1321" y="1"/>
                    <a:pt x="10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22" name="Google Shape;2022;p66"/>
            <p:cNvSpPr/>
            <p:nvPr/>
          </p:nvSpPr>
          <p:spPr>
            <a:xfrm>
              <a:off x="3199500" y="1813800"/>
              <a:ext cx="53900" cy="37125"/>
            </a:xfrm>
            <a:custGeom>
              <a:avLst/>
              <a:gdLst/>
              <a:ahLst/>
              <a:cxnLst/>
              <a:rect l="l" t="t" r="r" b="b"/>
              <a:pathLst>
                <a:path w="2156" h="1485" extrusionOk="0">
                  <a:moveTo>
                    <a:pt x="1054" y="0"/>
                  </a:moveTo>
                  <a:cubicBezTo>
                    <a:pt x="893" y="0"/>
                    <a:pt x="726" y="59"/>
                    <a:pt x="575" y="197"/>
                  </a:cubicBezTo>
                  <a:cubicBezTo>
                    <a:pt x="0" y="699"/>
                    <a:pt x="519" y="1484"/>
                    <a:pt x="1121" y="1484"/>
                  </a:cubicBezTo>
                  <a:cubicBezTo>
                    <a:pt x="1284" y="1484"/>
                    <a:pt x="1453" y="1427"/>
                    <a:pt x="1608" y="1291"/>
                  </a:cubicBezTo>
                  <a:cubicBezTo>
                    <a:pt x="2156" y="767"/>
                    <a:pt x="1640" y="0"/>
                    <a:pt x="10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23" name="Google Shape;2023;p66"/>
            <p:cNvSpPr/>
            <p:nvPr/>
          </p:nvSpPr>
          <p:spPr>
            <a:xfrm>
              <a:off x="2914100" y="1844850"/>
              <a:ext cx="69925" cy="49850"/>
            </a:xfrm>
            <a:custGeom>
              <a:avLst/>
              <a:gdLst/>
              <a:ahLst/>
              <a:cxnLst/>
              <a:rect l="l" t="t" r="r" b="b"/>
              <a:pathLst>
                <a:path w="2797" h="1994" extrusionOk="0">
                  <a:moveTo>
                    <a:pt x="1339" y="1"/>
                  </a:moveTo>
                  <a:cubicBezTo>
                    <a:pt x="1128" y="1"/>
                    <a:pt x="910" y="78"/>
                    <a:pt x="714" y="262"/>
                  </a:cubicBezTo>
                  <a:cubicBezTo>
                    <a:pt x="1" y="951"/>
                    <a:pt x="682" y="1994"/>
                    <a:pt x="1449" y="1994"/>
                  </a:cubicBezTo>
                  <a:cubicBezTo>
                    <a:pt x="1663" y="1994"/>
                    <a:pt x="1883" y="1913"/>
                    <a:pt x="2082" y="1721"/>
                  </a:cubicBezTo>
                  <a:cubicBezTo>
                    <a:pt x="2797" y="1029"/>
                    <a:pt x="2109" y="1"/>
                    <a:pt x="13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24" name="Google Shape;2024;p66"/>
            <p:cNvSpPr/>
            <p:nvPr/>
          </p:nvSpPr>
          <p:spPr>
            <a:xfrm>
              <a:off x="2990125" y="1303025"/>
              <a:ext cx="76175" cy="54025"/>
            </a:xfrm>
            <a:custGeom>
              <a:avLst/>
              <a:gdLst/>
              <a:ahLst/>
              <a:cxnLst/>
              <a:rect l="l" t="t" r="r" b="b"/>
              <a:pathLst>
                <a:path w="3047" h="2161" extrusionOk="0">
                  <a:moveTo>
                    <a:pt x="1485" y="0"/>
                  </a:moveTo>
                  <a:cubicBezTo>
                    <a:pt x="1254" y="0"/>
                    <a:pt x="1016" y="87"/>
                    <a:pt x="804" y="293"/>
                  </a:cubicBezTo>
                  <a:cubicBezTo>
                    <a:pt x="1" y="1025"/>
                    <a:pt x="720" y="2161"/>
                    <a:pt x="1552" y="2161"/>
                  </a:cubicBezTo>
                  <a:cubicBezTo>
                    <a:pt x="1791" y="2161"/>
                    <a:pt x="2039" y="2067"/>
                    <a:pt x="2263" y="1843"/>
                  </a:cubicBezTo>
                  <a:cubicBezTo>
                    <a:pt x="3046" y="1107"/>
                    <a:pt x="2309" y="0"/>
                    <a:pt x="14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25" name="Google Shape;2025;p66"/>
            <p:cNvSpPr/>
            <p:nvPr/>
          </p:nvSpPr>
          <p:spPr>
            <a:xfrm>
              <a:off x="3220200" y="1557425"/>
              <a:ext cx="86350" cy="60875"/>
            </a:xfrm>
            <a:custGeom>
              <a:avLst/>
              <a:gdLst/>
              <a:ahLst/>
              <a:cxnLst/>
              <a:rect l="l" t="t" r="r" b="b"/>
              <a:pathLst>
                <a:path w="3454" h="2435" extrusionOk="0">
                  <a:moveTo>
                    <a:pt x="1680" y="1"/>
                  </a:moveTo>
                  <a:cubicBezTo>
                    <a:pt x="1417" y="1"/>
                    <a:pt x="1146" y="98"/>
                    <a:pt x="902" y="330"/>
                  </a:cubicBezTo>
                  <a:cubicBezTo>
                    <a:pt x="0" y="1160"/>
                    <a:pt x="820" y="2434"/>
                    <a:pt x="1773" y="2434"/>
                  </a:cubicBezTo>
                  <a:cubicBezTo>
                    <a:pt x="2041" y="2434"/>
                    <a:pt x="2320" y="2333"/>
                    <a:pt x="2573" y="2093"/>
                  </a:cubicBezTo>
                  <a:cubicBezTo>
                    <a:pt x="3453" y="1261"/>
                    <a:pt x="2622" y="1"/>
                    <a:pt x="16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26" name="Google Shape;2026;p66"/>
            <p:cNvSpPr/>
            <p:nvPr/>
          </p:nvSpPr>
          <p:spPr>
            <a:xfrm>
              <a:off x="2840750" y="1546550"/>
              <a:ext cx="42525" cy="30300"/>
            </a:xfrm>
            <a:custGeom>
              <a:avLst/>
              <a:gdLst/>
              <a:ahLst/>
              <a:cxnLst/>
              <a:rect l="l" t="t" r="r" b="b"/>
              <a:pathLst>
                <a:path w="1701" h="1212" extrusionOk="0">
                  <a:moveTo>
                    <a:pt x="813" y="0"/>
                  </a:moveTo>
                  <a:cubicBezTo>
                    <a:pt x="684" y="0"/>
                    <a:pt x="549" y="47"/>
                    <a:pt x="426" y="157"/>
                  </a:cubicBezTo>
                  <a:cubicBezTo>
                    <a:pt x="0" y="583"/>
                    <a:pt x="403" y="1211"/>
                    <a:pt x="860" y="1211"/>
                  </a:cubicBezTo>
                  <a:cubicBezTo>
                    <a:pt x="990" y="1211"/>
                    <a:pt x="1125" y="1160"/>
                    <a:pt x="1247" y="1039"/>
                  </a:cubicBezTo>
                  <a:cubicBezTo>
                    <a:pt x="1701" y="632"/>
                    <a:pt x="1290" y="0"/>
                    <a:pt x="8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27" name="Google Shape;2027;p66"/>
            <p:cNvSpPr/>
            <p:nvPr/>
          </p:nvSpPr>
          <p:spPr>
            <a:xfrm>
              <a:off x="2641650" y="1300600"/>
              <a:ext cx="69175" cy="64875"/>
            </a:xfrm>
            <a:custGeom>
              <a:avLst/>
              <a:gdLst/>
              <a:ahLst/>
              <a:cxnLst/>
              <a:rect l="l" t="t" r="r" b="b"/>
              <a:pathLst>
                <a:path w="2767" h="2595" extrusionOk="0">
                  <a:moveTo>
                    <a:pt x="1065" y="0"/>
                  </a:moveTo>
                  <a:cubicBezTo>
                    <a:pt x="867" y="0"/>
                    <a:pt x="670" y="59"/>
                    <a:pt x="487" y="208"/>
                  </a:cubicBezTo>
                  <a:cubicBezTo>
                    <a:pt x="31" y="542"/>
                    <a:pt x="1" y="1150"/>
                    <a:pt x="183" y="1636"/>
                  </a:cubicBezTo>
                  <a:cubicBezTo>
                    <a:pt x="393" y="2202"/>
                    <a:pt x="848" y="2594"/>
                    <a:pt x="1349" y="2594"/>
                  </a:cubicBezTo>
                  <a:cubicBezTo>
                    <a:pt x="1575" y="2594"/>
                    <a:pt x="1811" y="2515"/>
                    <a:pt x="2037" y="2335"/>
                  </a:cubicBezTo>
                  <a:cubicBezTo>
                    <a:pt x="2767" y="1849"/>
                    <a:pt x="2736" y="785"/>
                    <a:pt x="2007" y="329"/>
                  </a:cubicBezTo>
                  <a:cubicBezTo>
                    <a:pt x="1723" y="159"/>
                    <a:pt x="1392" y="0"/>
                    <a:pt x="10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28" name="Google Shape;2028;p66"/>
            <p:cNvSpPr/>
            <p:nvPr/>
          </p:nvSpPr>
          <p:spPr>
            <a:xfrm>
              <a:off x="2824675" y="1103425"/>
              <a:ext cx="80925" cy="56350"/>
            </a:xfrm>
            <a:custGeom>
              <a:avLst/>
              <a:gdLst/>
              <a:ahLst/>
              <a:cxnLst/>
              <a:rect l="l" t="t" r="r" b="b"/>
              <a:pathLst>
                <a:path w="3237" h="2254" extrusionOk="0">
                  <a:moveTo>
                    <a:pt x="1569" y="0"/>
                  </a:moveTo>
                  <a:cubicBezTo>
                    <a:pt x="1319" y="0"/>
                    <a:pt x="1060" y="93"/>
                    <a:pt x="826" y="313"/>
                  </a:cubicBezTo>
                  <a:cubicBezTo>
                    <a:pt x="0" y="1091"/>
                    <a:pt x="766" y="2254"/>
                    <a:pt x="1648" y="2254"/>
                  </a:cubicBezTo>
                  <a:cubicBezTo>
                    <a:pt x="1903" y="2254"/>
                    <a:pt x="2168" y="2156"/>
                    <a:pt x="2406" y="1924"/>
                  </a:cubicBezTo>
                  <a:cubicBezTo>
                    <a:pt x="3236" y="1166"/>
                    <a:pt x="2457" y="0"/>
                    <a:pt x="15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29" name="Google Shape;2029;p66"/>
            <p:cNvSpPr/>
            <p:nvPr/>
          </p:nvSpPr>
          <p:spPr>
            <a:xfrm>
              <a:off x="2806825" y="1305425"/>
              <a:ext cx="53125" cy="37600"/>
            </a:xfrm>
            <a:custGeom>
              <a:avLst/>
              <a:gdLst/>
              <a:ahLst/>
              <a:cxnLst/>
              <a:rect l="l" t="t" r="r" b="b"/>
              <a:pathLst>
                <a:path w="2125" h="1504" extrusionOk="0">
                  <a:moveTo>
                    <a:pt x="1031" y="1"/>
                  </a:moveTo>
                  <a:cubicBezTo>
                    <a:pt x="873" y="1"/>
                    <a:pt x="712" y="59"/>
                    <a:pt x="567" y="197"/>
                  </a:cubicBezTo>
                  <a:cubicBezTo>
                    <a:pt x="0" y="740"/>
                    <a:pt x="498" y="1503"/>
                    <a:pt x="1090" y="1503"/>
                  </a:cubicBezTo>
                  <a:cubicBezTo>
                    <a:pt x="1260" y="1503"/>
                    <a:pt x="1438" y="1441"/>
                    <a:pt x="1600" y="1291"/>
                  </a:cubicBezTo>
                  <a:cubicBezTo>
                    <a:pt x="2124" y="767"/>
                    <a:pt x="1603" y="1"/>
                    <a:pt x="10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30" name="Google Shape;2030;p66"/>
            <p:cNvSpPr/>
            <p:nvPr/>
          </p:nvSpPr>
          <p:spPr>
            <a:xfrm>
              <a:off x="3298875" y="1915225"/>
              <a:ext cx="92900" cy="65575"/>
            </a:xfrm>
            <a:custGeom>
              <a:avLst/>
              <a:gdLst/>
              <a:ahLst/>
              <a:cxnLst/>
              <a:rect l="l" t="t" r="r" b="b"/>
              <a:pathLst>
                <a:path w="3716" h="2623" extrusionOk="0">
                  <a:moveTo>
                    <a:pt x="1818" y="0"/>
                  </a:moveTo>
                  <a:cubicBezTo>
                    <a:pt x="1527" y="0"/>
                    <a:pt x="1223" y="108"/>
                    <a:pt x="946" y="365"/>
                  </a:cubicBezTo>
                  <a:cubicBezTo>
                    <a:pt x="0" y="1264"/>
                    <a:pt x="895" y="2623"/>
                    <a:pt x="1911" y="2623"/>
                  </a:cubicBezTo>
                  <a:cubicBezTo>
                    <a:pt x="2201" y="2623"/>
                    <a:pt x="2500" y="2512"/>
                    <a:pt x="2770" y="2249"/>
                  </a:cubicBezTo>
                  <a:cubicBezTo>
                    <a:pt x="3716" y="1327"/>
                    <a:pt x="2840" y="0"/>
                    <a:pt x="18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31" name="Google Shape;2031;p66"/>
            <p:cNvSpPr/>
            <p:nvPr/>
          </p:nvSpPr>
          <p:spPr>
            <a:xfrm>
              <a:off x="3352825" y="1772100"/>
              <a:ext cx="67525" cy="47275"/>
            </a:xfrm>
            <a:custGeom>
              <a:avLst/>
              <a:gdLst/>
              <a:ahLst/>
              <a:cxnLst/>
              <a:rect l="l" t="t" r="r" b="b"/>
              <a:pathLst>
                <a:path w="2701" h="1891" extrusionOk="0">
                  <a:moveTo>
                    <a:pt x="1325" y="1"/>
                  </a:moveTo>
                  <a:cubicBezTo>
                    <a:pt x="1124" y="1"/>
                    <a:pt x="918" y="76"/>
                    <a:pt x="733" y="254"/>
                  </a:cubicBezTo>
                  <a:cubicBezTo>
                    <a:pt x="1" y="916"/>
                    <a:pt x="628" y="1890"/>
                    <a:pt x="1373" y="1890"/>
                  </a:cubicBezTo>
                  <a:cubicBezTo>
                    <a:pt x="1585" y="1890"/>
                    <a:pt x="1807" y="1811"/>
                    <a:pt x="2010" y="1622"/>
                  </a:cubicBezTo>
                  <a:cubicBezTo>
                    <a:pt x="2700" y="979"/>
                    <a:pt x="2049" y="1"/>
                    <a:pt x="13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32" name="Google Shape;2032;p66"/>
            <p:cNvSpPr/>
            <p:nvPr/>
          </p:nvSpPr>
          <p:spPr>
            <a:xfrm>
              <a:off x="3105175" y="1300600"/>
              <a:ext cx="81450" cy="56650"/>
            </a:xfrm>
            <a:custGeom>
              <a:avLst/>
              <a:gdLst/>
              <a:ahLst/>
              <a:cxnLst/>
              <a:rect l="l" t="t" r="r" b="b"/>
              <a:pathLst>
                <a:path w="3258" h="2266" extrusionOk="0">
                  <a:moveTo>
                    <a:pt x="1610" y="0"/>
                  </a:moveTo>
                  <a:cubicBezTo>
                    <a:pt x="1355" y="0"/>
                    <a:pt x="1091" y="97"/>
                    <a:pt x="852" y="329"/>
                  </a:cubicBezTo>
                  <a:cubicBezTo>
                    <a:pt x="1" y="1086"/>
                    <a:pt x="768" y="2266"/>
                    <a:pt x="1666" y="2266"/>
                  </a:cubicBezTo>
                  <a:cubicBezTo>
                    <a:pt x="1923" y="2266"/>
                    <a:pt x="2190" y="2170"/>
                    <a:pt x="2433" y="1940"/>
                  </a:cubicBezTo>
                  <a:cubicBezTo>
                    <a:pt x="3258" y="1162"/>
                    <a:pt x="2492" y="0"/>
                    <a:pt x="16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33" name="Google Shape;2033;p66"/>
            <p:cNvSpPr/>
            <p:nvPr/>
          </p:nvSpPr>
          <p:spPr>
            <a:xfrm>
              <a:off x="2950725" y="1052550"/>
              <a:ext cx="73825" cy="52075"/>
            </a:xfrm>
            <a:custGeom>
              <a:avLst/>
              <a:gdLst/>
              <a:ahLst/>
              <a:cxnLst/>
              <a:rect l="l" t="t" r="r" b="b"/>
              <a:pathLst>
                <a:path w="2953" h="2083" extrusionOk="0">
                  <a:moveTo>
                    <a:pt x="1410" y="0"/>
                  </a:moveTo>
                  <a:cubicBezTo>
                    <a:pt x="1183" y="0"/>
                    <a:pt x="949" y="84"/>
                    <a:pt x="738" y="282"/>
                  </a:cubicBezTo>
                  <a:cubicBezTo>
                    <a:pt x="0" y="996"/>
                    <a:pt x="716" y="2083"/>
                    <a:pt x="1514" y="2083"/>
                  </a:cubicBezTo>
                  <a:cubicBezTo>
                    <a:pt x="1735" y="2083"/>
                    <a:pt x="1962" y="1999"/>
                    <a:pt x="2167" y="1801"/>
                  </a:cubicBezTo>
                  <a:cubicBezTo>
                    <a:pt x="2952" y="1087"/>
                    <a:pt x="2228" y="0"/>
                    <a:pt x="14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2034" name="Google Shape;2034;p66"/>
          <p:cNvSpPr/>
          <p:nvPr/>
        </p:nvSpPr>
        <p:spPr>
          <a:xfrm rot="5400000">
            <a:off x="-1382087" y="921661"/>
            <a:ext cx="3340769" cy="849853"/>
          </a:xfrm>
          <a:custGeom>
            <a:avLst/>
            <a:gdLst/>
            <a:ahLst/>
            <a:cxnLst/>
            <a:rect l="l" t="t" r="r" b="b"/>
            <a:pathLst>
              <a:path w="72519" h="18448" extrusionOk="0">
                <a:moveTo>
                  <a:pt x="0" y="18447"/>
                </a:moveTo>
                <a:lnTo>
                  <a:pt x="72519" y="18347"/>
                </a:lnTo>
                <a:cubicBezTo>
                  <a:pt x="71852" y="15512"/>
                  <a:pt x="69116" y="12510"/>
                  <a:pt x="60010" y="13844"/>
                </a:cubicBezTo>
                <a:cubicBezTo>
                  <a:pt x="43932" y="16145"/>
                  <a:pt x="36226" y="10508"/>
                  <a:pt x="28321" y="5104"/>
                </a:cubicBezTo>
                <a:cubicBezTo>
                  <a:pt x="20982" y="1"/>
                  <a:pt x="6372" y="7439"/>
                  <a:pt x="0" y="18447"/>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35" name="Google Shape;2035;p66"/>
          <p:cNvSpPr txBox="1">
            <a:spLocks noGrp="1"/>
          </p:cNvSpPr>
          <p:nvPr>
            <p:ph type="title"/>
          </p:nvPr>
        </p:nvSpPr>
        <p:spPr>
          <a:xfrm>
            <a:off x="690700" y="356616"/>
            <a:ext cx="7767600" cy="639900"/>
          </a:xfrm>
          <a:prstGeom prst="rect">
            <a:avLst/>
          </a:prstGeom>
        </p:spPr>
        <p:txBody>
          <a:bodyPr spcFirstLastPara="1" wrap="square" lIns="0" tIns="0" rIns="0" bIns="0" anchor="t" anchorCtr="0">
            <a:noAutofit/>
          </a:bodyPr>
          <a:lstStyle>
            <a:lvl1pPr lvl="0" algn="ctr" rtl="0">
              <a:spcBef>
                <a:spcPts val="0"/>
              </a:spcBef>
              <a:spcAft>
                <a:spcPts val="0"/>
              </a:spcAft>
              <a:buClr>
                <a:schemeClr val="accent2"/>
              </a:buClr>
              <a:buSzPts val="3600"/>
              <a:buNone/>
              <a:defRPr>
                <a:solidFill>
                  <a:schemeClr val="accent1"/>
                </a:solidFill>
              </a:defRPr>
            </a:lvl1pPr>
            <a:lvl2pPr lvl="1" algn="ctr" rtl="0">
              <a:spcBef>
                <a:spcPts val="0"/>
              </a:spcBef>
              <a:spcAft>
                <a:spcPts val="0"/>
              </a:spcAft>
              <a:buClr>
                <a:schemeClr val="accent2"/>
              </a:buClr>
              <a:buSzPts val="2800"/>
              <a:buNone/>
              <a:defRPr>
                <a:solidFill>
                  <a:schemeClr val="accent2"/>
                </a:solidFill>
              </a:defRPr>
            </a:lvl2pPr>
            <a:lvl3pPr lvl="2" algn="ctr" rtl="0">
              <a:spcBef>
                <a:spcPts val="0"/>
              </a:spcBef>
              <a:spcAft>
                <a:spcPts val="0"/>
              </a:spcAft>
              <a:buClr>
                <a:schemeClr val="accent2"/>
              </a:buClr>
              <a:buSzPts val="2800"/>
              <a:buNone/>
              <a:defRPr>
                <a:solidFill>
                  <a:schemeClr val="accent2"/>
                </a:solidFill>
              </a:defRPr>
            </a:lvl3pPr>
            <a:lvl4pPr lvl="3" algn="ctr" rtl="0">
              <a:spcBef>
                <a:spcPts val="0"/>
              </a:spcBef>
              <a:spcAft>
                <a:spcPts val="0"/>
              </a:spcAft>
              <a:buClr>
                <a:schemeClr val="accent2"/>
              </a:buClr>
              <a:buSzPts val="2800"/>
              <a:buNone/>
              <a:defRPr>
                <a:solidFill>
                  <a:schemeClr val="accent2"/>
                </a:solidFill>
              </a:defRPr>
            </a:lvl4pPr>
            <a:lvl5pPr lvl="4" algn="ctr" rtl="0">
              <a:spcBef>
                <a:spcPts val="0"/>
              </a:spcBef>
              <a:spcAft>
                <a:spcPts val="0"/>
              </a:spcAft>
              <a:buClr>
                <a:schemeClr val="accent2"/>
              </a:buClr>
              <a:buSzPts val="2800"/>
              <a:buNone/>
              <a:defRPr>
                <a:solidFill>
                  <a:schemeClr val="accent2"/>
                </a:solidFill>
              </a:defRPr>
            </a:lvl5pPr>
            <a:lvl6pPr lvl="5" algn="ctr" rtl="0">
              <a:spcBef>
                <a:spcPts val="0"/>
              </a:spcBef>
              <a:spcAft>
                <a:spcPts val="0"/>
              </a:spcAft>
              <a:buClr>
                <a:schemeClr val="accent2"/>
              </a:buClr>
              <a:buSzPts val="2800"/>
              <a:buNone/>
              <a:defRPr>
                <a:solidFill>
                  <a:schemeClr val="accent2"/>
                </a:solidFill>
              </a:defRPr>
            </a:lvl6pPr>
            <a:lvl7pPr lvl="6" algn="ctr" rtl="0">
              <a:spcBef>
                <a:spcPts val="0"/>
              </a:spcBef>
              <a:spcAft>
                <a:spcPts val="0"/>
              </a:spcAft>
              <a:buClr>
                <a:schemeClr val="accent2"/>
              </a:buClr>
              <a:buSzPts val="2800"/>
              <a:buNone/>
              <a:defRPr>
                <a:solidFill>
                  <a:schemeClr val="accent2"/>
                </a:solidFill>
              </a:defRPr>
            </a:lvl7pPr>
            <a:lvl8pPr lvl="7" algn="ctr" rtl="0">
              <a:spcBef>
                <a:spcPts val="0"/>
              </a:spcBef>
              <a:spcAft>
                <a:spcPts val="0"/>
              </a:spcAft>
              <a:buClr>
                <a:schemeClr val="accent2"/>
              </a:buClr>
              <a:buSzPts val="2800"/>
              <a:buNone/>
              <a:defRPr>
                <a:solidFill>
                  <a:schemeClr val="accent2"/>
                </a:solidFill>
              </a:defRPr>
            </a:lvl8pPr>
            <a:lvl9pPr lvl="8" algn="ctr" rtl="0">
              <a:spcBef>
                <a:spcPts val="0"/>
              </a:spcBef>
              <a:spcAft>
                <a:spcPts val="0"/>
              </a:spcAft>
              <a:buClr>
                <a:schemeClr val="accent2"/>
              </a:buClr>
              <a:buSzPts val="2800"/>
              <a:buNone/>
              <a:defRPr>
                <a:solidFill>
                  <a:schemeClr val="accent2"/>
                </a:solidFill>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_COLUMN_TEXT">
    <p:bg>
      <p:bgPr>
        <a:solidFill>
          <a:schemeClr val="lt2"/>
        </a:solidFill>
        <a:effectLst/>
      </p:bgPr>
    </p:bg>
    <p:spTree>
      <p:nvGrpSpPr>
        <p:cNvPr id="1" name="Shape 111"/>
        <p:cNvGrpSpPr/>
        <p:nvPr/>
      </p:nvGrpSpPr>
      <p:grpSpPr>
        <a:xfrm>
          <a:off x="0" y="0"/>
          <a:ext cx="0" cy="0"/>
          <a:chOff x="0" y="0"/>
          <a:chExt cx="0" cy="0"/>
        </a:xfrm>
      </p:grpSpPr>
      <p:sp>
        <p:nvSpPr>
          <p:cNvPr id="112" name="Google Shape;112;p7"/>
          <p:cNvSpPr/>
          <p:nvPr/>
        </p:nvSpPr>
        <p:spPr>
          <a:xfrm rot="7476354">
            <a:off x="7877413" y="4081516"/>
            <a:ext cx="2902242" cy="2390968"/>
          </a:xfrm>
          <a:custGeom>
            <a:avLst/>
            <a:gdLst/>
            <a:ahLst/>
            <a:cxnLst/>
            <a:rect l="l" t="t" r="r" b="b"/>
            <a:pathLst>
              <a:path w="61491" h="49195" extrusionOk="0">
                <a:moveTo>
                  <a:pt x="53446" y="1"/>
                </a:moveTo>
                <a:cubicBezTo>
                  <a:pt x="52933" y="1"/>
                  <a:pt x="52422" y="30"/>
                  <a:pt x="51916" y="103"/>
                </a:cubicBezTo>
                <a:cubicBezTo>
                  <a:pt x="48116" y="620"/>
                  <a:pt x="48785" y="893"/>
                  <a:pt x="48360" y="4297"/>
                </a:cubicBezTo>
                <a:cubicBezTo>
                  <a:pt x="47417" y="11836"/>
                  <a:pt x="45594" y="17975"/>
                  <a:pt x="41125" y="24298"/>
                </a:cubicBezTo>
                <a:cubicBezTo>
                  <a:pt x="39910" y="26000"/>
                  <a:pt x="38542" y="27702"/>
                  <a:pt x="36627" y="28675"/>
                </a:cubicBezTo>
                <a:cubicBezTo>
                  <a:pt x="35290" y="29374"/>
                  <a:pt x="33803" y="29636"/>
                  <a:pt x="32282" y="29636"/>
                </a:cubicBezTo>
                <a:cubicBezTo>
                  <a:pt x="30829" y="29636"/>
                  <a:pt x="29345" y="29397"/>
                  <a:pt x="27934" y="29070"/>
                </a:cubicBezTo>
                <a:cubicBezTo>
                  <a:pt x="24803" y="28401"/>
                  <a:pt x="21703" y="27337"/>
                  <a:pt x="19271" y="25270"/>
                </a:cubicBezTo>
                <a:cubicBezTo>
                  <a:pt x="15350" y="21988"/>
                  <a:pt x="13861" y="16668"/>
                  <a:pt x="12766" y="11653"/>
                </a:cubicBezTo>
                <a:cubicBezTo>
                  <a:pt x="12280" y="9404"/>
                  <a:pt x="12493" y="2443"/>
                  <a:pt x="10943" y="1015"/>
                </a:cubicBezTo>
                <a:cubicBezTo>
                  <a:pt x="10214" y="333"/>
                  <a:pt x="8776" y="124"/>
                  <a:pt x="7146" y="124"/>
                </a:cubicBezTo>
                <a:cubicBezTo>
                  <a:pt x="4561" y="124"/>
                  <a:pt x="1491" y="650"/>
                  <a:pt x="0" y="650"/>
                </a:cubicBezTo>
                <a:cubicBezTo>
                  <a:pt x="30" y="3933"/>
                  <a:pt x="91" y="7307"/>
                  <a:pt x="91" y="10741"/>
                </a:cubicBezTo>
                <a:cubicBezTo>
                  <a:pt x="122" y="14693"/>
                  <a:pt x="91" y="18644"/>
                  <a:pt x="578" y="22535"/>
                </a:cubicBezTo>
                <a:cubicBezTo>
                  <a:pt x="1155" y="27033"/>
                  <a:pt x="2128" y="31441"/>
                  <a:pt x="4499" y="35392"/>
                </a:cubicBezTo>
                <a:cubicBezTo>
                  <a:pt x="6869" y="39374"/>
                  <a:pt x="10487" y="42505"/>
                  <a:pt x="14529" y="44693"/>
                </a:cubicBezTo>
                <a:cubicBezTo>
                  <a:pt x="19799" y="47575"/>
                  <a:pt x="25785" y="49194"/>
                  <a:pt x="31785" y="49194"/>
                </a:cubicBezTo>
                <a:cubicBezTo>
                  <a:pt x="34264" y="49194"/>
                  <a:pt x="36745" y="48918"/>
                  <a:pt x="39180" y="48341"/>
                </a:cubicBezTo>
                <a:cubicBezTo>
                  <a:pt x="47448" y="46365"/>
                  <a:pt x="54226" y="40286"/>
                  <a:pt x="57600" y="32565"/>
                </a:cubicBezTo>
                <a:cubicBezTo>
                  <a:pt x="59758" y="27641"/>
                  <a:pt x="60883" y="22596"/>
                  <a:pt x="61187" y="17185"/>
                </a:cubicBezTo>
                <a:cubicBezTo>
                  <a:pt x="61491" y="11957"/>
                  <a:pt x="60974" y="6699"/>
                  <a:pt x="60457" y="1501"/>
                </a:cubicBezTo>
                <a:lnTo>
                  <a:pt x="60336" y="589"/>
                </a:lnTo>
                <a:cubicBezTo>
                  <a:pt x="58076" y="589"/>
                  <a:pt x="55735" y="1"/>
                  <a:pt x="534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3" name="Google Shape;113;p7"/>
          <p:cNvSpPr/>
          <p:nvPr/>
        </p:nvSpPr>
        <p:spPr>
          <a:xfrm rot="7476354">
            <a:off x="8712332" y="3664995"/>
            <a:ext cx="1232383" cy="1277159"/>
          </a:xfrm>
          <a:custGeom>
            <a:avLst/>
            <a:gdLst/>
            <a:ahLst/>
            <a:cxnLst/>
            <a:rect l="l" t="t" r="r" b="b"/>
            <a:pathLst>
              <a:path w="26111" h="26278" extrusionOk="0">
                <a:moveTo>
                  <a:pt x="12986" y="0"/>
                </a:moveTo>
                <a:cubicBezTo>
                  <a:pt x="9904" y="0"/>
                  <a:pt x="6745" y="1296"/>
                  <a:pt x="4104" y="3318"/>
                </a:cubicBezTo>
                <a:cubicBezTo>
                  <a:pt x="1429" y="5355"/>
                  <a:pt x="1" y="8820"/>
                  <a:pt x="1" y="12194"/>
                </a:cubicBezTo>
                <a:cubicBezTo>
                  <a:pt x="1" y="15568"/>
                  <a:pt x="1368" y="18851"/>
                  <a:pt x="3314" y="21617"/>
                </a:cubicBezTo>
                <a:cubicBezTo>
                  <a:pt x="4834" y="23775"/>
                  <a:pt x="6961" y="25781"/>
                  <a:pt x="9545" y="26176"/>
                </a:cubicBezTo>
                <a:cubicBezTo>
                  <a:pt x="9929" y="26246"/>
                  <a:pt x="10316" y="26278"/>
                  <a:pt x="10702" y="26278"/>
                </a:cubicBezTo>
                <a:cubicBezTo>
                  <a:pt x="12334" y="26278"/>
                  <a:pt x="13967" y="25709"/>
                  <a:pt x="15442" y="25021"/>
                </a:cubicBezTo>
                <a:cubicBezTo>
                  <a:pt x="18816" y="23380"/>
                  <a:pt x="21734" y="20674"/>
                  <a:pt x="23314" y="17300"/>
                </a:cubicBezTo>
                <a:cubicBezTo>
                  <a:pt x="26110" y="11282"/>
                  <a:pt x="23952" y="5173"/>
                  <a:pt x="18512" y="1647"/>
                </a:cubicBezTo>
                <a:cubicBezTo>
                  <a:pt x="16796" y="503"/>
                  <a:pt x="14906" y="0"/>
                  <a:pt x="129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4" name="Google Shape;114;p7"/>
          <p:cNvSpPr txBox="1">
            <a:spLocks noGrp="1"/>
          </p:cNvSpPr>
          <p:nvPr>
            <p:ph type="title"/>
          </p:nvPr>
        </p:nvSpPr>
        <p:spPr>
          <a:xfrm>
            <a:off x="1831850" y="356616"/>
            <a:ext cx="5486400" cy="720600"/>
          </a:xfrm>
          <a:prstGeom prst="rect">
            <a:avLst/>
          </a:prstGeom>
        </p:spPr>
        <p:txBody>
          <a:bodyPr spcFirstLastPara="1" wrap="square" lIns="0" tIns="0" rIns="0" bIns="0" anchor="t" anchorCtr="0">
            <a:noAutofit/>
          </a:bodyPr>
          <a:lstStyle>
            <a:lvl1pPr lvl="0" algn="ctr">
              <a:spcBef>
                <a:spcPts val="0"/>
              </a:spcBef>
              <a:spcAft>
                <a:spcPts val="0"/>
              </a:spcAft>
              <a:buClr>
                <a:schemeClr val="accent1"/>
              </a:buClr>
              <a:buSzPts val="4500"/>
              <a:buNone/>
              <a:defRPr>
                <a:solidFill>
                  <a:schemeClr val="accent1"/>
                </a:solidFill>
              </a:defRPr>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115" name="Google Shape;115;p7"/>
          <p:cNvSpPr txBox="1">
            <a:spLocks noGrp="1"/>
          </p:cNvSpPr>
          <p:nvPr>
            <p:ph type="subTitle" idx="1"/>
          </p:nvPr>
        </p:nvSpPr>
        <p:spPr>
          <a:xfrm>
            <a:off x="1831850" y="1538075"/>
            <a:ext cx="5486400" cy="1110000"/>
          </a:xfrm>
          <a:prstGeom prst="rect">
            <a:avLst/>
          </a:prstGeom>
        </p:spPr>
        <p:txBody>
          <a:bodyPr spcFirstLastPara="1" wrap="square" lIns="0" tIns="0" rIns="0" bIns="0" anchor="t" anchorCtr="0">
            <a:noAutofit/>
          </a:bodyPr>
          <a:lstStyle>
            <a:lvl1pPr lvl="0" algn="ctr">
              <a:spcBef>
                <a:spcPts val="0"/>
              </a:spcBef>
              <a:spcAft>
                <a:spcPts val="0"/>
              </a:spcAft>
              <a:buClr>
                <a:schemeClr val="accent1"/>
              </a:buClr>
              <a:buSzPts val="1400"/>
              <a:buNone/>
              <a:defRPr>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6" name="Google Shape;116;p7"/>
          <p:cNvSpPr/>
          <p:nvPr/>
        </p:nvSpPr>
        <p:spPr>
          <a:xfrm rot="10800000" flipH="1">
            <a:off x="-1231974" y="882500"/>
            <a:ext cx="5095115" cy="4603934"/>
          </a:xfrm>
          <a:custGeom>
            <a:avLst/>
            <a:gdLst/>
            <a:ahLst/>
            <a:cxnLst/>
            <a:rect l="l" t="t" r="r" b="b"/>
            <a:pathLst>
              <a:path w="64013" h="57842" extrusionOk="0">
                <a:moveTo>
                  <a:pt x="0" y="0"/>
                </a:moveTo>
                <a:lnTo>
                  <a:pt x="0" y="39028"/>
                </a:lnTo>
                <a:cubicBezTo>
                  <a:pt x="25719" y="57842"/>
                  <a:pt x="17680" y="17980"/>
                  <a:pt x="36560" y="14077"/>
                </a:cubicBezTo>
                <a:cubicBezTo>
                  <a:pt x="36560" y="14077"/>
                  <a:pt x="58909" y="11709"/>
                  <a:pt x="64013" y="0"/>
                </a:cubicBezTo>
                <a:lnTo>
                  <a:pt x="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7" name="Google Shape;117;p7"/>
          <p:cNvSpPr/>
          <p:nvPr/>
        </p:nvSpPr>
        <p:spPr>
          <a:xfrm rot="10800000" flipH="1">
            <a:off x="-1231974" y="2849967"/>
            <a:ext cx="4288021" cy="2734805"/>
          </a:xfrm>
          <a:custGeom>
            <a:avLst/>
            <a:gdLst/>
            <a:ahLst/>
            <a:cxnLst/>
            <a:rect l="l" t="t" r="r" b="b"/>
            <a:pathLst>
              <a:path w="53873" h="34359" extrusionOk="0">
                <a:moveTo>
                  <a:pt x="0" y="0"/>
                </a:moveTo>
                <a:lnTo>
                  <a:pt x="0" y="34358"/>
                </a:lnTo>
                <a:cubicBezTo>
                  <a:pt x="5938" y="31857"/>
                  <a:pt x="13510" y="27353"/>
                  <a:pt x="16279" y="19915"/>
                </a:cubicBezTo>
                <a:cubicBezTo>
                  <a:pt x="20982" y="7139"/>
                  <a:pt x="31223" y="6205"/>
                  <a:pt x="40996" y="6572"/>
                </a:cubicBezTo>
                <a:cubicBezTo>
                  <a:pt x="48635" y="6872"/>
                  <a:pt x="52338" y="3670"/>
                  <a:pt x="5387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8" name="Google Shape;118;p7"/>
          <p:cNvSpPr/>
          <p:nvPr/>
        </p:nvSpPr>
        <p:spPr>
          <a:xfrm rot="-10190596" flipH="1">
            <a:off x="-2138747" y="2844340"/>
            <a:ext cx="5850046" cy="2242185"/>
          </a:xfrm>
          <a:custGeom>
            <a:avLst/>
            <a:gdLst/>
            <a:ahLst/>
            <a:cxnLst/>
            <a:rect l="l" t="t" r="r" b="b"/>
            <a:pathLst>
              <a:path w="104045" h="39878" extrusionOk="0">
                <a:moveTo>
                  <a:pt x="101857" y="1"/>
                </a:moveTo>
                <a:lnTo>
                  <a:pt x="101857" y="1"/>
                </a:lnTo>
                <a:cubicBezTo>
                  <a:pt x="102525" y="1246"/>
                  <a:pt x="103072" y="2522"/>
                  <a:pt x="103406" y="3829"/>
                </a:cubicBezTo>
                <a:cubicBezTo>
                  <a:pt x="103771" y="5136"/>
                  <a:pt x="103953" y="6564"/>
                  <a:pt x="103832" y="7932"/>
                </a:cubicBezTo>
                <a:cubicBezTo>
                  <a:pt x="103710" y="9300"/>
                  <a:pt x="103254" y="10668"/>
                  <a:pt x="102494" y="11792"/>
                </a:cubicBezTo>
                <a:cubicBezTo>
                  <a:pt x="101795" y="12948"/>
                  <a:pt x="100671" y="13890"/>
                  <a:pt x="99394" y="14346"/>
                </a:cubicBezTo>
                <a:cubicBezTo>
                  <a:pt x="98681" y="14617"/>
                  <a:pt x="97911" y="14737"/>
                  <a:pt x="97137" y="14737"/>
                </a:cubicBezTo>
                <a:cubicBezTo>
                  <a:pt x="96526" y="14737"/>
                  <a:pt x="95912" y="14662"/>
                  <a:pt x="95321" y="14528"/>
                </a:cubicBezTo>
                <a:cubicBezTo>
                  <a:pt x="93984" y="14224"/>
                  <a:pt x="92737" y="13616"/>
                  <a:pt x="91552" y="12887"/>
                </a:cubicBezTo>
                <a:cubicBezTo>
                  <a:pt x="89212" y="11428"/>
                  <a:pt x="87266" y="9391"/>
                  <a:pt x="84956" y="7871"/>
                </a:cubicBezTo>
                <a:cubicBezTo>
                  <a:pt x="82646" y="6321"/>
                  <a:pt x="80002" y="5197"/>
                  <a:pt x="77236" y="4953"/>
                </a:cubicBezTo>
                <a:cubicBezTo>
                  <a:pt x="76980" y="4931"/>
                  <a:pt x="76723" y="4920"/>
                  <a:pt x="76465" y="4920"/>
                </a:cubicBezTo>
                <a:cubicBezTo>
                  <a:pt x="75339" y="4920"/>
                  <a:pt x="74195" y="5130"/>
                  <a:pt x="73132" y="5501"/>
                </a:cubicBezTo>
                <a:cubicBezTo>
                  <a:pt x="71856" y="5957"/>
                  <a:pt x="70670" y="6777"/>
                  <a:pt x="69637" y="7689"/>
                </a:cubicBezTo>
                <a:cubicBezTo>
                  <a:pt x="67600" y="9604"/>
                  <a:pt x="66141" y="11944"/>
                  <a:pt x="64500" y="14194"/>
                </a:cubicBezTo>
                <a:cubicBezTo>
                  <a:pt x="63710" y="15288"/>
                  <a:pt x="62798" y="16352"/>
                  <a:pt x="61886" y="17385"/>
                </a:cubicBezTo>
                <a:cubicBezTo>
                  <a:pt x="61430" y="17872"/>
                  <a:pt x="60944" y="18419"/>
                  <a:pt x="60457" y="18875"/>
                </a:cubicBezTo>
                <a:cubicBezTo>
                  <a:pt x="60184" y="19118"/>
                  <a:pt x="59940" y="19361"/>
                  <a:pt x="59697" y="19574"/>
                </a:cubicBezTo>
                <a:lnTo>
                  <a:pt x="58877" y="20273"/>
                </a:lnTo>
                <a:cubicBezTo>
                  <a:pt x="56810" y="22066"/>
                  <a:pt x="54469" y="23525"/>
                  <a:pt x="52007" y="24802"/>
                </a:cubicBezTo>
                <a:cubicBezTo>
                  <a:pt x="49545" y="26018"/>
                  <a:pt x="46931" y="26960"/>
                  <a:pt x="44226" y="27537"/>
                </a:cubicBezTo>
                <a:cubicBezTo>
                  <a:pt x="42888" y="27841"/>
                  <a:pt x="41521" y="28024"/>
                  <a:pt x="40153" y="28176"/>
                </a:cubicBezTo>
                <a:cubicBezTo>
                  <a:pt x="38785" y="28297"/>
                  <a:pt x="37387" y="28358"/>
                  <a:pt x="36019" y="28358"/>
                </a:cubicBezTo>
                <a:cubicBezTo>
                  <a:pt x="35814" y="28360"/>
                  <a:pt x="35609" y="28361"/>
                  <a:pt x="35403" y="28361"/>
                </a:cubicBezTo>
                <a:cubicBezTo>
                  <a:pt x="32839" y="28361"/>
                  <a:pt x="30254" y="28193"/>
                  <a:pt x="27721" y="28024"/>
                </a:cubicBezTo>
                <a:cubicBezTo>
                  <a:pt x="24955" y="27781"/>
                  <a:pt x="22219" y="27568"/>
                  <a:pt x="19453" y="27446"/>
                </a:cubicBezTo>
                <a:cubicBezTo>
                  <a:pt x="18794" y="27417"/>
                  <a:pt x="18128" y="27398"/>
                  <a:pt x="17462" y="27398"/>
                </a:cubicBezTo>
                <a:cubicBezTo>
                  <a:pt x="15365" y="27398"/>
                  <a:pt x="13253" y="27583"/>
                  <a:pt x="11247" y="28206"/>
                </a:cubicBezTo>
                <a:cubicBezTo>
                  <a:pt x="9940" y="28632"/>
                  <a:pt x="8693" y="29270"/>
                  <a:pt x="7629" y="30182"/>
                </a:cubicBezTo>
                <a:cubicBezTo>
                  <a:pt x="6596" y="31094"/>
                  <a:pt x="5745" y="32188"/>
                  <a:pt x="5015" y="33373"/>
                </a:cubicBezTo>
                <a:cubicBezTo>
                  <a:pt x="4256" y="34528"/>
                  <a:pt x="3617" y="35744"/>
                  <a:pt x="2797" y="36869"/>
                </a:cubicBezTo>
                <a:cubicBezTo>
                  <a:pt x="2037" y="38024"/>
                  <a:pt x="1125" y="39088"/>
                  <a:pt x="0" y="39878"/>
                </a:cubicBezTo>
                <a:cubicBezTo>
                  <a:pt x="1125" y="39118"/>
                  <a:pt x="2097" y="38054"/>
                  <a:pt x="2857" y="36899"/>
                </a:cubicBezTo>
                <a:cubicBezTo>
                  <a:pt x="3648" y="35775"/>
                  <a:pt x="4316" y="34559"/>
                  <a:pt x="5076" y="33404"/>
                </a:cubicBezTo>
                <a:cubicBezTo>
                  <a:pt x="5806" y="32279"/>
                  <a:pt x="6687" y="31185"/>
                  <a:pt x="7721" y="30243"/>
                </a:cubicBezTo>
                <a:cubicBezTo>
                  <a:pt x="8785" y="29392"/>
                  <a:pt x="10000" y="28723"/>
                  <a:pt x="11307" y="28328"/>
                </a:cubicBezTo>
                <a:cubicBezTo>
                  <a:pt x="13298" y="27694"/>
                  <a:pt x="15355" y="27516"/>
                  <a:pt x="17405" y="27516"/>
                </a:cubicBezTo>
                <a:cubicBezTo>
                  <a:pt x="18110" y="27516"/>
                  <a:pt x="18814" y="27537"/>
                  <a:pt x="19514" y="27568"/>
                </a:cubicBezTo>
                <a:cubicBezTo>
                  <a:pt x="22250" y="27689"/>
                  <a:pt x="25046" y="27902"/>
                  <a:pt x="27782" y="28145"/>
                </a:cubicBezTo>
                <a:cubicBezTo>
                  <a:pt x="30344" y="28342"/>
                  <a:pt x="32880" y="28513"/>
                  <a:pt x="35438" y="28513"/>
                </a:cubicBezTo>
                <a:cubicBezTo>
                  <a:pt x="35642" y="28513"/>
                  <a:pt x="35845" y="28512"/>
                  <a:pt x="36049" y="28510"/>
                </a:cubicBezTo>
                <a:cubicBezTo>
                  <a:pt x="37417" y="28510"/>
                  <a:pt x="38815" y="28449"/>
                  <a:pt x="40183" y="28328"/>
                </a:cubicBezTo>
                <a:cubicBezTo>
                  <a:pt x="41551" y="28206"/>
                  <a:pt x="42919" y="28024"/>
                  <a:pt x="44287" y="27720"/>
                </a:cubicBezTo>
                <a:cubicBezTo>
                  <a:pt x="46992" y="27142"/>
                  <a:pt x="49606" y="26200"/>
                  <a:pt x="52129" y="24984"/>
                </a:cubicBezTo>
                <a:cubicBezTo>
                  <a:pt x="54621" y="23768"/>
                  <a:pt x="56962" y="22249"/>
                  <a:pt x="59089" y="20455"/>
                </a:cubicBezTo>
                <a:lnTo>
                  <a:pt x="59880" y="19787"/>
                </a:lnTo>
                <a:cubicBezTo>
                  <a:pt x="60153" y="19543"/>
                  <a:pt x="60366" y="19270"/>
                  <a:pt x="60640" y="19057"/>
                </a:cubicBezTo>
                <a:cubicBezTo>
                  <a:pt x="61126" y="18601"/>
                  <a:pt x="61582" y="18054"/>
                  <a:pt x="62068" y="17568"/>
                </a:cubicBezTo>
                <a:cubicBezTo>
                  <a:pt x="62980" y="16534"/>
                  <a:pt x="63892" y="15470"/>
                  <a:pt x="64713" y="14346"/>
                </a:cubicBezTo>
                <a:cubicBezTo>
                  <a:pt x="66324" y="12096"/>
                  <a:pt x="67783" y="9756"/>
                  <a:pt x="69789" y="7841"/>
                </a:cubicBezTo>
                <a:cubicBezTo>
                  <a:pt x="70822" y="6929"/>
                  <a:pt x="71947" y="6139"/>
                  <a:pt x="73254" y="5683"/>
                </a:cubicBezTo>
                <a:cubicBezTo>
                  <a:pt x="74292" y="5303"/>
                  <a:pt x="75436" y="5113"/>
                  <a:pt x="76580" y="5113"/>
                </a:cubicBezTo>
                <a:cubicBezTo>
                  <a:pt x="76809" y="5113"/>
                  <a:pt x="77038" y="5121"/>
                  <a:pt x="77266" y="5136"/>
                </a:cubicBezTo>
                <a:cubicBezTo>
                  <a:pt x="80002" y="5379"/>
                  <a:pt x="82646" y="6504"/>
                  <a:pt x="84926" y="8023"/>
                </a:cubicBezTo>
                <a:cubicBezTo>
                  <a:pt x="87236" y="9513"/>
                  <a:pt x="89181" y="11519"/>
                  <a:pt x="91522" y="13008"/>
                </a:cubicBezTo>
                <a:cubicBezTo>
                  <a:pt x="92707" y="13768"/>
                  <a:pt x="93953" y="14346"/>
                  <a:pt x="95321" y="14650"/>
                </a:cubicBezTo>
                <a:cubicBezTo>
                  <a:pt x="95912" y="14784"/>
                  <a:pt x="96532" y="14859"/>
                  <a:pt x="97150" y="14859"/>
                </a:cubicBezTo>
                <a:cubicBezTo>
                  <a:pt x="97932" y="14859"/>
                  <a:pt x="98712" y="14739"/>
                  <a:pt x="99424" y="14467"/>
                </a:cubicBezTo>
                <a:cubicBezTo>
                  <a:pt x="100732" y="13951"/>
                  <a:pt x="101826" y="13008"/>
                  <a:pt x="102586" y="11823"/>
                </a:cubicBezTo>
                <a:cubicBezTo>
                  <a:pt x="103346" y="10668"/>
                  <a:pt x="103801" y="9270"/>
                  <a:pt x="103923" y="7932"/>
                </a:cubicBezTo>
                <a:cubicBezTo>
                  <a:pt x="104045" y="6564"/>
                  <a:pt x="103832" y="5136"/>
                  <a:pt x="103467" y="3798"/>
                </a:cubicBezTo>
                <a:cubicBezTo>
                  <a:pt x="103072" y="2492"/>
                  <a:pt x="102525" y="1246"/>
                  <a:pt x="101857" y="1"/>
                </a:cubicBezTo>
                <a:close/>
              </a:path>
            </a:pathLst>
          </a:custGeom>
          <a:solidFill>
            <a:schemeClr val="lt2"/>
          </a:solidFill>
          <a:ln w="2857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only title 3">
  <p:cSld name="CUSTOM_2_1_1_2_1_1_1">
    <p:bg>
      <p:bgPr>
        <a:solidFill>
          <a:schemeClr val="lt2"/>
        </a:solidFill>
        <a:effectLst/>
      </p:bgPr>
    </p:bg>
    <p:spTree>
      <p:nvGrpSpPr>
        <p:cNvPr id="1" name="Shape 2036"/>
        <p:cNvGrpSpPr/>
        <p:nvPr/>
      </p:nvGrpSpPr>
      <p:grpSpPr>
        <a:xfrm>
          <a:off x="0" y="0"/>
          <a:ext cx="0" cy="0"/>
          <a:chOff x="0" y="0"/>
          <a:chExt cx="0" cy="0"/>
        </a:xfrm>
      </p:grpSpPr>
      <p:sp>
        <p:nvSpPr>
          <p:cNvPr id="2037" name="Google Shape;2037;p67"/>
          <p:cNvSpPr/>
          <p:nvPr/>
        </p:nvSpPr>
        <p:spPr>
          <a:xfrm rot="5867702" flipH="1">
            <a:off x="9086501" y="1593442"/>
            <a:ext cx="4017494" cy="4975520"/>
          </a:xfrm>
          <a:custGeom>
            <a:avLst/>
            <a:gdLst/>
            <a:ahLst/>
            <a:cxnLst/>
            <a:rect l="l" t="t" r="r" b="b"/>
            <a:pathLst>
              <a:path w="51673" h="78800" extrusionOk="0">
                <a:moveTo>
                  <a:pt x="42850" y="1"/>
                </a:moveTo>
                <a:cubicBezTo>
                  <a:pt x="42070" y="1"/>
                  <a:pt x="41195" y="61"/>
                  <a:pt x="40214" y="187"/>
                </a:cubicBezTo>
                <a:cubicBezTo>
                  <a:pt x="34287" y="947"/>
                  <a:pt x="27751" y="2618"/>
                  <a:pt x="21794" y="5324"/>
                </a:cubicBezTo>
                <a:cubicBezTo>
                  <a:pt x="13374" y="9153"/>
                  <a:pt x="5988" y="15050"/>
                  <a:pt x="2645" y="23409"/>
                </a:cubicBezTo>
                <a:cubicBezTo>
                  <a:pt x="760" y="28151"/>
                  <a:pt x="243" y="33318"/>
                  <a:pt x="91" y="38424"/>
                </a:cubicBezTo>
                <a:cubicBezTo>
                  <a:pt x="0" y="42345"/>
                  <a:pt x="91" y="46449"/>
                  <a:pt x="1520" y="50157"/>
                </a:cubicBezTo>
                <a:cubicBezTo>
                  <a:pt x="2584" y="52893"/>
                  <a:pt x="4286" y="55324"/>
                  <a:pt x="5988" y="57665"/>
                </a:cubicBezTo>
                <a:cubicBezTo>
                  <a:pt x="11034" y="64747"/>
                  <a:pt x="16444" y="72103"/>
                  <a:pt x="24226" y="75993"/>
                </a:cubicBezTo>
                <a:cubicBezTo>
                  <a:pt x="27721" y="77726"/>
                  <a:pt x="31612" y="78699"/>
                  <a:pt x="35502" y="78790"/>
                </a:cubicBezTo>
                <a:cubicBezTo>
                  <a:pt x="35707" y="78796"/>
                  <a:pt x="35912" y="78799"/>
                  <a:pt x="36118" y="78799"/>
                </a:cubicBezTo>
                <a:cubicBezTo>
                  <a:pt x="37903" y="78799"/>
                  <a:pt x="39730" y="78547"/>
                  <a:pt x="41338" y="77756"/>
                </a:cubicBezTo>
                <a:cubicBezTo>
                  <a:pt x="43557" y="76662"/>
                  <a:pt x="45199" y="74595"/>
                  <a:pt x="46445" y="72407"/>
                </a:cubicBezTo>
                <a:cubicBezTo>
                  <a:pt x="51673" y="63288"/>
                  <a:pt x="51278" y="52163"/>
                  <a:pt x="50791" y="41677"/>
                </a:cubicBezTo>
                <a:cubicBezTo>
                  <a:pt x="50335" y="32011"/>
                  <a:pt x="49880" y="22375"/>
                  <a:pt x="49424" y="12770"/>
                </a:cubicBezTo>
                <a:cubicBezTo>
                  <a:pt x="49066" y="5637"/>
                  <a:pt x="50380" y="1"/>
                  <a:pt x="4285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38" name="Google Shape;2038;p67"/>
          <p:cNvSpPr/>
          <p:nvPr/>
        </p:nvSpPr>
        <p:spPr>
          <a:xfrm rot="7213967">
            <a:off x="6219041" y="1970540"/>
            <a:ext cx="5849911" cy="2242133"/>
          </a:xfrm>
          <a:custGeom>
            <a:avLst/>
            <a:gdLst/>
            <a:ahLst/>
            <a:cxnLst/>
            <a:rect l="l" t="t" r="r" b="b"/>
            <a:pathLst>
              <a:path w="104045" h="39878" extrusionOk="0">
                <a:moveTo>
                  <a:pt x="101857" y="1"/>
                </a:moveTo>
                <a:lnTo>
                  <a:pt x="101857" y="1"/>
                </a:lnTo>
                <a:cubicBezTo>
                  <a:pt x="102525" y="1246"/>
                  <a:pt x="103072" y="2522"/>
                  <a:pt x="103406" y="3829"/>
                </a:cubicBezTo>
                <a:cubicBezTo>
                  <a:pt x="103771" y="5136"/>
                  <a:pt x="103953" y="6564"/>
                  <a:pt x="103832" y="7932"/>
                </a:cubicBezTo>
                <a:cubicBezTo>
                  <a:pt x="103710" y="9300"/>
                  <a:pt x="103254" y="10668"/>
                  <a:pt x="102494" y="11792"/>
                </a:cubicBezTo>
                <a:cubicBezTo>
                  <a:pt x="101795" y="12948"/>
                  <a:pt x="100671" y="13890"/>
                  <a:pt x="99394" y="14346"/>
                </a:cubicBezTo>
                <a:cubicBezTo>
                  <a:pt x="98681" y="14617"/>
                  <a:pt x="97911" y="14737"/>
                  <a:pt x="97137" y="14737"/>
                </a:cubicBezTo>
                <a:cubicBezTo>
                  <a:pt x="96526" y="14737"/>
                  <a:pt x="95912" y="14662"/>
                  <a:pt x="95321" y="14528"/>
                </a:cubicBezTo>
                <a:cubicBezTo>
                  <a:pt x="93984" y="14224"/>
                  <a:pt x="92737" y="13616"/>
                  <a:pt x="91552" y="12887"/>
                </a:cubicBezTo>
                <a:cubicBezTo>
                  <a:pt x="89212" y="11428"/>
                  <a:pt x="87266" y="9391"/>
                  <a:pt x="84956" y="7871"/>
                </a:cubicBezTo>
                <a:cubicBezTo>
                  <a:pt x="82646" y="6321"/>
                  <a:pt x="80002" y="5197"/>
                  <a:pt x="77236" y="4953"/>
                </a:cubicBezTo>
                <a:cubicBezTo>
                  <a:pt x="76980" y="4931"/>
                  <a:pt x="76723" y="4920"/>
                  <a:pt x="76465" y="4920"/>
                </a:cubicBezTo>
                <a:cubicBezTo>
                  <a:pt x="75339" y="4920"/>
                  <a:pt x="74195" y="5130"/>
                  <a:pt x="73132" y="5501"/>
                </a:cubicBezTo>
                <a:cubicBezTo>
                  <a:pt x="71856" y="5957"/>
                  <a:pt x="70670" y="6777"/>
                  <a:pt x="69637" y="7689"/>
                </a:cubicBezTo>
                <a:cubicBezTo>
                  <a:pt x="67600" y="9604"/>
                  <a:pt x="66141" y="11944"/>
                  <a:pt x="64500" y="14194"/>
                </a:cubicBezTo>
                <a:cubicBezTo>
                  <a:pt x="63710" y="15288"/>
                  <a:pt x="62798" y="16352"/>
                  <a:pt x="61886" y="17385"/>
                </a:cubicBezTo>
                <a:cubicBezTo>
                  <a:pt x="61430" y="17872"/>
                  <a:pt x="60944" y="18419"/>
                  <a:pt x="60457" y="18875"/>
                </a:cubicBezTo>
                <a:cubicBezTo>
                  <a:pt x="60184" y="19118"/>
                  <a:pt x="59940" y="19361"/>
                  <a:pt x="59697" y="19574"/>
                </a:cubicBezTo>
                <a:lnTo>
                  <a:pt x="58877" y="20273"/>
                </a:lnTo>
                <a:cubicBezTo>
                  <a:pt x="56810" y="22066"/>
                  <a:pt x="54469" y="23525"/>
                  <a:pt x="52007" y="24802"/>
                </a:cubicBezTo>
                <a:cubicBezTo>
                  <a:pt x="49545" y="26018"/>
                  <a:pt x="46931" y="26960"/>
                  <a:pt x="44226" y="27537"/>
                </a:cubicBezTo>
                <a:cubicBezTo>
                  <a:pt x="42888" y="27841"/>
                  <a:pt x="41521" y="28024"/>
                  <a:pt x="40153" y="28176"/>
                </a:cubicBezTo>
                <a:cubicBezTo>
                  <a:pt x="38785" y="28297"/>
                  <a:pt x="37387" y="28358"/>
                  <a:pt x="36019" y="28358"/>
                </a:cubicBezTo>
                <a:cubicBezTo>
                  <a:pt x="35814" y="28360"/>
                  <a:pt x="35609" y="28361"/>
                  <a:pt x="35403" y="28361"/>
                </a:cubicBezTo>
                <a:cubicBezTo>
                  <a:pt x="32839" y="28361"/>
                  <a:pt x="30254" y="28193"/>
                  <a:pt x="27721" y="28024"/>
                </a:cubicBezTo>
                <a:cubicBezTo>
                  <a:pt x="24955" y="27781"/>
                  <a:pt x="22219" y="27568"/>
                  <a:pt x="19453" y="27446"/>
                </a:cubicBezTo>
                <a:cubicBezTo>
                  <a:pt x="18794" y="27417"/>
                  <a:pt x="18128" y="27398"/>
                  <a:pt x="17462" y="27398"/>
                </a:cubicBezTo>
                <a:cubicBezTo>
                  <a:pt x="15365" y="27398"/>
                  <a:pt x="13253" y="27583"/>
                  <a:pt x="11247" y="28206"/>
                </a:cubicBezTo>
                <a:cubicBezTo>
                  <a:pt x="9940" y="28632"/>
                  <a:pt x="8693" y="29270"/>
                  <a:pt x="7629" y="30182"/>
                </a:cubicBezTo>
                <a:cubicBezTo>
                  <a:pt x="6596" y="31094"/>
                  <a:pt x="5745" y="32188"/>
                  <a:pt x="5015" y="33373"/>
                </a:cubicBezTo>
                <a:cubicBezTo>
                  <a:pt x="4256" y="34528"/>
                  <a:pt x="3617" y="35744"/>
                  <a:pt x="2797" y="36869"/>
                </a:cubicBezTo>
                <a:cubicBezTo>
                  <a:pt x="2037" y="38024"/>
                  <a:pt x="1125" y="39088"/>
                  <a:pt x="0" y="39878"/>
                </a:cubicBezTo>
                <a:cubicBezTo>
                  <a:pt x="1125" y="39118"/>
                  <a:pt x="2097" y="38054"/>
                  <a:pt x="2857" y="36899"/>
                </a:cubicBezTo>
                <a:cubicBezTo>
                  <a:pt x="3648" y="35775"/>
                  <a:pt x="4316" y="34559"/>
                  <a:pt x="5076" y="33404"/>
                </a:cubicBezTo>
                <a:cubicBezTo>
                  <a:pt x="5806" y="32279"/>
                  <a:pt x="6687" y="31185"/>
                  <a:pt x="7721" y="30243"/>
                </a:cubicBezTo>
                <a:cubicBezTo>
                  <a:pt x="8785" y="29392"/>
                  <a:pt x="10000" y="28723"/>
                  <a:pt x="11307" y="28328"/>
                </a:cubicBezTo>
                <a:cubicBezTo>
                  <a:pt x="13298" y="27694"/>
                  <a:pt x="15355" y="27516"/>
                  <a:pt x="17405" y="27516"/>
                </a:cubicBezTo>
                <a:cubicBezTo>
                  <a:pt x="18110" y="27516"/>
                  <a:pt x="18814" y="27537"/>
                  <a:pt x="19514" y="27568"/>
                </a:cubicBezTo>
                <a:cubicBezTo>
                  <a:pt x="22250" y="27689"/>
                  <a:pt x="25046" y="27902"/>
                  <a:pt x="27782" y="28145"/>
                </a:cubicBezTo>
                <a:cubicBezTo>
                  <a:pt x="30344" y="28342"/>
                  <a:pt x="32880" y="28513"/>
                  <a:pt x="35438" y="28513"/>
                </a:cubicBezTo>
                <a:cubicBezTo>
                  <a:pt x="35642" y="28513"/>
                  <a:pt x="35845" y="28512"/>
                  <a:pt x="36049" y="28510"/>
                </a:cubicBezTo>
                <a:cubicBezTo>
                  <a:pt x="37417" y="28510"/>
                  <a:pt x="38815" y="28449"/>
                  <a:pt x="40183" y="28328"/>
                </a:cubicBezTo>
                <a:cubicBezTo>
                  <a:pt x="41551" y="28206"/>
                  <a:pt x="42919" y="28024"/>
                  <a:pt x="44287" y="27720"/>
                </a:cubicBezTo>
                <a:cubicBezTo>
                  <a:pt x="46992" y="27142"/>
                  <a:pt x="49606" y="26200"/>
                  <a:pt x="52129" y="24984"/>
                </a:cubicBezTo>
                <a:cubicBezTo>
                  <a:pt x="54621" y="23768"/>
                  <a:pt x="56962" y="22249"/>
                  <a:pt x="59089" y="20455"/>
                </a:cubicBezTo>
                <a:lnTo>
                  <a:pt x="59880" y="19787"/>
                </a:lnTo>
                <a:cubicBezTo>
                  <a:pt x="60153" y="19543"/>
                  <a:pt x="60366" y="19270"/>
                  <a:pt x="60640" y="19057"/>
                </a:cubicBezTo>
                <a:cubicBezTo>
                  <a:pt x="61126" y="18601"/>
                  <a:pt x="61582" y="18054"/>
                  <a:pt x="62068" y="17568"/>
                </a:cubicBezTo>
                <a:cubicBezTo>
                  <a:pt x="62980" y="16534"/>
                  <a:pt x="63892" y="15470"/>
                  <a:pt x="64713" y="14346"/>
                </a:cubicBezTo>
                <a:cubicBezTo>
                  <a:pt x="66324" y="12096"/>
                  <a:pt x="67783" y="9756"/>
                  <a:pt x="69789" y="7841"/>
                </a:cubicBezTo>
                <a:cubicBezTo>
                  <a:pt x="70822" y="6929"/>
                  <a:pt x="71947" y="6139"/>
                  <a:pt x="73254" y="5683"/>
                </a:cubicBezTo>
                <a:cubicBezTo>
                  <a:pt x="74292" y="5303"/>
                  <a:pt x="75436" y="5113"/>
                  <a:pt x="76580" y="5113"/>
                </a:cubicBezTo>
                <a:cubicBezTo>
                  <a:pt x="76809" y="5113"/>
                  <a:pt x="77038" y="5121"/>
                  <a:pt x="77266" y="5136"/>
                </a:cubicBezTo>
                <a:cubicBezTo>
                  <a:pt x="80002" y="5379"/>
                  <a:pt x="82646" y="6504"/>
                  <a:pt x="84926" y="8023"/>
                </a:cubicBezTo>
                <a:cubicBezTo>
                  <a:pt x="87236" y="9513"/>
                  <a:pt x="89181" y="11519"/>
                  <a:pt x="91522" y="13008"/>
                </a:cubicBezTo>
                <a:cubicBezTo>
                  <a:pt x="92707" y="13768"/>
                  <a:pt x="93953" y="14346"/>
                  <a:pt x="95321" y="14650"/>
                </a:cubicBezTo>
                <a:cubicBezTo>
                  <a:pt x="95912" y="14784"/>
                  <a:pt x="96532" y="14859"/>
                  <a:pt x="97150" y="14859"/>
                </a:cubicBezTo>
                <a:cubicBezTo>
                  <a:pt x="97932" y="14859"/>
                  <a:pt x="98712" y="14739"/>
                  <a:pt x="99424" y="14467"/>
                </a:cubicBezTo>
                <a:cubicBezTo>
                  <a:pt x="100732" y="13951"/>
                  <a:pt x="101826" y="13008"/>
                  <a:pt x="102586" y="11823"/>
                </a:cubicBezTo>
                <a:cubicBezTo>
                  <a:pt x="103346" y="10668"/>
                  <a:pt x="103801" y="9270"/>
                  <a:pt x="103923" y="7932"/>
                </a:cubicBezTo>
                <a:cubicBezTo>
                  <a:pt x="104045" y="6564"/>
                  <a:pt x="103832" y="5136"/>
                  <a:pt x="103467" y="3798"/>
                </a:cubicBezTo>
                <a:cubicBezTo>
                  <a:pt x="103072" y="2492"/>
                  <a:pt x="102525" y="1246"/>
                  <a:pt x="101857" y="1"/>
                </a:cubicBezTo>
                <a:close/>
              </a:path>
            </a:pathLst>
          </a:custGeom>
          <a:solidFill>
            <a:schemeClr val="lt2"/>
          </a:solidFill>
          <a:ln w="2857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39" name="Google Shape;2039;p67"/>
          <p:cNvSpPr/>
          <p:nvPr/>
        </p:nvSpPr>
        <p:spPr>
          <a:xfrm rot="4205233" flipH="1">
            <a:off x="-1165141" y="3148898"/>
            <a:ext cx="2330278" cy="4945192"/>
          </a:xfrm>
          <a:custGeom>
            <a:avLst/>
            <a:gdLst/>
            <a:ahLst/>
            <a:cxnLst/>
            <a:rect l="l" t="t" r="r" b="b"/>
            <a:pathLst>
              <a:path w="44197" h="45496" extrusionOk="0">
                <a:moveTo>
                  <a:pt x="11236" y="0"/>
                </a:moveTo>
                <a:cubicBezTo>
                  <a:pt x="8915" y="0"/>
                  <a:pt x="6606" y="529"/>
                  <a:pt x="4682" y="1826"/>
                </a:cubicBezTo>
                <a:cubicBezTo>
                  <a:pt x="1764" y="3802"/>
                  <a:pt x="1" y="7449"/>
                  <a:pt x="396" y="11005"/>
                </a:cubicBezTo>
                <a:cubicBezTo>
                  <a:pt x="1490" y="21492"/>
                  <a:pt x="7053" y="31401"/>
                  <a:pt x="15320" y="37784"/>
                </a:cubicBezTo>
                <a:cubicBezTo>
                  <a:pt x="21909" y="42809"/>
                  <a:pt x="29753" y="45495"/>
                  <a:pt x="37799" y="45495"/>
                </a:cubicBezTo>
                <a:cubicBezTo>
                  <a:pt x="39924" y="45495"/>
                  <a:pt x="42063" y="45308"/>
                  <a:pt x="44196" y="44927"/>
                </a:cubicBezTo>
                <a:cubicBezTo>
                  <a:pt x="41552" y="40307"/>
                  <a:pt x="39880" y="35048"/>
                  <a:pt x="39333" y="29729"/>
                </a:cubicBezTo>
                <a:cubicBezTo>
                  <a:pt x="38877" y="24774"/>
                  <a:pt x="39333" y="19546"/>
                  <a:pt x="37236" y="15048"/>
                </a:cubicBezTo>
                <a:cubicBezTo>
                  <a:pt x="34622" y="9425"/>
                  <a:pt x="28694" y="6294"/>
                  <a:pt x="23102" y="3650"/>
                </a:cubicBezTo>
                <a:cubicBezTo>
                  <a:pt x="20184" y="2221"/>
                  <a:pt x="17235" y="853"/>
                  <a:pt x="14044" y="245"/>
                </a:cubicBezTo>
                <a:cubicBezTo>
                  <a:pt x="13122" y="87"/>
                  <a:pt x="12178" y="0"/>
                  <a:pt x="1123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40" name="Google Shape;2040;p67"/>
          <p:cNvSpPr/>
          <p:nvPr/>
        </p:nvSpPr>
        <p:spPr>
          <a:xfrm rot="2416497">
            <a:off x="-1853958" y="3691753"/>
            <a:ext cx="5850009" cy="2242171"/>
          </a:xfrm>
          <a:custGeom>
            <a:avLst/>
            <a:gdLst/>
            <a:ahLst/>
            <a:cxnLst/>
            <a:rect l="l" t="t" r="r" b="b"/>
            <a:pathLst>
              <a:path w="104045" h="39878" extrusionOk="0">
                <a:moveTo>
                  <a:pt x="101857" y="1"/>
                </a:moveTo>
                <a:lnTo>
                  <a:pt x="101857" y="1"/>
                </a:lnTo>
                <a:cubicBezTo>
                  <a:pt x="102525" y="1246"/>
                  <a:pt x="103072" y="2522"/>
                  <a:pt x="103406" y="3829"/>
                </a:cubicBezTo>
                <a:cubicBezTo>
                  <a:pt x="103771" y="5136"/>
                  <a:pt x="103953" y="6564"/>
                  <a:pt x="103832" y="7932"/>
                </a:cubicBezTo>
                <a:cubicBezTo>
                  <a:pt x="103710" y="9300"/>
                  <a:pt x="103254" y="10668"/>
                  <a:pt x="102494" y="11792"/>
                </a:cubicBezTo>
                <a:cubicBezTo>
                  <a:pt x="101795" y="12948"/>
                  <a:pt x="100671" y="13890"/>
                  <a:pt x="99394" y="14346"/>
                </a:cubicBezTo>
                <a:cubicBezTo>
                  <a:pt x="98681" y="14617"/>
                  <a:pt x="97911" y="14737"/>
                  <a:pt x="97137" y="14737"/>
                </a:cubicBezTo>
                <a:cubicBezTo>
                  <a:pt x="96526" y="14737"/>
                  <a:pt x="95912" y="14662"/>
                  <a:pt x="95321" y="14528"/>
                </a:cubicBezTo>
                <a:cubicBezTo>
                  <a:pt x="93984" y="14224"/>
                  <a:pt x="92737" y="13616"/>
                  <a:pt x="91552" y="12887"/>
                </a:cubicBezTo>
                <a:cubicBezTo>
                  <a:pt x="89212" y="11428"/>
                  <a:pt x="87266" y="9391"/>
                  <a:pt x="84956" y="7871"/>
                </a:cubicBezTo>
                <a:cubicBezTo>
                  <a:pt x="82646" y="6321"/>
                  <a:pt x="80002" y="5197"/>
                  <a:pt x="77236" y="4953"/>
                </a:cubicBezTo>
                <a:cubicBezTo>
                  <a:pt x="76980" y="4931"/>
                  <a:pt x="76723" y="4920"/>
                  <a:pt x="76465" y="4920"/>
                </a:cubicBezTo>
                <a:cubicBezTo>
                  <a:pt x="75339" y="4920"/>
                  <a:pt x="74195" y="5130"/>
                  <a:pt x="73132" y="5501"/>
                </a:cubicBezTo>
                <a:cubicBezTo>
                  <a:pt x="71856" y="5957"/>
                  <a:pt x="70670" y="6777"/>
                  <a:pt x="69637" y="7689"/>
                </a:cubicBezTo>
                <a:cubicBezTo>
                  <a:pt x="67600" y="9604"/>
                  <a:pt x="66141" y="11944"/>
                  <a:pt x="64500" y="14194"/>
                </a:cubicBezTo>
                <a:cubicBezTo>
                  <a:pt x="63710" y="15288"/>
                  <a:pt x="62798" y="16352"/>
                  <a:pt x="61886" y="17385"/>
                </a:cubicBezTo>
                <a:cubicBezTo>
                  <a:pt x="61430" y="17872"/>
                  <a:pt x="60944" y="18419"/>
                  <a:pt x="60457" y="18875"/>
                </a:cubicBezTo>
                <a:cubicBezTo>
                  <a:pt x="60184" y="19118"/>
                  <a:pt x="59940" y="19361"/>
                  <a:pt x="59697" y="19574"/>
                </a:cubicBezTo>
                <a:lnTo>
                  <a:pt x="58877" y="20273"/>
                </a:lnTo>
                <a:cubicBezTo>
                  <a:pt x="56810" y="22066"/>
                  <a:pt x="54469" y="23525"/>
                  <a:pt x="52007" y="24802"/>
                </a:cubicBezTo>
                <a:cubicBezTo>
                  <a:pt x="49545" y="26018"/>
                  <a:pt x="46931" y="26960"/>
                  <a:pt x="44226" y="27537"/>
                </a:cubicBezTo>
                <a:cubicBezTo>
                  <a:pt x="42888" y="27841"/>
                  <a:pt x="41521" y="28024"/>
                  <a:pt x="40153" y="28176"/>
                </a:cubicBezTo>
                <a:cubicBezTo>
                  <a:pt x="38785" y="28297"/>
                  <a:pt x="37387" y="28358"/>
                  <a:pt x="36019" y="28358"/>
                </a:cubicBezTo>
                <a:cubicBezTo>
                  <a:pt x="35814" y="28360"/>
                  <a:pt x="35609" y="28361"/>
                  <a:pt x="35403" y="28361"/>
                </a:cubicBezTo>
                <a:cubicBezTo>
                  <a:pt x="32839" y="28361"/>
                  <a:pt x="30254" y="28193"/>
                  <a:pt x="27721" y="28024"/>
                </a:cubicBezTo>
                <a:cubicBezTo>
                  <a:pt x="24955" y="27781"/>
                  <a:pt x="22219" y="27568"/>
                  <a:pt x="19453" y="27446"/>
                </a:cubicBezTo>
                <a:cubicBezTo>
                  <a:pt x="18794" y="27417"/>
                  <a:pt x="18128" y="27398"/>
                  <a:pt x="17462" y="27398"/>
                </a:cubicBezTo>
                <a:cubicBezTo>
                  <a:pt x="15365" y="27398"/>
                  <a:pt x="13253" y="27583"/>
                  <a:pt x="11247" y="28206"/>
                </a:cubicBezTo>
                <a:cubicBezTo>
                  <a:pt x="9940" y="28632"/>
                  <a:pt x="8693" y="29270"/>
                  <a:pt x="7629" y="30182"/>
                </a:cubicBezTo>
                <a:cubicBezTo>
                  <a:pt x="6596" y="31094"/>
                  <a:pt x="5745" y="32188"/>
                  <a:pt x="5015" y="33373"/>
                </a:cubicBezTo>
                <a:cubicBezTo>
                  <a:pt x="4256" y="34528"/>
                  <a:pt x="3617" y="35744"/>
                  <a:pt x="2797" y="36869"/>
                </a:cubicBezTo>
                <a:cubicBezTo>
                  <a:pt x="2037" y="38024"/>
                  <a:pt x="1125" y="39088"/>
                  <a:pt x="0" y="39878"/>
                </a:cubicBezTo>
                <a:cubicBezTo>
                  <a:pt x="1125" y="39118"/>
                  <a:pt x="2097" y="38054"/>
                  <a:pt x="2857" y="36899"/>
                </a:cubicBezTo>
                <a:cubicBezTo>
                  <a:pt x="3648" y="35775"/>
                  <a:pt x="4316" y="34559"/>
                  <a:pt x="5076" y="33404"/>
                </a:cubicBezTo>
                <a:cubicBezTo>
                  <a:pt x="5806" y="32279"/>
                  <a:pt x="6687" y="31185"/>
                  <a:pt x="7721" y="30243"/>
                </a:cubicBezTo>
                <a:cubicBezTo>
                  <a:pt x="8785" y="29392"/>
                  <a:pt x="10000" y="28723"/>
                  <a:pt x="11307" y="28328"/>
                </a:cubicBezTo>
                <a:cubicBezTo>
                  <a:pt x="13298" y="27694"/>
                  <a:pt x="15355" y="27516"/>
                  <a:pt x="17405" y="27516"/>
                </a:cubicBezTo>
                <a:cubicBezTo>
                  <a:pt x="18110" y="27516"/>
                  <a:pt x="18814" y="27537"/>
                  <a:pt x="19514" y="27568"/>
                </a:cubicBezTo>
                <a:cubicBezTo>
                  <a:pt x="22250" y="27689"/>
                  <a:pt x="25046" y="27902"/>
                  <a:pt x="27782" y="28145"/>
                </a:cubicBezTo>
                <a:cubicBezTo>
                  <a:pt x="30344" y="28342"/>
                  <a:pt x="32880" y="28513"/>
                  <a:pt x="35438" y="28513"/>
                </a:cubicBezTo>
                <a:cubicBezTo>
                  <a:pt x="35642" y="28513"/>
                  <a:pt x="35845" y="28512"/>
                  <a:pt x="36049" y="28510"/>
                </a:cubicBezTo>
                <a:cubicBezTo>
                  <a:pt x="37417" y="28510"/>
                  <a:pt x="38815" y="28449"/>
                  <a:pt x="40183" y="28328"/>
                </a:cubicBezTo>
                <a:cubicBezTo>
                  <a:pt x="41551" y="28206"/>
                  <a:pt x="42919" y="28024"/>
                  <a:pt x="44287" y="27720"/>
                </a:cubicBezTo>
                <a:cubicBezTo>
                  <a:pt x="46992" y="27142"/>
                  <a:pt x="49606" y="26200"/>
                  <a:pt x="52129" y="24984"/>
                </a:cubicBezTo>
                <a:cubicBezTo>
                  <a:pt x="54621" y="23768"/>
                  <a:pt x="56962" y="22249"/>
                  <a:pt x="59089" y="20455"/>
                </a:cubicBezTo>
                <a:lnTo>
                  <a:pt x="59880" y="19787"/>
                </a:lnTo>
                <a:cubicBezTo>
                  <a:pt x="60153" y="19543"/>
                  <a:pt x="60366" y="19270"/>
                  <a:pt x="60640" y="19057"/>
                </a:cubicBezTo>
                <a:cubicBezTo>
                  <a:pt x="61126" y="18601"/>
                  <a:pt x="61582" y="18054"/>
                  <a:pt x="62068" y="17568"/>
                </a:cubicBezTo>
                <a:cubicBezTo>
                  <a:pt x="62980" y="16534"/>
                  <a:pt x="63892" y="15470"/>
                  <a:pt x="64713" y="14346"/>
                </a:cubicBezTo>
                <a:cubicBezTo>
                  <a:pt x="66324" y="12096"/>
                  <a:pt x="67783" y="9756"/>
                  <a:pt x="69789" y="7841"/>
                </a:cubicBezTo>
                <a:cubicBezTo>
                  <a:pt x="70822" y="6929"/>
                  <a:pt x="71947" y="6139"/>
                  <a:pt x="73254" y="5683"/>
                </a:cubicBezTo>
                <a:cubicBezTo>
                  <a:pt x="74292" y="5303"/>
                  <a:pt x="75436" y="5113"/>
                  <a:pt x="76580" y="5113"/>
                </a:cubicBezTo>
                <a:cubicBezTo>
                  <a:pt x="76809" y="5113"/>
                  <a:pt x="77038" y="5121"/>
                  <a:pt x="77266" y="5136"/>
                </a:cubicBezTo>
                <a:cubicBezTo>
                  <a:pt x="80002" y="5379"/>
                  <a:pt x="82646" y="6504"/>
                  <a:pt x="84926" y="8023"/>
                </a:cubicBezTo>
                <a:cubicBezTo>
                  <a:pt x="87236" y="9513"/>
                  <a:pt x="89181" y="11519"/>
                  <a:pt x="91522" y="13008"/>
                </a:cubicBezTo>
                <a:cubicBezTo>
                  <a:pt x="92707" y="13768"/>
                  <a:pt x="93953" y="14346"/>
                  <a:pt x="95321" y="14650"/>
                </a:cubicBezTo>
                <a:cubicBezTo>
                  <a:pt x="95912" y="14784"/>
                  <a:pt x="96532" y="14859"/>
                  <a:pt x="97150" y="14859"/>
                </a:cubicBezTo>
                <a:cubicBezTo>
                  <a:pt x="97932" y="14859"/>
                  <a:pt x="98712" y="14739"/>
                  <a:pt x="99424" y="14467"/>
                </a:cubicBezTo>
                <a:cubicBezTo>
                  <a:pt x="100732" y="13951"/>
                  <a:pt x="101826" y="13008"/>
                  <a:pt x="102586" y="11823"/>
                </a:cubicBezTo>
                <a:cubicBezTo>
                  <a:pt x="103346" y="10668"/>
                  <a:pt x="103801" y="9270"/>
                  <a:pt x="103923" y="7932"/>
                </a:cubicBezTo>
                <a:cubicBezTo>
                  <a:pt x="104045" y="6564"/>
                  <a:pt x="103832" y="5136"/>
                  <a:pt x="103467" y="3798"/>
                </a:cubicBezTo>
                <a:cubicBezTo>
                  <a:pt x="103072" y="2492"/>
                  <a:pt x="102525" y="1246"/>
                  <a:pt x="101857" y="1"/>
                </a:cubicBezTo>
                <a:close/>
              </a:path>
            </a:pathLst>
          </a:custGeom>
          <a:solidFill>
            <a:schemeClr val="lt2"/>
          </a:solid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41" name="Google Shape;2041;p67"/>
          <p:cNvSpPr txBox="1">
            <a:spLocks noGrp="1"/>
          </p:cNvSpPr>
          <p:nvPr>
            <p:ph type="title"/>
          </p:nvPr>
        </p:nvSpPr>
        <p:spPr>
          <a:xfrm>
            <a:off x="690700" y="356616"/>
            <a:ext cx="7767600" cy="639900"/>
          </a:xfrm>
          <a:prstGeom prst="rect">
            <a:avLst/>
          </a:prstGeom>
        </p:spPr>
        <p:txBody>
          <a:bodyPr spcFirstLastPara="1" wrap="square" lIns="0" tIns="0" rIns="0" bIns="0" anchor="t" anchorCtr="0">
            <a:noAutofit/>
          </a:bodyPr>
          <a:lstStyle>
            <a:lvl1pPr lvl="0" algn="ctr" rtl="0">
              <a:spcBef>
                <a:spcPts val="0"/>
              </a:spcBef>
              <a:spcAft>
                <a:spcPts val="0"/>
              </a:spcAft>
              <a:buClr>
                <a:schemeClr val="accent2"/>
              </a:buClr>
              <a:buSzPts val="3600"/>
              <a:buNone/>
              <a:defRPr>
                <a:solidFill>
                  <a:schemeClr val="accent1"/>
                </a:solidFill>
              </a:defRPr>
            </a:lvl1pPr>
            <a:lvl2pPr lvl="1" algn="ctr" rtl="0">
              <a:spcBef>
                <a:spcPts val="0"/>
              </a:spcBef>
              <a:spcAft>
                <a:spcPts val="0"/>
              </a:spcAft>
              <a:buClr>
                <a:schemeClr val="accent2"/>
              </a:buClr>
              <a:buSzPts val="2800"/>
              <a:buNone/>
              <a:defRPr>
                <a:solidFill>
                  <a:schemeClr val="accent2"/>
                </a:solidFill>
              </a:defRPr>
            </a:lvl2pPr>
            <a:lvl3pPr lvl="2" algn="ctr" rtl="0">
              <a:spcBef>
                <a:spcPts val="0"/>
              </a:spcBef>
              <a:spcAft>
                <a:spcPts val="0"/>
              </a:spcAft>
              <a:buClr>
                <a:schemeClr val="accent2"/>
              </a:buClr>
              <a:buSzPts val="2800"/>
              <a:buNone/>
              <a:defRPr>
                <a:solidFill>
                  <a:schemeClr val="accent2"/>
                </a:solidFill>
              </a:defRPr>
            </a:lvl3pPr>
            <a:lvl4pPr lvl="3" algn="ctr" rtl="0">
              <a:spcBef>
                <a:spcPts val="0"/>
              </a:spcBef>
              <a:spcAft>
                <a:spcPts val="0"/>
              </a:spcAft>
              <a:buClr>
                <a:schemeClr val="accent2"/>
              </a:buClr>
              <a:buSzPts val="2800"/>
              <a:buNone/>
              <a:defRPr>
                <a:solidFill>
                  <a:schemeClr val="accent2"/>
                </a:solidFill>
              </a:defRPr>
            </a:lvl4pPr>
            <a:lvl5pPr lvl="4" algn="ctr" rtl="0">
              <a:spcBef>
                <a:spcPts val="0"/>
              </a:spcBef>
              <a:spcAft>
                <a:spcPts val="0"/>
              </a:spcAft>
              <a:buClr>
                <a:schemeClr val="accent2"/>
              </a:buClr>
              <a:buSzPts val="2800"/>
              <a:buNone/>
              <a:defRPr>
                <a:solidFill>
                  <a:schemeClr val="accent2"/>
                </a:solidFill>
              </a:defRPr>
            </a:lvl5pPr>
            <a:lvl6pPr lvl="5" algn="ctr" rtl="0">
              <a:spcBef>
                <a:spcPts val="0"/>
              </a:spcBef>
              <a:spcAft>
                <a:spcPts val="0"/>
              </a:spcAft>
              <a:buClr>
                <a:schemeClr val="accent2"/>
              </a:buClr>
              <a:buSzPts val="2800"/>
              <a:buNone/>
              <a:defRPr>
                <a:solidFill>
                  <a:schemeClr val="accent2"/>
                </a:solidFill>
              </a:defRPr>
            </a:lvl6pPr>
            <a:lvl7pPr lvl="6" algn="ctr" rtl="0">
              <a:spcBef>
                <a:spcPts val="0"/>
              </a:spcBef>
              <a:spcAft>
                <a:spcPts val="0"/>
              </a:spcAft>
              <a:buClr>
                <a:schemeClr val="accent2"/>
              </a:buClr>
              <a:buSzPts val="2800"/>
              <a:buNone/>
              <a:defRPr>
                <a:solidFill>
                  <a:schemeClr val="accent2"/>
                </a:solidFill>
              </a:defRPr>
            </a:lvl7pPr>
            <a:lvl8pPr lvl="7" algn="ctr" rtl="0">
              <a:spcBef>
                <a:spcPts val="0"/>
              </a:spcBef>
              <a:spcAft>
                <a:spcPts val="0"/>
              </a:spcAft>
              <a:buClr>
                <a:schemeClr val="accent2"/>
              </a:buClr>
              <a:buSzPts val="2800"/>
              <a:buNone/>
              <a:defRPr>
                <a:solidFill>
                  <a:schemeClr val="accent2"/>
                </a:solidFill>
              </a:defRPr>
            </a:lvl8pPr>
            <a:lvl9pPr lvl="8" algn="ctr" rtl="0">
              <a:spcBef>
                <a:spcPts val="0"/>
              </a:spcBef>
              <a:spcAft>
                <a:spcPts val="0"/>
              </a:spcAft>
              <a:buClr>
                <a:schemeClr val="accent2"/>
              </a:buClr>
              <a:buSzPts val="2800"/>
              <a:buNone/>
              <a:defRPr>
                <a:solidFill>
                  <a:schemeClr val="accent2"/>
                </a:solidFill>
              </a:defRPr>
            </a:lvl9pPr>
          </a:lstStyle>
          <a:p>
            <a:endParaRPr/>
          </a:p>
        </p:txBody>
      </p:sp>
      <p:grpSp>
        <p:nvGrpSpPr>
          <p:cNvPr id="2042" name="Google Shape;2042;p67"/>
          <p:cNvGrpSpPr/>
          <p:nvPr/>
        </p:nvGrpSpPr>
        <p:grpSpPr>
          <a:xfrm rot="-3625297">
            <a:off x="-690253" y="3773279"/>
            <a:ext cx="1143407" cy="1365753"/>
            <a:chOff x="2641650" y="1052550"/>
            <a:chExt cx="778700" cy="930125"/>
          </a:xfrm>
        </p:grpSpPr>
        <p:sp>
          <p:nvSpPr>
            <p:cNvPr id="2043" name="Google Shape;2043;p67"/>
            <p:cNvSpPr/>
            <p:nvPr/>
          </p:nvSpPr>
          <p:spPr>
            <a:xfrm>
              <a:off x="2922825" y="1529950"/>
              <a:ext cx="86650" cy="84575"/>
            </a:xfrm>
            <a:custGeom>
              <a:avLst/>
              <a:gdLst/>
              <a:ahLst/>
              <a:cxnLst/>
              <a:rect l="l" t="t" r="r" b="b"/>
              <a:pathLst>
                <a:path w="3466" h="3383" extrusionOk="0">
                  <a:moveTo>
                    <a:pt x="1733" y="0"/>
                  </a:moveTo>
                  <a:cubicBezTo>
                    <a:pt x="1451" y="0"/>
                    <a:pt x="1170" y="76"/>
                    <a:pt x="912" y="183"/>
                  </a:cubicBezTo>
                  <a:cubicBezTo>
                    <a:pt x="274" y="456"/>
                    <a:pt x="0" y="1216"/>
                    <a:pt x="30" y="1855"/>
                  </a:cubicBezTo>
                  <a:cubicBezTo>
                    <a:pt x="137" y="2736"/>
                    <a:pt x="877" y="3382"/>
                    <a:pt x="1715" y="3382"/>
                  </a:cubicBezTo>
                  <a:cubicBezTo>
                    <a:pt x="1831" y="3382"/>
                    <a:pt x="1949" y="3370"/>
                    <a:pt x="2067" y="3344"/>
                  </a:cubicBezTo>
                  <a:cubicBezTo>
                    <a:pt x="2979" y="3101"/>
                    <a:pt x="3465" y="2189"/>
                    <a:pt x="3313" y="1338"/>
                  </a:cubicBezTo>
                  <a:cubicBezTo>
                    <a:pt x="3252" y="882"/>
                    <a:pt x="2918" y="517"/>
                    <a:pt x="2553" y="274"/>
                  </a:cubicBezTo>
                  <a:cubicBezTo>
                    <a:pt x="2295" y="76"/>
                    <a:pt x="2014" y="0"/>
                    <a:pt x="17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44" name="Google Shape;2044;p67"/>
            <p:cNvSpPr/>
            <p:nvPr/>
          </p:nvSpPr>
          <p:spPr>
            <a:xfrm>
              <a:off x="3085075" y="1594825"/>
              <a:ext cx="89575" cy="63675"/>
            </a:xfrm>
            <a:custGeom>
              <a:avLst/>
              <a:gdLst/>
              <a:ahLst/>
              <a:cxnLst/>
              <a:rect l="l" t="t" r="r" b="b"/>
              <a:pathLst>
                <a:path w="3583" h="2547" extrusionOk="0">
                  <a:moveTo>
                    <a:pt x="1728" y="1"/>
                  </a:moveTo>
                  <a:cubicBezTo>
                    <a:pt x="1448" y="1"/>
                    <a:pt x="1158" y="105"/>
                    <a:pt x="896" y="354"/>
                  </a:cubicBezTo>
                  <a:cubicBezTo>
                    <a:pt x="1" y="1249"/>
                    <a:pt x="841" y="2546"/>
                    <a:pt x="1816" y="2546"/>
                  </a:cubicBezTo>
                  <a:cubicBezTo>
                    <a:pt x="2098" y="2546"/>
                    <a:pt x="2393" y="2437"/>
                    <a:pt x="2659" y="2178"/>
                  </a:cubicBezTo>
                  <a:cubicBezTo>
                    <a:pt x="3583" y="1301"/>
                    <a:pt x="2717" y="1"/>
                    <a:pt x="17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45" name="Google Shape;2045;p67"/>
            <p:cNvSpPr/>
            <p:nvPr/>
          </p:nvSpPr>
          <p:spPr>
            <a:xfrm>
              <a:off x="2987175" y="1706400"/>
              <a:ext cx="80400" cy="56325"/>
            </a:xfrm>
            <a:custGeom>
              <a:avLst/>
              <a:gdLst/>
              <a:ahLst/>
              <a:cxnLst/>
              <a:rect l="l" t="t" r="r" b="b"/>
              <a:pathLst>
                <a:path w="3216" h="2253" extrusionOk="0">
                  <a:moveTo>
                    <a:pt x="1553" y="1"/>
                  </a:moveTo>
                  <a:cubicBezTo>
                    <a:pt x="1311" y="1"/>
                    <a:pt x="1059" y="89"/>
                    <a:pt x="830" y="298"/>
                  </a:cubicBezTo>
                  <a:cubicBezTo>
                    <a:pt x="0" y="1081"/>
                    <a:pt x="762" y="2253"/>
                    <a:pt x="1642" y="2253"/>
                  </a:cubicBezTo>
                  <a:cubicBezTo>
                    <a:pt x="1890" y="2253"/>
                    <a:pt x="2147" y="2160"/>
                    <a:pt x="2381" y="1940"/>
                  </a:cubicBezTo>
                  <a:cubicBezTo>
                    <a:pt x="3216" y="1176"/>
                    <a:pt x="2440" y="1"/>
                    <a:pt x="15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46" name="Google Shape;2046;p67"/>
            <p:cNvSpPr/>
            <p:nvPr/>
          </p:nvSpPr>
          <p:spPr>
            <a:xfrm>
              <a:off x="2711500" y="1658375"/>
              <a:ext cx="79875" cy="67600"/>
            </a:xfrm>
            <a:custGeom>
              <a:avLst/>
              <a:gdLst/>
              <a:ahLst/>
              <a:cxnLst/>
              <a:rect l="l" t="t" r="r" b="b"/>
              <a:pathLst>
                <a:path w="3195" h="2704" extrusionOk="0">
                  <a:moveTo>
                    <a:pt x="1352" y="0"/>
                  </a:moveTo>
                  <a:cubicBezTo>
                    <a:pt x="1059" y="0"/>
                    <a:pt x="763" y="107"/>
                    <a:pt x="581" y="304"/>
                  </a:cubicBezTo>
                  <a:cubicBezTo>
                    <a:pt x="505" y="369"/>
                    <a:pt x="449" y="433"/>
                    <a:pt x="403" y="501"/>
                  </a:cubicBezTo>
                  <a:lnTo>
                    <a:pt x="403" y="501"/>
                  </a:lnTo>
                  <a:cubicBezTo>
                    <a:pt x="126" y="879"/>
                    <a:pt x="0" y="1470"/>
                    <a:pt x="277" y="1885"/>
                  </a:cubicBezTo>
                  <a:cubicBezTo>
                    <a:pt x="606" y="2415"/>
                    <a:pt x="1089" y="2703"/>
                    <a:pt x="1607" y="2703"/>
                  </a:cubicBezTo>
                  <a:cubicBezTo>
                    <a:pt x="1950" y="2703"/>
                    <a:pt x="2308" y="2577"/>
                    <a:pt x="2647" y="2310"/>
                  </a:cubicBezTo>
                  <a:cubicBezTo>
                    <a:pt x="3195" y="1885"/>
                    <a:pt x="3164" y="943"/>
                    <a:pt x="2708" y="517"/>
                  </a:cubicBezTo>
                  <a:cubicBezTo>
                    <a:pt x="2469" y="305"/>
                    <a:pt x="2184" y="168"/>
                    <a:pt x="1898" y="124"/>
                  </a:cubicBezTo>
                  <a:lnTo>
                    <a:pt x="1898" y="124"/>
                  </a:lnTo>
                  <a:cubicBezTo>
                    <a:pt x="1828" y="91"/>
                    <a:pt x="1754" y="66"/>
                    <a:pt x="1678" y="48"/>
                  </a:cubicBezTo>
                  <a:lnTo>
                    <a:pt x="1678" y="48"/>
                  </a:lnTo>
                  <a:cubicBezTo>
                    <a:pt x="1574" y="16"/>
                    <a:pt x="1463" y="0"/>
                    <a:pt x="13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47" name="Google Shape;2047;p67"/>
            <p:cNvSpPr/>
            <p:nvPr/>
          </p:nvSpPr>
          <p:spPr>
            <a:xfrm>
              <a:off x="2812250" y="1404200"/>
              <a:ext cx="72650" cy="51550"/>
            </a:xfrm>
            <a:custGeom>
              <a:avLst/>
              <a:gdLst/>
              <a:ahLst/>
              <a:cxnLst/>
              <a:rect l="l" t="t" r="r" b="b"/>
              <a:pathLst>
                <a:path w="2906" h="2062" extrusionOk="0">
                  <a:moveTo>
                    <a:pt x="1443" y="0"/>
                  </a:moveTo>
                  <a:cubicBezTo>
                    <a:pt x="1218" y="0"/>
                    <a:pt x="986" y="85"/>
                    <a:pt x="776" y="289"/>
                  </a:cubicBezTo>
                  <a:cubicBezTo>
                    <a:pt x="0" y="993"/>
                    <a:pt x="696" y="2061"/>
                    <a:pt x="1486" y="2061"/>
                  </a:cubicBezTo>
                  <a:cubicBezTo>
                    <a:pt x="1719" y="2061"/>
                    <a:pt x="1960" y="1969"/>
                    <a:pt x="2174" y="1748"/>
                  </a:cubicBezTo>
                  <a:cubicBezTo>
                    <a:pt x="2906" y="1039"/>
                    <a:pt x="2225" y="0"/>
                    <a:pt x="14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48" name="Google Shape;2048;p67"/>
            <p:cNvSpPr/>
            <p:nvPr/>
          </p:nvSpPr>
          <p:spPr>
            <a:xfrm>
              <a:off x="3030100" y="1453050"/>
              <a:ext cx="78900" cy="67150"/>
            </a:xfrm>
            <a:custGeom>
              <a:avLst/>
              <a:gdLst/>
              <a:ahLst/>
              <a:cxnLst/>
              <a:rect l="l" t="t" r="r" b="b"/>
              <a:pathLst>
                <a:path w="3156" h="2686" extrusionOk="0">
                  <a:moveTo>
                    <a:pt x="1914" y="0"/>
                  </a:moveTo>
                  <a:cubicBezTo>
                    <a:pt x="1668" y="0"/>
                    <a:pt x="1424" y="80"/>
                    <a:pt x="1241" y="250"/>
                  </a:cubicBezTo>
                  <a:cubicBezTo>
                    <a:pt x="815" y="706"/>
                    <a:pt x="299" y="1131"/>
                    <a:pt x="116" y="1739"/>
                  </a:cubicBezTo>
                  <a:cubicBezTo>
                    <a:pt x="1" y="2144"/>
                    <a:pt x="297" y="2686"/>
                    <a:pt x="719" y="2686"/>
                  </a:cubicBezTo>
                  <a:cubicBezTo>
                    <a:pt x="741" y="2686"/>
                    <a:pt x="763" y="2684"/>
                    <a:pt x="785" y="2681"/>
                  </a:cubicBezTo>
                  <a:cubicBezTo>
                    <a:pt x="1423" y="2620"/>
                    <a:pt x="1879" y="2286"/>
                    <a:pt x="2426" y="1921"/>
                  </a:cubicBezTo>
                  <a:cubicBezTo>
                    <a:pt x="2943" y="1587"/>
                    <a:pt x="3156" y="949"/>
                    <a:pt x="2761" y="402"/>
                  </a:cubicBezTo>
                  <a:cubicBezTo>
                    <a:pt x="2570" y="141"/>
                    <a:pt x="2241" y="0"/>
                    <a:pt x="19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49" name="Google Shape;2049;p67"/>
            <p:cNvSpPr/>
            <p:nvPr/>
          </p:nvSpPr>
          <p:spPr>
            <a:xfrm>
              <a:off x="2854850" y="1711625"/>
              <a:ext cx="59625" cy="42450"/>
            </a:xfrm>
            <a:custGeom>
              <a:avLst/>
              <a:gdLst/>
              <a:ahLst/>
              <a:cxnLst/>
              <a:rect l="l" t="t" r="r" b="b"/>
              <a:pathLst>
                <a:path w="2385" h="1698" extrusionOk="0">
                  <a:moveTo>
                    <a:pt x="1152" y="1"/>
                  </a:moveTo>
                  <a:cubicBezTo>
                    <a:pt x="963" y="1"/>
                    <a:pt x="767" y="72"/>
                    <a:pt x="591" y="241"/>
                  </a:cubicBezTo>
                  <a:cubicBezTo>
                    <a:pt x="1" y="832"/>
                    <a:pt x="548" y="1698"/>
                    <a:pt x="1193" y="1698"/>
                  </a:cubicBezTo>
                  <a:cubicBezTo>
                    <a:pt x="1377" y="1698"/>
                    <a:pt x="1570" y="1626"/>
                    <a:pt x="1746" y="1457"/>
                  </a:cubicBezTo>
                  <a:cubicBezTo>
                    <a:pt x="2384" y="866"/>
                    <a:pt x="1810" y="1"/>
                    <a:pt x="11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50" name="Google Shape;2050;p67"/>
            <p:cNvSpPr/>
            <p:nvPr/>
          </p:nvSpPr>
          <p:spPr>
            <a:xfrm>
              <a:off x="2664675" y="1516975"/>
              <a:ext cx="84725" cy="59250"/>
            </a:xfrm>
            <a:custGeom>
              <a:avLst/>
              <a:gdLst/>
              <a:ahLst/>
              <a:cxnLst/>
              <a:rect l="l" t="t" r="r" b="b"/>
              <a:pathLst>
                <a:path w="3389" h="2370" extrusionOk="0">
                  <a:moveTo>
                    <a:pt x="1680" y="0"/>
                  </a:moveTo>
                  <a:cubicBezTo>
                    <a:pt x="1418" y="0"/>
                    <a:pt x="1147" y="100"/>
                    <a:pt x="903" y="337"/>
                  </a:cubicBezTo>
                  <a:cubicBezTo>
                    <a:pt x="1" y="1121"/>
                    <a:pt x="825" y="2369"/>
                    <a:pt x="1750" y="2369"/>
                  </a:cubicBezTo>
                  <a:cubicBezTo>
                    <a:pt x="2009" y="2369"/>
                    <a:pt x="2275" y="2272"/>
                    <a:pt x="2514" y="2039"/>
                  </a:cubicBezTo>
                  <a:cubicBezTo>
                    <a:pt x="3388" y="1212"/>
                    <a:pt x="2592" y="0"/>
                    <a:pt x="16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51" name="Google Shape;2051;p67"/>
            <p:cNvSpPr/>
            <p:nvPr/>
          </p:nvSpPr>
          <p:spPr>
            <a:xfrm>
              <a:off x="3084675" y="1927225"/>
              <a:ext cx="60050" cy="55450"/>
            </a:xfrm>
            <a:custGeom>
              <a:avLst/>
              <a:gdLst/>
              <a:ahLst/>
              <a:cxnLst/>
              <a:rect l="l" t="t" r="r" b="b"/>
              <a:pathLst>
                <a:path w="2402" h="2218" extrusionOk="0">
                  <a:moveTo>
                    <a:pt x="1008" y="1"/>
                  </a:moveTo>
                  <a:cubicBezTo>
                    <a:pt x="854" y="1"/>
                    <a:pt x="698" y="48"/>
                    <a:pt x="547" y="158"/>
                  </a:cubicBezTo>
                  <a:cubicBezTo>
                    <a:pt x="91" y="553"/>
                    <a:pt x="0" y="1161"/>
                    <a:pt x="395" y="1556"/>
                  </a:cubicBezTo>
                  <a:lnTo>
                    <a:pt x="821" y="1952"/>
                  </a:lnTo>
                  <a:cubicBezTo>
                    <a:pt x="993" y="2123"/>
                    <a:pt x="1213" y="2218"/>
                    <a:pt x="1433" y="2218"/>
                  </a:cubicBezTo>
                  <a:cubicBezTo>
                    <a:pt x="1601" y="2218"/>
                    <a:pt x="1770" y="2162"/>
                    <a:pt x="1915" y="2043"/>
                  </a:cubicBezTo>
                  <a:cubicBezTo>
                    <a:pt x="2219" y="1800"/>
                    <a:pt x="2402" y="1313"/>
                    <a:pt x="2158" y="979"/>
                  </a:cubicBezTo>
                  <a:cubicBezTo>
                    <a:pt x="2067" y="827"/>
                    <a:pt x="1946" y="675"/>
                    <a:pt x="1824" y="462"/>
                  </a:cubicBezTo>
                  <a:cubicBezTo>
                    <a:pt x="1620" y="197"/>
                    <a:pt x="1321" y="1"/>
                    <a:pt x="10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52" name="Google Shape;2052;p67"/>
            <p:cNvSpPr/>
            <p:nvPr/>
          </p:nvSpPr>
          <p:spPr>
            <a:xfrm>
              <a:off x="3199500" y="1813800"/>
              <a:ext cx="53900" cy="37125"/>
            </a:xfrm>
            <a:custGeom>
              <a:avLst/>
              <a:gdLst/>
              <a:ahLst/>
              <a:cxnLst/>
              <a:rect l="l" t="t" r="r" b="b"/>
              <a:pathLst>
                <a:path w="2156" h="1485" extrusionOk="0">
                  <a:moveTo>
                    <a:pt x="1054" y="0"/>
                  </a:moveTo>
                  <a:cubicBezTo>
                    <a:pt x="893" y="0"/>
                    <a:pt x="726" y="59"/>
                    <a:pt x="575" y="197"/>
                  </a:cubicBezTo>
                  <a:cubicBezTo>
                    <a:pt x="0" y="699"/>
                    <a:pt x="519" y="1484"/>
                    <a:pt x="1121" y="1484"/>
                  </a:cubicBezTo>
                  <a:cubicBezTo>
                    <a:pt x="1284" y="1484"/>
                    <a:pt x="1453" y="1427"/>
                    <a:pt x="1608" y="1291"/>
                  </a:cubicBezTo>
                  <a:cubicBezTo>
                    <a:pt x="2156" y="767"/>
                    <a:pt x="1640" y="0"/>
                    <a:pt x="10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53" name="Google Shape;2053;p67"/>
            <p:cNvSpPr/>
            <p:nvPr/>
          </p:nvSpPr>
          <p:spPr>
            <a:xfrm>
              <a:off x="2914100" y="1844850"/>
              <a:ext cx="69925" cy="49850"/>
            </a:xfrm>
            <a:custGeom>
              <a:avLst/>
              <a:gdLst/>
              <a:ahLst/>
              <a:cxnLst/>
              <a:rect l="l" t="t" r="r" b="b"/>
              <a:pathLst>
                <a:path w="2797" h="1994" extrusionOk="0">
                  <a:moveTo>
                    <a:pt x="1339" y="1"/>
                  </a:moveTo>
                  <a:cubicBezTo>
                    <a:pt x="1128" y="1"/>
                    <a:pt x="910" y="78"/>
                    <a:pt x="714" y="262"/>
                  </a:cubicBezTo>
                  <a:cubicBezTo>
                    <a:pt x="1" y="951"/>
                    <a:pt x="682" y="1994"/>
                    <a:pt x="1449" y="1994"/>
                  </a:cubicBezTo>
                  <a:cubicBezTo>
                    <a:pt x="1663" y="1994"/>
                    <a:pt x="1883" y="1913"/>
                    <a:pt x="2082" y="1721"/>
                  </a:cubicBezTo>
                  <a:cubicBezTo>
                    <a:pt x="2797" y="1029"/>
                    <a:pt x="2109" y="1"/>
                    <a:pt x="13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54" name="Google Shape;2054;p67"/>
            <p:cNvSpPr/>
            <p:nvPr/>
          </p:nvSpPr>
          <p:spPr>
            <a:xfrm>
              <a:off x="2990125" y="1303025"/>
              <a:ext cx="76175" cy="54025"/>
            </a:xfrm>
            <a:custGeom>
              <a:avLst/>
              <a:gdLst/>
              <a:ahLst/>
              <a:cxnLst/>
              <a:rect l="l" t="t" r="r" b="b"/>
              <a:pathLst>
                <a:path w="3047" h="2161" extrusionOk="0">
                  <a:moveTo>
                    <a:pt x="1485" y="0"/>
                  </a:moveTo>
                  <a:cubicBezTo>
                    <a:pt x="1254" y="0"/>
                    <a:pt x="1016" y="87"/>
                    <a:pt x="804" y="293"/>
                  </a:cubicBezTo>
                  <a:cubicBezTo>
                    <a:pt x="1" y="1025"/>
                    <a:pt x="720" y="2161"/>
                    <a:pt x="1552" y="2161"/>
                  </a:cubicBezTo>
                  <a:cubicBezTo>
                    <a:pt x="1791" y="2161"/>
                    <a:pt x="2039" y="2067"/>
                    <a:pt x="2263" y="1843"/>
                  </a:cubicBezTo>
                  <a:cubicBezTo>
                    <a:pt x="3046" y="1107"/>
                    <a:pt x="2309" y="0"/>
                    <a:pt x="14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55" name="Google Shape;2055;p67"/>
            <p:cNvSpPr/>
            <p:nvPr/>
          </p:nvSpPr>
          <p:spPr>
            <a:xfrm>
              <a:off x="3220200" y="1557425"/>
              <a:ext cx="86350" cy="60875"/>
            </a:xfrm>
            <a:custGeom>
              <a:avLst/>
              <a:gdLst/>
              <a:ahLst/>
              <a:cxnLst/>
              <a:rect l="l" t="t" r="r" b="b"/>
              <a:pathLst>
                <a:path w="3454" h="2435" extrusionOk="0">
                  <a:moveTo>
                    <a:pt x="1680" y="1"/>
                  </a:moveTo>
                  <a:cubicBezTo>
                    <a:pt x="1417" y="1"/>
                    <a:pt x="1146" y="98"/>
                    <a:pt x="902" y="330"/>
                  </a:cubicBezTo>
                  <a:cubicBezTo>
                    <a:pt x="0" y="1160"/>
                    <a:pt x="820" y="2434"/>
                    <a:pt x="1773" y="2434"/>
                  </a:cubicBezTo>
                  <a:cubicBezTo>
                    <a:pt x="2041" y="2434"/>
                    <a:pt x="2320" y="2333"/>
                    <a:pt x="2573" y="2093"/>
                  </a:cubicBezTo>
                  <a:cubicBezTo>
                    <a:pt x="3453" y="1261"/>
                    <a:pt x="2622" y="1"/>
                    <a:pt x="16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56" name="Google Shape;2056;p67"/>
            <p:cNvSpPr/>
            <p:nvPr/>
          </p:nvSpPr>
          <p:spPr>
            <a:xfrm>
              <a:off x="2840750" y="1546550"/>
              <a:ext cx="42525" cy="30300"/>
            </a:xfrm>
            <a:custGeom>
              <a:avLst/>
              <a:gdLst/>
              <a:ahLst/>
              <a:cxnLst/>
              <a:rect l="l" t="t" r="r" b="b"/>
              <a:pathLst>
                <a:path w="1701" h="1212" extrusionOk="0">
                  <a:moveTo>
                    <a:pt x="813" y="0"/>
                  </a:moveTo>
                  <a:cubicBezTo>
                    <a:pt x="684" y="0"/>
                    <a:pt x="549" y="47"/>
                    <a:pt x="426" y="157"/>
                  </a:cubicBezTo>
                  <a:cubicBezTo>
                    <a:pt x="0" y="583"/>
                    <a:pt x="403" y="1211"/>
                    <a:pt x="860" y="1211"/>
                  </a:cubicBezTo>
                  <a:cubicBezTo>
                    <a:pt x="990" y="1211"/>
                    <a:pt x="1125" y="1160"/>
                    <a:pt x="1247" y="1039"/>
                  </a:cubicBezTo>
                  <a:cubicBezTo>
                    <a:pt x="1701" y="632"/>
                    <a:pt x="1290" y="0"/>
                    <a:pt x="8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57" name="Google Shape;2057;p67"/>
            <p:cNvSpPr/>
            <p:nvPr/>
          </p:nvSpPr>
          <p:spPr>
            <a:xfrm>
              <a:off x="2641650" y="1300600"/>
              <a:ext cx="69175" cy="64875"/>
            </a:xfrm>
            <a:custGeom>
              <a:avLst/>
              <a:gdLst/>
              <a:ahLst/>
              <a:cxnLst/>
              <a:rect l="l" t="t" r="r" b="b"/>
              <a:pathLst>
                <a:path w="2767" h="2595" extrusionOk="0">
                  <a:moveTo>
                    <a:pt x="1065" y="0"/>
                  </a:moveTo>
                  <a:cubicBezTo>
                    <a:pt x="867" y="0"/>
                    <a:pt x="670" y="59"/>
                    <a:pt x="487" y="208"/>
                  </a:cubicBezTo>
                  <a:cubicBezTo>
                    <a:pt x="31" y="542"/>
                    <a:pt x="1" y="1150"/>
                    <a:pt x="183" y="1636"/>
                  </a:cubicBezTo>
                  <a:cubicBezTo>
                    <a:pt x="393" y="2202"/>
                    <a:pt x="848" y="2594"/>
                    <a:pt x="1349" y="2594"/>
                  </a:cubicBezTo>
                  <a:cubicBezTo>
                    <a:pt x="1575" y="2594"/>
                    <a:pt x="1811" y="2515"/>
                    <a:pt x="2037" y="2335"/>
                  </a:cubicBezTo>
                  <a:cubicBezTo>
                    <a:pt x="2767" y="1849"/>
                    <a:pt x="2736" y="785"/>
                    <a:pt x="2007" y="329"/>
                  </a:cubicBezTo>
                  <a:cubicBezTo>
                    <a:pt x="1723" y="159"/>
                    <a:pt x="1392" y="0"/>
                    <a:pt x="10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58" name="Google Shape;2058;p67"/>
            <p:cNvSpPr/>
            <p:nvPr/>
          </p:nvSpPr>
          <p:spPr>
            <a:xfrm>
              <a:off x="2824675" y="1103425"/>
              <a:ext cx="80925" cy="56350"/>
            </a:xfrm>
            <a:custGeom>
              <a:avLst/>
              <a:gdLst/>
              <a:ahLst/>
              <a:cxnLst/>
              <a:rect l="l" t="t" r="r" b="b"/>
              <a:pathLst>
                <a:path w="3237" h="2254" extrusionOk="0">
                  <a:moveTo>
                    <a:pt x="1569" y="0"/>
                  </a:moveTo>
                  <a:cubicBezTo>
                    <a:pt x="1319" y="0"/>
                    <a:pt x="1060" y="93"/>
                    <a:pt x="826" y="313"/>
                  </a:cubicBezTo>
                  <a:cubicBezTo>
                    <a:pt x="0" y="1091"/>
                    <a:pt x="766" y="2254"/>
                    <a:pt x="1648" y="2254"/>
                  </a:cubicBezTo>
                  <a:cubicBezTo>
                    <a:pt x="1903" y="2254"/>
                    <a:pt x="2168" y="2156"/>
                    <a:pt x="2406" y="1924"/>
                  </a:cubicBezTo>
                  <a:cubicBezTo>
                    <a:pt x="3236" y="1166"/>
                    <a:pt x="2457" y="0"/>
                    <a:pt x="15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59" name="Google Shape;2059;p67"/>
            <p:cNvSpPr/>
            <p:nvPr/>
          </p:nvSpPr>
          <p:spPr>
            <a:xfrm>
              <a:off x="2806825" y="1305425"/>
              <a:ext cx="53125" cy="37600"/>
            </a:xfrm>
            <a:custGeom>
              <a:avLst/>
              <a:gdLst/>
              <a:ahLst/>
              <a:cxnLst/>
              <a:rect l="l" t="t" r="r" b="b"/>
              <a:pathLst>
                <a:path w="2125" h="1504" extrusionOk="0">
                  <a:moveTo>
                    <a:pt x="1031" y="1"/>
                  </a:moveTo>
                  <a:cubicBezTo>
                    <a:pt x="873" y="1"/>
                    <a:pt x="712" y="59"/>
                    <a:pt x="567" y="197"/>
                  </a:cubicBezTo>
                  <a:cubicBezTo>
                    <a:pt x="0" y="740"/>
                    <a:pt x="498" y="1503"/>
                    <a:pt x="1090" y="1503"/>
                  </a:cubicBezTo>
                  <a:cubicBezTo>
                    <a:pt x="1260" y="1503"/>
                    <a:pt x="1438" y="1441"/>
                    <a:pt x="1600" y="1291"/>
                  </a:cubicBezTo>
                  <a:cubicBezTo>
                    <a:pt x="2124" y="767"/>
                    <a:pt x="1603" y="1"/>
                    <a:pt x="10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60" name="Google Shape;2060;p67"/>
            <p:cNvSpPr/>
            <p:nvPr/>
          </p:nvSpPr>
          <p:spPr>
            <a:xfrm>
              <a:off x="3298875" y="1915225"/>
              <a:ext cx="92900" cy="65575"/>
            </a:xfrm>
            <a:custGeom>
              <a:avLst/>
              <a:gdLst/>
              <a:ahLst/>
              <a:cxnLst/>
              <a:rect l="l" t="t" r="r" b="b"/>
              <a:pathLst>
                <a:path w="3716" h="2623" extrusionOk="0">
                  <a:moveTo>
                    <a:pt x="1818" y="0"/>
                  </a:moveTo>
                  <a:cubicBezTo>
                    <a:pt x="1527" y="0"/>
                    <a:pt x="1223" y="108"/>
                    <a:pt x="946" y="365"/>
                  </a:cubicBezTo>
                  <a:cubicBezTo>
                    <a:pt x="0" y="1264"/>
                    <a:pt x="895" y="2623"/>
                    <a:pt x="1911" y="2623"/>
                  </a:cubicBezTo>
                  <a:cubicBezTo>
                    <a:pt x="2201" y="2623"/>
                    <a:pt x="2500" y="2512"/>
                    <a:pt x="2770" y="2249"/>
                  </a:cubicBezTo>
                  <a:cubicBezTo>
                    <a:pt x="3716" y="1327"/>
                    <a:pt x="2840" y="0"/>
                    <a:pt x="18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61" name="Google Shape;2061;p67"/>
            <p:cNvSpPr/>
            <p:nvPr/>
          </p:nvSpPr>
          <p:spPr>
            <a:xfrm>
              <a:off x="3352825" y="1772100"/>
              <a:ext cx="67525" cy="47275"/>
            </a:xfrm>
            <a:custGeom>
              <a:avLst/>
              <a:gdLst/>
              <a:ahLst/>
              <a:cxnLst/>
              <a:rect l="l" t="t" r="r" b="b"/>
              <a:pathLst>
                <a:path w="2701" h="1891" extrusionOk="0">
                  <a:moveTo>
                    <a:pt x="1325" y="1"/>
                  </a:moveTo>
                  <a:cubicBezTo>
                    <a:pt x="1124" y="1"/>
                    <a:pt x="918" y="76"/>
                    <a:pt x="733" y="254"/>
                  </a:cubicBezTo>
                  <a:cubicBezTo>
                    <a:pt x="1" y="916"/>
                    <a:pt x="628" y="1890"/>
                    <a:pt x="1373" y="1890"/>
                  </a:cubicBezTo>
                  <a:cubicBezTo>
                    <a:pt x="1585" y="1890"/>
                    <a:pt x="1807" y="1811"/>
                    <a:pt x="2010" y="1622"/>
                  </a:cubicBezTo>
                  <a:cubicBezTo>
                    <a:pt x="2700" y="979"/>
                    <a:pt x="2049" y="1"/>
                    <a:pt x="132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62" name="Google Shape;2062;p67"/>
            <p:cNvSpPr/>
            <p:nvPr/>
          </p:nvSpPr>
          <p:spPr>
            <a:xfrm>
              <a:off x="3105175" y="1300600"/>
              <a:ext cx="81450" cy="56650"/>
            </a:xfrm>
            <a:custGeom>
              <a:avLst/>
              <a:gdLst/>
              <a:ahLst/>
              <a:cxnLst/>
              <a:rect l="l" t="t" r="r" b="b"/>
              <a:pathLst>
                <a:path w="3258" h="2266" extrusionOk="0">
                  <a:moveTo>
                    <a:pt x="1610" y="0"/>
                  </a:moveTo>
                  <a:cubicBezTo>
                    <a:pt x="1355" y="0"/>
                    <a:pt x="1091" y="97"/>
                    <a:pt x="852" y="329"/>
                  </a:cubicBezTo>
                  <a:cubicBezTo>
                    <a:pt x="1" y="1086"/>
                    <a:pt x="768" y="2266"/>
                    <a:pt x="1666" y="2266"/>
                  </a:cubicBezTo>
                  <a:cubicBezTo>
                    <a:pt x="1923" y="2266"/>
                    <a:pt x="2190" y="2170"/>
                    <a:pt x="2433" y="1940"/>
                  </a:cubicBezTo>
                  <a:cubicBezTo>
                    <a:pt x="3258" y="1162"/>
                    <a:pt x="2492" y="0"/>
                    <a:pt x="16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63" name="Google Shape;2063;p67"/>
            <p:cNvSpPr/>
            <p:nvPr/>
          </p:nvSpPr>
          <p:spPr>
            <a:xfrm>
              <a:off x="2950725" y="1052550"/>
              <a:ext cx="73825" cy="52075"/>
            </a:xfrm>
            <a:custGeom>
              <a:avLst/>
              <a:gdLst/>
              <a:ahLst/>
              <a:cxnLst/>
              <a:rect l="l" t="t" r="r" b="b"/>
              <a:pathLst>
                <a:path w="2953" h="2083" extrusionOk="0">
                  <a:moveTo>
                    <a:pt x="1410" y="0"/>
                  </a:moveTo>
                  <a:cubicBezTo>
                    <a:pt x="1183" y="0"/>
                    <a:pt x="949" y="84"/>
                    <a:pt x="738" y="282"/>
                  </a:cubicBezTo>
                  <a:cubicBezTo>
                    <a:pt x="0" y="996"/>
                    <a:pt x="716" y="2083"/>
                    <a:pt x="1514" y="2083"/>
                  </a:cubicBezTo>
                  <a:cubicBezTo>
                    <a:pt x="1735" y="2083"/>
                    <a:pt x="1962" y="1999"/>
                    <a:pt x="2167" y="1801"/>
                  </a:cubicBezTo>
                  <a:cubicBezTo>
                    <a:pt x="2952" y="1087"/>
                    <a:pt x="2228" y="0"/>
                    <a:pt x="14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only title 4">
  <p:cSld name="CUSTOM_2_1_1_2_1_1_1_1">
    <p:bg>
      <p:bgPr>
        <a:solidFill>
          <a:schemeClr val="lt2"/>
        </a:solidFill>
        <a:effectLst/>
      </p:bgPr>
    </p:bg>
    <p:spTree>
      <p:nvGrpSpPr>
        <p:cNvPr id="1" name="Shape 2064"/>
        <p:cNvGrpSpPr/>
        <p:nvPr/>
      </p:nvGrpSpPr>
      <p:grpSpPr>
        <a:xfrm>
          <a:off x="0" y="0"/>
          <a:ext cx="0" cy="0"/>
          <a:chOff x="0" y="0"/>
          <a:chExt cx="0" cy="0"/>
        </a:xfrm>
      </p:grpSpPr>
      <p:sp>
        <p:nvSpPr>
          <p:cNvPr id="2065" name="Google Shape;2065;p68"/>
          <p:cNvSpPr/>
          <p:nvPr/>
        </p:nvSpPr>
        <p:spPr>
          <a:xfrm rot="5867702" flipH="1">
            <a:off x="8417201" y="-2487758"/>
            <a:ext cx="4017494" cy="4975520"/>
          </a:xfrm>
          <a:custGeom>
            <a:avLst/>
            <a:gdLst/>
            <a:ahLst/>
            <a:cxnLst/>
            <a:rect l="l" t="t" r="r" b="b"/>
            <a:pathLst>
              <a:path w="51673" h="78800" extrusionOk="0">
                <a:moveTo>
                  <a:pt x="42850" y="1"/>
                </a:moveTo>
                <a:cubicBezTo>
                  <a:pt x="42070" y="1"/>
                  <a:pt x="41195" y="61"/>
                  <a:pt x="40214" y="187"/>
                </a:cubicBezTo>
                <a:cubicBezTo>
                  <a:pt x="34287" y="947"/>
                  <a:pt x="27751" y="2618"/>
                  <a:pt x="21794" y="5324"/>
                </a:cubicBezTo>
                <a:cubicBezTo>
                  <a:pt x="13374" y="9153"/>
                  <a:pt x="5988" y="15050"/>
                  <a:pt x="2645" y="23409"/>
                </a:cubicBezTo>
                <a:cubicBezTo>
                  <a:pt x="760" y="28151"/>
                  <a:pt x="243" y="33318"/>
                  <a:pt x="91" y="38424"/>
                </a:cubicBezTo>
                <a:cubicBezTo>
                  <a:pt x="0" y="42345"/>
                  <a:pt x="91" y="46449"/>
                  <a:pt x="1520" y="50157"/>
                </a:cubicBezTo>
                <a:cubicBezTo>
                  <a:pt x="2584" y="52893"/>
                  <a:pt x="4286" y="55324"/>
                  <a:pt x="5988" y="57665"/>
                </a:cubicBezTo>
                <a:cubicBezTo>
                  <a:pt x="11034" y="64747"/>
                  <a:pt x="16444" y="72103"/>
                  <a:pt x="24226" y="75993"/>
                </a:cubicBezTo>
                <a:cubicBezTo>
                  <a:pt x="27721" y="77726"/>
                  <a:pt x="31612" y="78699"/>
                  <a:pt x="35502" y="78790"/>
                </a:cubicBezTo>
                <a:cubicBezTo>
                  <a:pt x="35707" y="78796"/>
                  <a:pt x="35912" y="78799"/>
                  <a:pt x="36118" y="78799"/>
                </a:cubicBezTo>
                <a:cubicBezTo>
                  <a:pt x="37903" y="78799"/>
                  <a:pt x="39730" y="78547"/>
                  <a:pt x="41338" y="77756"/>
                </a:cubicBezTo>
                <a:cubicBezTo>
                  <a:pt x="43557" y="76662"/>
                  <a:pt x="45199" y="74595"/>
                  <a:pt x="46445" y="72407"/>
                </a:cubicBezTo>
                <a:cubicBezTo>
                  <a:pt x="51673" y="63288"/>
                  <a:pt x="51278" y="52163"/>
                  <a:pt x="50791" y="41677"/>
                </a:cubicBezTo>
                <a:cubicBezTo>
                  <a:pt x="50335" y="32011"/>
                  <a:pt x="49880" y="22375"/>
                  <a:pt x="49424" y="12770"/>
                </a:cubicBezTo>
                <a:cubicBezTo>
                  <a:pt x="49066" y="5637"/>
                  <a:pt x="50380" y="1"/>
                  <a:pt x="4285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66" name="Google Shape;2066;p68"/>
          <p:cNvSpPr/>
          <p:nvPr/>
        </p:nvSpPr>
        <p:spPr>
          <a:xfrm rot="2416497">
            <a:off x="3262617" y="-2113684"/>
            <a:ext cx="5850009" cy="2242171"/>
          </a:xfrm>
          <a:custGeom>
            <a:avLst/>
            <a:gdLst/>
            <a:ahLst/>
            <a:cxnLst/>
            <a:rect l="l" t="t" r="r" b="b"/>
            <a:pathLst>
              <a:path w="104045" h="39878" extrusionOk="0">
                <a:moveTo>
                  <a:pt x="101857" y="1"/>
                </a:moveTo>
                <a:lnTo>
                  <a:pt x="101857" y="1"/>
                </a:lnTo>
                <a:cubicBezTo>
                  <a:pt x="102525" y="1246"/>
                  <a:pt x="103072" y="2522"/>
                  <a:pt x="103406" y="3829"/>
                </a:cubicBezTo>
                <a:cubicBezTo>
                  <a:pt x="103771" y="5136"/>
                  <a:pt x="103953" y="6564"/>
                  <a:pt x="103832" y="7932"/>
                </a:cubicBezTo>
                <a:cubicBezTo>
                  <a:pt x="103710" y="9300"/>
                  <a:pt x="103254" y="10668"/>
                  <a:pt x="102494" y="11792"/>
                </a:cubicBezTo>
                <a:cubicBezTo>
                  <a:pt x="101795" y="12948"/>
                  <a:pt x="100671" y="13890"/>
                  <a:pt x="99394" y="14346"/>
                </a:cubicBezTo>
                <a:cubicBezTo>
                  <a:pt x="98681" y="14617"/>
                  <a:pt x="97911" y="14737"/>
                  <a:pt x="97137" y="14737"/>
                </a:cubicBezTo>
                <a:cubicBezTo>
                  <a:pt x="96526" y="14737"/>
                  <a:pt x="95912" y="14662"/>
                  <a:pt x="95321" y="14528"/>
                </a:cubicBezTo>
                <a:cubicBezTo>
                  <a:pt x="93984" y="14224"/>
                  <a:pt x="92737" y="13616"/>
                  <a:pt x="91552" y="12887"/>
                </a:cubicBezTo>
                <a:cubicBezTo>
                  <a:pt x="89212" y="11428"/>
                  <a:pt x="87266" y="9391"/>
                  <a:pt x="84956" y="7871"/>
                </a:cubicBezTo>
                <a:cubicBezTo>
                  <a:pt x="82646" y="6321"/>
                  <a:pt x="80002" y="5197"/>
                  <a:pt x="77236" y="4953"/>
                </a:cubicBezTo>
                <a:cubicBezTo>
                  <a:pt x="76980" y="4931"/>
                  <a:pt x="76723" y="4920"/>
                  <a:pt x="76465" y="4920"/>
                </a:cubicBezTo>
                <a:cubicBezTo>
                  <a:pt x="75339" y="4920"/>
                  <a:pt x="74195" y="5130"/>
                  <a:pt x="73132" y="5501"/>
                </a:cubicBezTo>
                <a:cubicBezTo>
                  <a:pt x="71856" y="5957"/>
                  <a:pt x="70670" y="6777"/>
                  <a:pt x="69637" y="7689"/>
                </a:cubicBezTo>
                <a:cubicBezTo>
                  <a:pt x="67600" y="9604"/>
                  <a:pt x="66141" y="11944"/>
                  <a:pt x="64500" y="14194"/>
                </a:cubicBezTo>
                <a:cubicBezTo>
                  <a:pt x="63710" y="15288"/>
                  <a:pt x="62798" y="16352"/>
                  <a:pt x="61886" y="17385"/>
                </a:cubicBezTo>
                <a:cubicBezTo>
                  <a:pt x="61430" y="17872"/>
                  <a:pt x="60944" y="18419"/>
                  <a:pt x="60457" y="18875"/>
                </a:cubicBezTo>
                <a:cubicBezTo>
                  <a:pt x="60184" y="19118"/>
                  <a:pt x="59940" y="19361"/>
                  <a:pt x="59697" y="19574"/>
                </a:cubicBezTo>
                <a:lnTo>
                  <a:pt x="58877" y="20273"/>
                </a:lnTo>
                <a:cubicBezTo>
                  <a:pt x="56810" y="22066"/>
                  <a:pt x="54469" y="23525"/>
                  <a:pt x="52007" y="24802"/>
                </a:cubicBezTo>
                <a:cubicBezTo>
                  <a:pt x="49545" y="26018"/>
                  <a:pt x="46931" y="26960"/>
                  <a:pt x="44226" y="27537"/>
                </a:cubicBezTo>
                <a:cubicBezTo>
                  <a:pt x="42888" y="27841"/>
                  <a:pt x="41521" y="28024"/>
                  <a:pt x="40153" y="28176"/>
                </a:cubicBezTo>
                <a:cubicBezTo>
                  <a:pt x="38785" y="28297"/>
                  <a:pt x="37387" y="28358"/>
                  <a:pt x="36019" y="28358"/>
                </a:cubicBezTo>
                <a:cubicBezTo>
                  <a:pt x="35814" y="28360"/>
                  <a:pt x="35609" y="28361"/>
                  <a:pt x="35403" y="28361"/>
                </a:cubicBezTo>
                <a:cubicBezTo>
                  <a:pt x="32839" y="28361"/>
                  <a:pt x="30254" y="28193"/>
                  <a:pt x="27721" y="28024"/>
                </a:cubicBezTo>
                <a:cubicBezTo>
                  <a:pt x="24955" y="27781"/>
                  <a:pt x="22219" y="27568"/>
                  <a:pt x="19453" y="27446"/>
                </a:cubicBezTo>
                <a:cubicBezTo>
                  <a:pt x="18794" y="27417"/>
                  <a:pt x="18128" y="27398"/>
                  <a:pt x="17462" y="27398"/>
                </a:cubicBezTo>
                <a:cubicBezTo>
                  <a:pt x="15365" y="27398"/>
                  <a:pt x="13253" y="27583"/>
                  <a:pt x="11247" y="28206"/>
                </a:cubicBezTo>
                <a:cubicBezTo>
                  <a:pt x="9940" y="28632"/>
                  <a:pt x="8693" y="29270"/>
                  <a:pt x="7629" y="30182"/>
                </a:cubicBezTo>
                <a:cubicBezTo>
                  <a:pt x="6596" y="31094"/>
                  <a:pt x="5745" y="32188"/>
                  <a:pt x="5015" y="33373"/>
                </a:cubicBezTo>
                <a:cubicBezTo>
                  <a:pt x="4256" y="34528"/>
                  <a:pt x="3617" y="35744"/>
                  <a:pt x="2797" y="36869"/>
                </a:cubicBezTo>
                <a:cubicBezTo>
                  <a:pt x="2037" y="38024"/>
                  <a:pt x="1125" y="39088"/>
                  <a:pt x="0" y="39878"/>
                </a:cubicBezTo>
                <a:cubicBezTo>
                  <a:pt x="1125" y="39118"/>
                  <a:pt x="2097" y="38054"/>
                  <a:pt x="2857" y="36899"/>
                </a:cubicBezTo>
                <a:cubicBezTo>
                  <a:pt x="3648" y="35775"/>
                  <a:pt x="4316" y="34559"/>
                  <a:pt x="5076" y="33404"/>
                </a:cubicBezTo>
                <a:cubicBezTo>
                  <a:pt x="5806" y="32279"/>
                  <a:pt x="6687" y="31185"/>
                  <a:pt x="7721" y="30243"/>
                </a:cubicBezTo>
                <a:cubicBezTo>
                  <a:pt x="8785" y="29392"/>
                  <a:pt x="10000" y="28723"/>
                  <a:pt x="11307" y="28328"/>
                </a:cubicBezTo>
                <a:cubicBezTo>
                  <a:pt x="13298" y="27694"/>
                  <a:pt x="15355" y="27516"/>
                  <a:pt x="17405" y="27516"/>
                </a:cubicBezTo>
                <a:cubicBezTo>
                  <a:pt x="18110" y="27516"/>
                  <a:pt x="18814" y="27537"/>
                  <a:pt x="19514" y="27568"/>
                </a:cubicBezTo>
                <a:cubicBezTo>
                  <a:pt x="22250" y="27689"/>
                  <a:pt x="25046" y="27902"/>
                  <a:pt x="27782" y="28145"/>
                </a:cubicBezTo>
                <a:cubicBezTo>
                  <a:pt x="30344" y="28342"/>
                  <a:pt x="32880" y="28513"/>
                  <a:pt x="35438" y="28513"/>
                </a:cubicBezTo>
                <a:cubicBezTo>
                  <a:pt x="35642" y="28513"/>
                  <a:pt x="35845" y="28512"/>
                  <a:pt x="36049" y="28510"/>
                </a:cubicBezTo>
                <a:cubicBezTo>
                  <a:pt x="37417" y="28510"/>
                  <a:pt x="38815" y="28449"/>
                  <a:pt x="40183" y="28328"/>
                </a:cubicBezTo>
                <a:cubicBezTo>
                  <a:pt x="41551" y="28206"/>
                  <a:pt x="42919" y="28024"/>
                  <a:pt x="44287" y="27720"/>
                </a:cubicBezTo>
                <a:cubicBezTo>
                  <a:pt x="46992" y="27142"/>
                  <a:pt x="49606" y="26200"/>
                  <a:pt x="52129" y="24984"/>
                </a:cubicBezTo>
                <a:cubicBezTo>
                  <a:pt x="54621" y="23768"/>
                  <a:pt x="56962" y="22249"/>
                  <a:pt x="59089" y="20455"/>
                </a:cubicBezTo>
                <a:lnTo>
                  <a:pt x="59880" y="19787"/>
                </a:lnTo>
                <a:cubicBezTo>
                  <a:pt x="60153" y="19543"/>
                  <a:pt x="60366" y="19270"/>
                  <a:pt x="60640" y="19057"/>
                </a:cubicBezTo>
                <a:cubicBezTo>
                  <a:pt x="61126" y="18601"/>
                  <a:pt x="61582" y="18054"/>
                  <a:pt x="62068" y="17568"/>
                </a:cubicBezTo>
                <a:cubicBezTo>
                  <a:pt x="62980" y="16534"/>
                  <a:pt x="63892" y="15470"/>
                  <a:pt x="64713" y="14346"/>
                </a:cubicBezTo>
                <a:cubicBezTo>
                  <a:pt x="66324" y="12096"/>
                  <a:pt x="67783" y="9756"/>
                  <a:pt x="69789" y="7841"/>
                </a:cubicBezTo>
                <a:cubicBezTo>
                  <a:pt x="70822" y="6929"/>
                  <a:pt x="71947" y="6139"/>
                  <a:pt x="73254" y="5683"/>
                </a:cubicBezTo>
                <a:cubicBezTo>
                  <a:pt x="74292" y="5303"/>
                  <a:pt x="75436" y="5113"/>
                  <a:pt x="76580" y="5113"/>
                </a:cubicBezTo>
                <a:cubicBezTo>
                  <a:pt x="76809" y="5113"/>
                  <a:pt x="77038" y="5121"/>
                  <a:pt x="77266" y="5136"/>
                </a:cubicBezTo>
                <a:cubicBezTo>
                  <a:pt x="80002" y="5379"/>
                  <a:pt x="82646" y="6504"/>
                  <a:pt x="84926" y="8023"/>
                </a:cubicBezTo>
                <a:cubicBezTo>
                  <a:pt x="87236" y="9513"/>
                  <a:pt x="89181" y="11519"/>
                  <a:pt x="91522" y="13008"/>
                </a:cubicBezTo>
                <a:cubicBezTo>
                  <a:pt x="92707" y="13768"/>
                  <a:pt x="93953" y="14346"/>
                  <a:pt x="95321" y="14650"/>
                </a:cubicBezTo>
                <a:cubicBezTo>
                  <a:pt x="95912" y="14784"/>
                  <a:pt x="96532" y="14859"/>
                  <a:pt x="97150" y="14859"/>
                </a:cubicBezTo>
                <a:cubicBezTo>
                  <a:pt x="97932" y="14859"/>
                  <a:pt x="98712" y="14739"/>
                  <a:pt x="99424" y="14467"/>
                </a:cubicBezTo>
                <a:cubicBezTo>
                  <a:pt x="100732" y="13951"/>
                  <a:pt x="101826" y="13008"/>
                  <a:pt x="102586" y="11823"/>
                </a:cubicBezTo>
                <a:cubicBezTo>
                  <a:pt x="103346" y="10668"/>
                  <a:pt x="103801" y="9270"/>
                  <a:pt x="103923" y="7932"/>
                </a:cubicBezTo>
                <a:cubicBezTo>
                  <a:pt x="104045" y="6564"/>
                  <a:pt x="103832" y="5136"/>
                  <a:pt x="103467" y="3798"/>
                </a:cubicBezTo>
                <a:cubicBezTo>
                  <a:pt x="103072" y="2492"/>
                  <a:pt x="102525" y="1246"/>
                  <a:pt x="101857" y="1"/>
                </a:cubicBezTo>
                <a:close/>
              </a:path>
            </a:pathLst>
          </a:custGeom>
          <a:solidFill>
            <a:schemeClr val="lt2"/>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2067" name="Google Shape;2067;p68"/>
          <p:cNvGrpSpPr/>
          <p:nvPr/>
        </p:nvGrpSpPr>
        <p:grpSpPr>
          <a:xfrm rot="-3625297">
            <a:off x="8735147" y="-355346"/>
            <a:ext cx="1143407" cy="1365753"/>
            <a:chOff x="2641650" y="1052550"/>
            <a:chExt cx="778700" cy="930125"/>
          </a:xfrm>
        </p:grpSpPr>
        <p:sp>
          <p:nvSpPr>
            <p:cNvPr id="2068" name="Google Shape;2068;p68"/>
            <p:cNvSpPr/>
            <p:nvPr/>
          </p:nvSpPr>
          <p:spPr>
            <a:xfrm>
              <a:off x="2922825" y="1529950"/>
              <a:ext cx="86650" cy="84575"/>
            </a:xfrm>
            <a:custGeom>
              <a:avLst/>
              <a:gdLst/>
              <a:ahLst/>
              <a:cxnLst/>
              <a:rect l="l" t="t" r="r" b="b"/>
              <a:pathLst>
                <a:path w="3466" h="3383" extrusionOk="0">
                  <a:moveTo>
                    <a:pt x="1733" y="0"/>
                  </a:moveTo>
                  <a:cubicBezTo>
                    <a:pt x="1451" y="0"/>
                    <a:pt x="1170" y="76"/>
                    <a:pt x="912" y="183"/>
                  </a:cubicBezTo>
                  <a:cubicBezTo>
                    <a:pt x="274" y="456"/>
                    <a:pt x="0" y="1216"/>
                    <a:pt x="30" y="1855"/>
                  </a:cubicBezTo>
                  <a:cubicBezTo>
                    <a:pt x="137" y="2736"/>
                    <a:pt x="877" y="3382"/>
                    <a:pt x="1715" y="3382"/>
                  </a:cubicBezTo>
                  <a:cubicBezTo>
                    <a:pt x="1831" y="3382"/>
                    <a:pt x="1949" y="3370"/>
                    <a:pt x="2067" y="3344"/>
                  </a:cubicBezTo>
                  <a:cubicBezTo>
                    <a:pt x="2979" y="3101"/>
                    <a:pt x="3465" y="2189"/>
                    <a:pt x="3313" y="1338"/>
                  </a:cubicBezTo>
                  <a:cubicBezTo>
                    <a:pt x="3252" y="882"/>
                    <a:pt x="2918" y="517"/>
                    <a:pt x="2553" y="274"/>
                  </a:cubicBezTo>
                  <a:cubicBezTo>
                    <a:pt x="2295" y="76"/>
                    <a:pt x="2014" y="0"/>
                    <a:pt x="17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69" name="Google Shape;2069;p68"/>
            <p:cNvSpPr/>
            <p:nvPr/>
          </p:nvSpPr>
          <p:spPr>
            <a:xfrm>
              <a:off x="3085075" y="1594825"/>
              <a:ext cx="89575" cy="63675"/>
            </a:xfrm>
            <a:custGeom>
              <a:avLst/>
              <a:gdLst/>
              <a:ahLst/>
              <a:cxnLst/>
              <a:rect l="l" t="t" r="r" b="b"/>
              <a:pathLst>
                <a:path w="3583" h="2547" extrusionOk="0">
                  <a:moveTo>
                    <a:pt x="1728" y="1"/>
                  </a:moveTo>
                  <a:cubicBezTo>
                    <a:pt x="1448" y="1"/>
                    <a:pt x="1158" y="105"/>
                    <a:pt x="896" y="354"/>
                  </a:cubicBezTo>
                  <a:cubicBezTo>
                    <a:pt x="1" y="1249"/>
                    <a:pt x="841" y="2546"/>
                    <a:pt x="1816" y="2546"/>
                  </a:cubicBezTo>
                  <a:cubicBezTo>
                    <a:pt x="2098" y="2546"/>
                    <a:pt x="2393" y="2437"/>
                    <a:pt x="2659" y="2178"/>
                  </a:cubicBezTo>
                  <a:cubicBezTo>
                    <a:pt x="3583" y="1301"/>
                    <a:pt x="2717" y="1"/>
                    <a:pt x="17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70" name="Google Shape;2070;p68"/>
            <p:cNvSpPr/>
            <p:nvPr/>
          </p:nvSpPr>
          <p:spPr>
            <a:xfrm>
              <a:off x="2987175" y="1706400"/>
              <a:ext cx="80400" cy="56325"/>
            </a:xfrm>
            <a:custGeom>
              <a:avLst/>
              <a:gdLst/>
              <a:ahLst/>
              <a:cxnLst/>
              <a:rect l="l" t="t" r="r" b="b"/>
              <a:pathLst>
                <a:path w="3216" h="2253" extrusionOk="0">
                  <a:moveTo>
                    <a:pt x="1553" y="1"/>
                  </a:moveTo>
                  <a:cubicBezTo>
                    <a:pt x="1311" y="1"/>
                    <a:pt x="1059" y="89"/>
                    <a:pt x="830" y="298"/>
                  </a:cubicBezTo>
                  <a:cubicBezTo>
                    <a:pt x="0" y="1081"/>
                    <a:pt x="762" y="2253"/>
                    <a:pt x="1642" y="2253"/>
                  </a:cubicBezTo>
                  <a:cubicBezTo>
                    <a:pt x="1890" y="2253"/>
                    <a:pt x="2147" y="2160"/>
                    <a:pt x="2381" y="1940"/>
                  </a:cubicBezTo>
                  <a:cubicBezTo>
                    <a:pt x="3216" y="1176"/>
                    <a:pt x="2440" y="1"/>
                    <a:pt x="15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71" name="Google Shape;2071;p68"/>
            <p:cNvSpPr/>
            <p:nvPr/>
          </p:nvSpPr>
          <p:spPr>
            <a:xfrm>
              <a:off x="2711500" y="1658375"/>
              <a:ext cx="79875" cy="67600"/>
            </a:xfrm>
            <a:custGeom>
              <a:avLst/>
              <a:gdLst/>
              <a:ahLst/>
              <a:cxnLst/>
              <a:rect l="l" t="t" r="r" b="b"/>
              <a:pathLst>
                <a:path w="3195" h="2704" extrusionOk="0">
                  <a:moveTo>
                    <a:pt x="1352" y="0"/>
                  </a:moveTo>
                  <a:cubicBezTo>
                    <a:pt x="1059" y="0"/>
                    <a:pt x="763" y="107"/>
                    <a:pt x="581" y="304"/>
                  </a:cubicBezTo>
                  <a:cubicBezTo>
                    <a:pt x="505" y="369"/>
                    <a:pt x="449" y="433"/>
                    <a:pt x="403" y="501"/>
                  </a:cubicBezTo>
                  <a:lnTo>
                    <a:pt x="403" y="501"/>
                  </a:lnTo>
                  <a:cubicBezTo>
                    <a:pt x="126" y="879"/>
                    <a:pt x="0" y="1470"/>
                    <a:pt x="277" y="1885"/>
                  </a:cubicBezTo>
                  <a:cubicBezTo>
                    <a:pt x="606" y="2415"/>
                    <a:pt x="1089" y="2703"/>
                    <a:pt x="1607" y="2703"/>
                  </a:cubicBezTo>
                  <a:cubicBezTo>
                    <a:pt x="1950" y="2703"/>
                    <a:pt x="2308" y="2577"/>
                    <a:pt x="2647" y="2310"/>
                  </a:cubicBezTo>
                  <a:cubicBezTo>
                    <a:pt x="3195" y="1885"/>
                    <a:pt x="3164" y="943"/>
                    <a:pt x="2708" y="517"/>
                  </a:cubicBezTo>
                  <a:cubicBezTo>
                    <a:pt x="2469" y="305"/>
                    <a:pt x="2184" y="168"/>
                    <a:pt x="1898" y="124"/>
                  </a:cubicBezTo>
                  <a:lnTo>
                    <a:pt x="1898" y="124"/>
                  </a:lnTo>
                  <a:cubicBezTo>
                    <a:pt x="1828" y="91"/>
                    <a:pt x="1754" y="66"/>
                    <a:pt x="1678" y="48"/>
                  </a:cubicBezTo>
                  <a:lnTo>
                    <a:pt x="1678" y="48"/>
                  </a:lnTo>
                  <a:cubicBezTo>
                    <a:pt x="1574" y="16"/>
                    <a:pt x="1463" y="0"/>
                    <a:pt x="13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72" name="Google Shape;2072;p68"/>
            <p:cNvSpPr/>
            <p:nvPr/>
          </p:nvSpPr>
          <p:spPr>
            <a:xfrm>
              <a:off x="2812250" y="1404200"/>
              <a:ext cx="72650" cy="51550"/>
            </a:xfrm>
            <a:custGeom>
              <a:avLst/>
              <a:gdLst/>
              <a:ahLst/>
              <a:cxnLst/>
              <a:rect l="l" t="t" r="r" b="b"/>
              <a:pathLst>
                <a:path w="2906" h="2062" extrusionOk="0">
                  <a:moveTo>
                    <a:pt x="1443" y="0"/>
                  </a:moveTo>
                  <a:cubicBezTo>
                    <a:pt x="1218" y="0"/>
                    <a:pt x="986" y="85"/>
                    <a:pt x="776" y="289"/>
                  </a:cubicBezTo>
                  <a:cubicBezTo>
                    <a:pt x="0" y="993"/>
                    <a:pt x="696" y="2061"/>
                    <a:pt x="1486" y="2061"/>
                  </a:cubicBezTo>
                  <a:cubicBezTo>
                    <a:pt x="1719" y="2061"/>
                    <a:pt x="1960" y="1969"/>
                    <a:pt x="2174" y="1748"/>
                  </a:cubicBezTo>
                  <a:cubicBezTo>
                    <a:pt x="2906" y="1039"/>
                    <a:pt x="2225" y="0"/>
                    <a:pt x="14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73" name="Google Shape;2073;p68"/>
            <p:cNvSpPr/>
            <p:nvPr/>
          </p:nvSpPr>
          <p:spPr>
            <a:xfrm>
              <a:off x="3030100" y="1453050"/>
              <a:ext cx="78900" cy="67150"/>
            </a:xfrm>
            <a:custGeom>
              <a:avLst/>
              <a:gdLst/>
              <a:ahLst/>
              <a:cxnLst/>
              <a:rect l="l" t="t" r="r" b="b"/>
              <a:pathLst>
                <a:path w="3156" h="2686" extrusionOk="0">
                  <a:moveTo>
                    <a:pt x="1914" y="0"/>
                  </a:moveTo>
                  <a:cubicBezTo>
                    <a:pt x="1668" y="0"/>
                    <a:pt x="1424" y="80"/>
                    <a:pt x="1241" y="250"/>
                  </a:cubicBezTo>
                  <a:cubicBezTo>
                    <a:pt x="815" y="706"/>
                    <a:pt x="299" y="1131"/>
                    <a:pt x="116" y="1739"/>
                  </a:cubicBezTo>
                  <a:cubicBezTo>
                    <a:pt x="1" y="2144"/>
                    <a:pt x="297" y="2686"/>
                    <a:pt x="719" y="2686"/>
                  </a:cubicBezTo>
                  <a:cubicBezTo>
                    <a:pt x="741" y="2686"/>
                    <a:pt x="763" y="2684"/>
                    <a:pt x="785" y="2681"/>
                  </a:cubicBezTo>
                  <a:cubicBezTo>
                    <a:pt x="1423" y="2620"/>
                    <a:pt x="1879" y="2286"/>
                    <a:pt x="2426" y="1921"/>
                  </a:cubicBezTo>
                  <a:cubicBezTo>
                    <a:pt x="2943" y="1587"/>
                    <a:pt x="3156" y="949"/>
                    <a:pt x="2761" y="402"/>
                  </a:cubicBezTo>
                  <a:cubicBezTo>
                    <a:pt x="2570" y="141"/>
                    <a:pt x="2241" y="0"/>
                    <a:pt x="19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74" name="Google Shape;2074;p68"/>
            <p:cNvSpPr/>
            <p:nvPr/>
          </p:nvSpPr>
          <p:spPr>
            <a:xfrm>
              <a:off x="2854850" y="1711625"/>
              <a:ext cx="59625" cy="42450"/>
            </a:xfrm>
            <a:custGeom>
              <a:avLst/>
              <a:gdLst/>
              <a:ahLst/>
              <a:cxnLst/>
              <a:rect l="l" t="t" r="r" b="b"/>
              <a:pathLst>
                <a:path w="2385" h="1698" extrusionOk="0">
                  <a:moveTo>
                    <a:pt x="1152" y="1"/>
                  </a:moveTo>
                  <a:cubicBezTo>
                    <a:pt x="963" y="1"/>
                    <a:pt x="767" y="72"/>
                    <a:pt x="591" y="241"/>
                  </a:cubicBezTo>
                  <a:cubicBezTo>
                    <a:pt x="1" y="832"/>
                    <a:pt x="548" y="1698"/>
                    <a:pt x="1193" y="1698"/>
                  </a:cubicBezTo>
                  <a:cubicBezTo>
                    <a:pt x="1377" y="1698"/>
                    <a:pt x="1570" y="1626"/>
                    <a:pt x="1746" y="1457"/>
                  </a:cubicBezTo>
                  <a:cubicBezTo>
                    <a:pt x="2384" y="866"/>
                    <a:pt x="1810" y="1"/>
                    <a:pt x="11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75" name="Google Shape;2075;p68"/>
            <p:cNvSpPr/>
            <p:nvPr/>
          </p:nvSpPr>
          <p:spPr>
            <a:xfrm>
              <a:off x="2664675" y="1516975"/>
              <a:ext cx="84725" cy="59250"/>
            </a:xfrm>
            <a:custGeom>
              <a:avLst/>
              <a:gdLst/>
              <a:ahLst/>
              <a:cxnLst/>
              <a:rect l="l" t="t" r="r" b="b"/>
              <a:pathLst>
                <a:path w="3389" h="2370" extrusionOk="0">
                  <a:moveTo>
                    <a:pt x="1680" y="0"/>
                  </a:moveTo>
                  <a:cubicBezTo>
                    <a:pt x="1418" y="0"/>
                    <a:pt x="1147" y="100"/>
                    <a:pt x="903" y="337"/>
                  </a:cubicBezTo>
                  <a:cubicBezTo>
                    <a:pt x="1" y="1121"/>
                    <a:pt x="825" y="2369"/>
                    <a:pt x="1750" y="2369"/>
                  </a:cubicBezTo>
                  <a:cubicBezTo>
                    <a:pt x="2009" y="2369"/>
                    <a:pt x="2275" y="2272"/>
                    <a:pt x="2514" y="2039"/>
                  </a:cubicBezTo>
                  <a:cubicBezTo>
                    <a:pt x="3388" y="1212"/>
                    <a:pt x="2592" y="0"/>
                    <a:pt x="16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76" name="Google Shape;2076;p68"/>
            <p:cNvSpPr/>
            <p:nvPr/>
          </p:nvSpPr>
          <p:spPr>
            <a:xfrm>
              <a:off x="3084675" y="1927225"/>
              <a:ext cx="60050" cy="55450"/>
            </a:xfrm>
            <a:custGeom>
              <a:avLst/>
              <a:gdLst/>
              <a:ahLst/>
              <a:cxnLst/>
              <a:rect l="l" t="t" r="r" b="b"/>
              <a:pathLst>
                <a:path w="2402" h="2218" extrusionOk="0">
                  <a:moveTo>
                    <a:pt x="1008" y="1"/>
                  </a:moveTo>
                  <a:cubicBezTo>
                    <a:pt x="854" y="1"/>
                    <a:pt x="698" y="48"/>
                    <a:pt x="547" y="158"/>
                  </a:cubicBezTo>
                  <a:cubicBezTo>
                    <a:pt x="91" y="553"/>
                    <a:pt x="0" y="1161"/>
                    <a:pt x="395" y="1556"/>
                  </a:cubicBezTo>
                  <a:lnTo>
                    <a:pt x="821" y="1952"/>
                  </a:lnTo>
                  <a:cubicBezTo>
                    <a:pt x="993" y="2123"/>
                    <a:pt x="1213" y="2218"/>
                    <a:pt x="1433" y="2218"/>
                  </a:cubicBezTo>
                  <a:cubicBezTo>
                    <a:pt x="1601" y="2218"/>
                    <a:pt x="1770" y="2162"/>
                    <a:pt x="1915" y="2043"/>
                  </a:cubicBezTo>
                  <a:cubicBezTo>
                    <a:pt x="2219" y="1800"/>
                    <a:pt x="2402" y="1313"/>
                    <a:pt x="2158" y="979"/>
                  </a:cubicBezTo>
                  <a:cubicBezTo>
                    <a:pt x="2067" y="827"/>
                    <a:pt x="1946" y="675"/>
                    <a:pt x="1824" y="462"/>
                  </a:cubicBezTo>
                  <a:cubicBezTo>
                    <a:pt x="1620" y="197"/>
                    <a:pt x="1321" y="1"/>
                    <a:pt x="10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77" name="Google Shape;2077;p68"/>
            <p:cNvSpPr/>
            <p:nvPr/>
          </p:nvSpPr>
          <p:spPr>
            <a:xfrm>
              <a:off x="3199500" y="1813800"/>
              <a:ext cx="53900" cy="37125"/>
            </a:xfrm>
            <a:custGeom>
              <a:avLst/>
              <a:gdLst/>
              <a:ahLst/>
              <a:cxnLst/>
              <a:rect l="l" t="t" r="r" b="b"/>
              <a:pathLst>
                <a:path w="2156" h="1485" extrusionOk="0">
                  <a:moveTo>
                    <a:pt x="1054" y="0"/>
                  </a:moveTo>
                  <a:cubicBezTo>
                    <a:pt x="893" y="0"/>
                    <a:pt x="726" y="59"/>
                    <a:pt x="575" y="197"/>
                  </a:cubicBezTo>
                  <a:cubicBezTo>
                    <a:pt x="0" y="699"/>
                    <a:pt x="519" y="1484"/>
                    <a:pt x="1121" y="1484"/>
                  </a:cubicBezTo>
                  <a:cubicBezTo>
                    <a:pt x="1284" y="1484"/>
                    <a:pt x="1453" y="1427"/>
                    <a:pt x="1608" y="1291"/>
                  </a:cubicBezTo>
                  <a:cubicBezTo>
                    <a:pt x="2156" y="767"/>
                    <a:pt x="1640" y="0"/>
                    <a:pt x="10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78" name="Google Shape;2078;p68"/>
            <p:cNvSpPr/>
            <p:nvPr/>
          </p:nvSpPr>
          <p:spPr>
            <a:xfrm>
              <a:off x="2914100" y="1844850"/>
              <a:ext cx="69925" cy="49850"/>
            </a:xfrm>
            <a:custGeom>
              <a:avLst/>
              <a:gdLst/>
              <a:ahLst/>
              <a:cxnLst/>
              <a:rect l="l" t="t" r="r" b="b"/>
              <a:pathLst>
                <a:path w="2797" h="1994" extrusionOk="0">
                  <a:moveTo>
                    <a:pt x="1339" y="1"/>
                  </a:moveTo>
                  <a:cubicBezTo>
                    <a:pt x="1128" y="1"/>
                    <a:pt x="910" y="78"/>
                    <a:pt x="714" y="262"/>
                  </a:cubicBezTo>
                  <a:cubicBezTo>
                    <a:pt x="1" y="951"/>
                    <a:pt x="682" y="1994"/>
                    <a:pt x="1449" y="1994"/>
                  </a:cubicBezTo>
                  <a:cubicBezTo>
                    <a:pt x="1663" y="1994"/>
                    <a:pt x="1883" y="1913"/>
                    <a:pt x="2082" y="1721"/>
                  </a:cubicBezTo>
                  <a:cubicBezTo>
                    <a:pt x="2797" y="1029"/>
                    <a:pt x="2109" y="1"/>
                    <a:pt x="13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79" name="Google Shape;2079;p68"/>
            <p:cNvSpPr/>
            <p:nvPr/>
          </p:nvSpPr>
          <p:spPr>
            <a:xfrm>
              <a:off x="2990125" y="1303025"/>
              <a:ext cx="76175" cy="54025"/>
            </a:xfrm>
            <a:custGeom>
              <a:avLst/>
              <a:gdLst/>
              <a:ahLst/>
              <a:cxnLst/>
              <a:rect l="l" t="t" r="r" b="b"/>
              <a:pathLst>
                <a:path w="3047" h="2161" extrusionOk="0">
                  <a:moveTo>
                    <a:pt x="1485" y="0"/>
                  </a:moveTo>
                  <a:cubicBezTo>
                    <a:pt x="1254" y="0"/>
                    <a:pt x="1016" y="87"/>
                    <a:pt x="804" y="293"/>
                  </a:cubicBezTo>
                  <a:cubicBezTo>
                    <a:pt x="1" y="1025"/>
                    <a:pt x="720" y="2161"/>
                    <a:pt x="1552" y="2161"/>
                  </a:cubicBezTo>
                  <a:cubicBezTo>
                    <a:pt x="1791" y="2161"/>
                    <a:pt x="2039" y="2067"/>
                    <a:pt x="2263" y="1843"/>
                  </a:cubicBezTo>
                  <a:cubicBezTo>
                    <a:pt x="3046" y="1107"/>
                    <a:pt x="2309" y="0"/>
                    <a:pt x="14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80" name="Google Shape;2080;p68"/>
            <p:cNvSpPr/>
            <p:nvPr/>
          </p:nvSpPr>
          <p:spPr>
            <a:xfrm>
              <a:off x="3220200" y="1557425"/>
              <a:ext cx="86350" cy="60875"/>
            </a:xfrm>
            <a:custGeom>
              <a:avLst/>
              <a:gdLst/>
              <a:ahLst/>
              <a:cxnLst/>
              <a:rect l="l" t="t" r="r" b="b"/>
              <a:pathLst>
                <a:path w="3454" h="2435" extrusionOk="0">
                  <a:moveTo>
                    <a:pt x="1680" y="1"/>
                  </a:moveTo>
                  <a:cubicBezTo>
                    <a:pt x="1417" y="1"/>
                    <a:pt x="1146" y="98"/>
                    <a:pt x="902" y="330"/>
                  </a:cubicBezTo>
                  <a:cubicBezTo>
                    <a:pt x="0" y="1160"/>
                    <a:pt x="820" y="2434"/>
                    <a:pt x="1773" y="2434"/>
                  </a:cubicBezTo>
                  <a:cubicBezTo>
                    <a:pt x="2041" y="2434"/>
                    <a:pt x="2320" y="2333"/>
                    <a:pt x="2573" y="2093"/>
                  </a:cubicBezTo>
                  <a:cubicBezTo>
                    <a:pt x="3453" y="1261"/>
                    <a:pt x="2622" y="1"/>
                    <a:pt x="16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81" name="Google Shape;2081;p68"/>
            <p:cNvSpPr/>
            <p:nvPr/>
          </p:nvSpPr>
          <p:spPr>
            <a:xfrm>
              <a:off x="2840750" y="1546550"/>
              <a:ext cx="42525" cy="30300"/>
            </a:xfrm>
            <a:custGeom>
              <a:avLst/>
              <a:gdLst/>
              <a:ahLst/>
              <a:cxnLst/>
              <a:rect l="l" t="t" r="r" b="b"/>
              <a:pathLst>
                <a:path w="1701" h="1212" extrusionOk="0">
                  <a:moveTo>
                    <a:pt x="813" y="0"/>
                  </a:moveTo>
                  <a:cubicBezTo>
                    <a:pt x="684" y="0"/>
                    <a:pt x="549" y="47"/>
                    <a:pt x="426" y="157"/>
                  </a:cubicBezTo>
                  <a:cubicBezTo>
                    <a:pt x="0" y="583"/>
                    <a:pt x="403" y="1211"/>
                    <a:pt x="860" y="1211"/>
                  </a:cubicBezTo>
                  <a:cubicBezTo>
                    <a:pt x="990" y="1211"/>
                    <a:pt x="1125" y="1160"/>
                    <a:pt x="1247" y="1039"/>
                  </a:cubicBezTo>
                  <a:cubicBezTo>
                    <a:pt x="1701" y="632"/>
                    <a:pt x="1290" y="0"/>
                    <a:pt x="8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82" name="Google Shape;2082;p68"/>
            <p:cNvSpPr/>
            <p:nvPr/>
          </p:nvSpPr>
          <p:spPr>
            <a:xfrm>
              <a:off x="2641650" y="1300600"/>
              <a:ext cx="69175" cy="64875"/>
            </a:xfrm>
            <a:custGeom>
              <a:avLst/>
              <a:gdLst/>
              <a:ahLst/>
              <a:cxnLst/>
              <a:rect l="l" t="t" r="r" b="b"/>
              <a:pathLst>
                <a:path w="2767" h="2595" extrusionOk="0">
                  <a:moveTo>
                    <a:pt x="1065" y="0"/>
                  </a:moveTo>
                  <a:cubicBezTo>
                    <a:pt x="867" y="0"/>
                    <a:pt x="670" y="59"/>
                    <a:pt x="487" y="208"/>
                  </a:cubicBezTo>
                  <a:cubicBezTo>
                    <a:pt x="31" y="542"/>
                    <a:pt x="1" y="1150"/>
                    <a:pt x="183" y="1636"/>
                  </a:cubicBezTo>
                  <a:cubicBezTo>
                    <a:pt x="393" y="2202"/>
                    <a:pt x="848" y="2594"/>
                    <a:pt x="1349" y="2594"/>
                  </a:cubicBezTo>
                  <a:cubicBezTo>
                    <a:pt x="1575" y="2594"/>
                    <a:pt x="1811" y="2515"/>
                    <a:pt x="2037" y="2335"/>
                  </a:cubicBezTo>
                  <a:cubicBezTo>
                    <a:pt x="2767" y="1849"/>
                    <a:pt x="2736" y="785"/>
                    <a:pt x="2007" y="329"/>
                  </a:cubicBezTo>
                  <a:cubicBezTo>
                    <a:pt x="1723" y="159"/>
                    <a:pt x="1392" y="0"/>
                    <a:pt x="10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83" name="Google Shape;2083;p68"/>
            <p:cNvSpPr/>
            <p:nvPr/>
          </p:nvSpPr>
          <p:spPr>
            <a:xfrm>
              <a:off x="2824675" y="1103425"/>
              <a:ext cx="80925" cy="56350"/>
            </a:xfrm>
            <a:custGeom>
              <a:avLst/>
              <a:gdLst/>
              <a:ahLst/>
              <a:cxnLst/>
              <a:rect l="l" t="t" r="r" b="b"/>
              <a:pathLst>
                <a:path w="3237" h="2254" extrusionOk="0">
                  <a:moveTo>
                    <a:pt x="1569" y="0"/>
                  </a:moveTo>
                  <a:cubicBezTo>
                    <a:pt x="1319" y="0"/>
                    <a:pt x="1060" y="93"/>
                    <a:pt x="826" y="313"/>
                  </a:cubicBezTo>
                  <a:cubicBezTo>
                    <a:pt x="0" y="1091"/>
                    <a:pt x="766" y="2254"/>
                    <a:pt x="1648" y="2254"/>
                  </a:cubicBezTo>
                  <a:cubicBezTo>
                    <a:pt x="1903" y="2254"/>
                    <a:pt x="2168" y="2156"/>
                    <a:pt x="2406" y="1924"/>
                  </a:cubicBezTo>
                  <a:cubicBezTo>
                    <a:pt x="3236" y="1166"/>
                    <a:pt x="2457" y="0"/>
                    <a:pt x="15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84" name="Google Shape;2084;p68"/>
            <p:cNvSpPr/>
            <p:nvPr/>
          </p:nvSpPr>
          <p:spPr>
            <a:xfrm>
              <a:off x="2806825" y="1305425"/>
              <a:ext cx="53125" cy="37600"/>
            </a:xfrm>
            <a:custGeom>
              <a:avLst/>
              <a:gdLst/>
              <a:ahLst/>
              <a:cxnLst/>
              <a:rect l="l" t="t" r="r" b="b"/>
              <a:pathLst>
                <a:path w="2125" h="1504" extrusionOk="0">
                  <a:moveTo>
                    <a:pt x="1031" y="1"/>
                  </a:moveTo>
                  <a:cubicBezTo>
                    <a:pt x="873" y="1"/>
                    <a:pt x="712" y="59"/>
                    <a:pt x="567" y="197"/>
                  </a:cubicBezTo>
                  <a:cubicBezTo>
                    <a:pt x="0" y="740"/>
                    <a:pt x="498" y="1503"/>
                    <a:pt x="1090" y="1503"/>
                  </a:cubicBezTo>
                  <a:cubicBezTo>
                    <a:pt x="1260" y="1503"/>
                    <a:pt x="1438" y="1441"/>
                    <a:pt x="1600" y="1291"/>
                  </a:cubicBezTo>
                  <a:cubicBezTo>
                    <a:pt x="2124" y="767"/>
                    <a:pt x="1603" y="1"/>
                    <a:pt x="10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85" name="Google Shape;2085;p68"/>
            <p:cNvSpPr/>
            <p:nvPr/>
          </p:nvSpPr>
          <p:spPr>
            <a:xfrm>
              <a:off x="3298875" y="1915225"/>
              <a:ext cx="92900" cy="65575"/>
            </a:xfrm>
            <a:custGeom>
              <a:avLst/>
              <a:gdLst/>
              <a:ahLst/>
              <a:cxnLst/>
              <a:rect l="l" t="t" r="r" b="b"/>
              <a:pathLst>
                <a:path w="3716" h="2623" extrusionOk="0">
                  <a:moveTo>
                    <a:pt x="1818" y="0"/>
                  </a:moveTo>
                  <a:cubicBezTo>
                    <a:pt x="1527" y="0"/>
                    <a:pt x="1223" y="108"/>
                    <a:pt x="946" y="365"/>
                  </a:cubicBezTo>
                  <a:cubicBezTo>
                    <a:pt x="0" y="1264"/>
                    <a:pt x="895" y="2623"/>
                    <a:pt x="1911" y="2623"/>
                  </a:cubicBezTo>
                  <a:cubicBezTo>
                    <a:pt x="2201" y="2623"/>
                    <a:pt x="2500" y="2512"/>
                    <a:pt x="2770" y="2249"/>
                  </a:cubicBezTo>
                  <a:cubicBezTo>
                    <a:pt x="3716" y="1327"/>
                    <a:pt x="2840" y="0"/>
                    <a:pt x="18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86" name="Google Shape;2086;p68"/>
            <p:cNvSpPr/>
            <p:nvPr/>
          </p:nvSpPr>
          <p:spPr>
            <a:xfrm>
              <a:off x="3352825" y="1772100"/>
              <a:ext cx="67525" cy="47275"/>
            </a:xfrm>
            <a:custGeom>
              <a:avLst/>
              <a:gdLst/>
              <a:ahLst/>
              <a:cxnLst/>
              <a:rect l="l" t="t" r="r" b="b"/>
              <a:pathLst>
                <a:path w="2701" h="1891" extrusionOk="0">
                  <a:moveTo>
                    <a:pt x="1325" y="1"/>
                  </a:moveTo>
                  <a:cubicBezTo>
                    <a:pt x="1124" y="1"/>
                    <a:pt x="918" y="76"/>
                    <a:pt x="733" y="254"/>
                  </a:cubicBezTo>
                  <a:cubicBezTo>
                    <a:pt x="1" y="916"/>
                    <a:pt x="628" y="1890"/>
                    <a:pt x="1373" y="1890"/>
                  </a:cubicBezTo>
                  <a:cubicBezTo>
                    <a:pt x="1585" y="1890"/>
                    <a:pt x="1807" y="1811"/>
                    <a:pt x="2010" y="1622"/>
                  </a:cubicBezTo>
                  <a:cubicBezTo>
                    <a:pt x="2700" y="979"/>
                    <a:pt x="2049" y="1"/>
                    <a:pt x="132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87" name="Google Shape;2087;p68"/>
            <p:cNvSpPr/>
            <p:nvPr/>
          </p:nvSpPr>
          <p:spPr>
            <a:xfrm>
              <a:off x="3105175" y="1300600"/>
              <a:ext cx="81450" cy="56650"/>
            </a:xfrm>
            <a:custGeom>
              <a:avLst/>
              <a:gdLst/>
              <a:ahLst/>
              <a:cxnLst/>
              <a:rect l="l" t="t" r="r" b="b"/>
              <a:pathLst>
                <a:path w="3258" h="2266" extrusionOk="0">
                  <a:moveTo>
                    <a:pt x="1610" y="0"/>
                  </a:moveTo>
                  <a:cubicBezTo>
                    <a:pt x="1355" y="0"/>
                    <a:pt x="1091" y="97"/>
                    <a:pt x="852" y="329"/>
                  </a:cubicBezTo>
                  <a:cubicBezTo>
                    <a:pt x="1" y="1086"/>
                    <a:pt x="768" y="2266"/>
                    <a:pt x="1666" y="2266"/>
                  </a:cubicBezTo>
                  <a:cubicBezTo>
                    <a:pt x="1923" y="2266"/>
                    <a:pt x="2190" y="2170"/>
                    <a:pt x="2433" y="1940"/>
                  </a:cubicBezTo>
                  <a:cubicBezTo>
                    <a:pt x="3258" y="1162"/>
                    <a:pt x="2492" y="0"/>
                    <a:pt x="16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88" name="Google Shape;2088;p68"/>
            <p:cNvSpPr/>
            <p:nvPr/>
          </p:nvSpPr>
          <p:spPr>
            <a:xfrm>
              <a:off x="2950725" y="1052550"/>
              <a:ext cx="73825" cy="52075"/>
            </a:xfrm>
            <a:custGeom>
              <a:avLst/>
              <a:gdLst/>
              <a:ahLst/>
              <a:cxnLst/>
              <a:rect l="l" t="t" r="r" b="b"/>
              <a:pathLst>
                <a:path w="2953" h="2083" extrusionOk="0">
                  <a:moveTo>
                    <a:pt x="1410" y="0"/>
                  </a:moveTo>
                  <a:cubicBezTo>
                    <a:pt x="1183" y="0"/>
                    <a:pt x="949" y="84"/>
                    <a:pt x="738" y="282"/>
                  </a:cubicBezTo>
                  <a:cubicBezTo>
                    <a:pt x="0" y="996"/>
                    <a:pt x="716" y="2083"/>
                    <a:pt x="1514" y="2083"/>
                  </a:cubicBezTo>
                  <a:cubicBezTo>
                    <a:pt x="1735" y="2083"/>
                    <a:pt x="1962" y="1999"/>
                    <a:pt x="2167" y="1801"/>
                  </a:cubicBezTo>
                  <a:cubicBezTo>
                    <a:pt x="2952" y="1087"/>
                    <a:pt x="2228" y="0"/>
                    <a:pt x="14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2089" name="Google Shape;2089;p68"/>
          <p:cNvSpPr txBox="1">
            <a:spLocks noGrp="1"/>
          </p:cNvSpPr>
          <p:nvPr>
            <p:ph type="title"/>
          </p:nvPr>
        </p:nvSpPr>
        <p:spPr>
          <a:xfrm>
            <a:off x="690700" y="356616"/>
            <a:ext cx="7767600" cy="639900"/>
          </a:xfrm>
          <a:prstGeom prst="rect">
            <a:avLst/>
          </a:prstGeom>
        </p:spPr>
        <p:txBody>
          <a:bodyPr spcFirstLastPara="1" wrap="square" lIns="0" tIns="0" rIns="0" bIns="0" anchor="t" anchorCtr="0">
            <a:noAutofit/>
          </a:bodyPr>
          <a:lstStyle>
            <a:lvl1pPr lvl="0" algn="ctr" rtl="0">
              <a:spcBef>
                <a:spcPts val="0"/>
              </a:spcBef>
              <a:spcAft>
                <a:spcPts val="0"/>
              </a:spcAft>
              <a:buClr>
                <a:schemeClr val="accent2"/>
              </a:buClr>
              <a:buSzPts val="3600"/>
              <a:buNone/>
              <a:defRPr>
                <a:solidFill>
                  <a:schemeClr val="accent1"/>
                </a:solidFill>
              </a:defRPr>
            </a:lvl1pPr>
            <a:lvl2pPr lvl="1" algn="ctr" rtl="0">
              <a:spcBef>
                <a:spcPts val="0"/>
              </a:spcBef>
              <a:spcAft>
                <a:spcPts val="0"/>
              </a:spcAft>
              <a:buClr>
                <a:schemeClr val="accent2"/>
              </a:buClr>
              <a:buSzPts val="2800"/>
              <a:buNone/>
              <a:defRPr>
                <a:solidFill>
                  <a:schemeClr val="accent2"/>
                </a:solidFill>
              </a:defRPr>
            </a:lvl2pPr>
            <a:lvl3pPr lvl="2" algn="ctr" rtl="0">
              <a:spcBef>
                <a:spcPts val="0"/>
              </a:spcBef>
              <a:spcAft>
                <a:spcPts val="0"/>
              </a:spcAft>
              <a:buClr>
                <a:schemeClr val="accent2"/>
              </a:buClr>
              <a:buSzPts val="2800"/>
              <a:buNone/>
              <a:defRPr>
                <a:solidFill>
                  <a:schemeClr val="accent2"/>
                </a:solidFill>
              </a:defRPr>
            </a:lvl3pPr>
            <a:lvl4pPr lvl="3" algn="ctr" rtl="0">
              <a:spcBef>
                <a:spcPts val="0"/>
              </a:spcBef>
              <a:spcAft>
                <a:spcPts val="0"/>
              </a:spcAft>
              <a:buClr>
                <a:schemeClr val="accent2"/>
              </a:buClr>
              <a:buSzPts val="2800"/>
              <a:buNone/>
              <a:defRPr>
                <a:solidFill>
                  <a:schemeClr val="accent2"/>
                </a:solidFill>
              </a:defRPr>
            </a:lvl4pPr>
            <a:lvl5pPr lvl="4" algn="ctr" rtl="0">
              <a:spcBef>
                <a:spcPts val="0"/>
              </a:spcBef>
              <a:spcAft>
                <a:spcPts val="0"/>
              </a:spcAft>
              <a:buClr>
                <a:schemeClr val="accent2"/>
              </a:buClr>
              <a:buSzPts val="2800"/>
              <a:buNone/>
              <a:defRPr>
                <a:solidFill>
                  <a:schemeClr val="accent2"/>
                </a:solidFill>
              </a:defRPr>
            </a:lvl5pPr>
            <a:lvl6pPr lvl="5" algn="ctr" rtl="0">
              <a:spcBef>
                <a:spcPts val="0"/>
              </a:spcBef>
              <a:spcAft>
                <a:spcPts val="0"/>
              </a:spcAft>
              <a:buClr>
                <a:schemeClr val="accent2"/>
              </a:buClr>
              <a:buSzPts val="2800"/>
              <a:buNone/>
              <a:defRPr>
                <a:solidFill>
                  <a:schemeClr val="accent2"/>
                </a:solidFill>
              </a:defRPr>
            </a:lvl6pPr>
            <a:lvl7pPr lvl="6" algn="ctr" rtl="0">
              <a:spcBef>
                <a:spcPts val="0"/>
              </a:spcBef>
              <a:spcAft>
                <a:spcPts val="0"/>
              </a:spcAft>
              <a:buClr>
                <a:schemeClr val="accent2"/>
              </a:buClr>
              <a:buSzPts val="2800"/>
              <a:buNone/>
              <a:defRPr>
                <a:solidFill>
                  <a:schemeClr val="accent2"/>
                </a:solidFill>
              </a:defRPr>
            </a:lvl7pPr>
            <a:lvl8pPr lvl="7" algn="ctr" rtl="0">
              <a:spcBef>
                <a:spcPts val="0"/>
              </a:spcBef>
              <a:spcAft>
                <a:spcPts val="0"/>
              </a:spcAft>
              <a:buClr>
                <a:schemeClr val="accent2"/>
              </a:buClr>
              <a:buSzPts val="2800"/>
              <a:buNone/>
              <a:defRPr>
                <a:solidFill>
                  <a:schemeClr val="accent2"/>
                </a:solidFill>
              </a:defRPr>
            </a:lvl8pPr>
            <a:lvl9pPr lvl="8" algn="ctr" rtl="0">
              <a:spcBef>
                <a:spcPts val="0"/>
              </a:spcBef>
              <a:spcAft>
                <a:spcPts val="0"/>
              </a:spcAft>
              <a:buClr>
                <a:schemeClr val="accent2"/>
              </a:buClr>
              <a:buSzPts val="2800"/>
              <a:buNone/>
              <a:defRPr>
                <a:solidFill>
                  <a:schemeClr val="accent2"/>
                </a:solidFill>
              </a:defRPr>
            </a:lvl9pPr>
          </a:lstStyle>
          <a:p>
            <a:endParaRPr/>
          </a:p>
        </p:txBody>
      </p:sp>
      <p:sp>
        <p:nvSpPr>
          <p:cNvPr id="2090" name="Google Shape;2090;p68"/>
          <p:cNvSpPr/>
          <p:nvPr/>
        </p:nvSpPr>
        <p:spPr>
          <a:xfrm>
            <a:off x="-99425" y="4231100"/>
            <a:ext cx="2322717" cy="1048688"/>
          </a:xfrm>
          <a:custGeom>
            <a:avLst/>
            <a:gdLst/>
            <a:ahLst/>
            <a:cxnLst/>
            <a:rect l="l" t="t" r="r" b="b"/>
            <a:pathLst>
              <a:path w="44333" h="20016" extrusionOk="0">
                <a:moveTo>
                  <a:pt x="44332" y="19948"/>
                </a:moveTo>
                <a:cubicBezTo>
                  <a:pt x="41697" y="15078"/>
                  <a:pt x="38194" y="9774"/>
                  <a:pt x="35025" y="9107"/>
                </a:cubicBezTo>
                <a:cubicBezTo>
                  <a:pt x="28988" y="7873"/>
                  <a:pt x="10441" y="13911"/>
                  <a:pt x="5838" y="4938"/>
                </a:cubicBezTo>
                <a:cubicBezTo>
                  <a:pt x="4470" y="2269"/>
                  <a:pt x="2335" y="835"/>
                  <a:pt x="0" y="1"/>
                </a:cubicBezTo>
                <a:lnTo>
                  <a:pt x="34" y="200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91" name="Google Shape;2091;p68"/>
          <p:cNvSpPr/>
          <p:nvPr/>
        </p:nvSpPr>
        <p:spPr>
          <a:xfrm>
            <a:off x="-177169" y="4413525"/>
            <a:ext cx="3799452" cy="966537"/>
          </a:xfrm>
          <a:custGeom>
            <a:avLst/>
            <a:gdLst/>
            <a:ahLst/>
            <a:cxnLst/>
            <a:rect l="l" t="t" r="r" b="b"/>
            <a:pathLst>
              <a:path w="72519" h="18448" extrusionOk="0">
                <a:moveTo>
                  <a:pt x="0" y="18447"/>
                </a:moveTo>
                <a:lnTo>
                  <a:pt x="72519" y="18347"/>
                </a:lnTo>
                <a:cubicBezTo>
                  <a:pt x="71852" y="15512"/>
                  <a:pt x="69116" y="12510"/>
                  <a:pt x="60010" y="13844"/>
                </a:cubicBezTo>
                <a:cubicBezTo>
                  <a:pt x="43932" y="16145"/>
                  <a:pt x="36226" y="10508"/>
                  <a:pt x="28321" y="5104"/>
                </a:cubicBezTo>
                <a:cubicBezTo>
                  <a:pt x="20982" y="1"/>
                  <a:pt x="6372" y="7439"/>
                  <a:pt x="0" y="1844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only title 5">
  <p:cSld name="CUSTOM_2_1_1_2_1_1_1_1_1">
    <p:bg>
      <p:bgPr>
        <a:solidFill>
          <a:schemeClr val="lt2"/>
        </a:solidFill>
        <a:effectLst/>
      </p:bgPr>
    </p:bg>
    <p:spTree>
      <p:nvGrpSpPr>
        <p:cNvPr id="1" name="Shape 2092"/>
        <p:cNvGrpSpPr/>
        <p:nvPr/>
      </p:nvGrpSpPr>
      <p:grpSpPr>
        <a:xfrm>
          <a:off x="0" y="0"/>
          <a:ext cx="0" cy="0"/>
          <a:chOff x="0" y="0"/>
          <a:chExt cx="0" cy="0"/>
        </a:xfrm>
      </p:grpSpPr>
      <p:sp>
        <p:nvSpPr>
          <p:cNvPr id="2093" name="Google Shape;2093;p69"/>
          <p:cNvSpPr/>
          <p:nvPr/>
        </p:nvSpPr>
        <p:spPr>
          <a:xfrm rot="5867702" flipH="1">
            <a:off x="9057376" y="-689446"/>
            <a:ext cx="4017494" cy="4975520"/>
          </a:xfrm>
          <a:custGeom>
            <a:avLst/>
            <a:gdLst/>
            <a:ahLst/>
            <a:cxnLst/>
            <a:rect l="l" t="t" r="r" b="b"/>
            <a:pathLst>
              <a:path w="51673" h="78800" extrusionOk="0">
                <a:moveTo>
                  <a:pt x="42850" y="1"/>
                </a:moveTo>
                <a:cubicBezTo>
                  <a:pt x="42070" y="1"/>
                  <a:pt x="41195" y="61"/>
                  <a:pt x="40214" y="187"/>
                </a:cubicBezTo>
                <a:cubicBezTo>
                  <a:pt x="34287" y="947"/>
                  <a:pt x="27751" y="2618"/>
                  <a:pt x="21794" y="5324"/>
                </a:cubicBezTo>
                <a:cubicBezTo>
                  <a:pt x="13374" y="9153"/>
                  <a:pt x="5988" y="15050"/>
                  <a:pt x="2645" y="23409"/>
                </a:cubicBezTo>
                <a:cubicBezTo>
                  <a:pt x="760" y="28151"/>
                  <a:pt x="243" y="33318"/>
                  <a:pt x="91" y="38424"/>
                </a:cubicBezTo>
                <a:cubicBezTo>
                  <a:pt x="0" y="42345"/>
                  <a:pt x="91" y="46449"/>
                  <a:pt x="1520" y="50157"/>
                </a:cubicBezTo>
                <a:cubicBezTo>
                  <a:pt x="2584" y="52893"/>
                  <a:pt x="4286" y="55324"/>
                  <a:pt x="5988" y="57665"/>
                </a:cubicBezTo>
                <a:cubicBezTo>
                  <a:pt x="11034" y="64747"/>
                  <a:pt x="16444" y="72103"/>
                  <a:pt x="24226" y="75993"/>
                </a:cubicBezTo>
                <a:cubicBezTo>
                  <a:pt x="27721" y="77726"/>
                  <a:pt x="31612" y="78699"/>
                  <a:pt x="35502" y="78790"/>
                </a:cubicBezTo>
                <a:cubicBezTo>
                  <a:pt x="35707" y="78796"/>
                  <a:pt x="35912" y="78799"/>
                  <a:pt x="36118" y="78799"/>
                </a:cubicBezTo>
                <a:cubicBezTo>
                  <a:pt x="37903" y="78799"/>
                  <a:pt x="39730" y="78547"/>
                  <a:pt x="41338" y="77756"/>
                </a:cubicBezTo>
                <a:cubicBezTo>
                  <a:pt x="43557" y="76662"/>
                  <a:pt x="45199" y="74595"/>
                  <a:pt x="46445" y="72407"/>
                </a:cubicBezTo>
                <a:cubicBezTo>
                  <a:pt x="51673" y="63288"/>
                  <a:pt x="51278" y="52163"/>
                  <a:pt x="50791" y="41677"/>
                </a:cubicBezTo>
                <a:cubicBezTo>
                  <a:pt x="50335" y="32011"/>
                  <a:pt x="49880" y="22375"/>
                  <a:pt x="49424" y="12770"/>
                </a:cubicBezTo>
                <a:cubicBezTo>
                  <a:pt x="49066" y="5637"/>
                  <a:pt x="50380" y="1"/>
                  <a:pt x="4285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2094" name="Google Shape;2094;p69"/>
          <p:cNvGrpSpPr/>
          <p:nvPr/>
        </p:nvGrpSpPr>
        <p:grpSpPr>
          <a:xfrm rot="-3625297">
            <a:off x="8414197" y="396029"/>
            <a:ext cx="1143407" cy="1365753"/>
            <a:chOff x="2641650" y="1052550"/>
            <a:chExt cx="778700" cy="930125"/>
          </a:xfrm>
        </p:grpSpPr>
        <p:sp>
          <p:nvSpPr>
            <p:cNvPr id="2095" name="Google Shape;2095;p69"/>
            <p:cNvSpPr/>
            <p:nvPr/>
          </p:nvSpPr>
          <p:spPr>
            <a:xfrm>
              <a:off x="2922825" y="1529950"/>
              <a:ext cx="86650" cy="84575"/>
            </a:xfrm>
            <a:custGeom>
              <a:avLst/>
              <a:gdLst/>
              <a:ahLst/>
              <a:cxnLst/>
              <a:rect l="l" t="t" r="r" b="b"/>
              <a:pathLst>
                <a:path w="3466" h="3383" extrusionOk="0">
                  <a:moveTo>
                    <a:pt x="1733" y="0"/>
                  </a:moveTo>
                  <a:cubicBezTo>
                    <a:pt x="1451" y="0"/>
                    <a:pt x="1170" y="76"/>
                    <a:pt x="912" y="183"/>
                  </a:cubicBezTo>
                  <a:cubicBezTo>
                    <a:pt x="274" y="456"/>
                    <a:pt x="0" y="1216"/>
                    <a:pt x="30" y="1855"/>
                  </a:cubicBezTo>
                  <a:cubicBezTo>
                    <a:pt x="137" y="2736"/>
                    <a:pt x="877" y="3382"/>
                    <a:pt x="1715" y="3382"/>
                  </a:cubicBezTo>
                  <a:cubicBezTo>
                    <a:pt x="1831" y="3382"/>
                    <a:pt x="1949" y="3370"/>
                    <a:pt x="2067" y="3344"/>
                  </a:cubicBezTo>
                  <a:cubicBezTo>
                    <a:pt x="2979" y="3101"/>
                    <a:pt x="3465" y="2189"/>
                    <a:pt x="3313" y="1338"/>
                  </a:cubicBezTo>
                  <a:cubicBezTo>
                    <a:pt x="3252" y="882"/>
                    <a:pt x="2918" y="517"/>
                    <a:pt x="2553" y="274"/>
                  </a:cubicBezTo>
                  <a:cubicBezTo>
                    <a:pt x="2295" y="76"/>
                    <a:pt x="2014" y="0"/>
                    <a:pt x="17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96" name="Google Shape;2096;p69"/>
            <p:cNvSpPr/>
            <p:nvPr/>
          </p:nvSpPr>
          <p:spPr>
            <a:xfrm>
              <a:off x="3085075" y="1594825"/>
              <a:ext cx="89575" cy="63675"/>
            </a:xfrm>
            <a:custGeom>
              <a:avLst/>
              <a:gdLst/>
              <a:ahLst/>
              <a:cxnLst/>
              <a:rect l="l" t="t" r="r" b="b"/>
              <a:pathLst>
                <a:path w="3583" h="2547" extrusionOk="0">
                  <a:moveTo>
                    <a:pt x="1728" y="1"/>
                  </a:moveTo>
                  <a:cubicBezTo>
                    <a:pt x="1448" y="1"/>
                    <a:pt x="1158" y="105"/>
                    <a:pt x="896" y="354"/>
                  </a:cubicBezTo>
                  <a:cubicBezTo>
                    <a:pt x="1" y="1249"/>
                    <a:pt x="841" y="2546"/>
                    <a:pt x="1816" y="2546"/>
                  </a:cubicBezTo>
                  <a:cubicBezTo>
                    <a:pt x="2098" y="2546"/>
                    <a:pt x="2393" y="2437"/>
                    <a:pt x="2659" y="2178"/>
                  </a:cubicBezTo>
                  <a:cubicBezTo>
                    <a:pt x="3583" y="1301"/>
                    <a:pt x="2717" y="1"/>
                    <a:pt x="17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97" name="Google Shape;2097;p69"/>
            <p:cNvSpPr/>
            <p:nvPr/>
          </p:nvSpPr>
          <p:spPr>
            <a:xfrm>
              <a:off x="2987175" y="1706400"/>
              <a:ext cx="80400" cy="56325"/>
            </a:xfrm>
            <a:custGeom>
              <a:avLst/>
              <a:gdLst/>
              <a:ahLst/>
              <a:cxnLst/>
              <a:rect l="l" t="t" r="r" b="b"/>
              <a:pathLst>
                <a:path w="3216" h="2253" extrusionOk="0">
                  <a:moveTo>
                    <a:pt x="1553" y="1"/>
                  </a:moveTo>
                  <a:cubicBezTo>
                    <a:pt x="1311" y="1"/>
                    <a:pt x="1059" y="89"/>
                    <a:pt x="830" y="298"/>
                  </a:cubicBezTo>
                  <a:cubicBezTo>
                    <a:pt x="0" y="1081"/>
                    <a:pt x="762" y="2253"/>
                    <a:pt x="1642" y="2253"/>
                  </a:cubicBezTo>
                  <a:cubicBezTo>
                    <a:pt x="1890" y="2253"/>
                    <a:pt x="2147" y="2160"/>
                    <a:pt x="2381" y="1940"/>
                  </a:cubicBezTo>
                  <a:cubicBezTo>
                    <a:pt x="3216" y="1176"/>
                    <a:pt x="2440" y="1"/>
                    <a:pt x="15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98" name="Google Shape;2098;p69"/>
            <p:cNvSpPr/>
            <p:nvPr/>
          </p:nvSpPr>
          <p:spPr>
            <a:xfrm>
              <a:off x="2711500" y="1658375"/>
              <a:ext cx="79875" cy="67600"/>
            </a:xfrm>
            <a:custGeom>
              <a:avLst/>
              <a:gdLst/>
              <a:ahLst/>
              <a:cxnLst/>
              <a:rect l="l" t="t" r="r" b="b"/>
              <a:pathLst>
                <a:path w="3195" h="2704" extrusionOk="0">
                  <a:moveTo>
                    <a:pt x="1352" y="0"/>
                  </a:moveTo>
                  <a:cubicBezTo>
                    <a:pt x="1059" y="0"/>
                    <a:pt x="763" y="107"/>
                    <a:pt x="581" y="304"/>
                  </a:cubicBezTo>
                  <a:cubicBezTo>
                    <a:pt x="505" y="369"/>
                    <a:pt x="449" y="433"/>
                    <a:pt x="403" y="501"/>
                  </a:cubicBezTo>
                  <a:lnTo>
                    <a:pt x="403" y="501"/>
                  </a:lnTo>
                  <a:cubicBezTo>
                    <a:pt x="126" y="879"/>
                    <a:pt x="0" y="1470"/>
                    <a:pt x="277" y="1885"/>
                  </a:cubicBezTo>
                  <a:cubicBezTo>
                    <a:pt x="606" y="2415"/>
                    <a:pt x="1089" y="2703"/>
                    <a:pt x="1607" y="2703"/>
                  </a:cubicBezTo>
                  <a:cubicBezTo>
                    <a:pt x="1950" y="2703"/>
                    <a:pt x="2308" y="2577"/>
                    <a:pt x="2647" y="2310"/>
                  </a:cubicBezTo>
                  <a:cubicBezTo>
                    <a:pt x="3195" y="1885"/>
                    <a:pt x="3164" y="943"/>
                    <a:pt x="2708" y="517"/>
                  </a:cubicBezTo>
                  <a:cubicBezTo>
                    <a:pt x="2469" y="305"/>
                    <a:pt x="2184" y="168"/>
                    <a:pt x="1898" y="124"/>
                  </a:cubicBezTo>
                  <a:lnTo>
                    <a:pt x="1898" y="124"/>
                  </a:lnTo>
                  <a:cubicBezTo>
                    <a:pt x="1828" y="91"/>
                    <a:pt x="1754" y="66"/>
                    <a:pt x="1678" y="48"/>
                  </a:cubicBezTo>
                  <a:lnTo>
                    <a:pt x="1678" y="48"/>
                  </a:lnTo>
                  <a:cubicBezTo>
                    <a:pt x="1574" y="16"/>
                    <a:pt x="1463" y="0"/>
                    <a:pt x="13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99" name="Google Shape;2099;p69"/>
            <p:cNvSpPr/>
            <p:nvPr/>
          </p:nvSpPr>
          <p:spPr>
            <a:xfrm>
              <a:off x="2812250" y="1404200"/>
              <a:ext cx="72650" cy="51550"/>
            </a:xfrm>
            <a:custGeom>
              <a:avLst/>
              <a:gdLst/>
              <a:ahLst/>
              <a:cxnLst/>
              <a:rect l="l" t="t" r="r" b="b"/>
              <a:pathLst>
                <a:path w="2906" h="2062" extrusionOk="0">
                  <a:moveTo>
                    <a:pt x="1443" y="0"/>
                  </a:moveTo>
                  <a:cubicBezTo>
                    <a:pt x="1218" y="0"/>
                    <a:pt x="986" y="85"/>
                    <a:pt x="776" y="289"/>
                  </a:cubicBezTo>
                  <a:cubicBezTo>
                    <a:pt x="0" y="993"/>
                    <a:pt x="696" y="2061"/>
                    <a:pt x="1486" y="2061"/>
                  </a:cubicBezTo>
                  <a:cubicBezTo>
                    <a:pt x="1719" y="2061"/>
                    <a:pt x="1960" y="1969"/>
                    <a:pt x="2174" y="1748"/>
                  </a:cubicBezTo>
                  <a:cubicBezTo>
                    <a:pt x="2906" y="1039"/>
                    <a:pt x="2225" y="0"/>
                    <a:pt x="14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00" name="Google Shape;2100;p69"/>
            <p:cNvSpPr/>
            <p:nvPr/>
          </p:nvSpPr>
          <p:spPr>
            <a:xfrm>
              <a:off x="3030100" y="1453050"/>
              <a:ext cx="78900" cy="67150"/>
            </a:xfrm>
            <a:custGeom>
              <a:avLst/>
              <a:gdLst/>
              <a:ahLst/>
              <a:cxnLst/>
              <a:rect l="l" t="t" r="r" b="b"/>
              <a:pathLst>
                <a:path w="3156" h="2686" extrusionOk="0">
                  <a:moveTo>
                    <a:pt x="1914" y="0"/>
                  </a:moveTo>
                  <a:cubicBezTo>
                    <a:pt x="1668" y="0"/>
                    <a:pt x="1424" y="80"/>
                    <a:pt x="1241" y="250"/>
                  </a:cubicBezTo>
                  <a:cubicBezTo>
                    <a:pt x="815" y="706"/>
                    <a:pt x="299" y="1131"/>
                    <a:pt x="116" y="1739"/>
                  </a:cubicBezTo>
                  <a:cubicBezTo>
                    <a:pt x="1" y="2144"/>
                    <a:pt x="297" y="2686"/>
                    <a:pt x="719" y="2686"/>
                  </a:cubicBezTo>
                  <a:cubicBezTo>
                    <a:pt x="741" y="2686"/>
                    <a:pt x="763" y="2684"/>
                    <a:pt x="785" y="2681"/>
                  </a:cubicBezTo>
                  <a:cubicBezTo>
                    <a:pt x="1423" y="2620"/>
                    <a:pt x="1879" y="2286"/>
                    <a:pt x="2426" y="1921"/>
                  </a:cubicBezTo>
                  <a:cubicBezTo>
                    <a:pt x="2943" y="1587"/>
                    <a:pt x="3156" y="949"/>
                    <a:pt x="2761" y="402"/>
                  </a:cubicBezTo>
                  <a:cubicBezTo>
                    <a:pt x="2570" y="141"/>
                    <a:pt x="2241" y="0"/>
                    <a:pt x="19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01" name="Google Shape;2101;p69"/>
            <p:cNvSpPr/>
            <p:nvPr/>
          </p:nvSpPr>
          <p:spPr>
            <a:xfrm>
              <a:off x="2854850" y="1711625"/>
              <a:ext cx="59625" cy="42450"/>
            </a:xfrm>
            <a:custGeom>
              <a:avLst/>
              <a:gdLst/>
              <a:ahLst/>
              <a:cxnLst/>
              <a:rect l="l" t="t" r="r" b="b"/>
              <a:pathLst>
                <a:path w="2385" h="1698" extrusionOk="0">
                  <a:moveTo>
                    <a:pt x="1152" y="1"/>
                  </a:moveTo>
                  <a:cubicBezTo>
                    <a:pt x="963" y="1"/>
                    <a:pt x="767" y="72"/>
                    <a:pt x="591" y="241"/>
                  </a:cubicBezTo>
                  <a:cubicBezTo>
                    <a:pt x="1" y="832"/>
                    <a:pt x="548" y="1698"/>
                    <a:pt x="1193" y="1698"/>
                  </a:cubicBezTo>
                  <a:cubicBezTo>
                    <a:pt x="1377" y="1698"/>
                    <a:pt x="1570" y="1626"/>
                    <a:pt x="1746" y="1457"/>
                  </a:cubicBezTo>
                  <a:cubicBezTo>
                    <a:pt x="2384" y="866"/>
                    <a:pt x="1810" y="1"/>
                    <a:pt x="11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02" name="Google Shape;2102;p69"/>
            <p:cNvSpPr/>
            <p:nvPr/>
          </p:nvSpPr>
          <p:spPr>
            <a:xfrm>
              <a:off x="2664675" y="1516975"/>
              <a:ext cx="84725" cy="59250"/>
            </a:xfrm>
            <a:custGeom>
              <a:avLst/>
              <a:gdLst/>
              <a:ahLst/>
              <a:cxnLst/>
              <a:rect l="l" t="t" r="r" b="b"/>
              <a:pathLst>
                <a:path w="3389" h="2370" extrusionOk="0">
                  <a:moveTo>
                    <a:pt x="1680" y="0"/>
                  </a:moveTo>
                  <a:cubicBezTo>
                    <a:pt x="1418" y="0"/>
                    <a:pt x="1147" y="100"/>
                    <a:pt x="903" y="337"/>
                  </a:cubicBezTo>
                  <a:cubicBezTo>
                    <a:pt x="1" y="1121"/>
                    <a:pt x="825" y="2369"/>
                    <a:pt x="1750" y="2369"/>
                  </a:cubicBezTo>
                  <a:cubicBezTo>
                    <a:pt x="2009" y="2369"/>
                    <a:pt x="2275" y="2272"/>
                    <a:pt x="2514" y="2039"/>
                  </a:cubicBezTo>
                  <a:cubicBezTo>
                    <a:pt x="3388" y="1212"/>
                    <a:pt x="2592" y="0"/>
                    <a:pt x="16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03" name="Google Shape;2103;p69"/>
            <p:cNvSpPr/>
            <p:nvPr/>
          </p:nvSpPr>
          <p:spPr>
            <a:xfrm>
              <a:off x="3084675" y="1927225"/>
              <a:ext cx="60050" cy="55450"/>
            </a:xfrm>
            <a:custGeom>
              <a:avLst/>
              <a:gdLst/>
              <a:ahLst/>
              <a:cxnLst/>
              <a:rect l="l" t="t" r="r" b="b"/>
              <a:pathLst>
                <a:path w="2402" h="2218" extrusionOk="0">
                  <a:moveTo>
                    <a:pt x="1008" y="1"/>
                  </a:moveTo>
                  <a:cubicBezTo>
                    <a:pt x="854" y="1"/>
                    <a:pt x="698" y="48"/>
                    <a:pt x="547" y="158"/>
                  </a:cubicBezTo>
                  <a:cubicBezTo>
                    <a:pt x="91" y="553"/>
                    <a:pt x="0" y="1161"/>
                    <a:pt x="395" y="1556"/>
                  </a:cubicBezTo>
                  <a:lnTo>
                    <a:pt x="821" y="1952"/>
                  </a:lnTo>
                  <a:cubicBezTo>
                    <a:pt x="993" y="2123"/>
                    <a:pt x="1213" y="2218"/>
                    <a:pt x="1433" y="2218"/>
                  </a:cubicBezTo>
                  <a:cubicBezTo>
                    <a:pt x="1601" y="2218"/>
                    <a:pt x="1770" y="2162"/>
                    <a:pt x="1915" y="2043"/>
                  </a:cubicBezTo>
                  <a:cubicBezTo>
                    <a:pt x="2219" y="1800"/>
                    <a:pt x="2402" y="1313"/>
                    <a:pt x="2158" y="979"/>
                  </a:cubicBezTo>
                  <a:cubicBezTo>
                    <a:pt x="2067" y="827"/>
                    <a:pt x="1946" y="675"/>
                    <a:pt x="1824" y="462"/>
                  </a:cubicBezTo>
                  <a:cubicBezTo>
                    <a:pt x="1620" y="197"/>
                    <a:pt x="1321" y="1"/>
                    <a:pt x="10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04" name="Google Shape;2104;p69"/>
            <p:cNvSpPr/>
            <p:nvPr/>
          </p:nvSpPr>
          <p:spPr>
            <a:xfrm>
              <a:off x="3199500" y="1813800"/>
              <a:ext cx="53900" cy="37125"/>
            </a:xfrm>
            <a:custGeom>
              <a:avLst/>
              <a:gdLst/>
              <a:ahLst/>
              <a:cxnLst/>
              <a:rect l="l" t="t" r="r" b="b"/>
              <a:pathLst>
                <a:path w="2156" h="1485" extrusionOk="0">
                  <a:moveTo>
                    <a:pt x="1054" y="0"/>
                  </a:moveTo>
                  <a:cubicBezTo>
                    <a:pt x="893" y="0"/>
                    <a:pt x="726" y="59"/>
                    <a:pt x="575" y="197"/>
                  </a:cubicBezTo>
                  <a:cubicBezTo>
                    <a:pt x="0" y="699"/>
                    <a:pt x="519" y="1484"/>
                    <a:pt x="1121" y="1484"/>
                  </a:cubicBezTo>
                  <a:cubicBezTo>
                    <a:pt x="1284" y="1484"/>
                    <a:pt x="1453" y="1427"/>
                    <a:pt x="1608" y="1291"/>
                  </a:cubicBezTo>
                  <a:cubicBezTo>
                    <a:pt x="2156" y="767"/>
                    <a:pt x="1640" y="0"/>
                    <a:pt x="10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05" name="Google Shape;2105;p69"/>
            <p:cNvSpPr/>
            <p:nvPr/>
          </p:nvSpPr>
          <p:spPr>
            <a:xfrm>
              <a:off x="2914100" y="1844850"/>
              <a:ext cx="69925" cy="49850"/>
            </a:xfrm>
            <a:custGeom>
              <a:avLst/>
              <a:gdLst/>
              <a:ahLst/>
              <a:cxnLst/>
              <a:rect l="l" t="t" r="r" b="b"/>
              <a:pathLst>
                <a:path w="2797" h="1994" extrusionOk="0">
                  <a:moveTo>
                    <a:pt x="1339" y="1"/>
                  </a:moveTo>
                  <a:cubicBezTo>
                    <a:pt x="1128" y="1"/>
                    <a:pt x="910" y="78"/>
                    <a:pt x="714" y="262"/>
                  </a:cubicBezTo>
                  <a:cubicBezTo>
                    <a:pt x="1" y="951"/>
                    <a:pt x="682" y="1994"/>
                    <a:pt x="1449" y="1994"/>
                  </a:cubicBezTo>
                  <a:cubicBezTo>
                    <a:pt x="1663" y="1994"/>
                    <a:pt x="1883" y="1913"/>
                    <a:pt x="2082" y="1721"/>
                  </a:cubicBezTo>
                  <a:cubicBezTo>
                    <a:pt x="2797" y="1029"/>
                    <a:pt x="2109" y="1"/>
                    <a:pt x="13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06" name="Google Shape;2106;p69"/>
            <p:cNvSpPr/>
            <p:nvPr/>
          </p:nvSpPr>
          <p:spPr>
            <a:xfrm>
              <a:off x="2990125" y="1303025"/>
              <a:ext cx="76175" cy="54025"/>
            </a:xfrm>
            <a:custGeom>
              <a:avLst/>
              <a:gdLst/>
              <a:ahLst/>
              <a:cxnLst/>
              <a:rect l="l" t="t" r="r" b="b"/>
              <a:pathLst>
                <a:path w="3047" h="2161" extrusionOk="0">
                  <a:moveTo>
                    <a:pt x="1485" y="0"/>
                  </a:moveTo>
                  <a:cubicBezTo>
                    <a:pt x="1254" y="0"/>
                    <a:pt x="1016" y="87"/>
                    <a:pt x="804" y="293"/>
                  </a:cubicBezTo>
                  <a:cubicBezTo>
                    <a:pt x="1" y="1025"/>
                    <a:pt x="720" y="2161"/>
                    <a:pt x="1552" y="2161"/>
                  </a:cubicBezTo>
                  <a:cubicBezTo>
                    <a:pt x="1791" y="2161"/>
                    <a:pt x="2039" y="2067"/>
                    <a:pt x="2263" y="1843"/>
                  </a:cubicBezTo>
                  <a:cubicBezTo>
                    <a:pt x="3046" y="1107"/>
                    <a:pt x="2309" y="0"/>
                    <a:pt x="14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07" name="Google Shape;2107;p69"/>
            <p:cNvSpPr/>
            <p:nvPr/>
          </p:nvSpPr>
          <p:spPr>
            <a:xfrm>
              <a:off x="3220200" y="1557425"/>
              <a:ext cx="86350" cy="60875"/>
            </a:xfrm>
            <a:custGeom>
              <a:avLst/>
              <a:gdLst/>
              <a:ahLst/>
              <a:cxnLst/>
              <a:rect l="l" t="t" r="r" b="b"/>
              <a:pathLst>
                <a:path w="3454" h="2435" extrusionOk="0">
                  <a:moveTo>
                    <a:pt x="1680" y="1"/>
                  </a:moveTo>
                  <a:cubicBezTo>
                    <a:pt x="1417" y="1"/>
                    <a:pt x="1146" y="98"/>
                    <a:pt x="902" y="330"/>
                  </a:cubicBezTo>
                  <a:cubicBezTo>
                    <a:pt x="0" y="1160"/>
                    <a:pt x="820" y="2434"/>
                    <a:pt x="1773" y="2434"/>
                  </a:cubicBezTo>
                  <a:cubicBezTo>
                    <a:pt x="2041" y="2434"/>
                    <a:pt x="2320" y="2333"/>
                    <a:pt x="2573" y="2093"/>
                  </a:cubicBezTo>
                  <a:cubicBezTo>
                    <a:pt x="3453" y="1261"/>
                    <a:pt x="2622" y="1"/>
                    <a:pt x="16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08" name="Google Shape;2108;p69"/>
            <p:cNvSpPr/>
            <p:nvPr/>
          </p:nvSpPr>
          <p:spPr>
            <a:xfrm>
              <a:off x="2840750" y="1546550"/>
              <a:ext cx="42525" cy="30300"/>
            </a:xfrm>
            <a:custGeom>
              <a:avLst/>
              <a:gdLst/>
              <a:ahLst/>
              <a:cxnLst/>
              <a:rect l="l" t="t" r="r" b="b"/>
              <a:pathLst>
                <a:path w="1701" h="1212" extrusionOk="0">
                  <a:moveTo>
                    <a:pt x="813" y="0"/>
                  </a:moveTo>
                  <a:cubicBezTo>
                    <a:pt x="684" y="0"/>
                    <a:pt x="549" y="47"/>
                    <a:pt x="426" y="157"/>
                  </a:cubicBezTo>
                  <a:cubicBezTo>
                    <a:pt x="0" y="583"/>
                    <a:pt x="403" y="1211"/>
                    <a:pt x="860" y="1211"/>
                  </a:cubicBezTo>
                  <a:cubicBezTo>
                    <a:pt x="990" y="1211"/>
                    <a:pt x="1125" y="1160"/>
                    <a:pt x="1247" y="1039"/>
                  </a:cubicBezTo>
                  <a:cubicBezTo>
                    <a:pt x="1701" y="632"/>
                    <a:pt x="1290" y="0"/>
                    <a:pt x="81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09" name="Google Shape;2109;p69"/>
            <p:cNvSpPr/>
            <p:nvPr/>
          </p:nvSpPr>
          <p:spPr>
            <a:xfrm>
              <a:off x="2641650" y="1300600"/>
              <a:ext cx="69175" cy="64875"/>
            </a:xfrm>
            <a:custGeom>
              <a:avLst/>
              <a:gdLst/>
              <a:ahLst/>
              <a:cxnLst/>
              <a:rect l="l" t="t" r="r" b="b"/>
              <a:pathLst>
                <a:path w="2767" h="2595" extrusionOk="0">
                  <a:moveTo>
                    <a:pt x="1065" y="0"/>
                  </a:moveTo>
                  <a:cubicBezTo>
                    <a:pt x="867" y="0"/>
                    <a:pt x="670" y="59"/>
                    <a:pt x="487" y="208"/>
                  </a:cubicBezTo>
                  <a:cubicBezTo>
                    <a:pt x="31" y="542"/>
                    <a:pt x="1" y="1150"/>
                    <a:pt x="183" y="1636"/>
                  </a:cubicBezTo>
                  <a:cubicBezTo>
                    <a:pt x="393" y="2202"/>
                    <a:pt x="848" y="2594"/>
                    <a:pt x="1349" y="2594"/>
                  </a:cubicBezTo>
                  <a:cubicBezTo>
                    <a:pt x="1575" y="2594"/>
                    <a:pt x="1811" y="2515"/>
                    <a:pt x="2037" y="2335"/>
                  </a:cubicBezTo>
                  <a:cubicBezTo>
                    <a:pt x="2767" y="1849"/>
                    <a:pt x="2736" y="785"/>
                    <a:pt x="2007" y="329"/>
                  </a:cubicBezTo>
                  <a:cubicBezTo>
                    <a:pt x="1723" y="159"/>
                    <a:pt x="1392" y="0"/>
                    <a:pt x="106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10" name="Google Shape;2110;p69"/>
            <p:cNvSpPr/>
            <p:nvPr/>
          </p:nvSpPr>
          <p:spPr>
            <a:xfrm>
              <a:off x="2824675" y="1103425"/>
              <a:ext cx="80925" cy="56350"/>
            </a:xfrm>
            <a:custGeom>
              <a:avLst/>
              <a:gdLst/>
              <a:ahLst/>
              <a:cxnLst/>
              <a:rect l="l" t="t" r="r" b="b"/>
              <a:pathLst>
                <a:path w="3237" h="2254" extrusionOk="0">
                  <a:moveTo>
                    <a:pt x="1569" y="0"/>
                  </a:moveTo>
                  <a:cubicBezTo>
                    <a:pt x="1319" y="0"/>
                    <a:pt x="1060" y="93"/>
                    <a:pt x="826" y="313"/>
                  </a:cubicBezTo>
                  <a:cubicBezTo>
                    <a:pt x="0" y="1091"/>
                    <a:pt x="766" y="2254"/>
                    <a:pt x="1648" y="2254"/>
                  </a:cubicBezTo>
                  <a:cubicBezTo>
                    <a:pt x="1903" y="2254"/>
                    <a:pt x="2168" y="2156"/>
                    <a:pt x="2406" y="1924"/>
                  </a:cubicBezTo>
                  <a:cubicBezTo>
                    <a:pt x="3236" y="1166"/>
                    <a:pt x="2457" y="0"/>
                    <a:pt x="15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11" name="Google Shape;2111;p69"/>
            <p:cNvSpPr/>
            <p:nvPr/>
          </p:nvSpPr>
          <p:spPr>
            <a:xfrm>
              <a:off x="2806825" y="1305425"/>
              <a:ext cx="53125" cy="37600"/>
            </a:xfrm>
            <a:custGeom>
              <a:avLst/>
              <a:gdLst/>
              <a:ahLst/>
              <a:cxnLst/>
              <a:rect l="l" t="t" r="r" b="b"/>
              <a:pathLst>
                <a:path w="2125" h="1504" extrusionOk="0">
                  <a:moveTo>
                    <a:pt x="1031" y="1"/>
                  </a:moveTo>
                  <a:cubicBezTo>
                    <a:pt x="873" y="1"/>
                    <a:pt x="712" y="59"/>
                    <a:pt x="567" y="197"/>
                  </a:cubicBezTo>
                  <a:cubicBezTo>
                    <a:pt x="0" y="740"/>
                    <a:pt x="498" y="1503"/>
                    <a:pt x="1090" y="1503"/>
                  </a:cubicBezTo>
                  <a:cubicBezTo>
                    <a:pt x="1260" y="1503"/>
                    <a:pt x="1438" y="1441"/>
                    <a:pt x="1600" y="1291"/>
                  </a:cubicBezTo>
                  <a:cubicBezTo>
                    <a:pt x="2124" y="767"/>
                    <a:pt x="1603" y="1"/>
                    <a:pt x="10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12" name="Google Shape;2112;p69"/>
            <p:cNvSpPr/>
            <p:nvPr/>
          </p:nvSpPr>
          <p:spPr>
            <a:xfrm>
              <a:off x="3298875" y="1915225"/>
              <a:ext cx="92900" cy="65575"/>
            </a:xfrm>
            <a:custGeom>
              <a:avLst/>
              <a:gdLst/>
              <a:ahLst/>
              <a:cxnLst/>
              <a:rect l="l" t="t" r="r" b="b"/>
              <a:pathLst>
                <a:path w="3716" h="2623" extrusionOk="0">
                  <a:moveTo>
                    <a:pt x="1818" y="0"/>
                  </a:moveTo>
                  <a:cubicBezTo>
                    <a:pt x="1527" y="0"/>
                    <a:pt x="1223" y="108"/>
                    <a:pt x="946" y="365"/>
                  </a:cubicBezTo>
                  <a:cubicBezTo>
                    <a:pt x="0" y="1264"/>
                    <a:pt x="895" y="2623"/>
                    <a:pt x="1911" y="2623"/>
                  </a:cubicBezTo>
                  <a:cubicBezTo>
                    <a:pt x="2201" y="2623"/>
                    <a:pt x="2500" y="2512"/>
                    <a:pt x="2770" y="2249"/>
                  </a:cubicBezTo>
                  <a:cubicBezTo>
                    <a:pt x="3716" y="1327"/>
                    <a:pt x="2840" y="0"/>
                    <a:pt x="18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13" name="Google Shape;2113;p69"/>
            <p:cNvSpPr/>
            <p:nvPr/>
          </p:nvSpPr>
          <p:spPr>
            <a:xfrm>
              <a:off x="3352825" y="1772100"/>
              <a:ext cx="67525" cy="47275"/>
            </a:xfrm>
            <a:custGeom>
              <a:avLst/>
              <a:gdLst/>
              <a:ahLst/>
              <a:cxnLst/>
              <a:rect l="l" t="t" r="r" b="b"/>
              <a:pathLst>
                <a:path w="2701" h="1891" extrusionOk="0">
                  <a:moveTo>
                    <a:pt x="1325" y="1"/>
                  </a:moveTo>
                  <a:cubicBezTo>
                    <a:pt x="1124" y="1"/>
                    <a:pt x="918" y="76"/>
                    <a:pt x="733" y="254"/>
                  </a:cubicBezTo>
                  <a:cubicBezTo>
                    <a:pt x="1" y="916"/>
                    <a:pt x="628" y="1890"/>
                    <a:pt x="1373" y="1890"/>
                  </a:cubicBezTo>
                  <a:cubicBezTo>
                    <a:pt x="1585" y="1890"/>
                    <a:pt x="1807" y="1811"/>
                    <a:pt x="2010" y="1622"/>
                  </a:cubicBezTo>
                  <a:cubicBezTo>
                    <a:pt x="2700" y="979"/>
                    <a:pt x="2049" y="1"/>
                    <a:pt x="13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14" name="Google Shape;2114;p69"/>
            <p:cNvSpPr/>
            <p:nvPr/>
          </p:nvSpPr>
          <p:spPr>
            <a:xfrm>
              <a:off x="3105175" y="1300600"/>
              <a:ext cx="81450" cy="56650"/>
            </a:xfrm>
            <a:custGeom>
              <a:avLst/>
              <a:gdLst/>
              <a:ahLst/>
              <a:cxnLst/>
              <a:rect l="l" t="t" r="r" b="b"/>
              <a:pathLst>
                <a:path w="3258" h="2266" extrusionOk="0">
                  <a:moveTo>
                    <a:pt x="1610" y="0"/>
                  </a:moveTo>
                  <a:cubicBezTo>
                    <a:pt x="1355" y="0"/>
                    <a:pt x="1091" y="97"/>
                    <a:pt x="852" y="329"/>
                  </a:cubicBezTo>
                  <a:cubicBezTo>
                    <a:pt x="1" y="1086"/>
                    <a:pt x="768" y="2266"/>
                    <a:pt x="1666" y="2266"/>
                  </a:cubicBezTo>
                  <a:cubicBezTo>
                    <a:pt x="1923" y="2266"/>
                    <a:pt x="2190" y="2170"/>
                    <a:pt x="2433" y="1940"/>
                  </a:cubicBezTo>
                  <a:cubicBezTo>
                    <a:pt x="3258" y="1162"/>
                    <a:pt x="2492" y="0"/>
                    <a:pt x="16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15" name="Google Shape;2115;p69"/>
            <p:cNvSpPr/>
            <p:nvPr/>
          </p:nvSpPr>
          <p:spPr>
            <a:xfrm>
              <a:off x="2950725" y="1052550"/>
              <a:ext cx="73825" cy="52075"/>
            </a:xfrm>
            <a:custGeom>
              <a:avLst/>
              <a:gdLst/>
              <a:ahLst/>
              <a:cxnLst/>
              <a:rect l="l" t="t" r="r" b="b"/>
              <a:pathLst>
                <a:path w="2953" h="2083" extrusionOk="0">
                  <a:moveTo>
                    <a:pt x="1410" y="0"/>
                  </a:moveTo>
                  <a:cubicBezTo>
                    <a:pt x="1183" y="0"/>
                    <a:pt x="949" y="84"/>
                    <a:pt x="738" y="282"/>
                  </a:cubicBezTo>
                  <a:cubicBezTo>
                    <a:pt x="0" y="996"/>
                    <a:pt x="716" y="2083"/>
                    <a:pt x="1514" y="2083"/>
                  </a:cubicBezTo>
                  <a:cubicBezTo>
                    <a:pt x="1735" y="2083"/>
                    <a:pt x="1962" y="1999"/>
                    <a:pt x="2167" y="1801"/>
                  </a:cubicBezTo>
                  <a:cubicBezTo>
                    <a:pt x="2952" y="1087"/>
                    <a:pt x="2228" y="0"/>
                    <a:pt x="14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2116" name="Google Shape;2116;p69"/>
          <p:cNvSpPr/>
          <p:nvPr/>
        </p:nvSpPr>
        <p:spPr>
          <a:xfrm rot="5001608" flipH="1">
            <a:off x="130918" y="3168532"/>
            <a:ext cx="2167262" cy="4599322"/>
          </a:xfrm>
          <a:custGeom>
            <a:avLst/>
            <a:gdLst/>
            <a:ahLst/>
            <a:cxnLst/>
            <a:rect l="l" t="t" r="r" b="b"/>
            <a:pathLst>
              <a:path w="44197" h="45496" extrusionOk="0">
                <a:moveTo>
                  <a:pt x="11236" y="0"/>
                </a:moveTo>
                <a:cubicBezTo>
                  <a:pt x="8915" y="0"/>
                  <a:pt x="6606" y="529"/>
                  <a:pt x="4682" y="1826"/>
                </a:cubicBezTo>
                <a:cubicBezTo>
                  <a:pt x="1764" y="3802"/>
                  <a:pt x="1" y="7449"/>
                  <a:pt x="396" y="11005"/>
                </a:cubicBezTo>
                <a:cubicBezTo>
                  <a:pt x="1490" y="21492"/>
                  <a:pt x="7053" y="31401"/>
                  <a:pt x="15320" y="37784"/>
                </a:cubicBezTo>
                <a:cubicBezTo>
                  <a:pt x="21909" y="42809"/>
                  <a:pt x="29753" y="45495"/>
                  <a:pt x="37799" y="45495"/>
                </a:cubicBezTo>
                <a:cubicBezTo>
                  <a:pt x="39924" y="45495"/>
                  <a:pt x="42063" y="45308"/>
                  <a:pt x="44196" y="44927"/>
                </a:cubicBezTo>
                <a:cubicBezTo>
                  <a:pt x="41552" y="40307"/>
                  <a:pt x="39880" y="35048"/>
                  <a:pt x="39333" y="29729"/>
                </a:cubicBezTo>
                <a:cubicBezTo>
                  <a:pt x="38877" y="24774"/>
                  <a:pt x="39333" y="19546"/>
                  <a:pt x="37236" y="15048"/>
                </a:cubicBezTo>
                <a:cubicBezTo>
                  <a:pt x="34622" y="9425"/>
                  <a:pt x="28694" y="6294"/>
                  <a:pt x="23102" y="3650"/>
                </a:cubicBezTo>
                <a:cubicBezTo>
                  <a:pt x="20184" y="2221"/>
                  <a:pt x="17235" y="853"/>
                  <a:pt x="14044" y="245"/>
                </a:cubicBezTo>
                <a:cubicBezTo>
                  <a:pt x="13122" y="87"/>
                  <a:pt x="12178" y="0"/>
                  <a:pt x="1123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17" name="Google Shape;2117;p69"/>
          <p:cNvSpPr/>
          <p:nvPr/>
        </p:nvSpPr>
        <p:spPr>
          <a:xfrm rot="2416579">
            <a:off x="-421601" y="4216910"/>
            <a:ext cx="3044221" cy="1166778"/>
          </a:xfrm>
          <a:custGeom>
            <a:avLst/>
            <a:gdLst/>
            <a:ahLst/>
            <a:cxnLst/>
            <a:rect l="l" t="t" r="r" b="b"/>
            <a:pathLst>
              <a:path w="104045" h="39878" extrusionOk="0">
                <a:moveTo>
                  <a:pt x="101857" y="1"/>
                </a:moveTo>
                <a:lnTo>
                  <a:pt x="101857" y="1"/>
                </a:lnTo>
                <a:cubicBezTo>
                  <a:pt x="102525" y="1246"/>
                  <a:pt x="103072" y="2522"/>
                  <a:pt x="103406" y="3829"/>
                </a:cubicBezTo>
                <a:cubicBezTo>
                  <a:pt x="103771" y="5136"/>
                  <a:pt x="103953" y="6564"/>
                  <a:pt x="103832" y="7932"/>
                </a:cubicBezTo>
                <a:cubicBezTo>
                  <a:pt x="103710" y="9300"/>
                  <a:pt x="103254" y="10668"/>
                  <a:pt x="102494" y="11792"/>
                </a:cubicBezTo>
                <a:cubicBezTo>
                  <a:pt x="101795" y="12948"/>
                  <a:pt x="100671" y="13890"/>
                  <a:pt x="99394" y="14346"/>
                </a:cubicBezTo>
                <a:cubicBezTo>
                  <a:pt x="98681" y="14617"/>
                  <a:pt x="97911" y="14737"/>
                  <a:pt x="97137" y="14737"/>
                </a:cubicBezTo>
                <a:cubicBezTo>
                  <a:pt x="96526" y="14737"/>
                  <a:pt x="95912" y="14662"/>
                  <a:pt x="95321" y="14528"/>
                </a:cubicBezTo>
                <a:cubicBezTo>
                  <a:pt x="93984" y="14224"/>
                  <a:pt x="92737" y="13616"/>
                  <a:pt x="91552" y="12887"/>
                </a:cubicBezTo>
                <a:cubicBezTo>
                  <a:pt x="89212" y="11428"/>
                  <a:pt x="87266" y="9391"/>
                  <a:pt x="84956" y="7871"/>
                </a:cubicBezTo>
                <a:cubicBezTo>
                  <a:pt x="82646" y="6321"/>
                  <a:pt x="80002" y="5197"/>
                  <a:pt x="77236" y="4953"/>
                </a:cubicBezTo>
                <a:cubicBezTo>
                  <a:pt x="76980" y="4931"/>
                  <a:pt x="76723" y="4920"/>
                  <a:pt x="76465" y="4920"/>
                </a:cubicBezTo>
                <a:cubicBezTo>
                  <a:pt x="75339" y="4920"/>
                  <a:pt x="74195" y="5130"/>
                  <a:pt x="73132" y="5501"/>
                </a:cubicBezTo>
                <a:cubicBezTo>
                  <a:pt x="71856" y="5957"/>
                  <a:pt x="70670" y="6777"/>
                  <a:pt x="69637" y="7689"/>
                </a:cubicBezTo>
                <a:cubicBezTo>
                  <a:pt x="67600" y="9604"/>
                  <a:pt x="66141" y="11944"/>
                  <a:pt x="64500" y="14194"/>
                </a:cubicBezTo>
                <a:cubicBezTo>
                  <a:pt x="63710" y="15288"/>
                  <a:pt x="62798" y="16352"/>
                  <a:pt x="61886" y="17385"/>
                </a:cubicBezTo>
                <a:cubicBezTo>
                  <a:pt x="61430" y="17872"/>
                  <a:pt x="60944" y="18419"/>
                  <a:pt x="60457" y="18875"/>
                </a:cubicBezTo>
                <a:cubicBezTo>
                  <a:pt x="60184" y="19118"/>
                  <a:pt x="59940" y="19361"/>
                  <a:pt x="59697" y="19574"/>
                </a:cubicBezTo>
                <a:lnTo>
                  <a:pt x="58877" y="20273"/>
                </a:lnTo>
                <a:cubicBezTo>
                  <a:pt x="56810" y="22066"/>
                  <a:pt x="54469" y="23525"/>
                  <a:pt x="52007" y="24802"/>
                </a:cubicBezTo>
                <a:cubicBezTo>
                  <a:pt x="49545" y="26018"/>
                  <a:pt x="46931" y="26960"/>
                  <a:pt x="44226" y="27537"/>
                </a:cubicBezTo>
                <a:cubicBezTo>
                  <a:pt x="42888" y="27841"/>
                  <a:pt x="41521" y="28024"/>
                  <a:pt x="40153" y="28176"/>
                </a:cubicBezTo>
                <a:cubicBezTo>
                  <a:pt x="38785" y="28297"/>
                  <a:pt x="37387" y="28358"/>
                  <a:pt x="36019" y="28358"/>
                </a:cubicBezTo>
                <a:cubicBezTo>
                  <a:pt x="35814" y="28360"/>
                  <a:pt x="35609" y="28361"/>
                  <a:pt x="35403" y="28361"/>
                </a:cubicBezTo>
                <a:cubicBezTo>
                  <a:pt x="32839" y="28361"/>
                  <a:pt x="30254" y="28193"/>
                  <a:pt x="27721" y="28024"/>
                </a:cubicBezTo>
                <a:cubicBezTo>
                  <a:pt x="24955" y="27781"/>
                  <a:pt x="22219" y="27568"/>
                  <a:pt x="19453" y="27446"/>
                </a:cubicBezTo>
                <a:cubicBezTo>
                  <a:pt x="18794" y="27417"/>
                  <a:pt x="18128" y="27398"/>
                  <a:pt x="17462" y="27398"/>
                </a:cubicBezTo>
                <a:cubicBezTo>
                  <a:pt x="15365" y="27398"/>
                  <a:pt x="13253" y="27583"/>
                  <a:pt x="11247" y="28206"/>
                </a:cubicBezTo>
                <a:cubicBezTo>
                  <a:pt x="9940" y="28632"/>
                  <a:pt x="8693" y="29270"/>
                  <a:pt x="7629" y="30182"/>
                </a:cubicBezTo>
                <a:cubicBezTo>
                  <a:pt x="6596" y="31094"/>
                  <a:pt x="5745" y="32188"/>
                  <a:pt x="5015" y="33373"/>
                </a:cubicBezTo>
                <a:cubicBezTo>
                  <a:pt x="4256" y="34528"/>
                  <a:pt x="3617" y="35744"/>
                  <a:pt x="2797" y="36869"/>
                </a:cubicBezTo>
                <a:cubicBezTo>
                  <a:pt x="2037" y="38024"/>
                  <a:pt x="1125" y="39088"/>
                  <a:pt x="0" y="39878"/>
                </a:cubicBezTo>
                <a:cubicBezTo>
                  <a:pt x="1125" y="39118"/>
                  <a:pt x="2097" y="38054"/>
                  <a:pt x="2857" y="36899"/>
                </a:cubicBezTo>
                <a:cubicBezTo>
                  <a:pt x="3648" y="35775"/>
                  <a:pt x="4316" y="34559"/>
                  <a:pt x="5076" y="33404"/>
                </a:cubicBezTo>
                <a:cubicBezTo>
                  <a:pt x="5806" y="32279"/>
                  <a:pt x="6687" y="31185"/>
                  <a:pt x="7721" y="30243"/>
                </a:cubicBezTo>
                <a:cubicBezTo>
                  <a:pt x="8785" y="29392"/>
                  <a:pt x="10000" y="28723"/>
                  <a:pt x="11307" y="28328"/>
                </a:cubicBezTo>
                <a:cubicBezTo>
                  <a:pt x="13298" y="27694"/>
                  <a:pt x="15355" y="27516"/>
                  <a:pt x="17405" y="27516"/>
                </a:cubicBezTo>
                <a:cubicBezTo>
                  <a:pt x="18110" y="27516"/>
                  <a:pt x="18814" y="27537"/>
                  <a:pt x="19514" y="27568"/>
                </a:cubicBezTo>
                <a:cubicBezTo>
                  <a:pt x="22250" y="27689"/>
                  <a:pt x="25046" y="27902"/>
                  <a:pt x="27782" y="28145"/>
                </a:cubicBezTo>
                <a:cubicBezTo>
                  <a:pt x="30344" y="28342"/>
                  <a:pt x="32880" y="28513"/>
                  <a:pt x="35438" y="28513"/>
                </a:cubicBezTo>
                <a:cubicBezTo>
                  <a:pt x="35642" y="28513"/>
                  <a:pt x="35845" y="28512"/>
                  <a:pt x="36049" y="28510"/>
                </a:cubicBezTo>
                <a:cubicBezTo>
                  <a:pt x="37417" y="28510"/>
                  <a:pt x="38815" y="28449"/>
                  <a:pt x="40183" y="28328"/>
                </a:cubicBezTo>
                <a:cubicBezTo>
                  <a:pt x="41551" y="28206"/>
                  <a:pt x="42919" y="28024"/>
                  <a:pt x="44287" y="27720"/>
                </a:cubicBezTo>
                <a:cubicBezTo>
                  <a:pt x="46992" y="27142"/>
                  <a:pt x="49606" y="26200"/>
                  <a:pt x="52129" y="24984"/>
                </a:cubicBezTo>
                <a:cubicBezTo>
                  <a:pt x="54621" y="23768"/>
                  <a:pt x="56962" y="22249"/>
                  <a:pt x="59089" y="20455"/>
                </a:cubicBezTo>
                <a:lnTo>
                  <a:pt x="59880" y="19787"/>
                </a:lnTo>
                <a:cubicBezTo>
                  <a:pt x="60153" y="19543"/>
                  <a:pt x="60366" y="19270"/>
                  <a:pt x="60640" y="19057"/>
                </a:cubicBezTo>
                <a:cubicBezTo>
                  <a:pt x="61126" y="18601"/>
                  <a:pt x="61582" y="18054"/>
                  <a:pt x="62068" y="17568"/>
                </a:cubicBezTo>
                <a:cubicBezTo>
                  <a:pt x="62980" y="16534"/>
                  <a:pt x="63892" y="15470"/>
                  <a:pt x="64713" y="14346"/>
                </a:cubicBezTo>
                <a:cubicBezTo>
                  <a:pt x="66324" y="12096"/>
                  <a:pt x="67783" y="9756"/>
                  <a:pt x="69789" y="7841"/>
                </a:cubicBezTo>
                <a:cubicBezTo>
                  <a:pt x="70822" y="6929"/>
                  <a:pt x="71947" y="6139"/>
                  <a:pt x="73254" y="5683"/>
                </a:cubicBezTo>
                <a:cubicBezTo>
                  <a:pt x="74292" y="5303"/>
                  <a:pt x="75436" y="5113"/>
                  <a:pt x="76580" y="5113"/>
                </a:cubicBezTo>
                <a:cubicBezTo>
                  <a:pt x="76809" y="5113"/>
                  <a:pt x="77038" y="5121"/>
                  <a:pt x="77266" y="5136"/>
                </a:cubicBezTo>
                <a:cubicBezTo>
                  <a:pt x="80002" y="5379"/>
                  <a:pt x="82646" y="6504"/>
                  <a:pt x="84926" y="8023"/>
                </a:cubicBezTo>
                <a:cubicBezTo>
                  <a:pt x="87236" y="9513"/>
                  <a:pt x="89181" y="11519"/>
                  <a:pt x="91522" y="13008"/>
                </a:cubicBezTo>
                <a:cubicBezTo>
                  <a:pt x="92707" y="13768"/>
                  <a:pt x="93953" y="14346"/>
                  <a:pt x="95321" y="14650"/>
                </a:cubicBezTo>
                <a:cubicBezTo>
                  <a:pt x="95912" y="14784"/>
                  <a:pt x="96532" y="14859"/>
                  <a:pt x="97150" y="14859"/>
                </a:cubicBezTo>
                <a:cubicBezTo>
                  <a:pt x="97932" y="14859"/>
                  <a:pt x="98712" y="14739"/>
                  <a:pt x="99424" y="14467"/>
                </a:cubicBezTo>
                <a:cubicBezTo>
                  <a:pt x="100732" y="13951"/>
                  <a:pt x="101826" y="13008"/>
                  <a:pt x="102586" y="11823"/>
                </a:cubicBezTo>
                <a:cubicBezTo>
                  <a:pt x="103346" y="10668"/>
                  <a:pt x="103801" y="9270"/>
                  <a:pt x="103923" y="7932"/>
                </a:cubicBezTo>
                <a:cubicBezTo>
                  <a:pt x="104045" y="6564"/>
                  <a:pt x="103832" y="5136"/>
                  <a:pt x="103467" y="3798"/>
                </a:cubicBezTo>
                <a:cubicBezTo>
                  <a:pt x="103072" y="2492"/>
                  <a:pt x="102525" y="1246"/>
                  <a:pt x="101857" y="1"/>
                </a:cubicBezTo>
                <a:close/>
              </a:path>
            </a:pathLst>
          </a:custGeom>
          <a:solidFill>
            <a:schemeClr val="lt2"/>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18" name="Google Shape;2118;p69"/>
          <p:cNvSpPr txBox="1">
            <a:spLocks noGrp="1"/>
          </p:cNvSpPr>
          <p:nvPr>
            <p:ph type="title"/>
          </p:nvPr>
        </p:nvSpPr>
        <p:spPr>
          <a:xfrm>
            <a:off x="690700" y="356616"/>
            <a:ext cx="7767600" cy="639900"/>
          </a:xfrm>
          <a:prstGeom prst="rect">
            <a:avLst/>
          </a:prstGeom>
        </p:spPr>
        <p:txBody>
          <a:bodyPr spcFirstLastPara="1" wrap="square" lIns="0" tIns="0" rIns="0" bIns="0" anchor="t" anchorCtr="0">
            <a:noAutofit/>
          </a:bodyPr>
          <a:lstStyle>
            <a:lvl1pPr lvl="0" algn="ctr" rtl="0">
              <a:spcBef>
                <a:spcPts val="0"/>
              </a:spcBef>
              <a:spcAft>
                <a:spcPts val="0"/>
              </a:spcAft>
              <a:buClr>
                <a:schemeClr val="accent2"/>
              </a:buClr>
              <a:buSzPts val="3600"/>
              <a:buNone/>
              <a:defRPr>
                <a:solidFill>
                  <a:schemeClr val="accent1"/>
                </a:solidFill>
              </a:defRPr>
            </a:lvl1pPr>
            <a:lvl2pPr lvl="1" algn="ctr" rtl="0">
              <a:spcBef>
                <a:spcPts val="0"/>
              </a:spcBef>
              <a:spcAft>
                <a:spcPts val="0"/>
              </a:spcAft>
              <a:buClr>
                <a:schemeClr val="accent2"/>
              </a:buClr>
              <a:buSzPts val="2800"/>
              <a:buNone/>
              <a:defRPr>
                <a:solidFill>
                  <a:schemeClr val="accent2"/>
                </a:solidFill>
              </a:defRPr>
            </a:lvl2pPr>
            <a:lvl3pPr lvl="2" algn="ctr" rtl="0">
              <a:spcBef>
                <a:spcPts val="0"/>
              </a:spcBef>
              <a:spcAft>
                <a:spcPts val="0"/>
              </a:spcAft>
              <a:buClr>
                <a:schemeClr val="accent2"/>
              </a:buClr>
              <a:buSzPts val="2800"/>
              <a:buNone/>
              <a:defRPr>
                <a:solidFill>
                  <a:schemeClr val="accent2"/>
                </a:solidFill>
              </a:defRPr>
            </a:lvl3pPr>
            <a:lvl4pPr lvl="3" algn="ctr" rtl="0">
              <a:spcBef>
                <a:spcPts val="0"/>
              </a:spcBef>
              <a:spcAft>
                <a:spcPts val="0"/>
              </a:spcAft>
              <a:buClr>
                <a:schemeClr val="accent2"/>
              </a:buClr>
              <a:buSzPts val="2800"/>
              <a:buNone/>
              <a:defRPr>
                <a:solidFill>
                  <a:schemeClr val="accent2"/>
                </a:solidFill>
              </a:defRPr>
            </a:lvl4pPr>
            <a:lvl5pPr lvl="4" algn="ctr" rtl="0">
              <a:spcBef>
                <a:spcPts val="0"/>
              </a:spcBef>
              <a:spcAft>
                <a:spcPts val="0"/>
              </a:spcAft>
              <a:buClr>
                <a:schemeClr val="accent2"/>
              </a:buClr>
              <a:buSzPts val="2800"/>
              <a:buNone/>
              <a:defRPr>
                <a:solidFill>
                  <a:schemeClr val="accent2"/>
                </a:solidFill>
              </a:defRPr>
            </a:lvl5pPr>
            <a:lvl6pPr lvl="5" algn="ctr" rtl="0">
              <a:spcBef>
                <a:spcPts val="0"/>
              </a:spcBef>
              <a:spcAft>
                <a:spcPts val="0"/>
              </a:spcAft>
              <a:buClr>
                <a:schemeClr val="accent2"/>
              </a:buClr>
              <a:buSzPts val="2800"/>
              <a:buNone/>
              <a:defRPr>
                <a:solidFill>
                  <a:schemeClr val="accent2"/>
                </a:solidFill>
              </a:defRPr>
            </a:lvl6pPr>
            <a:lvl7pPr lvl="6" algn="ctr" rtl="0">
              <a:spcBef>
                <a:spcPts val="0"/>
              </a:spcBef>
              <a:spcAft>
                <a:spcPts val="0"/>
              </a:spcAft>
              <a:buClr>
                <a:schemeClr val="accent2"/>
              </a:buClr>
              <a:buSzPts val="2800"/>
              <a:buNone/>
              <a:defRPr>
                <a:solidFill>
                  <a:schemeClr val="accent2"/>
                </a:solidFill>
              </a:defRPr>
            </a:lvl7pPr>
            <a:lvl8pPr lvl="7" algn="ctr" rtl="0">
              <a:spcBef>
                <a:spcPts val="0"/>
              </a:spcBef>
              <a:spcAft>
                <a:spcPts val="0"/>
              </a:spcAft>
              <a:buClr>
                <a:schemeClr val="accent2"/>
              </a:buClr>
              <a:buSzPts val="2800"/>
              <a:buNone/>
              <a:defRPr>
                <a:solidFill>
                  <a:schemeClr val="accent2"/>
                </a:solidFill>
              </a:defRPr>
            </a:lvl8pPr>
            <a:lvl9pPr lvl="8" algn="ctr" rtl="0">
              <a:spcBef>
                <a:spcPts val="0"/>
              </a:spcBef>
              <a:spcAft>
                <a:spcPts val="0"/>
              </a:spcAft>
              <a:buClr>
                <a:schemeClr val="accent2"/>
              </a:buClr>
              <a:buSzPts val="2800"/>
              <a:buNone/>
              <a:defRPr>
                <a:solidFill>
                  <a:schemeClr val="accent2"/>
                </a:solidFill>
              </a:defRPr>
            </a:lvl9pPr>
          </a:lstStyle>
          <a:p>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only title 6">
  <p:cSld name="CUSTOM_2_1_1_2_1_1_1_1_1_1">
    <p:bg>
      <p:bgPr>
        <a:solidFill>
          <a:schemeClr val="lt2"/>
        </a:solidFill>
        <a:effectLst/>
      </p:bgPr>
    </p:bg>
    <p:spTree>
      <p:nvGrpSpPr>
        <p:cNvPr id="1" name="Shape 2119"/>
        <p:cNvGrpSpPr/>
        <p:nvPr/>
      </p:nvGrpSpPr>
      <p:grpSpPr>
        <a:xfrm>
          <a:off x="0" y="0"/>
          <a:ext cx="0" cy="0"/>
          <a:chOff x="0" y="0"/>
          <a:chExt cx="0" cy="0"/>
        </a:xfrm>
      </p:grpSpPr>
      <p:sp>
        <p:nvSpPr>
          <p:cNvPr id="2120" name="Google Shape;2120;p70"/>
          <p:cNvSpPr/>
          <p:nvPr/>
        </p:nvSpPr>
        <p:spPr>
          <a:xfrm rot="5867702" flipH="1">
            <a:off x="8838301" y="-1278346"/>
            <a:ext cx="4017494" cy="4975520"/>
          </a:xfrm>
          <a:custGeom>
            <a:avLst/>
            <a:gdLst/>
            <a:ahLst/>
            <a:cxnLst/>
            <a:rect l="l" t="t" r="r" b="b"/>
            <a:pathLst>
              <a:path w="51673" h="78800" extrusionOk="0">
                <a:moveTo>
                  <a:pt x="42850" y="1"/>
                </a:moveTo>
                <a:cubicBezTo>
                  <a:pt x="42070" y="1"/>
                  <a:pt x="41195" y="61"/>
                  <a:pt x="40214" y="187"/>
                </a:cubicBezTo>
                <a:cubicBezTo>
                  <a:pt x="34287" y="947"/>
                  <a:pt x="27751" y="2618"/>
                  <a:pt x="21794" y="5324"/>
                </a:cubicBezTo>
                <a:cubicBezTo>
                  <a:pt x="13374" y="9153"/>
                  <a:pt x="5988" y="15050"/>
                  <a:pt x="2645" y="23409"/>
                </a:cubicBezTo>
                <a:cubicBezTo>
                  <a:pt x="760" y="28151"/>
                  <a:pt x="243" y="33318"/>
                  <a:pt x="91" y="38424"/>
                </a:cubicBezTo>
                <a:cubicBezTo>
                  <a:pt x="0" y="42345"/>
                  <a:pt x="91" y="46449"/>
                  <a:pt x="1520" y="50157"/>
                </a:cubicBezTo>
                <a:cubicBezTo>
                  <a:pt x="2584" y="52893"/>
                  <a:pt x="4286" y="55324"/>
                  <a:pt x="5988" y="57665"/>
                </a:cubicBezTo>
                <a:cubicBezTo>
                  <a:pt x="11034" y="64747"/>
                  <a:pt x="16444" y="72103"/>
                  <a:pt x="24226" y="75993"/>
                </a:cubicBezTo>
                <a:cubicBezTo>
                  <a:pt x="27721" y="77726"/>
                  <a:pt x="31612" y="78699"/>
                  <a:pt x="35502" y="78790"/>
                </a:cubicBezTo>
                <a:cubicBezTo>
                  <a:pt x="35707" y="78796"/>
                  <a:pt x="35912" y="78799"/>
                  <a:pt x="36118" y="78799"/>
                </a:cubicBezTo>
                <a:cubicBezTo>
                  <a:pt x="37903" y="78799"/>
                  <a:pt x="39730" y="78547"/>
                  <a:pt x="41338" y="77756"/>
                </a:cubicBezTo>
                <a:cubicBezTo>
                  <a:pt x="43557" y="76662"/>
                  <a:pt x="45199" y="74595"/>
                  <a:pt x="46445" y="72407"/>
                </a:cubicBezTo>
                <a:cubicBezTo>
                  <a:pt x="51673" y="63288"/>
                  <a:pt x="51278" y="52163"/>
                  <a:pt x="50791" y="41677"/>
                </a:cubicBezTo>
                <a:cubicBezTo>
                  <a:pt x="50335" y="32011"/>
                  <a:pt x="49880" y="22375"/>
                  <a:pt x="49424" y="12770"/>
                </a:cubicBezTo>
                <a:cubicBezTo>
                  <a:pt x="49066" y="5637"/>
                  <a:pt x="50380" y="1"/>
                  <a:pt x="4285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21" name="Google Shape;2121;p70"/>
          <p:cNvSpPr/>
          <p:nvPr/>
        </p:nvSpPr>
        <p:spPr>
          <a:xfrm rot="-5001655">
            <a:off x="4236564" y="2328697"/>
            <a:ext cx="3335374" cy="7078192"/>
          </a:xfrm>
          <a:custGeom>
            <a:avLst/>
            <a:gdLst/>
            <a:ahLst/>
            <a:cxnLst/>
            <a:rect l="l" t="t" r="r" b="b"/>
            <a:pathLst>
              <a:path w="44197" h="45496" extrusionOk="0">
                <a:moveTo>
                  <a:pt x="11236" y="0"/>
                </a:moveTo>
                <a:cubicBezTo>
                  <a:pt x="8915" y="0"/>
                  <a:pt x="6606" y="529"/>
                  <a:pt x="4682" y="1826"/>
                </a:cubicBezTo>
                <a:cubicBezTo>
                  <a:pt x="1764" y="3802"/>
                  <a:pt x="1" y="7449"/>
                  <a:pt x="396" y="11005"/>
                </a:cubicBezTo>
                <a:cubicBezTo>
                  <a:pt x="1490" y="21492"/>
                  <a:pt x="7053" y="31401"/>
                  <a:pt x="15320" y="37784"/>
                </a:cubicBezTo>
                <a:cubicBezTo>
                  <a:pt x="21909" y="42809"/>
                  <a:pt x="29753" y="45495"/>
                  <a:pt x="37799" y="45495"/>
                </a:cubicBezTo>
                <a:cubicBezTo>
                  <a:pt x="39924" y="45495"/>
                  <a:pt x="42063" y="45308"/>
                  <a:pt x="44196" y="44927"/>
                </a:cubicBezTo>
                <a:cubicBezTo>
                  <a:pt x="41552" y="40307"/>
                  <a:pt x="39880" y="35048"/>
                  <a:pt x="39333" y="29729"/>
                </a:cubicBezTo>
                <a:cubicBezTo>
                  <a:pt x="38877" y="24774"/>
                  <a:pt x="39333" y="19546"/>
                  <a:pt x="37236" y="15048"/>
                </a:cubicBezTo>
                <a:cubicBezTo>
                  <a:pt x="34622" y="9425"/>
                  <a:pt x="28694" y="6294"/>
                  <a:pt x="23102" y="3650"/>
                </a:cubicBezTo>
                <a:cubicBezTo>
                  <a:pt x="20184" y="2221"/>
                  <a:pt x="17235" y="853"/>
                  <a:pt x="14044" y="245"/>
                </a:cubicBezTo>
                <a:cubicBezTo>
                  <a:pt x="13122" y="87"/>
                  <a:pt x="12178" y="0"/>
                  <a:pt x="1123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22" name="Google Shape;2122;p70"/>
          <p:cNvSpPr txBox="1">
            <a:spLocks noGrp="1"/>
          </p:cNvSpPr>
          <p:nvPr>
            <p:ph type="title"/>
          </p:nvPr>
        </p:nvSpPr>
        <p:spPr>
          <a:xfrm>
            <a:off x="690700" y="356616"/>
            <a:ext cx="7767600" cy="639900"/>
          </a:xfrm>
          <a:prstGeom prst="rect">
            <a:avLst/>
          </a:prstGeom>
        </p:spPr>
        <p:txBody>
          <a:bodyPr spcFirstLastPara="1" wrap="square" lIns="0" tIns="0" rIns="0" bIns="0" anchor="t" anchorCtr="0">
            <a:noAutofit/>
          </a:bodyPr>
          <a:lstStyle>
            <a:lvl1pPr lvl="0" algn="ctr" rtl="0">
              <a:spcBef>
                <a:spcPts val="0"/>
              </a:spcBef>
              <a:spcAft>
                <a:spcPts val="0"/>
              </a:spcAft>
              <a:buClr>
                <a:schemeClr val="accent2"/>
              </a:buClr>
              <a:buSzPts val="3600"/>
              <a:buNone/>
              <a:defRPr>
                <a:solidFill>
                  <a:schemeClr val="accent1"/>
                </a:solidFill>
              </a:defRPr>
            </a:lvl1pPr>
            <a:lvl2pPr lvl="1" algn="ctr" rtl="0">
              <a:spcBef>
                <a:spcPts val="0"/>
              </a:spcBef>
              <a:spcAft>
                <a:spcPts val="0"/>
              </a:spcAft>
              <a:buClr>
                <a:schemeClr val="accent2"/>
              </a:buClr>
              <a:buSzPts val="2800"/>
              <a:buNone/>
              <a:defRPr>
                <a:solidFill>
                  <a:schemeClr val="accent2"/>
                </a:solidFill>
              </a:defRPr>
            </a:lvl2pPr>
            <a:lvl3pPr lvl="2" algn="ctr" rtl="0">
              <a:spcBef>
                <a:spcPts val="0"/>
              </a:spcBef>
              <a:spcAft>
                <a:spcPts val="0"/>
              </a:spcAft>
              <a:buClr>
                <a:schemeClr val="accent2"/>
              </a:buClr>
              <a:buSzPts val="2800"/>
              <a:buNone/>
              <a:defRPr>
                <a:solidFill>
                  <a:schemeClr val="accent2"/>
                </a:solidFill>
              </a:defRPr>
            </a:lvl3pPr>
            <a:lvl4pPr lvl="3" algn="ctr" rtl="0">
              <a:spcBef>
                <a:spcPts val="0"/>
              </a:spcBef>
              <a:spcAft>
                <a:spcPts val="0"/>
              </a:spcAft>
              <a:buClr>
                <a:schemeClr val="accent2"/>
              </a:buClr>
              <a:buSzPts val="2800"/>
              <a:buNone/>
              <a:defRPr>
                <a:solidFill>
                  <a:schemeClr val="accent2"/>
                </a:solidFill>
              </a:defRPr>
            </a:lvl4pPr>
            <a:lvl5pPr lvl="4" algn="ctr" rtl="0">
              <a:spcBef>
                <a:spcPts val="0"/>
              </a:spcBef>
              <a:spcAft>
                <a:spcPts val="0"/>
              </a:spcAft>
              <a:buClr>
                <a:schemeClr val="accent2"/>
              </a:buClr>
              <a:buSzPts val="2800"/>
              <a:buNone/>
              <a:defRPr>
                <a:solidFill>
                  <a:schemeClr val="accent2"/>
                </a:solidFill>
              </a:defRPr>
            </a:lvl5pPr>
            <a:lvl6pPr lvl="5" algn="ctr" rtl="0">
              <a:spcBef>
                <a:spcPts val="0"/>
              </a:spcBef>
              <a:spcAft>
                <a:spcPts val="0"/>
              </a:spcAft>
              <a:buClr>
                <a:schemeClr val="accent2"/>
              </a:buClr>
              <a:buSzPts val="2800"/>
              <a:buNone/>
              <a:defRPr>
                <a:solidFill>
                  <a:schemeClr val="accent2"/>
                </a:solidFill>
              </a:defRPr>
            </a:lvl6pPr>
            <a:lvl7pPr lvl="6" algn="ctr" rtl="0">
              <a:spcBef>
                <a:spcPts val="0"/>
              </a:spcBef>
              <a:spcAft>
                <a:spcPts val="0"/>
              </a:spcAft>
              <a:buClr>
                <a:schemeClr val="accent2"/>
              </a:buClr>
              <a:buSzPts val="2800"/>
              <a:buNone/>
              <a:defRPr>
                <a:solidFill>
                  <a:schemeClr val="accent2"/>
                </a:solidFill>
              </a:defRPr>
            </a:lvl7pPr>
            <a:lvl8pPr lvl="7" algn="ctr" rtl="0">
              <a:spcBef>
                <a:spcPts val="0"/>
              </a:spcBef>
              <a:spcAft>
                <a:spcPts val="0"/>
              </a:spcAft>
              <a:buClr>
                <a:schemeClr val="accent2"/>
              </a:buClr>
              <a:buSzPts val="2800"/>
              <a:buNone/>
              <a:defRPr>
                <a:solidFill>
                  <a:schemeClr val="accent2"/>
                </a:solidFill>
              </a:defRPr>
            </a:lvl8pPr>
            <a:lvl9pPr lvl="8" algn="ctr" rtl="0">
              <a:spcBef>
                <a:spcPts val="0"/>
              </a:spcBef>
              <a:spcAft>
                <a:spcPts val="0"/>
              </a:spcAft>
              <a:buClr>
                <a:schemeClr val="accent2"/>
              </a:buClr>
              <a:buSzPts val="2800"/>
              <a:buNone/>
              <a:defRPr>
                <a:solidFill>
                  <a:schemeClr val="accent2"/>
                </a:solidFill>
              </a:defRPr>
            </a:lvl9pPr>
          </a:lstStyle>
          <a:p>
            <a:endParaRPr/>
          </a:p>
        </p:txBody>
      </p:sp>
      <p:grpSp>
        <p:nvGrpSpPr>
          <p:cNvPr id="2123" name="Google Shape;2123;p70"/>
          <p:cNvGrpSpPr/>
          <p:nvPr/>
        </p:nvGrpSpPr>
        <p:grpSpPr>
          <a:xfrm rot="-3625297">
            <a:off x="8261297" y="3751854"/>
            <a:ext cx="1143407" cy="1365753"/>
            <a:chOff x="2641650" y="1052550"/>
            <a:chExt cx="778700" cy="930125"/>
          </a:xfrm>
        </p:grpSpPr>
        <p:sp>
          <p:nvSpPr>
            <p:cNvPr id="2124" name="Google Shape;2124;p70"/>
            <p:cNvSpPr/>
            <p:nvPr/>
          </p:nvSpPr>
          <p:spPr>
            <a:xfrm>
              <a:off x="2922825" y="1529950"/>
              <a:ext cx="86650" cy="84575"/>
            </a:xfrm>
            <a:custGeom>
              <a:avLst/>
              <a:gdLst/>
              <a:ahLst/>
              <a:cxnLst/>
              <a:rect l="l" t="t" r="r" b="b"/>
              <a:pathLst>
                <a:path w="3466" h="3383" extrusionOk="0">
                  <a:moveTo>
                    <a:pt x="1733" y="0"/>
                  </a:moveTo>
                  <a:cubicBezTo>
                    <a:pt x="1451" y="0"/>
                    <a:pt x="1170" y="76"/>
                    <a:pt x="912" y="183"/>
                  </a:cubicBezTo>
                  <a:cubicBezTo>
                    <a:pt x="274" y="456"/>
                    <a:pt x="0" y="1216"/>
                    <a:pt x="30" y="1855"/>
                  </a:cubicBezTo>
                  <a:cubicBezTo>
                    <a:pt x="137" y="2736"/>
                    <a:pt x="877" y="3382"/>
                    <a:pt x="1715" y="3382"/>
                  </a:cubicBezTo>
                  <a:cubicBezTo>
                    <a:pt x="1831" y="3382"/>
                    <a:pt x="1949" y="3370"/>
                    <a:pt x="2067" y="3344"/>
                  </a:cubicBezTo>
                  <a:cubicBezTo>
                    <a:pt x="2979" y="3101"/>
                    <a:pt x="3465" y="2189"/>
                    <a:pt x="3313" y="1338"/>
                  </a:cubicBezTo>
                  <a:cubicBezTo>
                    <a:pt x="3252" y="882"/>
                    <a:pt x="2918" y="517"/>
                    <a:pt x="2553" y="274"/>
                  </a:cubicBezTo>
                  <a:cubicBezTo>
                    <a:pt x="2295" y="76"/>
                    <a:pt x="2014" y="0"/>
                    <a:pt x="17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25" name="Google Shape;2125;p70"/>
            <p:cNvSpPr/>
            <p:nvPr/>
          </p:nvSpPr>
          <p:spPr>
            <a:xfrm>
              <a:off x="3085075" y="1594825"/>
              <a:ext cx="89575" cy="63675"/>
            </a:xfrm>
            <a:custGeom>
              <a:avLst/>
              <a:gdLst/>
              <a:ahLst/>
              <a:cxnLst/>
              <a:rect l="l" t="t" r="r" b="b"/>
              <a:pathLst>
                <a:path w="3583" h="2547" extrusionOk="0">
                  <a:moveTo>
                    <a:pt x="1728" y="1"/>
                  </a:moveTo>
                  <a:cubicBezTo>
                    <a:pt x="1448" y="1"/>
                    <a:pt x="1158" y="105"/>
                    <a:pt x="896" y="354"/>
                  </a:cubicBezTo>
                  <a:cubicBezTo>
                    <a:pt x="1" y="1249"/>
                    <a:pt x="841" y="2546"/>
                    <a:pt x="1816" y="2546"/>
                  </a:cubicBezTo>
                  <a:cubicBezTo>
                    <a:pt x="2098" y="2546"/>
                    <a:pt x="2393" y="2437"/>
                    <a:pt x="2659" y="2178"/>
                  </a:cubicBezTo>
                  <a:cubicBezTo>
                    <a:pt x="3583" y="1301"/>
                    <a:pt x="2717" y="1"/>
                    <a:pt x="17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26" name="Google Shape;2126;p70"/>
            <p:cNvSpPr/>
            <p:nvPr/>
          </p:nvSpPr>
          <p:spPr>
            <a:xfrm>
              <a:off x="2987175" y="1706400"/>
              <a:ext cx="80400" cy="56325"/>
            </a:xfrm>
            <a:custGeom>
              <a:avLst/>
              <a:gdLst/>
              <a:ahLst/>
              <a:cxnLst/>
              <a:rect l="l" t="t" r="r" b="b"/>
              <a:pathLst>
                <a:path w="3216" h="2253" extrusionOk="0">
                  <a:moveTo>
                    <a:pt x="1553" y="1"/>
                  </a:moveTo>
                  <a:cubicBezTo>
                    <a:pt x="1311" y="1"/>
                    <a:pt x="1059" y="89"/>
                    <a:pt x="830" y="298"/>
                  </a:cubicBezTo>
                  <a:cubicBezTo>
                    <a:pt x="0" y="1081"/>
                    <a:pt x="762" y="2253"/>
                    <a:pt x="1642" y="2253"/>
                  </a:cubicBezTo>
                  <a:cubicBezTo>
                    <a:pt x="1890" y="2253"/>
                    <a:pt x="2147" y="2160"/>
                    <a:pt x="2381" y="1940"/>
                  </a:cubicBezTo>
                  <a:cubicBezTo>
                    <a:pt x="3216" y="1176"/>
                    <a:pt x="2440" y="1"/>
                    <a:pt x="15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27" name="Google Shape;2127;p70"/>
            <p:cNvSpPr/>
            <p:nvPr/>
          </p:nvSpPr>
          <p:spPr>
            <a:xfrm>
              <a:off x="2711500" y="1658375"/>
              <a:ext cx="79875" cy="67600"/>
            </a:xfrm>
            <a:custGeom>
              <a:avLst/>
              <a:gdLst/>
              <a:ahLst/>
              <a:cxnLst/>
              <a:rect l="l" t="t" r="r" b="b"/>
              <a:pathLst>
                <a:path w="3195" h="2704" extrusionOk="0">
                  <a:moveTo>
                    <a:pt x="1352" y="0"/>
                  </a:moveTo>
                  <a:cubicBezTo>
                    <a:pt x="1059" y="0"/>
                    <a:pt x="763" y="107"/>
                    <a:pt x="581" y="304"/>
                  </a:cubicBezTo>
                  <a:cubicBezTo>
                    <a:pt x="505" y="369"/>
                    <a:pt x="449" y="433"/>
                    <a:pt x="403" y="501"/>
                  </a:cubicBezTo>
                  <a:lnTo>
                    <a:pt x="403" y="501"/>
                  </a:lnTo>
                  <a:cubicBezTo>
                    <a:pt x="126" y="879"/>
                    <a:pt x="0" y="1470"/>
                    <a:pt x="277" y="1885"/>
                  </a:cubicBezTo>
                  <a:cubicBezTo>
                    <a:pt x="606" y="2415"/>
                    <a:pt x="1089" y="2703"/>
                    <a:pt x="1607" y="2703"/>
                  </a:cubicBezTo>
                  <a:cubicBezTo>
                    <a:pt x="1950" y="2703"/>
                    <a:pt x="2308" y="2577"/>
                    <a:pt x="2647" y="2310"/>
                  </a:cubicBezTo>
                  <a:cubicBezTo>
                    <a:pt x="3195" y="1885"/>
                    <a:pt x="3164" y="943"/>
                    <a:pt x="2708" y="517"/>
                  </a:cubicBezTo>
                  <a:cubicBezTo>
                    <a:pt x="2469" y="305"/>
                    <a:pt x="2184" y="168"/>
                    <a:pt x="1898" y="124"/>
                  </a:cubicBezTo>
                  <a:lnTo>
                    <a:pt x="1898" y="124"/>
                  </a:lnTo>
                  <a:cubicBezTo>
                    <a:pt x="1828" y="91"/>
                    <a:pt x="1754" y="66"/>
                    <a:pt x="1678" y="48"/>
                  </a:cubicBezTo>
                  <a:lnTo>
                    <a:pt x="1678" y="48"/>
                  </a:lnTo>
                  <a:cubicBezTo>
                    <a:pt x="1574" y="16"/>
                    <a:pt x="1463" y="0"/>
                    <a:pt x="13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28" name="Google Shape;2128;p70"/>
            <p:cNvSpPr/>
            <p:nvPr/>
          </p:nvSpPr>
          <p:spPr>
            <a:xfrm>
              <a:off x="2812250" y="1404200"/>
              <a:ext cx="72650" cy="51550"/>
            </a:xfrm>
            <a:custGeom>
              <a:avLst/>
              <a:gdLst/>
              <a:ahLst/>
              <a:cxnLst/>
              <a:rect l="l" t="t" r="r" b="b"/>
              <a:pathLst>
                <a:path w="2906" h="2062" extrusionOk="0">
                  <a:moveTo>
                    <a:pt x="1443" y="0"/>
                  </a:moveTo>
                  <a:cubicBezTo>
                    <a:pt x="1218" y="0"/>
                    <a:pt x="986" y="85"/>
                    <a:pt x="776" y="289"/>
                  </a:cubicBezTo>
                  <a:cubicBezTo>
                    <a:pt x="0" y="993"/>
                    <a:pt x="696" y="2061"/>
                    <a:pt x="1486" y="2061"/>
                  </a:cubicBezTo>
                  <a:cubicBezTo>
                    <a:pt x="1719" y="2061"/>
                    <a:pt x="1960" y="1969"/>
                    <a:pt x="2174" y="1748"/>
                  </a:cubicBezTo>
                  <a:cubicBezTo>
                    <a:pt x="2906" y="1039"/>
                    <a:pt x="2225" y="0"/>
                    <a:pt x="14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29" name="Google Shape;2129;p70"/>
            <p:cNvSpPr/>
            <p:nvPr/>
          </p:nvSpPr>
          <p:spPr>
            <a:xfrm>
              <a:off x="3030100" y="1453050"/>
              <a:ext cx="78900" cy="67150"/>
            </a:xfrm>
            <a:custGeom>
              <a:avLst/>
              <a:gdLst/>
              <a:ahLst/>
              <a:cxnLst/>
              <a:rect l="l" t="t" r="r" b="b"/>
              <a:pathLst>
                <a:path w="3156" h="2686" extrusionOk="0">
                  <a:moveTo>
                    <a:pt x="1914" y="0"/>
                  </a:moveTo>
                  <a:cubicBezTo>
                    <a:pt x="1668" y="0"/>
                    <a:pt x="1424" y="80"/>
                    <a:pt x="1241" y="250"/>
                  </a:cubicBezTo>
                  <a:cubicBezTo>
                    <a:pt x="815" y="706"/>
                    <a:pt x="299" y="1131"/>
                    <a:pt x="116" y="1739"/>
                  </a:cubicBezTo>
                  <a:cubicBezTo>
                    <a:pt x="1" y="2144"/>
                    <a:pt x="297" y="2686"/>
                    <a:pt x="719" y="2686"/>
                  </a:cubicBezTo>
                  <a:cubicBezTo>
                    <a:pt x="741" y="2686"/>
                    <a:pt x="763" y="2684"/>
                    <a:pt x="785" y="2681"/>
                  </a:cubicBezTo>
                  <a:cubicBezTo>
                    <a:pt x="1423" y="2620"/>
                    <a:pt x="1879" y="2286"/>
                    <a:pt x="2426" y="1921"/>
                  </a:cubicBezTo>
                  <a:cubicBezTo>
                    <a:pt x="2943" y="1587"/>
                    <a:pt x="3156" y="949"/>
                    <a:pt x="2761" y="402"/>
                  </a:cubicBezTo>
                  <a:cubicBezTo>
                    <a:pt x="2570" y="141"/>
                    <a:pt x="2241" y="0"/>
                    <a:pt x="19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30" name="Google Shape;2130;p70"/>
            <p:cNvSpPr/>
            <p:nvPr/>
          </p:nvSpPr>
          <p:spPr>
            <a:xfrm>
              <a:off x="2854850" y="1711625"/>
              <a:ext cx="59625" cy="42450"/>
            </a:xfrm>
            <a:custGeom>
              <a:avLst/>
              <a:gdLst/>
              <a:ahLst/>
              <a:cxnLst/>
              <a:rect l="l" t="t" r="r" b="b"/>
              <a:pathLst>
                <a:path w="2385" h="1698" extrusionOk="0">
                  <a:moveTo>
                    <a:pt x="1152" y="1"/>
                  </a:moveTo>
                  <a:cubicBezTo>
                    <a:pt x="963" y="1"/>
                    <a:pt x="767" y="72"/>
                    <a:pt x="591" y="241"/>
                  </a:cubicBezTo>
                  <a:cubicBezTo>
                    <a:pt x="1" y="832"/>
                    <a:pt x="548" y="1698"/>
                    <a:pt x="1193" y="1698"/>
                  </a:cubicBezTo>
                  <a:cubicBezTo>
                    <a:pt x="1377" y="1698"/>
                    <a:pt x="1570" y="1626"/>
                    <a:pt x="1746" y="1457"/>
                  </a:cubicBezTo>
                  <a:cubicBezTo>
                    <a:pt x="2384" y="866"/>
                    <a:pt x="1810" y="1"/>
                    <a:pt x="11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31" name="Google Shape;2131;p70"/>
            <p:cNvSpPr/>
            <p:nvPr/>
          </p:nvSpPr>
          <p:spPr>
            <a:xfrm>
              <a:off x="2664675" y="1516975"/>
              <a:ext cx="84725" cy="59250"/>
            </a:xfrm>
            <a:custGeom>
              <a:avLst/>
              <a:gdLst/>
              <a:ahLst/>
              <a:cxnLst/>
              <a:rect l="l" t="t" r="r" b="b"/>
              <a:pathLst>
                <a:path w="3389" h="2370" extrusionOk="0">
                  <a:moveTo>
                    <a:pt x="1680" y="0"/>
                  </a:moveTo>
                  <a:cubicBezTo>
                    <a:pt x="1418" y="0"/>
                    <a:pt x="1147" y="100"/>
                    <a:pt x="903" y="337"/>
                  </a:cubicBezTo>
                  <a:cubicBezTo>
                    <a:pt x="1" y="1121"/>
                    <a:pt x="825" y="2369"/>
                    <a:pt x="1750" y="2369"/>
                  </a:cubicBezTo>
                  <a:cubicBezTo>
                    <a:pt x="2009" y="2369"/>
                    <a:pt x="2275" y="2272"/>
                    <a:pt x="2514" y="2039"/>
                  </a:cubicBezTo>
                  <a:cubicBezTo>
                    <a:pt x="3388" y="1212"/>
                    <a:pt x="2592" y="0"/>
                    <a:pt x="16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32" name="Google Shape;2132;p70"/>
            <p:cNvSpPr/>
            <p:nvPr/>
          </p:nvSpPr>
          <p:spPr>
            <a:xfrm>
              <a:off x="3084675" y="1927225"/>
              <a:ext cx="60050" cy="55450"/>
            </a:xfrm>
            <a:custGeom>
              <a:avLst/>
              <a:gdLst/>
              <a:ahLst/>
              <a:cxnLst/>
              <a:rect l="l" t="t" r="r" b="b"/>
              <a:pathLst>
                <a:path w="2402" h="2218" extrusionOk="0">
                  <a:moveTo>
                    <a:pt x="1008" y="1"/>
                  </a:moveTo>
                  <a:cubicBezTo>
                    <a:pt x="854" y="1"/>
                    <a:pt x="698" y="48"/>
                    <a:pt x="547" y="158"/>
                  </a:cubicBezTo>
                  <a:cubicBezTo>
                    <a:pt x="91" y="553"/>
                    <a:pt x="0" y="1161"/>
                    <a:pt x="395" y="1556"/>
                  </a:cubicBezTo>
                  <a:lnTo>
                    <a:pt x="821" y="1952"/>
                  </a:lnTo>
                  <a:cubicBezTo>
                    <a:pt x="993" y="2123"/>
                    <a:pt x="1213" y="2218"/>
                    <a:pt x="1433" y="2218"/>
                  </a:cubicBezTo>
                  <a:cubicBezTo>
                    <a:pt x="1601" y="2218"/>
                    <a:pt x="1770" y="2162"/>
                    <a:pt x="1915" y="2043"/>
                  </a:cubicBezTo>
                  <a:cubicBezTo>
                    <a:pt x="2219" y="1800"/>
                    <a:pt x="2402" y="1313"/>
                    <a:pt x="2158" y="979"/>
                  </a:cubicBezTo>
                  <a:cubicBezTo>
                    <a:pt x="2067" y="827"/>
                    <a:pt x="1946" y="675"/>
                    <a:pt x="1824" y="462"/>
                  </a:cubicBezTo>
                  <a:cubicBezTo>
                    <a:pt x="1620" y="197"/>
                    <a:pt x="1321" y="1"/>
                    <a:pt x="10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33" name="Google Shape;2133;p70"/>
            <p:cNvSpPr/>
            <p:nvPr/>
          </p:nvSpPr>
          <p:spPr>
            <a:xfrm>
              <a:off x="3199500" y="1813800"/>
              <a:ext cx="53900" cy="37125"/>
            </a:xfrm>
            <a:custGeom>
              <a:avLst/>
              <a:gdLst/>
              <a:ahLst/>
              <a:cxnLst/>
              <a:rect l="l" t="t" r="r" b="b"/>
              <a:pathLst>
                <a:path w="2156" h="1485" extrusionOk="0">
                  <a:moveTo>
                    <a:pt x="1054" y="0"/>
                  </a:moveTo>
                  <a:cubicBezTo>
                    <a:pt x="893" y="0"/>
                    <a:pt x="726" y="59"/>
                    <a:pt x="575" y="197"/>
                  </a:cubicBezTo>
                  <a:cubicBezTo>
                    <a:pt x="0" y="699"/>
                    <a:pt x="519" y="1484"/>
                    <a:pt x="1121" y="1484"/>
                  </a:cubicBezTo>
                  <a:cubicBezTo>
                    <a:pt x="1284" y="1484"/>
                    <a:pt x="1453" y="1427"/>
                    <a:pt x="1608" y="1291"/>
                  </a:cubicBezTo>
                  <a:cubicBezTo>
                    <a:pt x="2156" y="767"/>
                    <a:pt x="1640" y="0"/>
                    <a:pt x="10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34" name="Google Shape;2134;p70"/>
            <p:cNvSpPr/>
            <p:nvPr/>
          </p:nvSpPr>
          <p:spPr>
            <a:xfrm>
              <a:off x="2914100" y="1844850"/>
              <a:ext cx="69925" cy="49850"/>
            </a:xfrm>
            <a:custGeom>
              <a:avLst/>
              <a:gdLst/>
              <a:ahLst/>
              <a:cxnLst/>
              <a:rect l="l" t="t" r="r" b="b"/>
              <a:pathLst>
                <a:path w="2797" h="1994" extrusionOk="0">
                  <a:moveTo>
                    <a:pt x="1339" y="1"/>
                  </a:moveTo>
                  <a:cubicBezTo>
                    <a:pt x="1128" y="1"/>
                    <a:pt x="910" y="78"/>
                    <a:pt x="714" y="262"/>
                  </a:cubicBezTo>
                  <a:cubicBezTo>
                    <a:pt x="1" y="951"/>
                    <a:pt x="682" y="1994"/>
                    <a:pt x="1449" y="1994"/>
                  </a:cubicBezTo>
                  <a:cubicBezTo>
                    <a:pt x="1663" y="1994"/>
                    <a:pt x="1883" y="1913"/>
                    <a:pt x="2082" y="1721"/>
                  </a:cubicBezTo>
                  <a:cubicBezTo>
                    <a:pt x="2797" y="1029"/>
                    <a:pt x="2109" y="1"/>
                    <a:pt x="13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35" name="Google Shape;2135;p70"/>
            <p:cNvSpPr/>
            <p:nvPr/>
          </p:nvSpPr>
          <p:spPr>
            <a:xfrm>
              <a:off x="2990125" y="1303025"/>
              <a:ext cx="76175" cy="54025"/>
            </a:xfrm>
            <a:custGeom>
              <a:avLst/>
              <a:gdLst/>
              <a:ahLst/>
              <a:cxnLst/>
              <a:rect l="l" t="t" r="r" b="b"/>
              <a:pathLst>
                <a:path w="3047" h="2161" extrusionOk="0">
                  <a:moveTo>
                    <a:pt x="1485" y="0"/>
                  </a:moveTo>
                  <a:cubicBezTo>
                    <a:pt x="1254" y="0"/>
                    <a:pt x="1016" y="87"/>
                    <a:pt x="804" y="293"/>
                  </a:cubicBezTo>
                  <a:cubicBezTo>
                    <a:pt x="1" y="1025"/>
                    <a:pt x="720" y="2161"/>
                    <a:pt x="1552" y="2161"/>
                  </a:cubicBezTo>
                  <a:cubicBezTo>
                    <a:pt x="1791" y="2161"/>
                    <a:pt x="2039" y="2067"/>
                    <a:pt x="2263" y="1843"/>
                  </a:cubicBezTo>
                  <a:cubicBezTo>
                    <a:pt x="3046" y="1107"/>
                    <a:pt x="2309" y="0"/>
                    <a:pt x="14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36" name="Google Shape;2136;p70"/>
            <p:cNvSpPr/>
            <p:nvPr/>
          </p:nvSpPr>
          <p:spPr>
            <a:xfrm>
              <a:off x="3220200" y="1557425"/>
              <a:ext cx="86350" cy="60875"/>
            </a:xfrm>
            <a:custGeom>
              <a:avLst/>
              <a:gdLst/>
              <a:ahLst/>
              <a:cxnLst/>
              <a:rect l="l" t="t" r="r" b="b"/>
              <a:pathLst>
                <a:path w="3454" h="2435" extrusionOk="0">
                  <a:moveTo>
                    <a:pt x="1680" y="1"/>
                  </a:moveTo>
                  <a:cubicBezTo>
                    <a:pt x="1417" y="1"/>
                    <a:pt x="1146" y="98"/>
                    <a:pt x="902" y="330"/>
                  </a:cubicBezTo>
                  <a:cubicBezTo>
                    <a:pt x="0" y="1160"/>
                    <a:pt x="820" y="2434"/>
                    <a:pt x="1773" y="2434"/>
                  </a:cubicBezTo>
                  <a:cubicBezTo>
                    <a:pt x="2041" y="2434"/>
                    <a:pt x="2320" y="2333"/>
                    <a:pt x="2573" y="2093"/>
                  </a:cubicBezTo>
                  <a:cubicBezTo>
                    <a:pt x="3453" y="1261"/>
                    <a:pt x="2622" y="1"/>
                    <a:pt x="16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37" name="Google Shape;2137;p70"/>
            <p:cNvSpPr/>
            <p:nvPr/>
          </p:nvSpPr>
          <p:spPr>
            <a:xfrm>
              <a:off x="2840750" y="1546550"/>
              <a:ext cx="42525" cy="30300"/>
            </a:xfrm>
            <a:custGeom>
              <a:avLst/>
              <a:gdLst/>
              <a:ahLst/>
              <a:cxnLst/>
              <a:rect l="l" t="t" r="r" b="b"/>
              <a:pathLst>
                <a:path w="1701" h="1212" extrusionOk="0">
                  <a:moveTo>
                    <a:pt x="813" y="0"/>
                  </a:moveTo>
                  <a:cubicBezTo>
                    <a:pt x="684" y="0"/>
                    <a:pt x="549" y="47"/>
                    <a:pt x="426" y="157"/>
                  </a:cubicBezTo>
                  <a:cubicBezTo>
                    <a:pt x="0" y="583"/>
                    <a:pt x="403" y="1211"/>
                    <a:pt x="860" y="1211"/>
                  </a:cubicBezTo>
                  <a:cubicBezTo>
                    <a:pt x="990" y="1211"/>
                    <a:pt x="1125" y="1160"/>
                    <a:pt x="1247" y="1039"/>
                  </a:cubicBezTo>
                  <a:cubicBezTo>
                    <a:pt x="1701" y="632"/>
                    <a:pt x="1290" y="0"/>
                    <a:pt x="8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38" name="Google Shape;2138;p70"/>
            <p:cNvSpPr/>
            <p:nvPr/>
          </p:nvSpPr>
          <p:spPr>
            <a:xfrm>
              <a:off x="2641650" y="1300600"/>
              <a:ext cx="69175" cy="64875"/>
            </a:xfrm>
            <a:custGeom>
              <a:avLst/>
              <a:gdLst/>
              <a:ahLst/>
              <a:cxnLst/>
              <a:rect l="l" t="t" r="r" b="b"/>
              <a:pathLst>
                <a:path w="2767" h="2595" extrusionOk="0">
                  <a:moveTo>
                    <a:pt x="1065" y="0"/>
                  </a:moveTo>
                  <a:cubicBezTo>
                    <a:pt x="867" y="0"/>
                    <a:pt x="670" y="59"/>
                    <a:pt x="487" y="208"/>
                  </a:cubicBezTo>
                  <a:cubicBezTo>
                    <a:pt x="31" y="542"/>
                    <a:pt x="1" y="1150"/>
                    <a:pt x="183" y="1636"/>
                  </a:cubicBezTo>
                  <a:cubicBezTo>
                    <a:pt x="393" y="2202"/>
                    <a:pt x="848" y="2594"/>
                    <a:pt x="1349" y="2594"/>
                  </a:cubicBezTo>
                  <a:cubicBezTo>
                    <a:pt x="1575" y="2594"/>
                    <a:pt x="1811" y="2515"/>
                    <a:pt x="2037" y="2335"/>
                  </a:cubicBezTo>
                  <a:cubicBezTo>
                    <a:pt x="2767" y="1849"/>
                    <a:pt x="2736" y="785"/>
                    <a:pt x="2007" y="329"/>
                  </a:cubicBezTo>
                  <a:cubicBezTo>
                    <a:pt x="1723" y="159"/>
                    <a:pt x="1392" y="0"/>
                    <a:pt x="10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39" name="Google Shape;2139;p70"/>
            <p:cNvSpPr/>
            <p:nvPr/>
          </p:nvSpPr>
          <p:spPr>
            <a:xfrm>
              <a:off x="2824675" y="1103425"/>
              <a:ext cx="80925" cy="56350"/>
            </a:xfrm>
            <a:custGeom>
              <a:avLst/>
              <a:gdLst/>
              <a:ahLst/>
              <a:cxnLst/>
              <a:rect l="l" t="t" r="r" b="b"/>
              <a:pathLst>
                <a:path w="3237" h="2254" extrusionOk="0">
                  <a:moveTo>
                    <a:pt x="1569" y="0"/>
                  </a:moveTo>
                  <a:cubicBezTo>
                    <a:pt x="1319" y="0"/>
                    <a:pt x="1060" y="93"/>
                    <a:pt x="826" y="313"/>
                  </a:cubicBezTo>
                  <a:cubicBezTo>
                    <a:pt x="0" y="1091"/>
                    <a:pt x="766" y="2254"/>
                    <a:pt x="1648" y="2254"/>
                  </a:cubicBezTo>
                  <a:cubicBezTo>
                    <a:pt x="1903" y="2254"/>
                    <a:pt x="2168" y="2156"/>
                    <a:pt x="2406" y="1924"/>
                  </a:cubicBezTo>
                  <a:cubicBezTo>
                    <a:pt x="3236" y="1166"/>
                    <a:pt x="2457" y="0"/>
                    <a:pt x="15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40" name="Google Shape;2140;p70"/>
            <p:cNvSpPr/>
            <p:nvPr/>
          </p:nvSpPr>
          <p:spPr>
            <a:xfrm>
              <a:off x="2806825" y="1305425"/>
              <a:ext cx="53125" cy="37600"/>
            </a:xfrm>
            <a:custGeom>
              <a:avLst/>
              <a:gdLst/>
              <a:ahLst/>
              <a:cxnLst/>
              <a:rect l="l" t="t" r="r" b="b"/>
              <a:pathLst>
                <a:path w="2125" h="1504" extrusionOk="0">
                  <a:moveTo>
                    <a:pt x="1031" y="1"/>
                  </a:moveTo>
                  <a:cubicBezTo>
                    <a:pt x="873" y="1"/>
                    <a:pt x="712" y="59"/>
                    <a:pt x="567" y="197"/>
                  </a:cubicBezTo>
                  <a:cubicBezTo>
                    <a:pt x="0" y="740"/>
                    <a:pt x="498" y="1503"/>
                    <a:pt x="1090" y="1503"/>
                  </a:cubicBezTo>
                  <a:cubicBezTo>
                    <a:pt x="1260" y="1503"/>
                    <a:pt x="1438" y="1441"/>
                    <a:pt x="1600" y="1291"/>
                  </a:cubicBezTo>
                  <a:cubicBezTo>
                    <a:pt x="2124" y="767"/>
                    <a:pt x="1603" y="1"/>
                    <a:pt x="10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41" name="Google Shape;2141;p70"/>
            <p:cNvSpPr/>
            <p:nvPr/>
          </p:nvSpPr>
          <p:spPr>
            <a:xfrm>
              <a:off x="3298875" y="1915225"/>
              <a:ext cx="92900" cy="65575"/>
            </a:xfrm>
            <a:custGeom>
              <a:avLst/>
              <a:gdLst/>
              <a:ahLst/>
              <a:cxnLst/>
              <a:rect l="l" t="t" r="r" b="b"/>
              <a:pathLst>
                <a:path w="3716" h="2623" extrusionOk="0">
                  <a:moveTo>
                    <a:pt x="1818" y="0"/>
                  </a:moveTo>
                  <a:cubicBezTo>
                    <a:pt x="1527" y="0"/>
                    <a:pt x="1223" y="108"/>
                    <a:pt x="946" y="365"/>
                  </a:cubicBezTo>
                  <a:cubicBezTo>
                    <a:pt x="0" y="1264"/>
                    <a:pt x="895" y="2623"/>
                    <a:pt x="1911" y="2623"/>
                  </a:cubicBezTo>
                  <a:cubicBezTo>
                    <a:pt x="2201" y="2623"/>
                    <a:pt x="2500" y="2512"/>
                    <a:pt x="2770" y="2249"/>
                  </a:cubicBezTo>
                  <a:cubicBezTo>
                    <a:pt x="3716" y="1327"/>
                    <a:pt x="2840" y="0"/>
                    <a:pt x="18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42" name="Google Shape;2142;p70"/>
            <p:cNvSpPr/>
            <p:nvPr/>
          </p:nvSpPr>
          <p:spPr>
            <a:xfrm>
              <a:off x="3352825" y="1772100"/>
              <a:ext cx="67525" cy="47275"/>
            </a:xfrm>
            <a:custGeom>
              <a:avLst/>
              <a:gdLst/>
              <a:ahLst/>
              <a:cxnLst/>
              <a:rect l="l" t="t" r="r" b="b"/>
              <a:pathLst>
                <a:path w="2701" h="1891" extrusionOk="0">
                  <a:moveTo>
                    <a:pt x="1325" y="1"/>
                  </a:moveTo>
                  <a:cubicBezTo>
                    <a:pt x="1124" y="1"/>
                    <a:pt x="918" y="76"/>
                    <a:pt x="733" y="254"/>
                  </a:cubicBezTo>
                  <a:cubicBezTo>
                    <a:pt x="1" y="916"/>
                    <a:pt x="628" y="1890"/>
                    <a:pt x="1373" y="1890"/>
                  </a:cubicBezTo>
                  <a:cubicBezTo>
                    <a:pt x="1585" y="1890"/>
                    <a:pt x="1807" y="1811"/>
                    <a:pt x="2010" y="1622"/>
                  </a:cubicBezTo>
                  <a:cubicBezTo>
                    <a:pt x="2700" y="979"/>
                    <a:pt x="2049" y="1"/>
                    <a:pt x="13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43" name="Google Shape;2143;p70"/>
            <p:cNvSpPr/>
            <p:nvPr/>
          </p:nvSpPr>
          <p:spPr>
            <a:xfrm>
              <a:off x="3105175" y="1300600"/>
              <a:ext cx="81450" cy="56650"/>
            </a:xfrm>
            <a:custGeom>
              <a:avLst/>
              <a:gdLst/>
              <a:ahLst/>
              <a:cxnLst/>
              <a:rect l="l" t="t" r="r" b="b"/>
              <a:pathLst>
                <a:path w="3258" h="2266" extrusionOk="0">
                  <a:moveTo>
                    <a:pt x="1610" y="0"/>
                  </a:moveTo>
                  <a:cubicBezTo>
                    <a:pt x="1355" y="0"/>
                    <a:pt x="1091" y="97"/>
                    <a:pt x="852" y="329"/>
                  </a:cubicBezTo>
                  <a:cubicBezTo>
                    <a:pt x="1" y="1086"/>
                    <a:pt x="768" y="2266"/>
                    <a:pt x="1666" y="2266"/>
                  </a:cubicBezTo>
                  <a:cubicBezTo>
                    <a:pt x="1923" y="2266"/>
                    <a:pt x="2190" y="2170"/>
                    <a:pt x="2433" y="1940"/>
                  </a:cubicBezTo>
                  <a:cubicBezTo>
                    <a:pt x="3258" y="1162"/>
                    <a:pt x="2492" y="0"/>
                    <a:pt x="16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44" name="Google Shape;2144;p70"/>
            <p:cNvSpPr/>
            <p:nvPr/>
          </p:nvSpPr>
          <p:spPr>
            <a:xfrm>
              <a:off x="2950725" y="1052550"/>
              <a:ext cx="73825" cy="52075"/>
            </a:xfrm>
            <a:custGeom>
              <a:avLst/>
              <a:gdLst/>
              <a:ahLst/>
              <a:cxnLst/>
              <a:rect l="l" t="t" r="r" b="b"/>
              <a:pathLst>
                <a:path w="2953" h="2083" extrusionOk="0">
                  <a:moveTo>
                    <a:pt x="1410" y="0"/>
                  </a:moveTo>
                  <a:cubicBezTo>
                    <a:pt x="1183" y="0"/>
                    <a:pt x="949" y="84"/>
                    <a:pt x="738" y="282"/>
                  </a:cubicBezTo>
                  <a:cubicBezTo>
                    <a:pt x="0" y="996"/>
                    <a:pt x="716" y="2083"/>
                    <a:pt x="1514" y="2083"/>
                  </a:cubicBezTo>
                  <a:cubicBezTo>
                    <a:pt x="1735" y="2083"/>
                    <a:pt x="1962" y="1999"/>
                    <a:pt x="2167" y="1801"/>
                  </a:cubicBezTo>
                  <a:cubicBezTo>
                    <a:pt x="2952" y="1087"/>
                    <a:pt x="2228" y="0"/>
                    <a:pt x="14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only title 7">
  <p:cSld name="CUSTOM_2_1_1_2_1_1_1_1_1_1_1">
    <p:bg>
      <p:bgPr>
        <a:solidFill>
          <a:schemeClr val="lt2"/>
        </a:solidFill>
        <a:effectLst/>
      </p:bgPr>
    </p:bg>
    <p:spTree>
      <p:nvGrpSpPr>
        <p:cNvPr id="1" name="Shape 2145"/>
        <p:cNvGrpSpPr/>
        <p:nvPr/>
      </p:nvGrpSpPr>
      <p:grpSpPr>
        <a:xfrm>
          <a:off x="0" y="0"/>
          <a:ext cx="0" cy="0"/>
          <a:chOff x="0" y="0"/>
          <a:chExt cx="0" cy="0"/>
        </a:xfrm>
      </p:grpSpPr>
      <p:sp>
        <p:nvSpPr>
          <p:cNvPr id="2146" name="Google Shape;2146;p71"/>
          <p:cNvSpPr/>
          <p:nvPr/>
        </p:nvSpPr>
        <p:spPr>
          <a:xfrm rot="5867702" flipH="1">
            <a:off x="8838301" y="-1278346"/>
            <a:ext cx="4017494" cy="4975520"/>
          </a:xfrm>
          <a:custGeom>
            <a:avLst/>
            <a:gdLst/>
            <a:ahLst/>
            <a:cxnLst/>
            <a:rect l="l" t="t" r="r" b="b"/>
            <a:pathLst>
              <a:path w="51673" h="78800" extrusionOk="0">
                <a:moveTo>
                  <a:pt x="42850" y="1"/>
                </a:moveTo>
                <a:cubicBezTo>
                  <a:pt x="42070" y="1"/>
                  <a:pt x="41195" y="61"/>
                  <a:pt x="40214" y="187"/>
                </a:cubicBezTo>
                <a:cubicBezTo>
                  <a:pt x="34287" y="947"/>
                  <a:pt x="27751" y="2618"/>
                  <a:pt x="21794" y="5324"/>
                </a:cubicBezTo>
                <a:cubicBezTo>
                  <a:pt x="13374" y="9153"/>
                  <a:pt x="5988" y="15050"/>
                  <a:pt x="2645" y="23409"/>
                </a:cubicBezTo>
                <a:cubicBezTo>
                  <a:pt x="760" y="28151"/>
                  <a:pt x="243" y="33318"/>
                  <a:pt x="91" y="38424"/>
                </a:cubicBezTo>
                <a:cubicBezTo>
                  <a:pt x="0" y="42345"/>
                  <a:pt x="91" y="46449"/>
                  <a:pt x="1520" y="50157"/>
                </a:cubicBezTo>
                <a:cubicBezTo>
                  <a:pt x="2584" y="52893"/>
                  <a:pt x="4286" y="55324"/>
                  <a:pt x="5988" y="57665"/>
                </a:cubicBezTo>
                <a:cubicBezTo>
                  <a:pt x="11034" y="64747"/>
                  <a:pt x="16444" y="72103"/>
                  <a:pt x="24226" y="75993"/>
                </a:cubicBezTo>
                <a:cubicBezTo>
                  <a:pt x="27721" y="77726"/>
                  <a:pt x="31612" y="78699"/>
                  <a:pt x="35502" y="78790"/>
                </a:cubicBezTo>
                <a:cubicBezTo>
                  <a:pt x="35707" y="78796"/>
                  <a:pt x="35912" y="78799"/>
                  <a:pt x="36118" y="78799"/>
                </a:cubicBezTo>
                <a:cubicBezTo>
                  <a:pt x="37903" y="78799"/>
                  <a:pt x="39730" y="78547"/>
                  <a:pt x="41338" y="77756"/>
                </a:cubicBezTo>
                <a:cubicBezTo>
                  <a:pt x="43557" y="76662"/>
                  <a:pt x="45199" y="74595"/>
                  <a:pt x="46445" y="72407"/>
                </a:cubicBezTo>
                <a:cubicBezTo>
                  <a:pt x="51673" y="63288"/>
                  <a:pt x="51278" y="52163"/>
                  <a:pt x="50791" y="41677"/>
                </a:cubicBezTo>
                <a:cubicBezTo>
                  <a:pt x="50335" y="32011"/>
                  <a:pt x="49880" y="22375"/>
                  <a:pt x="49424" y="12770"/>
                </a:cubicBezTo>
                <a:cubicBezTo>
                  <a:pt x="49066" y="5637"/>
                  <a:pt x="50380" y="1"/>
                  <a:pt x="4285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47" name="Google Shape;2147;p71"/>
          <p:cNvSpPr txBox="1">
            <a:spLocks noGrp="1"/>
          </p:cNvSpPr>
          <p:nvPr>
            <p:ph type="title"/>
          </p:nvPr>
        </p:nvSpPr>
        <p:spPr>
          <a:xfrm>
            <a:off x="704100" y="356636"/>
            <a:ext cx="7767600" cy="1419900"/>
          </a:xfrm>
          <a:prstGeom prst="rect">
            <a:avLst/>
          </a:prstGeom>
        </p:spPr>
        <p:txBody>
          <a:bodyPr spcFirstLastPara="1" wrap="square" lIns="0" tIns="0" rIns="0" bIns="0" anchor="t" anchorCtr="0">
            <a:noAutofit/>
          </a:bodyPr>
          <a:lstStyle>
            <a:lvl1pPr lvl="0" rtl="0">
              <a:spcBef>
                <a:spcPts val="0"/>
              </a:spcBef>
              <a:spcAft>
                <a:spcPts val="0"/>
              </a:spcAft>
              <a:buClr>
                <a:schemeClr val="accent2"/>
              </a:buClr>
              <a:buSzPts val="3600"/>
              <a:buNone/>
              <a:defRPr>
                <a:solidFill>
                  <a:schemeClr val="accent1"/>
                </a:solidFill>
              </a:defRPr>
            </a:lvl1pPr>
            <a:lvl2pPr lvl="1" algn="ctr" rtl="0">
              <a:spcBef>
                <a:spcPts val="0"/>
              </a:spcBef>
              <a:spcAft>
                <a:spcPts val="0"/>
              </a:spcAft>
              <a:buClr>
                <a:schemeClr val="accent2"/>
              </a:buClr>
              <a:buSzPts val="2800"/>
              <a:buNone/>
              <a:defRPr>
                <a:solidFill>
                  <a:schemeClr val="accent2"/>
                </a:solidFill>
              </a:defRPr>
            </a:lvl2pPr>
            <a:lvl3pPr lvl="2" algn="ctr" rtl="0">
              <a:spcBef>
                <a:spcPts val="0"/>
              </a:spcBef>
              <a:spcAft>
                <a:spcPts val="0"/>
              </a:spcAft>
              <a:buClr>
                <a:schemeClr val="accent2"/>
              </a:buClr>
              <a:buSzPts val="2800"/>
              <a:buNone/>
              <a:defRPr>
                <a:solidFill>
                  <a:schemeClr val="accent2"/>
                </a:solidFill>
              </a:defRPr>
            </a:lvl3pPr>
            <a:lvl4pPr lvl="3" algn="ctr" rtl="0">
              <a:spcBef>
                <a:spcPts val="0"/>
              </a:spcBef>
              <a:spcAft>
                <a:spcPts val="0"/>
              </a:spcAft>
              <a:buClr>
                <a:schemeClr val="accent2"/>
              </a:buClr>
              <a:buSzPts val="2800"/>
              <a:buNone/>
              <a:defRPr>
                <a:solidFill>
                  <a:schemeClr val="accent2"/>
                </a:solidFill>
              </a:defRPr>
            </a:lvl4pPr>
            <a:lvl5pPr lvl="4" algn="ctr" rtl="0">
              <a:spcBef>
                <a:spcPts val="0"/>
              </a:spcBef>
              <a:spcAft>
                <a:spcPts val="0"/>
              </a:spcAft>
              <a:buClr>
                <a:schemeClr val="accent2"/>
              </a:buClr>
              <a:buSzPts val="2800"/>
              <a:buNone/>
              <a:defRPr>
                <a:solidFill>
                  <a:schemeClr val="accent2"/>
                </a:solidFill>
              </a:defRPr>
            </a:lvl5pPr>
            <a:lvl6pPr lvl="5" algn="ctr" rtl="0">
              <a:spcBef>
                <a:spcPts val="0"/>
              </a:spcBef>
              <a:spcAft>
                <a:spcPts val="0"/>
              </a:spcAft>
              <a:buClr>
                <a:schemeClr val="accent2"/>
              </a:buClr>
              <a:buSzPts val="2800"/>
              <a:buNone/>
              <a:defRPr>
                <a:solidFill>
                  <a:schemeClr val="accent2"/>
                </a:solidFill>
              </a:defRPr>
            </a:lvl6pPr>
            <a:lvl7pPr lvl="6" algn="ctr" rtl="0">
              <a:spcBef>
                <a:spcPts val="0"/>
              </a:spcBef>
              <a:spcAft>
                <a:spcPts val="0"/>
              </a:spcAft>
              <a:buClr>
                <a:schemeClr val="accent2"/>
              </a:buClr>
              <a:buSzPts val="2800"/>
              <a:buNone/>
              <a:defRPr>
                <a:solidFill>
                  <a:schemeClr val="accent2"/>
                </a:solidFill>
              </a:defRPr>
            </a:lvl7pPr>
            <a:lvl8pPr lvl="7" algn="ctr" rtl="0">
              <a:spcBef>
                <a:spcPts val="0"/>
              </a:spcBef>
              <a:spcAft>
                <a:spcPts val="0"/>
              </a:spcAft>
              <a:buClr>
                <a:schemeClr val="accent2"/>
              </a:buClr>
              <a:buSzPts val="2800"/>
              <a:buNone/>
              <a:defRPr>
                <a:solidFill>
                  <a:schemeClr val="accent2"/>
                </a:solidFill>
              </a:defRPr>
            </a:lvl8pPr>
            <a:lvl9pPr lvl="8" algn="ctr" rtl="0">
              <a:spcBef>
                <a:spcPts val="0"/>
              </a:spcBef>
              <a:spcAft>
                <a:spcPts val="0"/>
              </a:spcAft>
              <a:buClr>
                <a:schemeClr val="accent2"/>
              </a:buClr>
              <a:buSzPts val="2800"/>
              <a:buNone/>
              <a:defRPr>
                <a:solidFill>
                  <a:schemeClr val="accent2"/>
                </a:solidFill>
              </a:defRPr>
            </a:lvl9pPr>
          </a:lstStyle>
          <a:p>
            <a:endParaRPr/>
          </a:p>
        </p:txBody>
      </p:sp>
      <p:sp>
        <p:nvSpPr>
          <p:cNvPr id="2148" name="Google Shape;2148;p71"/>
          <p:cNvSpPr/>
          <p:nvPr/>
        </p:nvSpPr>
        <p:spPr>
          <a:xfrm>
            <a:off x="-99425" y="4231100"/>
            <a:ext cx="2322717" cy="1048688"/>
          </a:xfrm>
          <a:custGeom>
            <a:avLst/>
            <a:gdLst/>
            <a:ahLst/>
            <a:cxnLst/>
            <a:rect l="l" t="t" r="r" b="b"/>
            <a:pathLst>
              <a:path w="44333" h="20016" extrusionOk="0">
                <a:moveTo>
                  <a:pt x="44332" y="19948"/>
                </a:moveTo>
                <a:cubicBezTo>
                  <a:pt x="41697" y="15078"/>
                  <a:pt x="38194" y="9774"/>
                  <a:pt x="35025" y="9107"/>
                </a:cubicBezTo>
                <a:cubicBezTo>
                  <a:pt x="28988" y="7873"/>
                  <a:pt x="10441" y="13911"/>
                  <a:pt x="5838" y="4938"/>
                </a:cubicBezTo>
                <a:cubicBezTo>
                  <a:pt x="4470" y="2269"/>
                  <a:pt x="2335" y="835"/>
                  <a:pt x="0" y="1"/>
                </a:cubicBezTo>
                <a:lnTo>
                  <a:pt x="34" y="20015"/>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49" name="Google Shape;2149;p71"/>
          <p:cNvSpPr/>
          <p:nvPr/>
        </p:nvSpPr>
        <p:spPr>
          <a:xfrm>
            <a:off x="414381" y="4313250"/>
            <a:ext cx="3799452" cy="966537"/>
          </a:xfrm>
          <a:custGeom>
            <a:avLst/>
            <a:gdLst/>
            <a:ahLst/>
            <a:cxnLst/>
            <a:rect l="l" t="t" r="r" b="b"/>
            <a:pathLst>
              <a:path w="72519" h="18448" extrusionOk="0">
                <a:moveTo>
                  <a:pt x="0" y="18447"/>
                </a:moveTo>
                <a:lnTo>
                  <a:pt x="72519" y="18347"/>
                </a:lnTo>
                <a:cubicBezTo>
                  <a:pt x="71852" y="15512"/>
                  <a:pt x="69116" y="12510"/>
                  <a:pt x="60010" y="13844"/>
                </a:cubicBezTo>
                <a:cubicBezTo>
                  <a:pt x="43932" y="16145"/>
                  <a:pt x="36226" y="10508"/>
                  <a:pt x="28321" y="5104"/>
                </a:cubicBezTo>
                <a:cubicBezTo>
                  <a:pt x="20982" y="1"/>
                  <a:pt x="6372" y="7439"/>
                  <a:pt x="0" y="18447"/>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2150" name="Google Shape;2150;p71"/>
          <p:cNvGrpSpPr/>
          <p:nvPr/>
        </p:nvGrpSpPr>
        <p:grpSpPr>
          <a:xfrm rot="-3625297">
            <a:off x="-294103" y="4217779"/>
            <a:ext cx="1143407" cy="1365753"/>
            <a:chOff x="2641650" y="1052550"/>
            <a:chExt cx="778700" cy="930125"/>
          </a:xfrm>
        </p:grpSpPr>
        <p:sp>
          <p:nvSpPr>
            <p:cNvPr id="2151" name="Google Shape;2151;p71"/>
            <p:cNvSpPr/>
            <p:nvPr/>
          </p:nvSpPr>
          <p:spPr>
            <a:xfrm>
              <a:off x="2922825" y="1529950"/>
              <a:ext cx="86650" cy="84575"/>
            </a:xfrm>
            <a:custGeom>
              <a:avLst/>
              <a:gdLst/>
              <a:ahLst/>
              <a:cxnLst/>
              <a:rect l="l" t="t" r="r" b="b"/>
              <a:pathLst>
                <a:path w="3466" h="3383" extrusionOk="0">
                  <a:moveTo>
                    <a:pt x="1733" y="0"/>
                  </a:moveTo>
                  <a:cubicBezTo>
                    <a:pt x="1451" y="0"/>
                    <a:pt x="1170" y="76"/>
                    <a:pt x="912" y="183"/>
                  </a:cubicBezTo>
                  <a:cubicBezTo>
                    <a:pt x="274" y="456"/>
                    <a:pt x="0" y="1216"/>
                    <a:pt x="30" y="1855"/>
                  </a:cubicBezTo>
                  <a:cubicBezTo>
                    <a:pt x="137" y="2736"/>
                    <a:pt x="877" y="3382"/>
                    <a:pt x="1715" y="3382"/>
                  </a:cubicBezTo>
                  <a:cubicBezTo>
                    <a:pt x="1831" y="3382"/>
                    <a:pt x="1949" y="3370"/>
                    <a:pt x="2067" y="3344"/>
                  </a:cubicBezTo>
                  <a:cubicBezTo>
                    <a:pt x="2979" y="3101"/>
                    <a:pt x="3465" y="2189"/>
                    <a:pt x="3313" y="1338"/>
                  </a:cubicBezTo>
                  <a:cubicBezTo>
                    <a:pt x="3252" y="882"/>
                    <a:pt x="2918" y="517"/>
                    <a:pt x="2553" y="274"/>
                  </a:cubicBezTo>
                  <a:cubicBezTo>
                    <a:pt x="2295" y="76"/>
                    <a:pt x="2014" y="0"/>
                    <a:pt x="17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52" name="Google Shape;2152;p71"/>
            <p:cNvSpPr/>
            <p:nvPr/>
          </p:nvSpPr>
          <p:spPr>
            <a:xfrm>
              <a:off x="3085075" y="1594825"/>
              <a:ext cx="89575" cy="63675"/>
            </a:xfrm>
            <a:custGeom>
              <a:avLst/>
              <a:gdLst/>
              <a:ahLst/>
              <a:cxnLst/>
              <a:rect l="l" t="t" r="r" b="b"/>
              <a:pathLst>
                <a:path w="3583" h="2547" extrusionOk="0">
                  <a:moveTo>
                    <a:pt x="1728" y="1"/>
                  </a:moveTo>
                  <a:cubicBezTo>
                    <a:pt x="1448" y="1"/>
                    <a:pt x="1158" y="105"/>
                    <a:pt x="896" y="354"/>
                  </a:cubicBezTo>
                  <a:cubicBezTo>
                    <a:pt x="1" y="1249"/>
                    <a:pt x="841" y="2546"/>
                    <a:pt x="1816" y="2546"/>
                  </a:cubicBezTo>
                  <a:cubicBezTo>
                    <a:pt x="2098" y="2546"/>
                    <a:pt x="2393" y="2437"/>
                    <a:pt x="2659" y="2178"/>
                  </a:cubicBezTo>
                  <a:cubicBezTo>
                    <a:pt x="3583" y="1301"/>
                    <a:pt x="2717" y="1"/>
                    <a:pt x="17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53" name="Google Shape;2153;p71"/>
            <p:cNvSpPr/>
            <p:nvPr/>
          </p:nvSpPr>
          <p:spPr>
            <a:xfrm>
              <a:off x="2987175" y="1706400"/>
              <a:ext cx="80400" cy="56325"/>
            </a:xfrm>
            <a:custGeom>
              <a:avLst/>
              <a:gdLst/>
              <a:ahLst/>
              <a:cxnLst/>
              <a:rect l="l" t="t" r="r" b="b"/>
              <a:pathLst>
                <a:path w="3216" h="2253" extrusionOk="0">
                  <a:moveTo>
                    <a:pt x="1553" y="1"/>
                  </a:moveTo>
                  <a:cubicBezTo>
                    <a:pt x="1311" y="1"/>
                    <a:pt x="1059" y="89"/>
                    <a:pt x="830" y="298"/>
                  </a:cubicBezTo>
                  <a:cubicBezTo>
                    <a:pt x="0" y="1081"/>
                    <a:pt x="762" y="2253"/>
                    <a:pt x="1642" y="2253"/>
                  </a:cubicBezTo>
                  <a:cubicBezTo>
                    <a:pt x="1890" y="2253"/>
                    <a:pt x="2147" y="2160"/>
                    <a:pt x="2381" y="1940"/>
                  </a:cubicBezTo>
                  <a:cubicBezTo>
                    <a:pt x="3216" y="1176"/>
                    <a:pt x="2440" y="1"/>
                    <a:pt x="15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54" name="Google Shape;2154;p71"/>
            <p:cNvSpPr/>
            <p:nvPr/>
          </p:nvSpPr>
          <p:spPr>
            <a:xfrm>
              <a:off x="2711500" y="1658375"/>
              <a:ext cx="79875" cy="67600"/>
            </a:xfrm>
            <a:custGeom>
              <a:avLst/>
              <a:gdLst/>
              <a:ahLst/>
              <a:cxnLst/>
              <a:rect l="l" t="t" r="r" b="b"/>
              <a:pathLst>
                <a:path w="3195" h="2704" extrusionOk="0">
                  <a:moveTo>
                    <a:pt x="1352" y="0"/>
                  </a:moveTo>
                  <a:cubicBezTo>
                    <a:pt x="1059" y="0"/>
                    <a:pt x="763" y="107"/>
                    <a:pt x="581" y="304"/>
                  </a:cubicBezTo>
                  <a:cubicBezTo>
                    <a:pt x="505" y="369"/>
                    <a:pt x="449" y="433"/>
                    <a:pt x="403" y="501"/>
                  </a:cubicBezTo>
                  <a:lnTo>
                    <a:pt x="403" y="501"/>
                  </a:lnTo>
                  <a:cubicBezTo>
                    <a:pt x="126" y="879"/>
                    <a:pt x="0" y="1470"/>
                    <a:pt x="277" y="1885"/>
                  </a:cubicBezTo>
                  <a:cubicBezTo>
                    <a:pt x="606" y="2415"/>
                    <a:pt x="1089" y="2703"/>
                    <a:pt x="1607" y="2703"/>
                  </a:cubicBezTo>
                  <a:cubicBezTo>
                    <a:pt x="1950" y="2703"/>
                    <a:pt x="2308" y="2577"/>
                    <a:pt x="2647" y="2310"/>
                  </a:cubicBezTo>
                  <a:cubicBezTo>
                    <a:pt x="3195" y="1885"/>
                    <a:pt x="3164" y="943"/>
                    <a:pt x="2708" y="517"/>
                  </a:cubicBezTo>
                  <a:cubicBezTo>
                    <a:pt x="2469" y="305"/>
                    <a:pt x="2184" y="168"/>
                    <a:pt x="1898" y="124"/>
                  </a:cubicBezTo>
                  <a:lnTo>
                    <a:pt x="1898" y="124"/>
                  </a:lnTo>
                  <a:cubicBezTo>
                    <a:pt x="1828" y="91"/>
                    <a:pt x="1754" y="66"/>
                    <a:pt x="1678" y="48"/>
                  </a:cubicBezTo>
                  <a:lnTo>
                    <a:pt x="1678" y="48"/>
                  </a:lnTo>
                  <a:cubicBezTo>
                    <a:pt x="1574" y="16"/>
                    <a:pt x="1463" y="0"/>
                    <a:pt x="13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55" name="Google Shape;2155;p71"/>
            <p:cNvSpPr/>
            <p:nvPr/>
          </p:nvSpPr>
          <p:spPr>
            <a:xfrm>
              <a:off x="2812250" y="1404200"/>
              <a:ext cx="72650" cy="51550"/>
            </a:xfrm>
            <a:custGeom>
              <a:avLst/>
              <a:gdLst/>
              <a:ahLst/>
              <a:cxnLst/>
              <a:rect l="l" t="t" r="r" b="b"/>
              <a:pathLst>
                <a:path w="2906" h="2062" extrusionOk="0">
                  <a:moveTo>
                    <a:pt x="1443" y="0"/>
                  </a:moveTo>
                  <a:cubicBezTo>
                    <a:pt x="1218" y="0"/>
                    <a:pt x="986" y="85"/>
                    <a:pt x="776" y="289"/>
                  </a:cubicBezTo>
                  <a:cubicBezTo>
                    <a:pt x="0" y="993"/>
                    <a:pt x="696" y="2061"/>
                    <a:pt x="1486" y="2061"/>
                  </a:cubicBezTo>
                  <a:cubicBezTo>
                    <a:pt x="1719" y="2061"/>
                    <a:pt x="1960" y="1969"/>
                    <a:pt x="2174" y="1748"/>
                  </a:cubicBezTo>
                  <a:cubicBezTo>
                    <a:pt x="2906" y="1039"/>
                    <a:pt x="2225" y="0"/>
                    <a:pt x="14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56" name="Google Shape;2156;p71"/>
            <p:cNvSpPr/>
            <p:nvPr/>
          </p:nvSpPr>
          <p:spPr>
            <a:xfrm>
              <a:off x="3030100" y="1453050"/>
              <a:ext cx="78900" cy="67150"/>
            </a:xfrm>
            <a:custGeom>
              <a:avLst/>
              <a:gdLst/>
              <a:ahLst/>
              <a:cxnLst/>
              <a:rect l="l" t="t" r="r" b="b"/>
              <a:pathLst>
                <a:path w="3156" h="2686" extrusionOk="0">
                  <a:moveTo>
                    <a:pt x="1914" y="0"/>
                  </a:moveTo>
                  <a:cubicBezTo>
                    <a:pt x="1668" y="0"/>
                    <a:pt x="1424" y="80"/>
                    <a:pt x="1241" y="250"/>
                  </a:cubicBezTo>
                  <a:cubicBezTo>
                    <a:pt x="815" y="706"/>
                    <a:pt x="299" y="1131"/>
                    <a:pt x="116" y="1739"/>
                  </a:cubicBezTo>
                  <a:cubicBezTo>
                    <a:pt x="1" y="2144"/>
                    <a:pt x="297" y="2686"/>
                    <a:pt x="719" y="2686"/>
                  </a:cubicBezTo>
                  <a:cubicBezTo>
                    <a:pt x="741" y="2686"/>
                    <a:pt x="763" y="2684"/>
                    <a:pt x="785" y="2681"/>
                  </a:cubicBezTo>
                  <a:cubicBezTo>
                    <a:pt x="1423" y="2620"/>
                    <a:pt x="1879" y="2286"/>
                    <a:pt x="2426" y="1921"/>
                  </a:cubicBezTo>
                  <a:cubicBezTo>
                    <a:pt x="2943" y="1587"/>
                    <a:pt x="3156" y="949"/>
                    <a:pt x="2761" y="402"/>
                  </a:cubicBezTo>
                  <a:cubicBezTo>
                    <a:pt x="2570" y="141"/>
                    <a:pt x="2241" y="0"/>
                    <a:pt x="19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57" name="Google Shape;2157;p71"/>
            <p:cNvSpPr/>
            <p:nvPr/>
          </p:nvSpPr>
          <p:spPr>
            <a:xfrm>
              <a:off x="2854850" y="1711625"/>
              <a:ext cx="59625" cy="42450"/>
            </a:xfrm>
            <a:custGeom>
              <a:avLst/>
              <a:gdLst/>
              <a:ahLst/>
              <a:cxnLst/>
              <a:rect l="l" t="t" r="r" b="b"/>
              <a:pathLst>
                <a:path w="2385" h="1698" extrusionOk="0">
                  <a:moveTo>
                    <a:pt x="1152" y="1"/>
                  </a:moveTo>
                  <a:cubicBezTo>
                    <a:pt x="963" y="1"/>
                    <a:pt x="767" y="72"/>
                    <a:pt x="591" y="241"/>
                  </a:cubicBezTo>
                  <a:cubicBezTo>
                    <a:pt x="1" y="832"/>
                    <a:pt x="548" y="1698"/>
                    <a:pt x="1193" y="1698"/>
                  </a:cubicBezTo>
                  <a:cubicBezTo>
                    <a:pt x="1377" y="1698"/>
                    <a:pt x="1570" y="1626"/>
                    <a:pt x="1746" y="1457"/>
                  </a:cubicBezTo>
                  <a:cubicBezTo>
                    <a:pt x="2384" y="866"/>
                    <a:pt x="1810" y="1"/>
                    <a:pt x="11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58" name="Google Shape;2158;p71"/>
            <p:cNvSpPr/>
            <p:nvPr/>
          </p:nvSpPr>
          <p:spPr>
            <a:xfrm>
              <a:off x="2664675" y="1516975"/>
              <a:ext cx="84725" cy="59250"/>
            </a:xfrm>
            <a:custGeom>
              <a:avLst/>
              <a:gdLst/>
              <a:ahLst/>
              <a:cxnLst/>
              <a:rect l="l" t="t" r="r" b="b"/>
              <a:pathLst>
                <a:path w="3389" h="2370" extrusionOk="0">
                  <a:moveTo>
                    <a:pt x="1680" y="0"/>
                  </a:moveTo>
                  <a:cubicBezTo>
                    <a:pt x="1418" y="0"/>
                    <a:pt x="1147" y="100"/>
                    <a:pt x="903" y="337"/>
                  </a:cubicBezTo>
                  <a:cubicBezTo>
                    <a:pt x="1" y="1121"/>
                    <a:pt x="825" y="2369"/>
                    <a:pt x="1750" y="2369"/>
                  </a:cubicBezTo>
                  <a:cubicBezTo>
                    <a:pt x="2009" y="2369"/>
                    <a:pt x="2275" y="2272"/>
                    <a:pt x="2514" y="2039"/>
                  </a:cubicBezTo>
                  <a:cubicBezTo>
                    <a:pt x="3388" y="1212"/>
                    <a:pt x="2592" y="0"/>
                    <a:pt x="16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59" name="Google Shape;2159;p71"/>
            <p:cNvSpPr/>
            <p:nvPr/>
          </p:nvSpPr>
          <p:spPr>
            <a:xfrm>
              <a:off x="3084675" y="1927225"/>
              <a:ext cx="60050" cy="55450"/>
            </a:xfrm>
            <a:custGeom>
              <a:avLst/>
              <a:gdLst/>
              <a:ahLst/>
              <a:cxnLst/>
              <a:rect l="l" t="t" r="r" b="b"/>
              <a:pathLst>
                <a:path w="2402" h="2218" extrusionOk="0">
                  <a:moveTo>
                    <a:pt x="1008" y="1"/>
                  </a:moveTo>
                  <a:cubicBezTo>
                    <a:pt x="854" y="1"/>
                    <a:pt x="698" y="48"/>
                    <a:pt x="547" y="158"/>
                  </a:cubicBezTo>
                  <a:cubicBezTo>
                    <a:pt x="91" y="553"/>
                    <a:pt x="0" y="1161"/>
                    <a:pt x="395" y="1556"/>
                  </a:cubicBezTo>
                  <a:lnTo>
                    <a:pt x="821" y="1952"/>
                  </a:lnTo>
                  <a:cubicBezTo>
                    <a:pt x="993" y="2123"/>
                    <a:pt x="1213" y="2218"/>
                    <a:pt x="1433" y="2218"/>
                  </a:cubicBezTo>
                  <a:cubicBezTo>
                    <a:pt x="1601" y="2218"/>
                    <a:pt x="1770" y="2162"/>
                    <a:pt x="1915" y="2043"/>
                  </a:cubicBezTo>
                  <a:cubicBezTo>
                    <a:pt x="2219" y="1800"/>
                    <a:pt x="2402" y="1313"/>
                    <a:pt x="2158" y="979"/>
                  </a:cubicBezTo>
                  <a:cubicBezTo>
                    <a:pt x="2067" y="827"/>
                    <a:pt x="1946" y="675"/>
                    <a:pt x="1824" y="462"/>
                  </a:cubicBezTo>
                  <a:cubicBezTo>
                    <a:pt x="1620" y="197"/>
                    <a:pt x="1321" y="1"/>
                    <a:pt x="10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60" name="Google Shape;2160;p71"/>
            <p:cNvSpPr/>
            <p:nvPr/>
          </p:nvSpPr>
          <p:spPr>
            <a:xfrm>
              <a:off x="3199500" y="1813800"/>
              <a:ext cx="53900" cy="37125"/>
            </a:xfrm>
            <a:custGeom>
              <a:avLst/>
              <a:gdLst/>
              <a:ahLst/>
              <a:cxnLst/>
              <a:rect l="l" t="t" r="r" b="b"/>
              <a:pathLst>
                <a:path w="2156" h="1485" extrusionOk="0">
                  <a:moveTo>
                    <a:pt x="1054" y="0"/>
                  </a:moveTo>
                  <a:cubicBezTo>
                    <a:pt x="893" y="0"/>
                    <a:pt x="726" y="59"/>
                    <a:pt x="575" y="197"/>
                  </a:cubicBezTo>
                  <a:cubicBezTo>
                    <a:pt x="0" y="699"/>
                    <a:pt x="519" y="1484"/>
                    <a:pt x="1121" y="1484"/>
                  </a:cubicBezTo>
                  <a:cubicBezTo>
                    <a:pt x="1284" y="1484"/>
                    <a:pt x="1453" y="1427"/>
                    <a:pt x="1608" y="1291"/>
                  </a:cubicBezTo>
                  <a:cubicBezTo>
                    <a:pt x="2156" y="767"/>
                    <a:pt x="1640" y="0"/>
                    <a:pt x="10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61" name="Google Shape;2161;p71"/>
            <p:cNvSpPr/>
            <p:nvPr/>
          </p:nvSpPr>
          <p:spPr>
            <a:xfrm>
              <a:off x="2914100" y="1844850"/>
              <a:ext cx="69925" cy="49850"/>
            </a:xfrm>
            <a:custGeom>
              <a:avLst/>
              <a:gdLst/>
              <a:ahLst/>
              <a:cxnLst/>
              <a:rect l="l" t="t" r="r" b="b"/>
              <a:pathLst>
                <a:path w="2797" h="1994" extrusionOk="0">
                  <a:moveTo>
                    <a:pt x="1339" y="1"/>
                  </a:moveTo>
                  <a:cubicBezTo>
                    <a:pt x="1128" y="1"/>
                    <a:pt x="910" y="78"/>
                    <a:pt x="714" y="262"/>
                  </a:cubicBezTo>
                  <a:cubicBezTo>
                    <a:pt x="1" y="951"/>
                    <a:pt x="682" y="1994"/>
                    <a:pt x="1449" y="1994"/>
                  </a:cubicBezTo>
                  <a:cubicBezTo>
                    <a:pt x="1663" y="1994"/>
                    <a:pt x="1883" y="1913"/>
                    <a:pt x="2082" y="1721"/>
                  </a:cubicBezTo>
                  <a:cubicBezTo>
                    <a:pt x="2797" y="1029"/>
                    <a:pt x="2109" y="1"/>
                    <a:pt x="13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62" name="Google Shape;2162;p71"/>
            <p:cNvSpPr/>
            <p:nvPr/>
          </p:nvSpPr>
          <p:spPr>
            <a:xfrm>
              <a:off x="2990125" y="1303025"/>
              <a:ext cx="76175" cy="54025"/>
            </a:xfrm>
            <a:custGeom>
              <a:avLst/>
              <a:gdLst/>
              <a:ahLst/>
              <a:cxnLst/>
              <a:rect l="l" t="t" r="r" b="b"/>
              <a:pathLst>
                <a:path w="3047" h="2161" extrusionOk="0">
                  <a:moveTo>
                    <a:pt x="1485" y="0"/>
                  </a:moveTo>
                  <a:cubicBezTo>
                    <a:pt x="1254" y="0"/>
                    <a:pt x="1016" y="87"/>
                    <a:pt x="804" y="293"/>
                  </a:cubicBezTo>
                  <a:cubicBezTo>
                    <a:pt x="1" y="1025"/>
                    <a:pt x="720" y="2161"/>
                    <a:pt x="1552" y="2161"/>
                  </a:cubicBezTo>
                  <a:cubicBezTo>
                    <a:pt x="1791" y="2161"/>
                    <a:pt x="2039" y="2067"/>
                    <a:pt x="2263" y="1843"/>
                  </a:cubicBezTo>
                  <a:cubicBezTo>
                    <a:pt x="3046" y="1107"/>
                    <a:pt x="2309" y="0"/>
                    <a:pt x="14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63" name="Google Shape;2163;p71"/>
            <p:cNvSpPr/>
            <p:nvPr/>
          </p:nvSpPr>
          <p:spPr>
            <a:xfrm>
              <a:off x="3220200" y="1557425"/>
              <a:ext cx="86350" cy="60875"/>
            </a:xfrm>
            <a:custGeom>
              <a:avLst/>
              <a:gdLst/>
              <a:ahLst/>
              <a:cxnLst/>
              <a:rect l="l" t="t" r="r" b="b"/>
              <a:pathLst>
                <a:path w="3454" h="2435" extrusionOk="0">
                  <a:moveTo>
                    <a:pt x="1680" y="1"/>
                  </a:moveTo>
                  <a:cubicBezTo>
                    <a:pt x="1417" y="1"/>
                    <a:pt x="1146" y="98"/>
                    <a:pt x="902" y="330"/>
                  </a:cubicBezTo>
                  <a:cubicBezTo>
                    <a:pt x="0" y="1160"/>
                    <a:pt x="820" y="2434"/>
                    <a:pt x="1773" y="2434"/>
                  </a:cubicBezTo>
                  <a:cubicBezTo>
                    <a:pt x="2041" y="2434"/>
                    <a:pt x="2320" y="2333"/>
                    <a:pt x="2573" y="2093"/>
                  </a:cubicBezTo>
                  <a:cubicBezTo>
                    <a:pt x="3453" y="1261"/>
                    <a:pt x="2622" y="1"/>
                    <a:pt x="16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64" name="Google Shape;2164;p71"/>
            <p:cNvSpPr/>
            <p:nvPr/>
          </p:nvSpPr>
          <p:spPr>
            <a:xfrm>
              <a:off x="2840750" y="1546550"/>
              <a:ext cx="42525" cy="30300"/>
            </a:xfrm>
            <a:custGeom>
              <a:avLst/>
              <a:gdLst/>
              <a:ahLst/>
              <a:cxnLst/>
              <a:rect l="l" t="t" r="r" b="b"/>
              <a:pathLst>
                <a:path w="1701" h="1212" extrusionOk="0">
                  <a:moveTo>
                    <a:pt x="813" y="0"/>
                  </a:moveTo>
                  <a:cubicBezTo>
                    <a:pt x="684" y="0"/>
                    <a:pt x="549" y="47"/>
                    <a:pt x="426" y="157"/>
                  </a:cubicBezTo>
                  <a:cubicBezTo>
                    <a:pt x="0" y="583"/>
                    <a:pt x="403" y="1211"/>
                    <a:pt x="860" y="1211"/>
                  </a:cubicBezTo>
                  <a:cubicBezTo>
                    <a:pt x="990" y="1211"/>
                    <a:pt x="1125" y="1160"/>
                    <a:pt x="1247" y="1039"/>
                  </a:cubicBezTo>
                  <a:cubicBezTo>
                    <a:pt x="1701" y="632"/>
                    <a:pt x="1290" y="0"/>
                    <a:pt x="8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65" name="Google Shape;2165;p71"/>
            <p:cNvSpPr/>
            <p:nvPr/>
          </p:nvSpPr>
          <p:spPr>
            <a:xfrm>
              <a:off x="2641650" y="1300600"/>
              <a:ext cx="69175" cy="64875"/>
            </a:xfrm>
            <a:custGeom>
              <a:avLst/>
              <a:gdLst/>
              <a:ahLst/>
              <a:cxnLst/>
              <a:rect l="l" t="t" r="r" b="b"/>
              <a:pathLst>
                <a:path w="2767" h="2595" extrusionOk="0">
                  <a:moveTo>
                    <a:pt x="1065" y="0"/>
                  </a:moveTo>
                  <a:cubicBezTo>
                    <a:pt x="867" y="0"/>
                    <a:pt x="670" y="59"/>
                    <a:pt x="487" y="208"/>
                  </a:cubicBezTo>
                  <a:cubicBezTo>
                    <a:pt x="31" y="542"/>
                    <a:pt x="1" y="1150"/>
                    <a:pt x="183" y="1636"/>
                  </a:cubicBezTo>
                  <a:cubicBezTo>
                    <a:pt x="393" y="2202"/>
                    <a:pt x="848" y="2594"/>
                    <a:pt x="1349" y="2594"/>
                  </a:cubicBezTo>
                  <a:cubicBezTo>
                    <a:pt x="1575" y="2594"/>
                    <a:pt x="1811" y="2515"/>
                    <a:pt x="2037" y="2335"/>
                  </a:cubicBezTo>
                  <a:cubicBezTo>
                    <a:pt x="2767" y="1849"/>
                    <a:pt x="2736" y="785"/>
                    <a:pt x="2007" y="329"/>
                  </a:cubicBezTo>
                  <a:cubicBezTo>
                    <a:pt x="1723" y="159"/>
                    <a:pt x="1392" y="0"/>
                    <a:pt x="10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66" name="Google Shape;2166;p71"/>
            <p:cNvSpPr/>
            <p:nvPr/>
          </p:nvSpPr>
          <p:spPr>
            <a:xfrm>
              <a:off x="2824675" y="1103425"/>
              <a:ext cx="80925" cy="56350"/>
            </a:xfrm>
            <a:custGeom>
              <a:avLst/>
              <a:gdLst/>
              <a:ahLst/>
              <a:cxnLst/>
              <a:rect l="l" t="t" r="r" b="b"/>
              <a:pathLst>
                <a:path w="3237" h="2254" extrusionOk="0">
                  <a:moveTo>
                    <a:pt x="1569" y="0"/>
                  </a:moveTo>
                  <a:cubicBezTo>
                    <a:pt x="1319" y="0"/>
                    <a:pt x="1060" y="93"/>
                    <a:pt x="826" y="313"/>
                  </a:cubicBezTo>
                  <a:cubicBezTo>
                    <a:pt x="0" y="1091"/>
                    <a:pt x="766" y="2254"/>
                    <a:pt x="1648" y="2254"/>
                  </a:cubicBezTo>
                  <a:cubicBezTo>
                    <a:pt x="1903" y="2254"/>
                    <a:pt x="2168" y="2156"/>
                    <a:pt x="2406" y="1924"/>
                  </a:cubicBezTo>
                  <a:cubicBezTo>
                    <a:pt x="3236" y="1166"/>
                    <a:pt x="2457" y="0"/>
                    <a:pt x="15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67" name="Google Shape;2167;p71"/>
            <p:cNvSpPr/>
            <p:nvPr/>
          </p:nvSpPr>
          <p:spPr>
            <a:xfrm>
              <a:off x="2806825" y="1305425"/>
              <a:ext cx="53125" cy="37600"/>
            </a:xfrm>
            <a:custGeom>
              <a:avLst/>
              <a:gdLst/>
              <a:ahLst/>
              <a:cxnLst/>
              <a:rect l="l" t="t" r="r" b="b"/>
              <a:pathLst>
                <a:path w="2125" h="1504" extrusionOk="0">
                  <a:moveTo>
                    <a:pt x="1031" y="1"/>
                  </a:moveTo>
                  <a:cubicBezTo>
                    <a:pt x="873" y="1"/>
                    <a:pt x="712" y="59"/>
                    <a:pt x="567" y="197"/>
                  </a:cubicBezTo>
                  <a:cubicBezTo>
                    <a:pt x="0" y="740"/>
                    <a:pt x="498" y="1503"/>
                    <a:pt x="1090" y="1503"/>
                  </a:cubicBezTo>
                  <a:cubicBezTo>
                    <a:pt x="1260" y="1503"/>
                    <a:pt x="1438" y="1441"/>
                    <a:pt x="1600" y="1291"/>
                  </a:cubicBezTo>
                  <a:cubicBezTo>
                    <a:pt x="2124" y="767"/>
                    <a:pt x="1603" y="1"/>
                    <a:pt x="10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68" name="Google Shape;2168;p71"/>
            <p:cNvSpPr/>
            <p:nvPr/>
          </p:nvSpPr>
          <p:spPr>
            <a:xfrm>
              <a:off x="3298875" y="1915225"/>
              <a:ext cx="92900" cy="65575"/>
            </a:xfrm>
            <a:custGeom>
              <a:avLst/>
              <a:gdLst/>
              <a:ahLst/>
              <a:cxnLst/>
              <a:rect l="l" t="t" r="r" b="b"/>
              <a:pathLst>
                <a:path w="3716" h="2623" extrusionOk="0">
                  <a:moveTo>
                    <a:pt x="1818" y="0"/>
                  </a:moveTo>
                  <a:cubicBezTo>
                    <a:pt x="1527" y="0"/>
                    <a:pt x="1223" y="108"/>
                    <a:pt x="946" y="365"/>
                  </a:cubicBezTo>
                  <a:cubicBezTo>
                    <a:pt x="0" y="1264"/>
                    <a:pt x="895" y="2623"/>
                    <a:pt x="1911" y="2623"/>
                  </a:cubicBezTo>
                  <a:cubicBezTo>
                    <a:pt x="2201" y="2623"/>
                    <a:pt x="2500" y="2512"/>
                    <a:pt x="2770" y="2249"/>
                  </a:cubicBezTo>
                  <a:cubicBezTo>
                    <a:pt x="3716" y="1327"/>
                    <a:pt x="2840" y="0"/>
                    <a:pt x="18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69" name="Google Shape;2169;p71"/>
            <p:cNvSpPr/>
            <p:nvPr/>
          </p:nvSpPr>
          <p:spPr>
            <a:xfrm>
              <a:off x="3352825" y="1772100"/>
              <a:ext cx="67525" cy="47275"/>
            </a:xfrm>
            <a:custGeom>
              <a:avLst/>
              <a:gdLst/>
              <a:ahLst/>
              <a:cxnLst/>
              <a:rect l="l" t="t" r="r" b="b"/>
              <a:pathLst>
                <a:path w="2701" h="1891" extrusionOk="0">
                  <a:moveTo>
                    <a:pt x="1325" y="1"/>
                  </a:moveTo>
                  <a:cubicBezTo>
                    <a:pt x="1124" y="1"/>
                    <a:pt x="918" y="76"/>
                    <a:pt x="733" y="254"/>
                  </a:cubicBezTo>
                  <a:cubicBezTo>
                    <a:pt x="1" y="916"/>
                    <a:pt x="628" y="1890"/>
                    <a:pt x="1373" y="1890"/>
                  </a:cubicBezTo>
                  <a:cubicBezTo>
                    <a:pt x="1585" y="1890"/>
                    <a:pt x="1807" y="1811"/>
                    <a:pt x="2010" y="1622"/>
                  </a:cubicBezTo>
                  <a:cubicBezTo>
                    <a:pt x="2700" y="979"/>
                    <a:pt x="2049" y="1"/>
                    <a:pt x="13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70" name="Google Shape;2170;p71"/>
            <p:cNvSpPr/>
            <p:nvPr/>
          </p:nvSpPr>
          <p:spPr>
            <a:xfrm>
              <a:off x="3105175" y="1300600"/>
              <a:ext cx="81450" cy="56650"/>
            </a:xfrm>
            <a:custGeom>
              <a:avLst/>
              <a:gdLst/>
              <a:ahLst/>
              <a:cxnLst/>
              <a:rect l="l" t="t" r="r" b="b"/>
              <a:pathLst>
                <a:path w="3258" h="2266" extrusionOk="0">
                  <a:moveTo>
                    <a:pt x="1610" y="0"/>
                  </a:moveTo>
                  <a:cubicBezTo>
                    <a:pt x="1355" y="0"/>
                    <a:pt x="1091" y="97"/>
                    <a:pt x="852" y="329"/>
                  </a:cubicBezTo>
                  <a:cubicBezTo>
                    <a:pt x="1" y="1086"/>
                    <a:pt x="768" y="2266"/>
                    <a:pt x="1666" y="2266"/>
                  </a:cubicBezTo>
                  <a:cubicBezTo>
                    <a:pt x="1923" y="2266"/>
                    <a:pt x="2190" y="2170"/>
                    <a:pt x="2433" y="1940"/>
                  </a:cubicBezTo>
                  <a:cubicBezTo>
                    <a:pt x="3258" y="1162"/>
                    <a:pt x="2492" y="0"/>
                    <a:pt x="16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71" name="Google Shape;2171;p71"/>
            <p:cNvSpPr/>
            <p:nvPr/>
          </p:nvSpPr>
          <p:spPr>
            <a:xfrm>
              <a:off x="2950725" y="1052550"/>
              <a:ext cx="73825" cy="52075"/>
            </a:xfrm>
            <a:custGeom>
              <a:avLst/>
              <a:gdLst/>
              <a:ahLst/>
              <a:cxnLst/>
              <a:rect l="l" t="t" r="r" b="b"/>
              <a:pathLst>
                <a:path w="2953" h="2083" extrusionOk="0">
                  <a:moveTo>
                    <a:pt x="1410" y="0"/>
                  </a:moveTo>
                  <a:cubicBezTo>
                    <a:pt x="1183" y="0"/>
                    <a:pt x="949" y="84"/>
                    <a:pt x="738" y="282"/>
                  </a:cubicBezTo>
                  <a:cubicBezTo>
                    <a:pt x="0" y="996"/>
                    <a:pt x="716" y="2083"/>
                    <a:pt x="1514" y="2083"/>
                  </a:cubicBezTo>
                  <a:cubicBezTo>
                    <a:pt x="1735" y="2083"/>
                    <a:pt x="1962" y="1999"/>
                    <a:pt x="2167" y="1801"/>
                  </a:cubicBezTo>
                  <a:cubicBezTo>
                    <a:pt x="2952" y="1087"/>
                    <a:pt x="2228" y="0"/>
                    <a:pt x="14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quote">
  <p:cSld name="CUSTOM_2_1_1_2_1_1_1_1_1_1_1_1">
    <p:bg>
      <p:bgPr>
        <a:solidFill>
          <a:schemeClr val="lt2"/>
        </a:solidFill>
        <a:effectLst/>
      </p:bgPr>
    </p:bg>
    <p:spTree>
      <p:nvGrpSpPr>
        <p:cNvPr id="1" name="Shape 2172"/>
        <p:cNvGrpSpPr/>
        <p:nvPr/>
      </p:nvGrpSpPr>
      <p:grpSpPr>
        <a:xfrm>
          <a:off x="0" y="0"/>
          <a:ext cx="0" cy="0"/>
          <a:chOff x="0" y="0"/>
          <a:chExt cx="0" cy="0"/>
        </a:xfrm>
      </p:grpSpPr>
      <p:sp>
        <p:nvSpPr>
          <p:cNvPr id="2173" name="Google Shape;2173;p72"/>
          <p:cNvSpPr/>
          <p:nvPr/>
        </p:nvSpPr>
        <p:spPr>
          <a:xfrm flipH="1">
            <a:off x="2722390" y="3037204"/>
            <a:ext cx="7717739" cy="2619038"/>
          </a:xfrm>
          <a:custGeom>
            <a:avLst/>
            <a:gdLst/>
            <a:ahLst/>
            <a:cxnLst/>
            <a:rect l="l" t="t" r="r" b="b"/>
            <a:pathLst>
              <a:path w="72152" h="24485" extrusionOk="0">
                <a:moveTo>
                  <a:pt x="72152" y="22716"/>
                </a:moveTo>
                <a:lnTo>
                  <a:pt x="0" y="22716"/>
                </a:lnTo>
                <a:lnTo>
                  <a:pt x="0" y="0"/>
                </a:lnTo>
                <a:cubicBezTo>
                  <a:pt x="2202" y="601"/>
                  <a:pt x="4504" y="1468"/>
                  <a:pt x="6705" y="2669"/>
                </a:cubicBezTo>
                <a:cubicBezTo>
                  <a:pt x="9641" y="4203"/>
                  <a:pt x="12443" y="6338"/>
                  <a:pt x="15011" y="9240"/>
                </a:cubicBezTo>
                <a:cubicBezTo>
                  <a:pt x="28554" y="24484"/>
                  <a:pt x="59843" y="11342"/>
                  <a:pt x="67749" y="19047"/>
                </a:cubicBezTo>
                <a:cubicBezTo>
                  <a:pt x="68216" y="19447"/>
                  <a:pt x="69984" y="20882"/>
                  <a:pt x="72152" y="227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2174" name="Google Shape;2174;p72"/>
          <p:cNvGrpSpPr/>
          <p:nvPr/>
        </p:nvGrpSpPr>
        <p:grpSpPr>
          <a:xfrm rot="6690740">
            <a:off x="8503408" y="3065850"/>
            <a:ext cx="1407260" cy="1680914"/>
            <a:chOff x="2641650" y="1052550"/>
            <a:chExt cx="778700" cy="930125"/>
          </a:xfrm>
        </p:grpSpPr>
        <p:sp>
          <p:nvSpPr>
            <p:cNvPr id="2175" name="Google Shape;2175;p72"/>
            <p:cNvSpPr/>
            <p:nvPr/>
          </p:nvSpPr>
          <p:spPr>
            <a:xfrm>
              <a:off x="2922825" y="1529950"/>
              <a:ext cx="86650" cy="84575"/>
            </a:xfrm>
            <a:custGeom>
              <a:avLst/>
              <a:gdLst/>
              <a:ahLst/>
              <a:cxnLst/>
              <a:rect l="l" t="t" r="r" b="b"/>
              <a:pathLst>
                <a:path w="3466" h="3383" extrusionOk="0">
                  <a:moveTo>
                    <a:pt x="1733" y="0"/>
                  </a:moveTo>
                  <a:cubicBezTo>
                    <a:pt x="1451" y="0"/>
                    <a:pt x="1170" y="76"/>
                    <a:pt x="912" y="183"/>
                  </a:cubicBezTo>
                  <a:cubicBezTo>
                    <a:pt x="274" y="456"/>
                    <a:pt x="0" y="1216"/>
                    <a:pt x="30" y="1855"/>
                  </a:cubicBezTo>
                  <a:cubicBezTo>
                    <a:pt x="137" y="2736"/>
                    <a:pt x="877" y="3382"/>
                    <a:pt x="1715" y="3382"/>
                  </a:cubicBezTo>
                  <a:cubicBezTo>
                    <a:pt x="1831" y="3382"/>
                    <a:pt x="1949" y="3370"/>
                    <a:pt x="2067" y="3344"/>
                  </a:cubicBezTo>
                  <a:cubicBezTo>
                    <a:pt x="2979" y="3101"/>
                    <a:pt x="3465" y="2189"/>
                    <a:pt x="3313" y="1338"/>
                  </a:cubicBezTo>
                  <a:cubicBezTo>
                    <a:pt x="3252" y="882"/>
                    <a:pt x="2918" y="517"/>
                    <a:pt x="2553" y="274"/>
                  </a:cubicBezTo>
                  <a:cubicBezTo>
                    <a:pt x="2295" y="76"/>
                    <a:pt x="2014" y="0"/>
                    <a:pt x="17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76" name="Google Shape;2176;p72"/>
            <p:cNvSpPr/>
            <p:nvPr/>
          </p:nvSpPr>
          <p:spPr>
            <a:xfrm>
              <a:off x="3085075" y="1594825"/>
              <a:ext cx="89575" cy="63675"/>
            </a:xfrm>
            <a:custGeom>
              <a:avLst/>
              <a:gdLst/>
              <a:ahLst/>
              <a:cxnLst/>
              <a:rect l="l" t="t" r="r" b="b"/>
              <a:pathLst>
                <a:path w="3583" h="2547" extrusionOk="0">
                  <a:moveTo>
                    <a:pt x="1728" y="1"/>
                  </a:moveTo>
                  <a:cubicBezTo>
                    <a:pt x="1448" y="1"/>
                    <a:pt x="1158" y="105"/>
                    <a:pt x="896" y="354"/>
                  </a:cubicBezTo>
                  <a:cubicBezTo>
                    <a:pt x="1" y="1249"/>
                    <a:pt x="841" y="2546"/>
                    <a:pt x="1816" y="2546"/>
                  </a:cubicBezTo>
                  <a:cubicBezTo>
                    <a:pt x="2098" y="2546"/>
                    <a:pt x="2393" y="2437"/>
                    <a:pt x="2659" y="2178"/>
                  </a:cubicBezTo>
                  <a:cubicBezTo>
                    <a:pt x="3583" y="1301"/>
                    <a:pt x="2717" y="1"/>
                    <a:pt x="17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77" name="Google Shape;2177;p72"/>
            <p:cNvSpPr/>
            <p:nvPr/>
          </p:nvSpPr>
          <p:spPr>
            <a:xfrm>
              <a:off x="2987175" y="1706400"/>
              <a:ext cx="80400" cy="56325"/>
            </a:xfrm>
            <a:custGeom>
              <a:avLst/>
              <a:gdLst/>
              <a:ahLst/>
              <a:cxnLst/>
              <a:rect l="l" t="t" r="r" b="b"/>
              <a:pathLst>
                <a:path w="3216" h="2253" extrusionOk="0">
                  <a:moveTo>
                    <a:pt x="1553" y="1"/>
                  </a:moveTo>
                  <a:cubicBezTo>
                    <a:pt x="1311" y="1"/>
                    <a:pt x="1059" y="89"/>
                    <a:pt x="830" y="298"/>
                  </a:cubicBezTo>
                  <a:cubicBezTo>
                    <a:pt x="0" y="1081"/>
                    <a:pt x="762" y="2253"/>
                    <a:pt x="1642" y="2253"/>
                  </a:cubicBezTo>
                  <a:cubicBezTo>
                    <a:pt x="1890" y="2253"/>
                    <a:pt x="2147" y="2160"/>
                    <a:pt x="2381" y="1940"/>
                  </a:cubicBezTo>
                  <a:cubicBezTo>
                    <a:pt x="3216" y="1176"/>
                    <a:pt x="2440" y="1"/>
                    <a:pt x="15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78" name="Google Shape;2178;p72"/>
            <p:cNvSpPr/>
            <p:nvPr/>
          </p:nvSpPr>
          <p:spPr>
            <a:xfrm>
              <a:off x="2711500" y="1658375"/>
              <a:ext cx="79875" cy="67600"/>
            </a:xfrm>
            <a:custGeom>
              <a:avLst/>
              <a:gdLst/>
              <a:ahLst/>
              <a:cxnLst/>
              <a:rect l="l" t="t" r="r" b="b"/>
              <a:pathLst>
                <a:path w="3195" h="2704" extrusionOk="0">
                  <a:moveTo>
                    <a:pt x="1352" y="0"/>
                  </a:moveTo>
                  <a:cubicBezTo>
                    <a:pt x="1059" y="0"/>
                    <a:pt x="763" y="107"/>
                    <a:pt x="581" y="304"/>
                  </a:cubicBezTo>
                  <a:cubicBezTo>
                    <a:pt x="505" y="369"/>
                    <a:pt x="449" y="433"/>
                    <a:pt x="403" y="501"/>
                  </a:cubicBezTo>
                  <a:lnTo>
                    <a:pt x="403" y="501"/>
                  </a:lnTo>
                  <a:cubicBezTo>
                    <a:pt x="126" y="879"/>
                    <a:pt x="0" y="1470"/>
                    <a:pt x="277" y="1885"/>
                  </a:cubicBezTo>
                  <a:cubicBezTo>
                    <a:pt x="606" y="2415"/>
                    <a:pt x="1089" y="2703"/>
                    <a:pt x="1607" y="2703"/>
                  </a:cubicBezTo>
                  <a:cubicBezTo>
                    <a:pt x="1950" y="2703"/>
                    <a:pt x="2308" y="2577"/>
                    <a:pt x="2647" y="2310"/>
                  </a:cubicBezTo>
                  <a:cubicBezTo>
                    <a:pt x="3195" y="1885"/>
                    <a:pt x="3164" y="943"/>
                    <a:pt x="2708" y="517"/>
                  </a:cubicBezTo>
                  <a:cubicBezTo>
                    <a:pt x="2469" y="305"/>
                    <a:pt x="2184" y="168"/>
                    <a:pt x="1898" y="124"/>
                  </a:cubicBezTo>
                  <a:lnTo>
                    <a:pt x="1898" y="124"/>
                  </a:lnTo>
                  <a:cubicBezTo>
                    <a:pt x="1828" y="91"/>
                    <a:pt x="1754" y="66"/>
                    <a:pt x="1678" y="48"/>
                  </a:cubicBezTo>
                  <a:lnTo>
                    <a:pt x="1678" y="48"/>
                  </a:lnTo>
                  <a:cubicBezTo>
                    <a:pt x="1574" y="16"/>
                    <a:pt x="1463" y="0"/>
                    <a:pt x="13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79" name="Google Shape;2179;p72"/>
            <p:cNvSpPr/>
            <p:nvPr/>
          </p:nvSpPr>
          <p:spPr>
            <a:xfrm>
              <a:off x="2812250" y="1404200"/>
              <a:ext cx="72650" cy="51550"/>
            </a:xfrm>
            <a:custGeom>
              <a:avLst/>
              <a:gdLst/>
              <a:ahLst/>
              <a:cxnLst/>
              <a:rect l="l" t="t" r="r" b="b"/>
              <a:pathLst>
                <a:path w="2906" h="2062" extrusionOk="0">
                  <a:moveTo>
                    <a:pt x="1443" y="0"/>
                  </a:moveTo>
                  <a:cubicBezTo>
                    <a:pt x="1218" y="0"/>
                    <a:pt x="986" y="85"/>
                    <a:pt x="776" y="289"/>
                  </a:cubicBezTo>
                  <a:cubicBezTo>
                    <a:pt x="0" y="993"/>
                    <a:pt x="696" y="2061"/>
                    <a:pt x="1486" y="2061"/>
                  </a:cubicBezTo>
                  <a:cubicBezTo>
                    <a:pt x="1719" y="2061"/>
                    <a:pt x="1960" y="1969"/>
                    <a:pt x="2174" y="1748"/>
                  </a:cubicBezTo>
                  <a:cubicBezTo>
                    <a:pt x="2906" y="1039"/>
                    <a:pt x="2225" y="0"/>
                    <a:pt x="14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80" name="Google Shape;2180;p72"/>
            <p:cNvSpPr/>
            <p:nvPr/>
          </p:nvSpPr>
          <p:spPr>
            <a:xfrm>
              <a:off x="3030100" y="1453050"/>
              <a:ext cx="78900" cy="67150"/>
            </a:xfrm>
            <a:custGeom>
              <a:avLst/>
              <a:gdLst/>
              <a:ahLst/>
              <a:cxnLst/>
              <a:rect l="l" t="t" r="r" b="b"/>
              <a:pathLst>
                <a:path w="3156" h="2686" extrusionOk="0">
                  <a:moveTo>
                    <a:pt x="1914" y="0"/>
                  </a:moveTo>
                  <a:cubicBezTo>
                    <a:pt x="1668" y="0"/>
                    <a:pt x="1424" y="80"/>
                    <a:pt x="1241" y="250"/>
                  </a:cubicBezTo>
                  <a:cubicBezTo>
                    <a:pt x="815" y="706"/>
                    <a:pt x="299" y="1131"/>
                    <a:pt x="116" y="1739"/>
                  </a:cubicBezTo>
                  <a:cubicBezTo>
                    <a:pt x="1" y="2144"/>
                    <a:pt x="297" y="2686"/>
                    <a:pt x="719" y="2686"/>
                  </a:cubicBezTo>
                  <a:cubicBezTo>
                    <a:pt x="741" y="2686"/>
                    <a:pt x="763" y="2684"/>
                    <a:pt x="785" y="2681"/>
                  </a:cubicBezTo>
                  <a:cubicBezTo>
                    <a:pt x="1423" y="2620"/>
                    <a:pt x="1879" y="2286"/>
                    <a:pt x="2426" y="1921"/>
                  </a:cubicBezTo>
                  <a:cubicBezTo>
                    <a:pt x="2943" y="1587"/>
                    <a:pt x="3156" y="949"/>
                    <a:pt x="2761" y="402"/>
                  </a:cubicBezTo>
                  <a:cubicBezTo>
                    <a:pt x="2570" y="141"/>
                    <a:pt x="2241" y="0"/>
                    <a:pt x="19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81" name="Google Shape;2181;p72"/>
            <p:cNvSpPr/>
            <p:nvPr/>
          </p:nvSpPr>
          <p:spPr>
            <a:xfrm>
              <a:off x="2854850" y="1711625"/>
              <a:ext cx="59625" cy="42450"/>
            </a:xfrm>
            <a:custGeom>
              <a:avLst/>
              <a:gdLst/>
              <a:ahLst/>
              <a:cxnLst/>
              <a:rect l="l" t="t" r="r" b="b"/>
              <a:pathLst>
                <a:path w="2385" h="1698" extrusionOk="0">
                  <a:moveTo>
                    <a:pt x="1152" y="1"/>
                  </a:moveTo>
                  <a:cubicBezTo>
                    <a:pt x="963" y="1"/>
                    <a:pt x="767" y="72"/>
                    <a:pt x="591" y="241"/>
                  </a:cubicBezTo>
                  <a:cubicBezTo>
                    <a:pt x="1" y="832"/>
                    <a:pt x="548" y="1698"/>
                    <a:pt x="1193" y="1698"/>
                  </a:cubicBezTo>
                  <a:cubicBezTo>
                    <a:pt x="1377" y="1698"/>
                    <a:pt x="1570" y="1626"/>
                    <a:pt x="1746" y="1457"/>
                  </a:cubicBezTo>
                  <a:cubicBezTo>
                    <a:pt x="2384" y="866"/>
                    <a:pt x="1810" y="1"/>
                    <a:pt x="11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82" name="Google Shape;2182;p72"/>
            <p:cNvSpPr/>
            <p:nvPr/>
          </p:nvSpPr>
          <p:spPr>
            <a:xfrm>
              <a:off x="2664675" y="1516975"/>
              <a:ext cx="84725" cy="59250"/>
            </a:xfrm>
            <a:custGeom>
              <a:avLst/>
              <a:gdLst/>
              <a:ahLst/>
              <a:cxnLst/>
              <a:rect l="l" t="t" r="r" b="b"/>
              <a:pathLst>
                <a:path w="3389" h="2370" extrusionOk="0">
                  <a:moveTo>
                    <a:pt x="1680" y="0"/>
                  </a:moveTo>
                  <a:cubicBezTo>
                    <a:pt x="1418" y="0"/>
                    <a:pt x="1147" y="100"/>
                    <a:pt x="903" y="337"/>
                  </a:cubicBezTo>
                  <a:cubicBezTo>
                    <a:pt x="1" y="1121"/>
                    <a:pt x="825" y="2369"/>
                    <a:pt x="1750" y="2369"/>
                  </a:cubicBezTo>
                  <a:cubicBezTo>
                    <a:pt x="2009" y="2369"/>
                    <a:pt x="2275" y="2272"/>
                    <a:pt x="2514" y="2039"/>
                  </a:cubicBezTo>
                  <a:cubicBezTo>
                    <a:pt x="3388" y="1212"/>
                    <a:pt x="2592" y="0"/>
                    <a:pt x="16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83" name="Google Shape;2183;p72"/>
            <p:cNvSpPr/>
            <p:nvPr/>
          </p:nvSpPr>
          <p:spPr>
            <a:xfrm>
              <a:off x="3084675" y="1927225"/>
              <a:ext cx="60050" cy="55450"/>
            </a:xfrm>
            <a:custGeom>
              <a:avLst/>
              <a:gdLst/>
              <a:ahLst/>
              <a:cxnLst/>
              <a:rect l="l" t="t" r="r" b="b"/>
              <a:pathLst>
                <a:path w="2402" h="2218" extrusionOk="0">
                  <a:moveTo>
                    <a:pt x="1008" y="1"/>
                  </a:moveTo>
                  <a:cubicBezTo>
                    <a:pt x="854" y="1"/>
                    <a:pt x="698" y="48"/>
                    <a:pt x="547" y="158"/>
                  </a:cubicBezTo>
                  <a:cubicBezTo>
                    <a:pt x="91" y="553"/>
                    <a:pt x="0" y="1161"/>
                    <a:pt x="395" y="1556"/>
                  </a:cubicBezTo>
                  <a:lnTo>
                    <a:pt x="821" y="1952"/>
                  </a:lnTo>
                  <a:cubicBezTo>
                    <a:pt x="993" y="2123"/>
                    <a:pt x="1213" y="2218"/>
                    <a:pt x="1433" y="2218"/>
                  </a:cubicBezTo>
                  <a:cubicBezTo>
                    <a:pt x="1601" y="2218"/>
                    <a:pt x="1770" y="2162"/>
                    <a:pt x="1915" y="2043"/>
                  </a:cubicBezTo>
                  <a:cubicBezTo>
                    <a:pt x="2219" y="1800"/>
                    <a:pt x="2402" y="1313"/>
                    <a:pt x="2158" y="979"/>
                  </a:cubicBezTo>
                  <a:cubicBezTo>
                    <a:pt x="2067" y="827"/>
                    <a:pt x="1946" y="675"/>
                    <a:pt x="1824" y="462"/>
                  </a:cubicBezTo>
                  <a:cubicBezTo>
                    <a:pt x="1620" y="197"/>
                    <a:pt x="1321" y="1"/>
                    <a:pt x="10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84" name="Google Shape;2184;p72"/>
            <p:cNvSpPr/>
            <p:nvPr/>
          </p:nvSpPr>
          <p:spPr>
            <a:xfrm>
              <a:off x="3199500" y="1813800"/>
              <a:ext cx="53900" cy="37125"/>
            </a:xfrm>
            <a:custGeom>
              <a:avLst/>
              <a:gdLst/>
              <a:ahLst/>
              <a:cxnLst/>
              <a:rect l="l" t="t" r="r" b="b"/>
              <a:pathLst>
                <a:path w="2156" h="1485" extrusionOk="0">
                  <a:moveTo>
                    <a:pt x="1054" y="0"/>
                  </a:moveTo>
                  <a:cubicBezTo>
                    <a:pt x="893" y="0"/>
                    <a:pt x="726" y="59"/>
                    <a:pt x="575" y="197"/>
                  </a:cubicBezTo>
                  <a:cubicBezTo>
                    <a:pt x="0" y="699"/>
                    <a:pt x="519" y="1484"/>
                    <a:pt x="1121" y="1484"/>
                  </a:cubicBezTo>
                  <a:cubicBezTo>
                    <a:pt x="1284" y="1484"/>
                    <a:pt x="1453" y="1427"/>
                    <a:pt x="1608" y="1291"/>
                  </a:cubicBezTo>
                  <a:cubicBezTo>
                    <a:pt x="2156" y="767"/>
                    <a:pt x="1640" y="0"/>
                    <a:pt x="10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85" name="Google Shape;2185;p72"/>
            <p:cNvSpPr/>
            <p:nvPr/>
          </p:nvSpPr>
          <p:spPr>
            <a:xfrm>
              <a:off x="2914100" y="1844850"/>
              <a:ext cx="69925" cy="49850"/>
            </a:xfrm>
            <a:custGeom>
              <a:avLst/>
              <a:gdLst/>
              <a:ahLst/>
              <a:cxnLst/>
              <a:rect l="l" t="t" r="r" b="b"/>
              <a:pathLst>
                <a:path w="2797" h="1994" extrusionOk="0">
                  <a:moveTo>
                    <a:pt x="1339" y="1"/>
                  </a:moveTo>
                  <a:cubicBezTo>
                    <a:pt x="1128" y="1"/>
                    <a:pt x="910" y="78"/>
                    <a:pt x="714" y="262"/>
                  </a:cubicBezTo>
                  <a:cubicBezTo>
                    <a:pt x="1" y="951"/>
                    <a:pt x="682" y="1994"/>
                    <a:pt x="1449" y="1994"/>
                  </a:cubicBezTo>
                  <a:cubicBezTo>
                    <a:pt x="1663" y="1994"/>
                    <a:pt x="1883" y="1913"/>
                    <a:pt x="2082" y="1721"/>
                  </a:cubicBezTo>
                  <a:cubicBezTo>
                    <a:pt x="2797" y="1029"/>
                    <a:pt x="2109" y="1"/>
                    <a:pt x="13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86" name="Google Shape;2186;p72"/>
            <p:cNvSpPr/>
            <p:nvPr/>
          </p:nvSpPr>
          <p:spPr>
            <a:xfrm>
              <a:off x="2990125" y="1303025"/>
              <a:ext cx="76175" cy="54025"/>
            </a:xfrm>
            <a:custGeom>
              <a:avLst/>
              <a:gdLst/>
              <a:ahLst/>
              <a:cxnLst/>
              <a:rect l="l" t="t" r="r" b="b"/>
              <a:pathLst>
                <a:path w="3047" h="2161" extrusionOk="0">
                  <a:moveTo>
                    <a:pt x="1485" y="0"/>
                  </a:moveTo>
                  <a:cubicBezTo>
                    <a:pt x="1254" y="0"/>
                    <a:pt x="1016" y="87"/>
                    <a:pt x="804" y="293"/>
                  </a:cubicBezTo>
                  <a:cubicBezTo>
                    <a:pt x="1" y="1025"/>
                    <a:pt x="720" y="2161"/>
                    <a:pt x="1552" y="2161"/>
                  </a:cubicBezTo>
                  <a:cubicBezTo>
                    <a:pt x="1791" y="2161"/>
                    <a:pt x="2039" y="2067"/>
                    <a:pt x="2263" y="1843"/>
                  </a:cubicBezTo>
                  <a:cubicBezTo>
                    <a:pt x="3046" y="1107"/>
                    <a:pt x="2309" y="0"/>
                    <a:pt x="14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87" name="Google Shape;2187;p72"/>
            <p:cNvSpPr/>
            <p:nvPr/>
          </p:nvSpPr>
          <p:spPr>
            <a:xfrm>
              <a:off x="3220200" y="1557425"/>
              <a:ext cx="86350" cy="60875"/>
            </a:xfrm>
            <a:custGeom>
              <a:avLst/>
              <a:gdLst/>
              <a:ahLst/>
              <a:cxnLst/>
              <a:rect l="l" t="t" r="r" b="b"/>
              <a:pathLst>
                <a:path w="3454" h="2435" extrusionOk="0">
                  <a:moveTo>
                    <a:pt x="1680" y="1"/>
                  </a:moveTo>
                  <a:cubicBezTo>
                    <a:pt x="1417" y="1"/>
                    <a:pt x="1146" y="98"/>
                    <a:pt x="902" y="330"/>
                  </a:cubicBezTo>
                  <a:cubicBezTo>
                    <a:pt x="0" y="1160"/>
                    <a:pt x="820" y="2434"/>
                    <a:pt x="1773" y="2434"/>
                  </a:cubicBezTo>
                  <a:cubicBezTo>
                    <a:pt x="2041" y="2434"/>
                    <a:pt x="2320" y="2333"/>
                    <a:pt x="2573" y="2093"/>
                  </a:cubicBezTo>
                  <a:cubicBezTo>
                    <a:pt x="3453" y="1261"/>
                    <a:pt x="2622" y="1"/>
                    <a:pt x="16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88" name="Google Shape;2188;p72"/>
            <p:cNvSpPr/>
            <p:nvPr/>
          </p:nvSpPr>
          <p:spPr>
            <a:xfrm>
              <a:off x="2840750" y="1546550"/>
              <a:ext cx="42525" cy="30300"/>
            </a:xfrm>
            <a:custGeom>
              <a:avLst/>
              <a:gdLst/>
              <a:ahLst/>
              <a:cxnLst/>
              <a:rect l="l" t="t" r="r" b="b"/>
              <a:pathLst>
                <a:path w="1701" h="1212" extrusionOk="0">
                  <a:moveTo>
                    <a:pt x="813" y="0"/>
                  </a:moveTo>
                  <a:cubicBezTo>
                    <a:pt x="684" y="0"/>
                    <a:pt x="549" y="47"/>
                    <a:pt x="426" y="157"/>
                  </a:cubicBezTo>
                  <a:cubicBezTo>
                    <a:pt x="0" y="583"/>
                    <a:pt x="403" y="1211"/>
                    <a:pt x="860" y="1211"/>
                  </a:cubicBezTo>
                  <a:cubicBezTo>
                    <a:pt x="990" y="1211"/>
                    <a:pt x="1125" y="1160"/>
                    <a:pt x="1247" y="1039"/>
                  </a:cubicBezTo>
                  <a:cubicBezTo>
                    <a:pt x="1701" y="632"/>
                    <a:pt x="1290" y="0"/>
                    <a:pt x="8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89" name="Google Shape;2189;p72"/>
            <p:cNvSpPr/>
            <p:nvPr/>
          </p:nvSpPr>
          <p:spPr>
            <a:xfrm>
              <a:off x="2641650" y="1300600"/>
              <a:ext cx="69175" cy="64875"/>
            </a:xfrm>
            <a:custGeom>
              <a:avLst/>
              <a:gdLst/>
              <a:ahLst/>
              <a:cxnLst/>
              <a:rect l="l" t="t" r="r" b="b"/>
              <a:pathLst>
                <a:path w="2767" h="2595" extrusionOk="0">
                  <a:moveTo>
                    <a:pt x="1065" y="0"/>
                  </a:moveTo>
                  <a:cubicBezTo>
                    <a:pt x="867" y="0"/>
                    <a:pt x="670" y="59"/>
                    <a:pt x="487" y="208"/>
                  </a:cubicBezTo>
                  <a:cubicBezTo>
                    <a:pt x="31" y="542"/>
                    <a:pt x="1" y="1150"/>
                    <a:pt x="183" y="1636"/>
                  </a:cubicBezTo>
                  <a:cubicBezTo>
                    <a:pt x="393" y="2202"/>
                    <a:pt x="848" y="2594"/>
                    <a:pt x="1349" y="2594"/>
                  </a:cubicBezTo>
                  <a:cubicBezTo>
                    <a:pt x="1575" y="2594"/>
                    <a:pt x="1811" y="2515"/>
                    <a:pt x="2037" y="2335"/>
                  </a:cubicBezTo>
                  <a:cubicBezTo>
                    <a:pt x="2767" y="1849"/>
                    <a:pt x="2736" y="785"/>
                    <a:pt x="2007" y="329"/>
                  </a:cubicBezTo>
                  <a:cubicBezTo>
                    <a:pt x="1723" y="159"/>
                    <a:pt x="1392" y="0"/>
                    <a:pt x="10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90" name="Google Shape;2190;p72"/>
            <p:cNvSpPr/>
            <p:nvPr/>
          </p:nvSpPr>
          <p:spPr>
            <a:xfrm>
              <a:off x="2824675" y="1103425"/>
              <a:ext cx="80925" cy="56350"/>
            </a:xfrm>
            <a:custGeom>
              <a:avLst/>
              <a:gdLst/>
              <a:ahLst/>
              <a:cxnLst/>
              <a:rect l="l" t="t" r="r" b="b"/>
              <a:pathLst>
                <a:path w="3237" h="2254" extrusionOk="0">
                  <a:moveTo>
                    <a:pt x="1569" y="0"/>
                  </a:moveTo>
                  <a:cubicBezTo>
                    <a:pt x="1319" y="0"/>
                    <a:pt x="1060" y="93"/>
                    <a:pt x="826" y="313"/>
                  </a:cubicBezTo>
                  <a:cubicBezTo>
                    <a:pt x="0" y="1091"/>
                    <a:pt x="766" y="2254"/>
                    <a:pt x="1648" y="2254"/>
                  </a:cubicBezTo>
                  <a:cubicBezTo>
                    <a:pt x="1903" y="2254"/>
                    <a:pt x="2168" y="2156"/>
                    <a:pt x="2406" y="1924"/>
                  </a:cubicBezTo>
                  <a:cubicBezTo>
                    <a:pt x="3236" y="1166"/>
                    <a:pt x="2457" y="0"/>
                    <a:pt x="15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91" name="Google Shape;2191;p72"/>
            <p:cNvSpPr/>
            <p:nvPr/>
          </p:nvSpPr>
          <p:spPr>
            <a:xfrm>
              <a:off x="2806825" y="1305425"/>
              <a:ext cx="53125" cy="37600"/>
            </a:xfrm>
            <a:custGeom>
              <a:avLst/>
              <a:gdLst/>
              <a:ahLst/>
              <a:cxnLst/>
              <a:rect l="l" t="t" r="r" b="b"/>
              <a:pathLst>
                <a:path w="2125" h="1504" extrusionOk="0">
                  <a:moveTo>
                    <a:pt x="1031" y="1"/>
                  </a:moveTo>
                  <a:cubicBezTo>
                    <a:pt x="873" y="1"/>
                    <a:pt x="712" y="59"/>
                    <a:pt x="567" y="197"/>
                  </a:cubicBezTo>
                  <a:cubicBezTo>
                    <a:pt x="0" y="740"/>
                    <a:pt x="498" y="1503"/>
                    <a:pt x="1090" y="1503"/>
                  </a:cubicBezTo>
                  <a:cubicBezTo>
                    <a:pt x="1260" y="1503"/>
                    <a:pt x="1438" y="1441"/>
                    <a:pt x="1600" y="1291"/>
                  </a:cubicBezTo>
                  <a:cubicBezTo>
                    <a:pt x="2124" y="767"/>
                    <a:pt x="1603" y="1"/>
                    <a:pt x="10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92" name="Google Shape;2192;p72"/>
            <p:cNvSpPr/>
            <p:nvPr/>
          </p:nvSpPr>
          <p:spPr>
            <a:xfrm>
              <a:off x="3298875" y="1915225"/>
              <a:ext cx="92900" cy="65575"/>
            </a:xfrm>
            <a:custGeom>
              <a:avLst/>
              <a:gdLst/>
              <a:ahLst/>
              <a:cxnLst/>
              <a:rect l="l" t="t" r="r" b="b"/>
              <a:pathLst>
                <a:path w="3716" h="2623" extrusionOk="0">
                  <a:moveTo>
                    <a:pt x="1818" y="0"/>
                  </a:moveTo>
                  <a:cubicBezTo>
                    <a:pt x="1527" y="0"/>
                    <a:pt x="1223" y="108"/>
                    <a:pt x="946" y="365"/>
                  </a:cubicBezTo>
                  <a:cubicBezTo>
                    <a:pt x="0" y="1264"/>
                    <a:pt x="895" y="2623"/>
                    <a:pt x="1911" y="2623"/>
                  </a:cubicBezTo>
                  <a:cubicBezTo>
                    <a:pt x="2201" y="2623"/>
                    <a:pt x="2500" y="2512"/>
                    <a:pt x="2770" y="2249"/>
                  </a:cubicBezTo>
                  <a:cubicBezTo>
                    <a:pt x="3716" y="1327"/>
                    <a:pt x="2840" y="0"/>
                    <a:pt x="18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93" name="Google Shape;2193;p72"/>
            <p:cNvSpPr/>
            <p:nvPr/>
          </p:nvSpPr>
          <p:spPr>
            <a:xfrm>
              <a:off x="3352825" y="1772100"/>
              <a:ext cx="67525" cy="47275"/>
            </a:xfrm>
            <a:custGeom>
              <a:avLst/>
              <a:gdLst/>
              <a:ahLst/>
              <a:cxnLst/>
              <a:rect l="l" t="t" r="r" b="b"/>
              <a:pathLst>
                <a:path w="2701" h="1891" extrusionOk="0">
                  <a:moveTo>
                    <a:pt x="1325" y="1"/>
                  </a:moveTo>
                  <a:cubicBezTo>
                    <a:pt x="1124" y="1"/>
                    <a:pt x="918" y="76"/>
                    <a:pt x="733" y="254"/>
                  </a:cubicBezTo>
                  <a:cubicBezTo>
                    <a:pt x="1" y="916"/>
                    <a:pt x="628" y="1890"/>
                    <a:pt x="1373" y="1890"/>
                  </a:cubicBezTo>
                  <a:cubicBezTo>
                    <a:pt x="1585" y="1890"/>
                    <a:pt x="1807" y="1811"/>
                    <a:pt x="2010" y="1622"/>
                  </a:cubicBezTo>
                  <a:cubicBezTo>
                    <a:pt x="2700" y="979"/>
                    <a:pt x="2049" y="1"/>
                    <a:pt x="132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94" name="Google Shape;2194;p72"/>
            <p:cNvSpPr/>
            <p:nvPr/>
          </p:nvSpPr>
          <p:spPr>
            <a:xfrm>
              <a:off x="3105175" y="1300600"/>
              <a:ext cx="81450" cy="56650"/>
            </a:xfrm>
            <a:custGeom>
              <a:avLst/>
              <a:gdLst/>
              <a:ahLst/>
              <a:cxnLst/>
              <a:rect l="l" t="t" r="r" b="b"/>
              <a:pathLst>
                <a:path w="3258" h="2266" extrusionOk="0">
                  <a:moveTo>
                    <a:pt x="1610" y="0"/>
                  </a:moveTo>
                  <a:cubicBezTo>
                    <a:pt x="1355" y="0"/>
                    <a:pt x="1091" y="97"/>
                    <a:pt x="852" y="329"/>
                  </a:cubicBezTo>
                  <a:cubicBezTo>
                    <a:pt x="1" y="1086"/>
                    <a:pt x="768" y="2266"/>
                    <a:pt x="1666" y="2266"/>
                  </a:cubicBezTo>
                  <a:cubicBezTo>
                    <a:pt x="1923" y="2266"/>
                    <a:pt x="2190" y="2170"/>
                    <a:pt x="2433" y="1940"/>
                  </a:cubicBezTo>
                  <a:cubicBezTo>
                    <a:pt x="3258" y="1162"/>
                    <a:pt x="2492" y="0"/>
                    <a:pt x="16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95" name="Google Shape;2195;p72"/>
            <p:cNvSpPr/>
            <p:nvPr/>
          </p:nvSpPr>
          <p:spPr>
            <a:xfrm>
              <a:off x="2950725" y="1052550"/>
              <a:ext cx="73825" cy="52075"/>
            </a:xfrm>
            <a:custGeom>
              <a:avLst/>
              <a:gdLst/>
              <a:ahLst/>
              <a:cxnLst/>
              <a:rect l="l" t="t" r="r" b="b"/>
              <a:pathLst>
                <a:path w="2953" h="2083" extrusionOk="0">
                  <a:moveTo>
                    <a:pt x="1410" y="0"/>
                  </a:moveTo>
                  <a:cubicBezTo>
                    <a:pt x="1183" y="0"/>
                    <a:pt x="949" y="84"/>
                    <a:pt x="738" y="282"/>
                  </a:cubicBezTo>
                  <a:cubicBezTo>
                    <a:pt x="0" y="996"/>
                    <a:pt x="716" y="2083"/>
                    <a:pt x="1514" y="2083"/>
                  </a:cubicBezTo>
                  <a:cubicBezTo>
                    <a:pt x="1735" y="2083"/>
                    <a:pt x="1962" y="1999"/>
                    <a:pt x="2167" y="1801"/>
                  </a:cubicBezTo>
                  <a:cubicBezTo>
                    <a:pt x="2952" y="1087"/>
                    <a:pt x="2228" y="0"/>
                    <a:pt x="14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2196" name="Google Shape;2196;p72"/>
          <p:cNvSpPr txBox="1">
            <a:spLocks noGrp="1"/>
          </p:cNvSpPr>
          <p:nvPr>
            <p:ph type="title"/>
          </p:nvPr>
        </p:nvSpPr>
        <p:spPr>
          <a:xfrm>
            <a:off x="4572000" y="3377184"/>
            <a:ext cx="3858900" cy="4860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1"/>
              </a:buClr>
              <a:buSzPts val="2100"/>
              <a:buNone/>
              <a:defRPr sz="1800">
                <a:solidFill>
                  <a:schemeClr val="accent1"/>
                </a:solidFill>
              </a:defRPr>
            </a:lvl1pPr>
            <a:lvl2pPr lvl="1" rtl="0">
              <a:spcBef>
                <a:spcPts val="0"/>
              </a:spcBef>
              <a:spcAft>
                <a:spcPts val="0"/>
              </a:spcAft>
              <a:buClr>
                <a:schemeClr val="accent1"/>
              </a:buClr>
              <a:buSzPts val="2100"/>
              <a:buNone/>
              <a:defRPr sz="2100">
                <a:solidFill>
                  <a:schemeClr val="accent1"/>
                </a:solidFill>
              </a:defRPr>
            </a:lvl2pPr>
            <a:lvl3pPr lvl="2" rtl="0">
              <a:spcBef>
                <a:spcPts val="0"/>
              </a:spcBef>
              <a:spcAft>
                <a:spcPts val="0"/>
              </a:spcAft>
              <a:buClr>
                <a:schemeClr val="accent1"/>
              </a:buClr>
              <a:buSzPts val="2100"/>
              <a:buNone/>
              <a:defRPr sz="2100">
                <a:solidFill>
                  <a:schemeClr val="accent1"/>
                </a:solidFill>
              </a:defRPr>
            </a:lvl3pPr>
            <a:lvl4pPr lvl="3" rtl="0">
              <a:spcBef>
                <a:spcPts val="0"/>
              </a:spcBef>
              <a:spcAft>
                <a:spcPts val="0"/>
              </a:spcAft>
              <a:buClr>
                <a:schemeClr val="accent1"/>
              </a:buClr>
              <a:buSzPts val="2100"/>
              <a:buNone/>
              <a:defRPr sz="2100">
                <a:solidFill>
                  <a:schemeClr val="accent1"/>
                </a:solidFill>
              </a:defRPr>
            </a:lvl4pPr>
            <a:lvl5pPr lvl="4" rtl="0">
              <a:spcBef>
                <a:spcPts val="0"/>
              </a:spcBef>
              <a:spcAft>
                <a:spcPts val="0"/>
              </a:spcAft>
              <a:buClr>
                <a:schemeClr val="accent1"/>
              </a:buClr>
              <a:buSzPts val="2100"/>
              <a:buNone/>
              <a:defRPr sz="2100">
                <a:solidFill>
                  <a:schemeClr val="accent1"/>
                </a:solidFill>
              </a:defRPr>
            </a:lvl5pPr>
            <a:lvl6pPr lvl="5" rtl="0">
              <a:spcBef>
                <a:spcPts val="0"/>
              </a:spcBef>
              <a:spcAft>
                <a:spcPts val="0"/>
              </a:spcAft>
              <a:buClr>
                <a:schemeClr val="accent1"/>
              </a:buClr>
              <a:buSzPts val="2100"/>
              <a:buNone/>
              <a:defRPr sz="2100">
                <a:solidFill>
                  <a:schemeClr val="accent1"/>
                </a:solidFill>
              </a:defRPr>
            </a:lvl6pPr>
            <a:lvl7pPr lvl="6" rtl="0">
              <a:spcBef>
                <a:spcPts val="0"/>
              </a:spcBef>
              <a:spcAft>
                <a:spcPts val="0"/>
              </a:spcAft>
              <a:buClr>
                <a:schemeClr val="accent1"/>
              </a:buClr>
              <a:buSzPts val="2100"/>
              <a:buNone/>
              <a:defRPr sz="2100">
                <a:solidFill>
                  <a:schemeClr val="accent1"/>
                </a:solidFill>
              </a:defRPr>
            </a:lvl7pPr>
            <a:lvl8pPr lvl="7" rtl="0">
              <a:spcBef>
                <a:spcPts val="0"/>
              </a:spcBef>
              <a:spcAft>
                <a:spcPts val="0"/>
              </a:spcAft>
              <a:buClr>
                <a:schemeClr val="accent1"/>
              </a:buClr>
              <a:buSzPts val="2100"/>
              <a:buNone/>
              <a:defRPr sz="2100">
                <a:solidFill>
                  <a:schemeClr val="accent1"/>
                </a:solidFill>
              </a:defRPr>
            </a:lvl8pPr>
            <a:lvl9pPr lvl="8" rtl="0">
              <a:spcBef>
                <a:spcPts val="0"/>
              </a:spcBef>
              <a:spcAft>
                <a:spcPts val="0"/>
              </a:spcAft>
              <a:buClr>
                <a:schemeClr val="accent1"/>
              </a:buClr>
              <a:buSzPts val="2100"/>
              <a:buNone/>
              <a:defRPr sz="2100">
                <a:solidFill>
                  <a:schemeClr val="accent1"/>
                </a:solidFill>
              </a:defRPr>
            </a:lvl9pPr>
          </a:lstStyle>
          <a:p>
            <a:endParaRPr/>
          </a:p>
        </p:txBody>
      </p:sp>
      <p:sp>
        <p:nvSpPr>
          <p:cNvPr id="2197" name="Google Shape;2197;p72"/>
          <p:cNvSpPr txBox="1">
            <a:spLocks noGrp="1"/>
          </p:cNvSpPr>
          <p:nvPr>
            <p:ph type="subTitle" idx="1"/>
          </p:nvPr>
        </p:nvSpPr>
        <p:spPr>
          <a:xfrm>
            <a:off x="740675" y="1417324"/>
            <a:ext cx="5688600" cy="1910700"/>
          </a:xfrm>
          <a:prstGeom prst="rect">
            <a:avLst/>
          </a:prstGeom>
        </p:spPr>
        <p:txBody>
          <a:bodyPr spcFirstLastPara="1" wrap="square" lIns="0" tIns="0" rIns="0" bIns="0" anchor="t" anchorCtr="0">
            <a:noAutofit/>
          </a:bodyPr>
          <a:lstStyle>
            <a:lvl1pPr lvl="0" rtl="0">
              <a:spcBef>
                <a:spcPts val="0"/>
              </a:spcBef>
              <a:spcAft>
                <a:spcPts val="0"/>
              </a:spcAft>
              <a:buClr>
                <a:schemeClr val="accent1"/>
              </a:buClr>
              <a:buSzPts val="3600"/>
              <a:buNone/>
              <a:defRPr sz="3000">
                <a:solidFill>
                  <a:schemeClr val="accent1"/>
                </a:solidFill>
              </a:defRPr>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 six columns">
  <p:cSld name="CUSTOM_2_1_1_2_1_1_1_1_1_1_1_1_1">
    <p:bg>
      <p:bgPr>
        <a:solidFill>
          <a:schemeClr val="lt2"/>
        </a:solidFill>
        <a:effectLst/>
      </p:bgPr>
    </p:bg>
    <p:spTree>
      <p:nvGrpSpPr>
        <p:cNvPr id="1" name="Shape 2198"/>
        <p:cNvGrpSpPr/>
        <p:nvPr/>
      </p:nvGrpSpPr>
      <p:grpSpPr>
        <a:xfrm>
          <a:off x="0" y="0"/>
          <a:ext cx="0" cy="0"/>
          <a:chOff x="0" y="0"/>
          <a:chExt cx="0" cy="0"/>
        </a:xfrm>
      </p:grpSpPr>
      <p:sp>
        <p:nvSpPr>
          <p:cNvPr id="2199" name="Google Shape;2199;p73"/>
          <p:cNvSpPr/>
          <p:nvPr/>
        </p:nvSpPr>
        <p:spPr>
          <a:xfrm rot="-5400000" flipH="1">
            <a:off x="7751086" y="437585"/>
            <a:ext cx="2042310" cy="922087"/>
          </a:xfrm>
          <a:custGeom>
            <a:avLst/>
            <a:gdLst/>
            <a:ahLst/>
            <a:cxnLst/>
            <a:rect l="l" t="t" r="r" b="b"/>
            <a:pathLst>
              <a:path w="44333" h="20016" extrusionOk="0">
                <a:moveTo>
                  <a:pt x="44332" y="19948"/>
                </a:moveTo>
                <a:cubicBezTo>
                  <a:pt x="41697" y="15078"/>
                  <a:pt x="38194" y="9774"/>
                  <a:pt x="35025" y="9107"/>
                </a:cubicBezTo>
                <a:cubicBezTo>
                  <a:pt x="28988" y="7873"/>
                  <a:pt x="10441" y="13911"/>
                  <a:pt x="5838" y="4938"/>
                </a:cubicBezTo>
                <a:cubicBezTo>
                  <a:pt x="4470" y="2269"/>
                  <a:pt x="2335" y="835"/>
                  <a:pt x="0" y="1"/>
                </a:cubicBezTo>
                <a:lnTo>
                  <a:pt x="34" y="20015"/>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00" name="Google Shape;2200;p73"/>
          <p:cNvSpPr txBox="1">
            <a:spLocks noGrp="1"/>
          </p:cNvSpPr>
          <p:nvPr>
            <p:ph type="title"/>
          </p:nvPr>
        </p:nvSpPr>
        <p:spPr>
          <a:xfrm>
            <a:off x="685800" y="356625"/>
            <a:ext cx="7717500" cy="6585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1"/>
              </a:buClr>
              <a:buSzPts val="4500"/>
              <a:buNone/>
              <a:defRPr>
                <a:solidFill>
                  <a:schemeClr val="accen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201" name="Google Shape;2201;p73"/>
          <p:cNvSpPr txBox="1">
            <a:spLocks noGrp="1"/>
          </p:cNvSpPr>
          <p:nvPr>
            <p:ph type="title" idx="2"/>
          </p:nvPr>
        </p:nvSpPr>
        <p:spPr>
          <a:xfrm>
            <a:off x="887077" y="1924075"/>
            <a:ext cx="3383400" cy="478800"/>
          </a:xfrm>
          <a:prstGeom prst="rect">
            <a:avLst/>
          </a:prstGeom>
        </p:spPr>
        <p:txBody>
          <a:bodyPr spcFirstLastPara="1" wrap="square" lIns="0" tIns="0" rIns="0" bIns="0" anchor="t" anchorCtr="0">
            <a:noAutofit/>
          </a:bodyPr>
          <a:lstStyle>
            <a:lvl1pPr lvl="0" rtl="0">
              <a:spcBef>
                <a:spcPts val="0"/>
              </a:spcBef>
              <a:spcAft>
                <a:spcPts val="0"/>
              </a:spcAft>
              <a:buClr>
                <a:schemeClr val="accent2"/>
              </a:buClr>
              <a:buSzPts val="1400"/>
              <a:buFont typeface="Open Sans"/>
              <a:buNone/>
              <a:defRPr sz="1400" b="0">
                <a:solidFill>
                  <a:schemeClr val="accent1"/>
                </a:solidFill>
                <a:latin typeface="Open Sans"/>
                <a:ea typeface="Open Sans"/>
                <a:cs typeface="Open Sans"/>
                <a:sym typeface="Open Sans"/>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2202" name="Google Shape;2202;p73"/>
          <p:cNvSpPr txBox="1">
            <a:spLocks noGrp="1"/>
          </p:cNvSpPr>
          <p:nvPr>
            <p:ph type="title" idx="3"/>
          </p:nvPr>
        </p:nvSpPr>
        <p:spPr>
          <a:xfrm>
            <a:off x="860977" y="1475232"/>
            <a:ext cx="3383400" cy="324000"/>
          </a:xfrm>
          <a:prstGeom prst="rect">
            <a:avLst/>
          </a:prstGeom>
        </p:spPr>
        <p:txBody>
          <a:bodyPr spcFirstLastPara="1" wrap="square" lIns="0" tIns="0" rIns="0" bIns="0" anchor="b" anchorCtr="0">
            <a:noAutofit/>
          </a:bodyPr>
          <a:lstStyle>
            <a:lvl1pPr lvl="0" rtl="0">
              <a:spcBef>
                <a:spcPts val="0"/>
              </a:spcBef>
              <a:spcAft>
                <a:spcPts val="0"/>
              </a:spcAft>
              <a:buClr>
                <a:schemeClr val="accent2"/>
              </a:buClr>
              <a:buSzPts val="2100"/>
              <a:buNone/>
              <a:defRPr sz="1800">
                <a:solidFill>
                  <a:schemeClr val="accent1"/>
                </a:solidFill>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2203" name="Google Shape;2203;p73"/>
          <p:cNvSpPr txBox="1">
            <a:spLocks noGrp="1"/>
          </p:cNvSpPr>
          <p:nvPr>
            <p:ph type="title" idx="4"/>
          </p:nvPr>
        </p:nvSpPr>
        <p:spPr>
          <a:xfrm>
            <a:off x="887077" y="3021775"/>
            <a:ext cx="3383400" cy="478800"/>
          </a:xfrm>
          <a:prstGeom prst="rect">
            <a:avLst/>
          </a:prstGeom>
        </p:spPr>
        <p:txBody>
          <a:bodyPr spcFirstLastPara="1" wrap="square" lIns="0" tIns="0" rIns="0" bIns="0" anchor="t" anchorCtr="0">
            <a:noAutofit/>
          </a:bodyPr>
          <a:lstStyle>
            <a:lvl1pPr lvl="0" rtl="0">
              <a:spcBef>
                <a:spcPts val="0"/>
              </a:spcBef>
              <a:spcAft>
                <a:spcPts val="0"/>
              </a:spcAft>
              <a:buClr>
                <a:schemeClr val="accent2"/>
              </a:buClr>
              <a:buSzPts val="1400"/>
              <a:buFont typeface="Open Sans"/>
              <a:buNone/>
              <a:defRPr sz="1400" b="0">
                <a:solidFill>
                  <a:schemeClr val="accent1"/>
                </a:solidFill>
                <a:latin typeface="Open Sans"/>
                <a:ea typeface="Open Sans"/>
                <a:cs typeface="Open Sans"/>
                <a:sym typeface="Open Sans"/>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2204" name="Google Shape;2204;p73"/>
          <p:cNvSpPr txBox="1">
            <a:spLocks noGrp="1"/>
          </p:cNvSpPr>
          <p:nvPr>
            <p:ph type="title" idx="5"/>
          </p:nvPr>
        </p:nvSpPr>
        <p:spPr>
          <a:xfrm>
            <a:off x="860977" y="2572957"/>
            <a:ext cx="3383400" cy="324000"/>
          </a:xfrm>
          <a:prstGeom prst="rect">
            <a:avLst/>
          </a:prstGeom>
        </p:spPr>
        <p:txBody>
          <a:bodyPr spcFirstLastPara="1" wrap="square" lIns="0" tIns="0" rIns="0" bIns="0" anchor="b" anchorCtr="0">
            <a:noAutofit/>
          </a:bodyPr>
          <a:lstStyle>
            <a:lvl1pPr lvl="0" rtl="0">
              <a:spcBef>
                <a:spcPts val="0"/>
              </a:spcBef>
              <a:spcAft>
                <a:spcPts val="0"/>
              </a:spcAft>
              <a:buClr>
                <a:schemeClr val="accent2"/>
              </a:buClr>
              <a:buSzPts val="2100"/>
              <a:buNone/>
              <a:defRPr sz="1800">
                <a:solidFill>
                  <a:schemeClr val="accent1"/>
                </a:solidFill>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2205" name="Google Shape;2205;p73"/>
          <p:cNvSpPr txBox="1">
            <a:spLocks noGrp="1"/>
          </p:cNvSpPr>
          <p:nvPr>
            <p:ph type="title" idx="6"/>
          </p:nvPr>
        </p:nvSpPr>
        <p:spPr>
          <a:xfrm>
            <a:off x="887077" y="4210050"/>
            <a:ext cx="3383400" cy="478800"/>
          </a:xfrm>
          <a:prstGeom prst="rect">
            <a:avLst/>
          </a:prstGeom>
        </p:spPr>
        <p:txBody>
          <a:bodyPr spcFirstLastPara="1" wrap="square" lIns="0" tIns="0" rIns="0" bIns="0" anchor="t" anchorCtr="0">
            <a:noAutofit/>
          </a:bodyPr>
          <a:lstStyle>
            <a:lvl1pPr lvl="0" rtl="0">
              <a:spcBef>
                <a:spcPts val="0"/>
              </a:spcBef>
              <a:spcAft>
                <a:spcPts val="0"/>
              </a:spcAft>
              <a:buClr>
                <a:schemeClr val="accent2"/>
              </a:buClr>
              <a:buSzPts val="1400"/>
              <a:buFont typeface="Open Sans"/>
              <a:buNone/>
              <a:defRPr sz="1400" b="0">
                <a:solidFill>
                  <a:schemeClr val="accent1"/>
                </a:solidFill>
                <a:latin typeface="Open Sans"/>
                <a:ea typeface="Open Sans"/>
                <a:cs typeface="Open Sans"/>
                <a:sym typeface="Open Sans"/>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2206" name="Google Shape;2206;p73"/>
          <p:cNvSpPr txBox="1">
            <a:spLocks noGrp="1"/>
          </p:cNvSpPr>
          <p:nvPr>
            <p:ph type="title" idx="7"/>
          </p:nvPr>
        </p:nvSpPr>
        <p:spPr>
          <a:xfrm>
            <a:off x="860977" y="3761232"/>
            <a:ext cx="3383400" cy="324000"/>
          </a:xfrm>
          <a:prstGeom prst="rect">
            <a:avLst/>
          </a:prstGeom>
        </p:spPr>
        <p:txBody>
          <a:bodyPr spcFirstLastPara="1" wrap="square" lIns="0" tIns="0" rIns="0" bIns="0" anchor="b" anchorCtr="0">
            <a:noAutofit/>
          </a:bodyPr>
          <a:lstStyle>
            <a:lvl1pPr lvl="0" rtl="0">
              <a:spcBef>
                <a:spcPts val="0"/>
              </a:spcBef>
              <a:spcAft>
                <a:spcPts val="0"/>
              </a:spcAft>
              <a:buClr>
                <a:schemeClr val="accent2"/>
              </a:buClr>
              <a:buSzPts val="2100"/>
              <a:buNone/>
              <a:defRPr sz="1800">
                <a:solidFill>
                  <a:schemeClr val="accent1"/>
                </a:solidFill>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2207" name="Google Shape;2207;p73"/>
          <p:cNvSpPr txBox="1">
            <a:spLocks noGrp="1"/>
          </p:cNvSpPr>
          <p:nvPr>
            <p:ph type="title" idx="8"/>
          </p:nvPr>
        </p:nvSpPr>
        <p:spPr>
          <a:xfrm>
            <a:off x="4899623" y="1924050"/>
            <a:ext cx="3383400" cy="478800"/>
          </a:xfrm>
          <a:prstGeom prst="rect">
            <a:avLst/>
          </a:prstGeom>
        </p:spPr>
        <p:txBody>
          <a:bodyPr spcFirstLastPara="1" wrap="square" lIns="0" tIns="0" rIns="0" bIns="0" anchor="t" anchorCtr="0">
            <a:noAutofit/>
          </a:bodyPr>
          <a:lstStyle>
            <a:lvl1pPr lvl="0" rtl="0">
              <a:spcBef>
                <a:spcPts val="0"/>
              </a:spcBef>
              <a:spcAft>
                <a:spcPts val="0"/>
              </a:spcAft>
              <a:buClr>
                <a:schemeClr val="accent2"/>
              </a:buClr>
              <a:buSzPts val="1400"/>
              <a:buFont typeface="Open Sans"/>
              <a:buNone/>
              <a:defRPr sz="1400" b="0">
                <a:solidFill>
                  <a:schemeClr val="accent1"/>
                </a:solidFill>
                <a:latin typeface="Open Sans"/>
                <a:ea typeface="Open Sans"/>
                <a:cs typeface="Open Sans"/>
                <a:sym typeface="Open Sans"/>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2208" name="Google Shape;2208;p73"/>
          <p:cNvSpPr txBox="1">
            <a:spLocks noGrp="1"/>
          </p:cNvSpPr>
          <p:nvPr>
            <p:ph type="title" idx="9"/>
          </p:nvPr>
        </p:nvSpPr>
        <p:spPr>
          <a:xfrm>
            <a:off x="4899623" y="1475232"/>
            <a:ext cx="3383400" cy="324000"/>
          </a:xfrm>
          <a:prstGeom prst="rect">
            <a:avLst/>
          </a:prstGeom>
        </p:spPr>
        <p:txBody>
          <a:bodyPr spcFirstLastPara="1" wrap="square" lIns="0" tIns="0" rIns="0" bIns="0" anchor="b" anchorCtr="0">
            <a:noAutofit/>
          </a:bodyPr>
          <a:lstStyle>
            <a:lvl1pPr lvl="0" rtl="0">
              <a:spcBef>
                <a:spcPts val="0"/>
              </a:spcBef>
              <a:spcAft>
                <a:spcPts val="0"/>
              </a:spcAft>
              <a:buClr>
                <a:schemeClr val="accent2"/>
              </a:buClr>
              <a:buSzPts val="2100"/>
              <a:buNone/>
              <a:defRPr sz="1800">
                <a:solidFill>
                  <a:schemeClr val="accent1"/>
                </a:solidFill>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2209" name="Google Shape;2209;p73"/>
          <p:cNvSpPr txBox="1">
            <a:spLocks noGrp="1"/>
          </p:cNvSpPr>
          <p:nvPr>
            <p:ph type="title" idx="13"/>
          </p:nvPr>
        </p:nvSpPr>
        <p:spPr>
          <a:xfrm>
            <a:off x="4899623" y="3021775"/>
            <a:ext cx="3383400" cy="478800"/>
          </a:xfrm>
          <a:prstGeom prst="rect">
            <a:avLst/>
          </a:prstGeom>
        </p:spPr>
        <p:txBody>
          <a:bodyPr spcFirstLastPara="1" wrap="square" lIns="0" tIns="0" rIns="0" bIns="0" anchor="t" anchorCtr="0">
            <a:noAutofit/>
          </a:bodyPr>
          <a:lstStyle>
            <a:lvl1pPr lvl="0" rtl="0">
              <a:spcBef>
                <a:spcPts val="0"/>
              </a:spcBef>
              <a:spcAft>
                <a:spcPts val="0"/>
              </a:spcAft>
              <a:buClr>
                <a:schemeClr val="accent2"/>
              </a:buClr>
              <a:buSzPts val="1400"/>
              <a:buFont typeface="Open Sans"/>
              <a:buNone/>
              <a:defRPr sz="1400" b="0">
                <a:solidFill>
                  <a:schemeClr val="accent1"/>
                </a:solidFill>
                <a:latin typeface="Open Sans"/>
                <a:ea typeface="Open Sans"/>
                <a:cs typeface="Open Sans"/>
                <a:sym typeface="Open Sans"/>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2210" name="Google Shape;2210;p73"/>
          <p:cNvSpPr txBox="1">
            <a:spLocks noGrp="1"/>
          </p:cNvSpPr>
          <p:nvPr>
            <p:ph type="title" idx="14"/>
          </p:nvPr>
        </p:nvSpPr>
        <p:spPr>
          <a:xfrm>
            <a:off x="4898677" y="2572950"/>
            <a:ext cx="3383400" cy="324000"/>
          </a:xfrm>
          <a:prstGeom prst="rect">
            <a:avLst/>
          </a:prstGeom>
        </p:spPr>
        <p:txBody>
          <a:bodyPr spcFirstLastPara="1" wrap="square" lIns="0" tIns="0" rIns="0" bIns="0" anchor="b" anchorCtr="0">
            <a:noAutofit/>
          </a:bodyPr>
          <a:lstStyle>
            <a:lvl1pPr lvl="0" rtl="0">
              <a:spcBef>
                <a:spcPts val="0"/>
              </a:spcBef>
              <a:spcAft>
                <a:spcPts val="0"/>
              </a:spcAft>
              <a:buClr>
                <a:schemeClr val="accent2"/>
              </a:buClr>
              <a:buSzPts val="2100"/>
              <a:buNone/>
              <a:defRPr sz="1800">
                <a:solidFill>
                  <a:schemeClr val="accent1"/>
                </a:solidFill>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2211" name="Google Shape;2211;p73"/>
          <p:cNvSpPr txBox="1">
            <a:spLocks noGrp="1"/>
          </p:cNvSpPr>
          <p:nvPr>
            <p:ph type="title" idx="15"/>
          </p:nvPr>
        </p:nvSpPr>
        <p:spPr>
          <a:xfrm>
            <a:off x="4899623" y="4210050"/>
            <a:ext cx="3383400" cy="478800"/>
          </a:xfrm>
          <a:prstGeom prst="rect">
            <a:avLst/>
          </a:prstGeom>
        </p:spPr>
        <p:txBody>
          <a:bodyPr spcFirstLastPara="1" wrap="square" lIns="0" tIns="0" rIns="0" bIns="0" anchor="t" anchorCtr="0">
            <a:noAutofit/>
          </a:bodyPr>
          <a:lstStyle>
            <a:lvl1pPr lvl="0" rtl="0">
              <a:spcBef>
                <a:spcPts val="0"/>
              </a:spcBef>
              <a:spcAft>
                <a:spcPts val="0"/>
              </a:spcAft>
              <a:buClr>
                <a:schemeClr val="accent2"/>
              </a:buClr>
              <a:buSzPts val="1400"/>
              <a:buFont typeface="Open Sans"/>
              <a:buNone/>
              <a:defRPr sz="1400" b="0">
                <a:solidFill>
                  <a:schemeClr val="accent1"/>
                </a:solidFill>
                <a:latin typeface="Open Sans"/>
                <a:ea typeface="Open Sans"/>
                <a:cs typeface="Open Sans"/>
                <a:sym typeface="Open Sans"/>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2212" name="Google Shape;2212;p73"/>
          <p:cNvSpPr txBox="1">
            <a:spLocks noGrp="1"/>
          </p:cNvSpPr>
          <p:nvPr>
            <p:ph type="title" idx="16"/>
          </p:nvPr>
        </p:nvSpPr>
        <p:spPr>
          <a:xfrm>
            <a:off x="4899623" y="3761232"/>
            <a:ext cx="3383400" cy="324000"/>
          </a:xfrm>
          <a:prstGeom prst="rect">
            <a:avLst/>
          </a:prstGeom>
        </p:spPr>
        <p:txBody>
          <a:bodyPr spcFirstLastPara="1" wrap="square" lIns="0" tIns="0" rIns="0" bIns="0" anchor="b" anchorCtr="0">
            <a:noAutofit/>
          </a:bodyPr>
          <a:lstStyle>
            <a:lvl1pPr lvl="0" rtl="0">
              <a:spcBef>
                <a:spcPts val="0"/>
              </a:spcBef>
              <a:spcAft>
                <a:spcPts val="0"/>
              </a:spcAft>
              <a:buClr>
                <a:schemeClr val="accent2"/>
              </a:buClr>
              <a:buSzPts val="2100"/>
              <a:buNone/>
              <a:defRPr sz="1800">
                <a:solidFill>
                  <a:schemeClr val="accent1"/>
                </a:solidFill>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2213" name="Google Shape;2213;p73"/>
          <p:cNvSpPr/>
          <p:nvPr/>
        </p:nvSpPr>
        <p:spPr>
          <a:xfrm rot="5400000" flipH="1">
            <a:off x="7200944" y="1110794"/>
            <a:ext cx="3053918" cy="832194"/>
          </a:xfrm>
          <a:custGeom>
            <a:avLst/>
            <a:gdLst/>
            <a:ahLst/>
            <a:cxnLst/>
            <a:rect l="l" t="t" r="r" b="b"/>
            <a:pathLst>
              <a:path w="74554" h="20316" extrusionOk="0">
                <a:moveTo>
                  <a:pt x="74553" y="1"/>
                </a:moveTo>
                <a:lnTo>
                  <a:pt x="0" y="67"/>
                </a:lnTo>
                <a:cubicBezTo>
                  <a:pt x="167" y="501"/>
                  <a:pt x="400" y="968"/>
                  <a:pt x="867" y="1402"/>
                </a:cubicBezTo>
                <a:cubicBezTo>
                  <a:pt x="6505" y="7573"/>
                  <a:pt x="20882" y="6572"/>
                  <a:pt x="27153" y="4671"/>
                </a:cubicBezTo>
                <a:cubicBezTo>
                  <a:pt x="34858" y="2236"/>
                  <a:pt x="39729" y="3637"/>
                  <a:pt x="52671" y="14177"/>
                </a:cubicBezTo>
                <a:cubicBezTo>
                  <a:pt x="60176" y="20315"/>
                  <a:pt x="68716" y="16246"/>
                  <a:pt x="74487" y="1174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2214" name="Google Shape;2214;p73"/>
          <p:cNvGrpSpPr/>
          <p:nvPr/>
        </p:nvGrpSpPr>
        <p:grpSpPr>
          <a:xfrm rot="-3625297">
            <a:off x="8158035" y="-317821"/>
            <a:ext cx="1143407" cy="1365753"/>
            <a:chOff x="2641650" y="1052550"/>
            <a:chExt cx="778700" cy="930125"/>
          </a:xfrm>
        </p:grpSpPr>
        <p:sp>
          <p:nvSpPr>
            <p:cNvPr id="2215" name="Google Shape;2215;p73"/>
            <p:cNvSpPr/>
            <p:nvPr/>
          </p:nvSpPr>
          <p:spPr>
            <a:xfrm>
              <a:off x="2922825" y="1529950"/>
              <a:ext cx="86650" cy="84575"/>
            </a:xfrm>
            <a:custGeom>
              <a:avLst/>
              <a:gdLst/>
              <a:ahLst/>
              <a:cxnLst/>
              <a:rect l="l" t="t" r="r" b="b"/>
              <a:pathLst>
                <a:path w="3466" h="3383" extrusionOk="0">
                  <a:moveTo>
                    <a:pt x="1733" y="0"/>
                  </a:moveTo>
                  <a:cubicBezTo>
                    <a:pt x="1451" y="0"/>
                    <a:pt x="1170" y="76"/>
                    <a:pt x="912" y="183"/>
                  </a:cubicBezTo>
                  <a:cubicBezTo>
                    <a:pt x="274" y="456"/>
                    <a:pt x="0" y="1216"/>
                    <a:pt x="30" y="1855"/>
                  </a:cubicBezTo>
                  <a:cubicBezTo>
                    <a:pt x="137" y="2736"/>
                    <a:pt x="877" y="3382"/>
                    <a:pt x="1715" y="3382"/>
                  </a:cubicBezTo>
                  <a:cubicBezTo>
                    <a:pt x="1831" y="3382"/>
                    <a:pt x="1949" y="3370"/>
                    <a:pt x="2067" y="3344"/>
                  </a:cubicBezTo>
                  <a:cubicBezTo>
                    <a:pt x="2979" y="3101"/>
                    <a:pt x="3465" y="2189"/>
                    <a:pt x="3313" y="1338"/>
                  </a:cubicBezTo>
                  <a:cubicBezTo>
                    <a:pt x="3252" y="882"/>
                    <a:pt x="2918" y="517"/>
                    <a:pt x="2553" y="274"/>
                  </a:cubicBezTo>
                  <a:cubicBezTo>
                    <a:pt x="2295" y="76"/>
                    <a:pt x="2014" y="0"/>
                    <a:pt x="17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16" name="Google Shape;2216;p73"/>
            <p:cNvSpPr/>
            <p:nvPr/>
          </p:nvSpPr>
          <p:spPr>
            <a:xfrm>
              <a:off x="3085075" y="1594825"/>
              <a:ext cx="89575" cy="63675"/>
            </a:xfrm>
            <a:custGeom>
              <a:avLst/>
              <a:gdLst/>
              <a:ahLst/>
              <a:cxnLst/>
              <a:rect l="l" t="t" r="r" b="b"/>
              <a:pathLst>
                <a:path w="3583" h="2547" extrusionOk="0">
                  <a:moveTo>
                    <a:pt x="1728" y="1"/>
                  </a:moveTo>
                  <a:cubicBezTo>
                    <a:pt x="1448" y="1"/>
                    <a:pt x="1158" y="105"/>
                    <a:pt x="896" y="354"/>
                  </a:cubicBezTo>
                  <a:cubicBezTo>
                    <a:pt x="1" y="1249"/>
                    <a:pt x="841" y="2546"/>
                    <a:pt x="1816" y="2546"/>
                  </a:cubicBezTo>
                  <a:cubicBezTo>
                    <a:pt x="2098" y="2546"/>
                    <a:pt x="2393" y="2437"/>
                    <a:pt x="2659" y="2178"/>
                  </a:cubicBezTo>
                  <a:cubicBezTo>
                    <a:pt x="3583" y="1301"/>
                    <a:pt x="2717" y="1"/>
                    <a:pt x="17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17" name="Google Shape;2217;p73"/>
            <p:cNvSpPr/>
            <p:nvPr/>
          </p:nvSpPr>
          <p:spPr>
            <a:xfrm>
              <a:off x="2987175" y="1706400"/>
              <a:ext cx="80400" cy="56325"/>
            </a:xfrm>
            <a:custGeom>
              <a:avLst/>
              <a:gdLst/>
              <a:ahLst/>
              <a:cxnLst/>
              <a:rect l="l" t="t" r="r" b="b"/>
              <a:pathLst>
                <a:path w="3216" h="2253" extrusionOk="0">
                  <a:moveTo>
                    <a:pt x="1553" y="1"/>
                  </a:moveTo>
                  <a:cubicBezTo>
                    <a:pt x="1311" y="1"/>
                    <a:pt x="1059" y="89"/>
                    <a:pt x="830" y="298"/>
                  </a:cubicBezTo>
                  <a:cubicBezTo>
                    <a:pt x="0" y="1081"/>
                    <a:pt x="762" y="2253"/>
                    <a:pt x="1642" y="2253"/>
                  </a:cubicBezTo>
                  <a:cubicBezTo>
                    <a:pt x="1890" y="2253"/>
                    <a:pt x="2147" y="2160"/>
                    <a:pt x="2381" y="1940"/>
                  </a:cubicBezTo>
                  <a:cubicBezTo>
                    <a:pt x="3216" y="1176"/>
                    <a:pt x="2440" y="1"/>
                    <a:pt x="15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18" name="Google Shape;2218;p73"/>
            <p:cNvSpPr/>
            <p:nvPr/>
          </p:nvSpPr>
          <p:spPr>
            <a:xfrm>
              <a:off x="2711500" y="1658375"/>
              <a:ext cx="79875" cy="67600"/>
            </a:xfrm>
            <a:custGeom>
              <a:avLst/>
              <a:gdLst/>
              <a:ahLst/>
              <a:cxnLst/>
              <a:rect l="l" t="t" r="r" b="b"/>
              <a:pathLst>
                <a:path w="3195" h="2704" extrusionOk="0">
                  <a:moveTo>
                    <a:pt x="1352" y="0"/>
                  </a:moveTo>
                  <a:cubicBezTo>
                    <a:pt x="1059" y="0"/>
                    <a:pt x="763" y="107"/>
                    <a:pt x="581" y="304"/>
                  </a:cubicBezTo>
                  <a:cubicBezTo>
                    <a:pt x="505" y="369"/>
                    <a:pt x="449" y="433"/>
                    <a:pt x="403" y="501"/>
                  </a:cubicBezTo>
                  <a:lnTo>
                    <a:pt x="403" y="501"/>
                  </a:lnTo>
                  <a:cubicBezTo>
                    <a:pt x="126" y="879"/>
                    <a:pt x="0" y="1470"/>
                    <a:pt x="277" y="1885"/>
                  </a:cubicBezTo>
                  <a:cubicBezTo>
                    <a:pt x="606" y="2415"/>
                    <a:pt x="1089" y="2703"/>
                    <a:pt x="1607" y="2703"/>
                  </a:cubicBezTo>
                  <a:cubicBezTo>
                    <a:pt x="1950" y="2703"/>
                    <a:pt x="2308" y="2577"/>
                    <a:pt x="2647" y="2310"/>
                  </a:cubicBezTo>
                  <a:cubicBezTo>
                    <a:pt x="3195" y="1885"/>
                    <a:pt x="3164" y="943"/>
                    <a:pt x="2708" y="517"/>
                  </a:cubicBezTo>
                  <a:cubicBezTo>
                    <a:pt x="2469" y="305"/>
                    <a:pt x="2184" y="168"/>
                    <a:pt x="1898" y="124"/>
                  </a:cubicBezTo>
                  <a:lnTo>
                    <a:pt x="1898" y="124"/>
                  </a:lnTo>
                  <a:cubicBezTo>
                    <a:pt x="1828" y="91"/>
                    <a:pt x="1754" y="66"/>
                    <a:pt x="1678" y="48"/>
                  </a:cubicBezTo>
                  <a:lnTo>
                    <a:pt x="1678" y="48"/>
                  </a:lnTo>
                  <a:cubicBezTo>
                    <a:pt x="1574" y="16"/>
                    <a:pt x="1463" y="0"/>
                    <a:pt x="13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19" name="Google Shape;2219;p73"/>
            <p:cNvSpPr/>
            <p:nvPr/>
          </p:nvSpPr>
          <p:spPr>
            <a:xfrm>
              <a:off x="2812250" y="1404200"/>
              <a:ext cx="72650" cy="51550"/>
            </a:xfrm>
            <a:custGeom>
              <a:avLst/>
              <a:gdLst/>
              <a:ahLst/>
              <a:cxnLst/>
              <a:rect l="l" t="t" r="r" b="b"/>
              <a:pathLst>
                <a:path w="2906" h="2062" extrusionOk="0">
                  <a:moveTo>
                    <a:pt x="1443" y="0"/>
                  </a:moveTo>
                  <a:cubicBezTo>
                    <a:pt x="1218" y="0"/>
                    <a:pt x="986" y="85"/>
                    <a:pt x="776" y="289"/>
                  </a:cubicBezTo>
                  <a:cubicBezTo>
                    <a:pt x="0" y="993"/>
                    <a:pt x="696" y="2061"/>
                    <a:pt x="1486" y="2061"/>
                  </a:cubicBezTo>
                  <a:cubicBezTo>
                    <a:pt x="1719" y="2061"/>
                    <a:pt x="1960" y="1969"/>
                    <a:pt x="2174" y="1748"/>
                  </a:cubicBezTo>
                  <a:cubicBezTo>
                    <a:pt x="2906" y="1039"/>
                    <a:pt x="2225" y="0"/>
                    <a:pt x="14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20" name="Google Shape;2220;p73"/>
            <p:cNvSpPr/>
            <p:nvPr/>
          </p:nvSpPr>
          <p:spPr>
            <a:xfrm>
              <a:off x="3030100" y="1453050"/>
              <a:ext cx="78900" cy="67150"/>
            </a:xfrm>
            <a:custGeom>
              <a:avLst/>
              <a:gdLst/>
              <a:ahLst/>
              <a:cxnLst/>
              <a:rect l="l" t="t" r="r" b="b"/>
              <a:pathLst>
                <a:path w="3156" h="2686" extrusionOk="0">
                  <a:moveTo>
                    <a:pt x="1914" y="0"/>
                  </a:moveTo>
                  <a:cubicBezTo>
                    <a:pt x="1668" y="0"/>
                    <a:pt x="1424" y="80"/>
                    <a:pt x="1241" y="250"/>
                  </a:cubicBezTo>
                  <a:cubicBezTo>
                    <a:pt x="815" y="706"/>
                    <a:pt x="299" y="1131"/>
                    <a:pt x="116" y="1739"/>
                  </a:cubicBezTo>
                  <a:cubicBezTo>
                    <a:pt x="1" y="2144"/>
                    <a:pt x="297" y="2686"/>
                    <a:pt x="719" y="2686"/>
                  </a:cubicBezTo>
                  <a:cubicBezTo>
                    <a:pt x="741" y="2686"/>
                    <a:pt x="763" y="2684"/>
                    <a:pt x="785" y="2681"/>
                  </a:cubicBezTo>
                  <a:cubicBezTo>
                    <a:pt x="1423" y="2620"/>
                    <a:pt x="1879" y="2286"/>
                    <a:pt x="2426" y="1921"/>
                  </a:cubicBezTo>
                  <a:cubicBezTo>
                    <a:pt x="2943" y="1587"/>
                    <a:pt x="3156" y="949"/>
                    <a:pt x="2761" y="402"/>
                  </a:cubicBezTo>
                  <a:cubicBezTo>
                    <a:pt x="2570" y="141"/>
                    <a:pt x="2241" y="0"/>
                    <a:pt x="19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21" name="Google Shape;2221;p73"/>
            <p:cNvSpPr/>
            <p:nvPr/>
          </p:nvSpPr>
          <p:spPr>
            <a:xfrm>
              <a:off x="2854850" y="1711625"/>
              <a:ext cx="59625" cy="42450"/>
            </a:xfrm>
            <a:custGeom>
              <a:avLst/>
              <a:gdLst/>
              <a:ahLst/>
              <a:cxnLst/>
              <a:rect l="l" t="t" r="r" b="b"/>
              <a:pathLst>
                <a:path w="2385" h="1698" extrusionOk="0">
                  <a:moveTo>
                    <a:pt x="1152" y="1"/>
                  </a:moveTo>
                  <a:cubicBezTo>
                    <a:pt x="963" y="1"/>
                    <a:pt x="767" y="72"/>
                    <a:pt x="591" y="241"/>
                  </a:cubicBezTo>
                  <a:cubicBezTo>
                    <a:pt x="1" y="832"/>
                    <a:pt x="548" y="1698"/>
                    <a:pt x="1193" y="1698"/>
                  </a:cubicBezTo>
                  <a:cubicBezTo>
                    <a:pt x="1377" y="1698"/>
                    <a:pt x="1570" y="1626"/>
                    <a:pt x="1746" y="1457"/>
                  </a:cubicBezTo>
                  <a:cubicBezTo>
                    <a:pt x="2384" y="866"/>
                    <a:pt x="1810" y="1"/>
                    <a:pt x="11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22" name="Google Shape;2222;p73"/>
            <p:cNvSpPr/>
            <p:nvPr/>
          </p:nvSpPr>
          <p:spPr>
            <a:xfrm>
              <a:off x="2664675" y="1516975"/>
              <a:ext cx="84725" cy="59250"/>
            </a:xfrm>
            <a:custGeom>
              <a:avLst/>
              <a:gdLst/>
              <a:ahLst/>
              <a:cxnLst/>
              <a:rect l="l" t="t" r="r" b="b"/>
              <a:pathLst>
                <a:path w="3389" h="2370" extrusionOk="0">
                  <a:moveTo>
                    <a:pt x="1680" y="0"/>
                  </a:moveTo>
                  <a:cubicBezTo>
                    <a:pt x="1418" y="0"/>
                    <a:pt x="1147" y="100"/>
                    <a:pt x="903" y="337"/>
                  </a:cubicBezTo>
                  <a:cubicBezTo>
                    <a:pt x="1" y="1121"/>
                    <a:pt x="825" y="2369"/>
                    <a:pt x="1750" y="2369"/>
                  </a:cubicBezTo>
                  <a:cubicBezTo>
                    <a:pt x="2009" y="2369"/>
                    <a:pt x="2275" y="2272"/>
                    <a:pt x="2514" y="2039"/>
                  </a:cubicBezTo>
                  <a:cubicBezTo>
                    <a:pt x="3388" y="1212"/>
                    <a:pt x="2592" y="0"/>
                    <a:pt x="16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23" name="Google Shape;2223;p73"/>
            <p:cNvSpPr/>
            <p:nvPr/>
          </p:nvSpPr>
          <p:spPr>
            <a:xfrm>
              <a:off x="3084675" y="1927225"/>
              <a:ext cx="60050" cy="55450"/>
            </a:xfrm>
            <a:custGeom>
              <a:avLst/>
              <a:gdLst/>
              <a:ahLst/>
              <a:cxnLst/>
              <a:rect l="l" t="t" r="r" b="b"/>
              <a:pathLst>
                <a:path w="2402" h="2218" extrusionOk="0">
                  <a:moveTo>
                    <a:pt x="1008" y="1"/>
                  </a:moveTo>
                  <a:cubicBezTo>
                    <a:pt x="854" y="1"/>
                    <a:pt x="698" y="48"/>
                    <a:pt x="547" y="158"/>
                  </a:cubicBezTo>
                  <a:cubicBezTo>
                    <a:pt x="91" y="553"/>
                    <a:pt x="0" y="1161"/>
                    <a:pt x="395" y="1556"/>
                  </a:cubicBezTo>
                  <a:lnTo>
                    <a:pt x="821" y="1952"/>
                  </a:lnTo>
                  <a:cubicBezTo>
                    <a:pt x="993" y="2123"/>
                    <a:pt x="1213" y="2218"/>
                    <a:pt x="1433" y="2218"/>
                  </a:cubicBezTo>
                  <a:cubicBezTo>
                    <a:pt x="1601" y="2218"/>
                    <a:pt x="1770" y="2162"/>
                    <a:pt x="1915" y="2043"/>
                  </a:cubicBezTo>
                  <a:cubicBezTo>
                    <a:pt x="2219" y="1800"/>
                    <a:pt x="2402" y="1313"/>
                    <a:pt x="2158" y="979"/>
                  </a:cubicBezTo>
                  <a:cubicBezTo>
                    <a:pt x="2067" y="827"/>
                    <a:pt x="1946" y="675"/>
                    <a:pt x="1824" y="462"/>
                  </a:cubicBezTo>
                  <a:cubicBezTo>
                    <a:pt x="1620" y="197"/>
                    <a:pt x="1321" y="1"/>
                    <a:pt x="10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24" name="Google Shape;2224;p73"/>
            <p:cNvSpPr/>
            <p:nvPr/>
          </p:nvSpPr>
          <p:spPr>
            <a:xfrm>
              <a:off x="3199500" y="1813800"/>
              <a:ext cx="53900" cy="37125"/>
            </a:xfrm>
            <a:custGeom>
              <a:avLst/>
              <a:gdLst/>
              <a:ahLst/>
              <a:cxnLst/>
              <a:rect l="l" t="t" r="r" b="b"/>
              <a:pathLst>
                <a:path w="2156" h="1485" extrusionOk="0">
                  <a:moveTo>
                    <a:pt x="1054" y="0"/>
                  </a:moveTo>
                  <a:cubicBezTo>
                    <a:pt x="893" y="0"/>
                    <a:pt x="726" y="59"/>
                    <a:pt x="575" y="197"/>
                  </a:cubicBezTo>
                  <a:cubicBezTo>
                    <a:pt x="0" y="699"/>
                    <a:pt x="519" y="1484"/>
                    <a:pt x="1121" y="1484"/>
                  </a:cubicBezTo>
                  <a:cubicBezTo>
                    <a:pt x="1284" y="1484"/>
                    <a:pt x="1453" y="1427"/>
                    <a:pt x="1608" y="1291"/>
                  </a:cubicBezTo>
                  <a:cubicBezTo>
                    <a:pt x="2156" y="767"/>
                    <a:pt x="1640" y="0"/>
                    <a:pt x="10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25" name="Google Shape;2225;p73"/>
            <p:cNvSpPr/>
            <p:nvPr/>
          </p:nvSpPr>
          <p:spPr>
            <a:xfrm>
              <a:off x="2914100" y="1844850"/>
              <a:ext cx="69925" cy="49850"/>
            </a:xfrm>
            <a:custGeom>
              <a:avLst/>
              <a:gdLst/>
              <a:ahLst/>
              <a:cxnLst/>
              <a:rect l="l" t="t" r="r" b="b"/>
              <a:pathLst>
                <a:path w="2797" h="1994" extrusionOk="0">
                  <a:moveTo>
                    <a:pt x="1339" y="1"/>
                  </a:moveTo>
                  <a:cubicBezTo>
                    <a:pt x="1128" y="1"/>
                    <a:pt x="910" y="78"/>
                    <a:pt x="714" y="262"/>
                  </a:cubicBezTo>
                  <a:cubicBezTo>
                    <a:pt x="1" y="951"/>
                    <a:pt x="682" y="1994"/>
                    <a:pt x="1449" y="1994"/>
                  </a:cubicBezTo>
                  <a:cubicBezTo>
                    <a:pt x="1663" y="1994"/>
                    <a:pt x="1883" y="1913"/>
                    <a:pt x="2082" y="1721"/>
                  </a:cubicBezTo>
                  <a:cubicBezTo>
                    <a:pt x="2797" y="1029"/>
                    <a:pt x="2109" y="1"/>
                    <a:pt x="133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26" name="Google Shape;2226;p73"/>
            <p:cNvSpPr/>
            <p:nvPr/>
          </p:nvSpPr>
          <p:spPr>
            <a:xfrm>
              <a:off x="2990125" y="1303025"/>
              <a:ext cx="76175" cy="54025"/>
            </a:xfrm>
            <a:custGeom>
              <a:avLst/>
              <a:gdLst/>
              <a:ahLst/>
              <a:cxnLst/>
              <a:rect l="l" t="t" r="r" b="b"/>
              <a:pathLst>
                <a:path w="3047" h="2161" extrusionOk="0">
                  <a:moveTo>
                    <a:pt x="1485" y="0"/>
                  </a:moveTo>
                  <a:cubicBezTo>
                    <a:pt x="1254" y="0"/>
                    <a:pt x="1016" y="87"/>
                    <a:pt x="804" y="293"/>
                  </a:cubicBezTo>
                  <a:cubicBezTo>
                    <a:pt x="1" y="1025"/>
                    <a:pt x="720" y="2161"/>
                    <a:pt x="1552" y="2161"/>
                  </a:cubicBezTo>
                  <a:cubicBezTo>
                    <a:pt x="1791" y="2161"/>
                    <a:pt x="2039" y="2067"/>
                    <a:pt x="2263" y="1843"/>
                  </a:cubicBezTo>
                  <a:cubicBezTo>
                    <a:pt x="3046" y="1107"/>
                    <a:pt x="2309" y="0"/>
                    <a:pt x="148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27" name="Google Shape;2227;p73"/>
            <p:cNvSpPr/>
            <p:nvPr/>
          </p:nvSpPr>
          <p:spPr>
            <a:xfrm>
              <a:off x="3220200" y="1557425"/>
              <a:ext cx="86350" cy="60875"/>
            </a:xfrm>
            <a:custGeom>
              <a:avLst/>
              <a:gdLst/>
              <a:ahLst/>
              <a:cxnLst/>
              <a:rect l="l" t="t" r="r" b="b"/>
              <a:pathLst>
                <a:path w="3454" h="2435" extrusionOk="0">
                  <a:moveTo>
                    <a:pt x="1680" y="1"/>
                  </a:moveTo>
                  <a:cubicBezTo>
                    <a:pt x="1417" y="1"/>
                    <a:pt x="1146" y="98"/>
                    <a:pt x="902" y="330"/>
                  </a:cubicBezTo>
                  <a:cubicBezTo>
                    <a:pt x="0" y="1160"/>
                    <a:pt x="820" y="2434"/>
                    <a:pt x="1773" y="2434"/>
                  </a:cubicBezTo>
                  <a:cubicBezTo>
                    <a:pt x="2041" y="2434"/>
                    <a:pt x="2320" y="2333"/>
                    <a:pt x="2573" y="2093"/>
                  </a:cubicBezTo>
                  <a:cubicBezTo>
                    <a:pt x="3453" y="1261"/>
                    <a:pt x="2622" y="1"/>
                    <a:pt x="16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28" name="Google Shape;2228;p73"/>
            <p:cNvSpPr/>
            <p:nvPr/>
          </p:nvSpPr>
          <p:spPr>
            <a:xfrm>
              <a:off x="2840750" y="1546550"/>
              <a:ext cx="42525" cy="30300"/>
            </a:xfrm>
            <a:custGeom>
              <a:avLst/>
              <a:gdLst/>
              <a:ahLst/>
              <a:cxnLst/>
              <a:rect l="l" t="t" r="r" b="b"/>
              <a:pathLst>
                <a:path w="1701" h="1212" extrusionOk="0">
                  <a:moveTo>
                    <a:pt x="813" y="0"/>
                  </a:moveTo>
                  <a:cubicBezTo>
                    <a:pt x="684" y="0"/>
                    <a:pt x="549" y="47"/>
                    <a:pt x="426" y="157"/>
                  </a:cubicBezTo>
                  <a:cubicBezTo>
                    <a:pt x="0" y="583"/>
                    <a:pt x="403" y="1211"/>
                    <a:pt x="860" y="1211"/>
                  </a:cubicBezTo>
                  <a:cubicBezTo>
                    <a:pt x="990" y="1211"/>
                    <a:pt x="1125" y="1160"/>
                    <a:pt x="1247" y="1039"/>
                  </a:cubicBezTo>
                  <a:cubicBezTo>
                    <a:pt x="1701" y="632"/>
                    <a:pt x="1290" y="0"/>
                    <a:pt x="8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29" name="Google Shape;2229;p73"/>
            <p:cNvSpPr/>
            <p:nvPr/>
          </p:nvSpPr>
          <p:spPr>
            <a:xfrm>
              <a:off x="2641650" y="1300600"/>
              <a:ext cx="69175" cy="64875"/>
            </a:xfrm>
            <a:custGeom>
              <a:avLst/>
              <a:gdLst/>
              <a:ahLst/>
              <a:cxnLst/>
              <a:rect l="l" t="t" r="r" b="b"/>
              <a:pathLst>
                <a:path w="2767" h="2595" extrusionOk="0">
                  <a:moveTo>
                    <a:pt x="1065" y="0"/>
                  </a:moveTo>
                  <a:cubicBezTo>
                    <a:pt x="867" y="0"/>
                    <a:pt x="670" y="59"/>
                    <a:pt x="487" y="208"/>
                  </a:cubicBezTo>
                  <a:cubicBezTo>
                    <a:pt x="31" y="542"/>
                    <a:pt x="1" y="1150"/>
                    <a:pt x="183" y="1636"/>
                  </a:cubicBezTo>
                  <a:cubicBezTo>
                    <a:pt x="393" y="2202"/>
                    <a:pt x="848" y="2594"/>
                    <a:pt x="1349" y="2594"/>
                  </a:cubicBezTo>
                  <a:cubicBezTo>
                    <a:pt x="1575" y="2594"/>
                    <a:pt x="1811" y="2515"/>
                    <a:pt x="2037" y="2335"/>
                  </a:cubicBezTo>
                  <a:cubicBezTo>
                    <a:pt x="2767" y="1849"/>
                    <a:pt x="2736" y="785"/>
                    <a:pt x="2007" y="329"/>
                  </a:cubicBezTo>
                  <a:cubicBezTo>
                    <a:pt x="1723" y="159"/>
                    <a:pt x="1392" y="0"/>
                    <a:pt x="10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30" name="Google Shape;2230;p73"/>
            <p:cNvSpPr/>
            <p:nvPr/>
          </p:nvSpPr>
          <p:spPr>
            <a:xfrm>
              <a:off x="2824675" y="1103425"/>
              <a:ext cx="80925" cy="56350"/>
            </a:xfrm>
            <a:custGeom>
              <a:avLst/>
              <a:gdLst/>
              <a:ahLst/>
              <a:cxnLst/>
              <a:rect l="l" t="t" r="r" b="b"/>
              <a:pathLst>
                <a:path w="3237" h="2254" extrusionOk="0">
                  <a:moveTo>
                    <a:pt x="1569" y="0"/>
                  </a:moveTo>
                  <a:cubicBezTo>
                    <a:pt x="1319" y="0"/>
                    <a:pt x="1060" y="93"/>
                    <a:pt x="826" y="313"/>
                  </a:cubicBezTo>
                  <a:cubicBezTo>
                    <a:pt x="0" y="1091"/>
                    <a:pt x="766" y="2254"/>
                    <a:pt x="1648" y="2254"/>
                  </a:cubicBezTo>
                  <a:cubicBezTo>
                    <a:pt x="1903" y="2254"/>
                    <a:pt x="2168" y="2156"/>
                    <a:pt x="2406" y="1924"/>
                  </a:cubicBezTo>
                  <a:cubicBezTo>
                    <a:pt x="3236" y="1166"/>
                    <a:pt x="2457" y="0"/>
                    <a:pt x="15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31" name="Google Shape;2231;p73"/>
            <p:cNvSpPr/>
            <p:nvPr/>
          </p:nvSpPr>
          <p:spPr>
            <a:xfrm>
              <a:off x="2806825" y="1305425"/>
              <a:ext cx="53125" cy="37600"/>
            </a:xfrm>
            <a:custGeom>
              <a:avLst/>
              <a:gdLst/>
              <a:ahLst/>
              <a:cxnLst/>
              <a:rect l="l" t="t" r="r" b="b"/>
              <a:pathLst>
                <a:path w="2125" h="1504" extrusionOk="0">
                  <a:moveTo>
                    <a:pt x="1031" y="1"/>
                  </a:moveTo>
                  <a:cubicBezTo>
                    <a:pt x="873" y="1"/>
                    <a:pt x="712" y="59"/>
                    <a:pt x="567" y="197"/>
                  </a:cubicBezTo>
                  <a:cubicBezTo>
                    <a:pt x="0" y="740"/>
                    <a:pt x="498" y="1503"/>
                    <a:pt x="1090" y="1503"/>
                  </a:cubicBezTo>
                  <a:cubicBezTo>
                    <a:pt x="1260" y="1503"/>
                    <a:pt x="1438" y="1441"/>
                    <a:pt x="1600" y="1291"/>
                  </a:cubicBezTo>
                  <a:cubicBezTo>
                    <a:pt x="2124" y="767"/>
                    <a:pt x="1603" y="1"/>
                    <a:pt x="10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32" name="Google Shape;2232;p73"/>
            <p:cNvSpPr/>
            <p:nvPr/>
          </p:nvSpPr>
          <p:spPr>
            <a:xfrm>
              <a:off x="3298875" y="1915225"/>
              <a:ext cx="92900" cy="65575"/>
            </a:xfrm>
            <a:custGeom>
              <a:avLst/>
              <a:gdLst/>
              <a:ahLst/>
              <a:cxnLst/>
              <a:rect l="l" t="t" r="r" b="b"/>
              <a:pathLst>
                <a:path w="3716" h="2623" extrusionOk="0">
                  <a:moveTo>
                    <a:pt x="1818" y="0"/>
                  </a:moveTo>
                  <a:cubicBezTo>
                    <a:pt x="1527" y="0"/>
                    <a:pt x="1223" y="108"/>
                    <a:pt x="946" y="365"/>
                  </a:cubicBezTo>
                  <a:cubicBezTo>
                    <a:pt x="0" y="1264"/>
                    <a:pt x="895" y="2623"/>
                    <a:pt x="1911" y="2623"/>
                  </a:cubicBezTo>
                  <a:cubicBezTo>
                    <a:pt x="2201" y="2623"/>
                    <a:pt x="2500" y="2512"/>
                    <a:pt x="2770" y="2249"/>
                  </a:cubicBezTo>
                  <a:cubicBezTo>
                    <a:pt x="3716" y="1327"/>
                    <a:pt x="2840" y="0"/>
                    <a:pt x="18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33" name="Google Shape;2233;p73"/>
            <p:cNvSpPr/>
            <p:nvPr/>
          </p:nvSpPr>
          <p:spPr>
            <a:xfrm>
              <a:off x="3352825" y="1772100"/>
              <a:ext cx="67525" cy="47275"/>
            </a:xfrm>
            <a:custGeom>
              <a:avLst/>
              <a:gdLst/>
              <a:ahLst/>
              <a:cxnLst/>
              <a:rect l="l" t="t" r="r" b="b"/>
              <a:pathLst>
                <a:path w="2701" h="1891" extrusionOk="0">
                  <a:moveTo>
                    <a:pt x="1325" y="1"/>
                  </a:moveTo>
                  <a:cubicBezTo>
                    <a:pt x="1124" y="1"/>
                    <a:pt x="918" y="76"/>
                    <a:pt x="733" y="254"/>
                  </a:cubicBezTo>
                  <a:cubicBezTo>
                    <a:pt x="1" y="916"/>
                    <a:pt x="628" y="1890"/>
                    <a:pt x="1373" y="1890"/>
                  </a:cubicBezTo>
                  <a:cubicBezTo>
                    <a:pt x="1585" y="1890"/>
                    <a:pt x="1807" y="1811"/>
                    <a:pt x="2010" y="1622"/>
                  </a:cubicBezTo>
                  <a:cubicBezTo>
                    <a:pt x="2700" y="979"/>
                    <a:pt x="2049" y="1"/>
                    <a:pt x="13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34" name="Google Shape;2234;p73"/>
            <p:cNvSpPr/>
            <p:nvPr/>
          </p:nvSpPr>
          <p:spPr>
            <a:xfrm>
              <a:off x="3105175" y="1300600"/>
              <a:ext cx="81450" cy="56650"/>
            </a:xfrm>
            <a:custGeom>
              <a:avLst/>
              <a:gdLst/>
              <a:ahLst/>
              <a:cxnLst/>
              <a:rect l="l" t="t" r="r" b="b"/>
              <a:pathLst>
                <a:path w="3258" h="2266" extrusionOk="0">
                  <a:moveTo>
                    <a:pt x="1610" y="0"/>
                  </a:moveTo>
                  <a:cubicBezTo>
                    <a:pt x="1355" y="0"/>
                    <a:pt x="1091" y="97"/>
                    <a:pt x="852" y="329"/>
                  </a:cubicBezTo>
                  <a:cubicBezTo>
                    <a:pt x="1" y="1086"/>
                    <a:pt x="768" y="2266"/>
                    <a:pt x="1666" y="2266"/>
                  </a:cubicBezTo>
                  <a:cubicBezTo>
                    <a:pt x="1923" y="2266"/>
                    <a:pt x="2190" y="2170"/>
                    <a:pt x="2433" y="1940"/>
                  </a:cubicBezTo>
                  <a:cubicBezTo>
                    <a:pt x="3258" y="1162"/>
                    <a:pt x="2492" y="0"/>
                    <a:pt x="161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35" name="Google Shape;2235;p73"/>
            <p:cNvSpPr/>
            <p:nvPr/>
          </p:nvSpPr>
          <p:spPr>
            <a:xfrm>
              <a:off x="2950725" y="1052550"/>
              <a:ext cx="73825" cy="52075"/>
            </a:xfrm>
            <a:custGeom>
              <a:avLst/>
              <a:gdLst/>
              <a:ahLst/>
              <a:cxnLst/>
              <a:rect l="l" t="t" r="r" b="b"/>
              <a:pathLst>
                <a:path w="2953" h="2083" extrusionOk="0">
                  <a:moveTo>
                    <a:pt x="1410" y="0"/>
                  </a:moveTo>
                  <a:cubicBezTo>
                    <a:pt x="1183" y="0"/>
                    <a:pt x="949" y="84"/>
                    <a:pt x="738" y="282"/>
                  </a:cubicBezTo>
                  <a:cubicBezTo>
                    <a:pt x="0" y="996"/>
                    <a:pt x="716" y="2083"/>
                    <a:pt x="1514" y="2083"/>
                  </a:cubicBezTo>
                  <a:cubicBezTo>
                    <a:pt x="1735" y="2083"/>
                    <a:pt x="1962" y="1999"/>
                    <a:pt x="2167" y="1801"/>
                  </a:cubicBezTo>
                  <a:cubicBezTo>
                    <a:pt x="2952" y="1087"/>
                    <a:pt x="2228" y="0"/>
                    <a:pt x="141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hanks + credits">
  <p:cSld name="CUSTOM_8_1">
    <p:bg>
      <p:bgPr>
        <a:solidFill>
          <a:schemeClr val="accent1"/>
        </a:solidFill>
        <a:effectLst/>
      </p:bgPr>
    </p:bg>
    <p:spTree>
      <p:nvGrpSpPr>
        <p:cNvPr id="1" name="Shape 2236"/>
        <p:cNvGrpSpPr/>
        <p:nvPr/>
      </p:nvGrpSpPr>
      <p:grpSpPr>
        <a:xfrm>
          <a:off x="0" y="0"/>
          <a:ext cx="0" cy="0"/>
          <a:chOff x="0" y="0"/>
          <a:chExt cx="0" cy="0"/>
        </a:xfrm>
      </p:grpSpPr>
      <p:sp>
        <p:nvSpPr>
          <p:cNvPr id="2237" name="Google Shape;2237;p74"/>
          <p:cNvSpPr/>
          <p:nvPr/>
        </p:nvSpPr>
        <p:spPr>
          <a:xfrm rot="10800000">
            <a:off x="-975398" y="3689657"/>
            <a:ext cx="2941932" cy="2180718"/>
          </a:xfrm>
          <a:custGeom>
            <a:avLst/>
            <a:gdLst/>
            <a:ahLst/>
            <a:cxnLst/>
            <a:rect l="l" t="t" r="r" b="b"/>
            <a:pathLst>
              <a:path w="52565" h="38964" extrusionOk="0">
                <a:moveTo>
                  <a:pt x="5464" y="0"/>
                </a:moveTo>
                <a:cubicBezTo>
                  <a:pt x="4530" y="1735"/>
                  <a:pt x="3830" y="3569"/>
                  <a:pt x="3296" y="5537"/>
                </a:cubicBezTo>
                <a:cubicBezTo>
                  <a:pt x="1026" y="13657"/>
                  <a:pt x="1" y="24416"/>
                  <a:pt x="10628" y="24416"/>
                </a:cubicBezTo>
                <a:cubicBezTo>
                  <a:pt x="12183" y="24416"/>
                  <a:pt x="13987" y="24186"/>
                  <a:pt x="16072" y="23684"/>
                </a:cubicBezTo>
                <a:cubicBezTo>
                  <a:pt x="18127" y="23187"/>
                  <a:pt x="20021" y="22965"/>
                  <a:pt x="21779" y="22965"/>
                </a:cubicBezTo>
                <a:cubicBezTo>
                  <a:pt x="36692" y="22965"/>
                  <a:pt x="41753" y="38963"/>
                  <a:pt x="51243" y="38963"/>
                </a:cubicBezTo>
                <a:cubicBezTo>
                  <a:pt x="51674" y="38963"/>
                  <a:pt x="52114" y="38930"/>
                  <a:pt x="52565" y="38861"/>
                </a:cubicBezTo>
                <a:lnTo>
                  <a:pt x="5256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38" name="Google Shape;2238;p74"/>
          <p:cNvSpPr/>
          <p:nvPr/>
        </p:nvSpPr>
        <p:spPr>
          <a:xfrm rot="10800000" flipH="1">
            <a:off x="6332350" y="3849970"/>
            <a:ext cx="2941932" cy="2180718"/>
          </a:xfrm>
          <a:custGeom>
            <a:avLst/>
            <a:gdLst/>
            <a:ahLst/>
            <a:cxnLst/>
            <a:rect l="l" t="t" r="r" b="b"/>
            <a:pathLst>
              <a:path w="52565" h="38964" extrusionOk="0">
                <a:moveTo>
                  <a:pt x="5464" y="0"/>
                </a:moveTo>
                <a:cubicBezTo>
                  <a:pt x="4530" y="1735"/>
                  <a:pt x="3830" y="3569"/>
                  <a:pt x="3296" y="5537"/>
                </a:cubicBezTo>
                <a:cubicBezTo>
                  <a:pt x="1026" y="13657"/>
                  <a:pt x="1" y="24416"/>
                  <a:pt x="10628" y="24416"/>
                </a:cubicBezTo>
                <a:cubicBezTo>
                  <a:pt x="12183" y="24416"/>
                  <a:pt x="13987" y="24186"/>
                  <a:pt x="16072" y="23684"/>
                </a:cubicBezTo>
                <a:cubicBezTo>
                  <a:pt x="18127" y="23187"/>
                  <a:pt x="20021" y="22965"/>
                  <a:pt x="21779" y="22965"/>
                </a:cubicBezTo>
                <a:cubicBezTo>
                  <a:pt x="36692" y="22965"/>
                  <a:pt x="41753" y="38963"/>
                  <a:pt x="51243" y="38963"/>
                </a:cubicBezTo>
                <a:cubicBezTo>
                  <a:pt x="51674" y="38963"/>
                  <a:pt x="52114" y="38930"/>
                  <a:pt x="52565" y="38861"/>
                </a:cubicBezTo>
                <a:lnTo>
                  <a:pt x="5256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39" name="Google Shape;2239;p74"/>
          <p:cNvSpPr/>
          <p:nvPr/>
        </p:nvSpPr>
        <p:spPr>
          <a:xfrm rot="-9636330">
            <a:off x="7639506" y="4389052"/>
            <a:ext cx="2309859" cy="2298258"/>
          </a:xfrm>
          <a:custGeom>
            <a:avLst/>
            <a:gdLst/>
            <a:ahLst/>
            <a:cxnLst/>
            <a:rect l="l" t="t" r="r" b="b"/>
            <a:pathLst>
              <a:path w="47783" h="47543" extrusionOk="0">
                <a:moveTo>
                  <a:pt x="23255" y="0"/>
                </a:moveTo>
                <a:cubicBezTo>
                  <a:pt x="19435" y="0"/>
                  <a:pt x="15641" y="1031"/>
                  <a:pt x="12615" y="3322"/>
                </a:cubicBezTo>
                <a:cubicBezTo>
                  <a:pt x="8086" y="6757"/>
                  <a:pt x="5837" y="12380"/>
                  <a:pt x="4560" y="17882"/>
                </a:cubicBezTo>
                <a:cubicBezTo>
                  <a:pt x="2949" y="24569"/>
                  <a:pt x="1" y="39128"/>
                  <a:pt x="4165" y="45329"/>
                </a:cubicBezTo>
                <a:cubicBezTo>
                  <a:pt x="5252" y="46941"/>
                  <a:pt x="6365" y="47543"/>
                  <a:pt x="7488" y="47543"/>
                </a:cubicBezTo>
                <a:cubicBezTo>
                  <a:pt x="10070" y="47543"/>
                  <a:pt x="12708" y="44365"/>
                  <a:pt x="15229" y="42989"/>
                </a:cubicBezTo>
                <a:cubicBezTo>
                  <a:pt x="21643" y="39432"/>
                  <a:pt x="29363" y="41226"/>
                  <a:pt x="35898" y="37001"/>
                </a:cubicBezTo>
                <a:cubicBezTo>
                  <a:pt x="41704" y="33232"/>
                  <a:pt x="46081" y="27092"/>
                  <a:pt x="47327" y="20192"/>
                </a:cubicBezTo>
                <a:cubicBezTo>
                  <a:pt x="47661" y="18368"/>
                  <a:pt x="47783" y="16484"/>
                  <a:pt x="47296" y="14690"/>
                </a:cubicBezTo>
                <a:cubicBezTo>
                  <a:pt x="46506" y="11833"/>
                  <a:pt x="44257" y="9645"/>
                  <a:pt x="41977" y="7790"/>
                </a:cubicBezTo>
                <a:cubicBezTo>
                  <a:pt x="37843" y="4447"/>
                  <a:pt x="33132" y="1590"/>
                  <a:pt x="27874" y="496"/>
                </a:cubicBezTo>
                <a:cubicBezTo>
                  <a:pt x="26363" y="171"/>
                  <a:pt x="24807" y="0"/>
                  <a:pt x="232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40" name="Google Shape;2240;p74"/>
          <p:cNvSpPr/>
          <p:nvPr/>
        </p:nvSpPr>
        <p:spPr>
          <a:xfrm rot="-1453037">
            <a:off x="-3454589" y="493490"/>
            <a:ext cx="5849702" cy="1820326"/>
          </a:xfrm>
          <a:custGeom>
            <a:avLst/>
            <a:gdLst/>
            <a:ahLst/>
            <a:cxnLst/>
            <a:rect l="l" t="t" r="r" b="b"/>
            <a:pathLst>
              <a:path w="104045" h="39878" extrusionOk="0">
                <a:moveTo>
                  <a:pt x="101857" y="1"/>
                </a:moveTo>
                <a:lnTo>
                  <a:pt x="101857" y="1"/>
                </a:lnTo>
                <a:cubicBezTo>
                  <a:pt x="102525" y="1246"/>
                  <a:pt x="103072" y="2522"/>
                  <a:pt x="103406" y="3829"/>
                </a:cubicBezTo>
                <a:cubicBezTo>
                  <a:pt x="103771" y="5136"/>
                  <a:pt x="103953" y="6564"/>
                  <a:pt x="103832" y="7932"/>
                </a:cubicBezTo>
                <a:cubicBezTo>
                  <a:pt x="103710" y="9300"/>
                  <a:pt x="103254" y="10668"/>
                  <a:pt x="102494" y="11792"/>
                </a:cubicBezTo>
                <a:cubicBezTo>
                  <a:pt x="101795" y="12948"/>
                  <a:pt x="100671" y="13890"/>
                  <a:pt x="99394" y="14346"/>
                </a:cubicBezTo>
                <a:cubicBezTo>
                  <a:pt x="98681" y="14617"/>
                  <a:pt x="97911" y="14737"/>
                  <a:pt x="97137" y="14737"/>
                </a:cubicBezTo>
                <a:cubicBezTo>
                  <a:pt x="96526" y="14737"/>
                  <a:pt x="95912" y="14662"/>
                  <a:pt x="95321" y="14528"/>
                </a:cubicBezTo>
                <a:cubicBezTo>
                  <a:pt x="93984" y="14224"/>
                  <a:pt x="92737" y="13616"/>
                  <a:pt x="91552" y="12887"/>
                </a:cubicBezTo>
                <a:cubicBezTo>
                  <a:pt x="89212" y="11428"/>
                  <a:pt x="87266" y="9391"/>
                  <a:pt x="84956" y="7871"/>
                </a:cubicBezTo>
                <a:cubicBezTo>
                  <a:pt x="82646" y="6321"/>
                  <a:pt x="80002" y="5197"/>
                  <a:pt x="77236" y="4953"/>
                </a:cubicBezTo>
                <a:cubicBezTo>
                  <a:pt x="76980" y="4931"/>
                  <a:pt x="76723" y="4920"/>
                  <a:pt x="76465" y="4920"/>
                </a:cubicBezTo>
                <a:cubicBezTo>
                  <a:pt x="75339" y="4920"/>
                  <a:pt x="74195" y="5130"/>
                  <a:pt x="73132" y="5501"/>
                </a:cubicBezTo>
                <a:cubicBezTo>
                  <a:pt x="71856" y="5957"/>
                  <a:pt x="70670" y="6777"/>
                  <a:pt x="69637" y="7689"/>
                </a:cubicBezTo>
                <a:cubicBezTo>
                  <a:pt x="67600" y="9604"/>
                  <a:pt x="66141" y="11944"/>
                  <a:pt x="64500" y="14194"/>
                </a:cubicBezTo>
                <a:cubicBezTo>
                  <a:pt x="63710" y="15288"/>
                  <a:pt x="62798" y="16352"/>
                  <a:pt x="61886" y="17385"/>
                </a:cubicBezTo>
                <a:cubicBezTo>
                  <a:pt x="61430" y="17872"/>
                  <a:pt x="60944" y="18419"/>
                  <a:pt x="60457" y="18875"/>
                </a:cubicBezTo>
                <a:cubicBezTo>
                  <a:pt x="60184" y="19118"/>
                  <a:pt x="59940" y="19361"/>
                  <a:pt x="59697" y="19574"/>
                </a:cubicBezTo>
                <a:lnTo>
                  <a:pt x="58877" y="20273"/>
                </a:lnTo>
                <a:cubicBezTo>
                  <a:pt x="56810" y="22066"/>
                  <a:pt x="54469" y="23525"/>
                  <a:pt x="52007" y="24802"/>
                </a:cubicBezTo>
                <a:cubicBezTo>
                  <a:pt x="49545" y="26018"/>
                  <a:pt x="46931" y="26960"/>
                  <a:pt x="44226" y="27537"/>
                </a:cubicBezTo>
                <a:cubicBezTo>
                  <a:pt x="42888" y="27841"/>
                  <a:pt x="41521" y="28024"/>
                  <a:pt x="40153" y="28176"/>
                </a:cubicBezTo>
                <a:cubicBezTo>
                  <a:pt x="38785" y="28297"/>
                  <a:pt x="37387" y="28358"/>
                  <a:pt x="36019" y="28358"/>
                </a:cubicBezTo>
                <a:cubicBezTo>
                  <a:pt x="35814" y="28360"/>
                  <a:pt x="35609" y="28361"/>
                  <a:pt x="35403" y="28361"/>
                </a:cubicBezTo>
                <a:cubicBezTo>
                  <a:pt x="32839" y="28361"/>
                  <a:pt x="30254" y="28193"/>
                  <a:pt x="27721" y="28024"/>
                </a:cubicBezTo>
                <a:cubicBezTo>
                  <a:pt x="24955" y="27781"/>
                  <a:pt x="22219" y="27568"/>
                  <a:pt x="19453" y="27446"/>
                </a:cubicBezTo>
                <a:cubicBezTo>
                  <a:pt x="18794" y="27417"/>
                  <a:pt x="18128" y="27398"/>
                  <a:pt x="17462" y="27398"/>
                </a:cubicBezTo>
                <a:cubicBezTo>
                  <a:pt x="15365" y="27398"/>
                  <a:pt x="13253" y="27583"/>
                  <a:pt x="11247" y="28206"/>
                </a:cubicBezTo>
                <a:cubicBezTo>
                  <a:pt x="9940" y="28632"/>
                  <a:pt x="8693" y="29270"/>
                  <a:pt x="7629" y="30182"/>
                </a:cubicBezTo>
                <a:cubicBezTo>
                  <a:pt x="6596" y="31094"/>
                  <a:pt x="5745" y="32188"/>
                  <a:pt x="5015" y="33373"/>
                </a:cubicBezTo>
                <a:cubicBezTo>
                  <a:pt x="4256" y="34528"/>
                  <a:pt x="3617" y="35744"/>
                  <a:pt x="2797" y="36869"/>
                </a:cubicBezTo>
                <a:cubicBezTo>
                  <a:pt x="2037" y="38024"/>
                  <a:pt x="1125" y="39088"/>
                  <a:pt x="0" y="39878"/>
                </a:cubicBezTo>
                <a:cubicBezTo>
                  <a:pt x="1125" y="39118"/>
                  <a:pt x="2097" y="38054"/>
                  <a:pt x="2857" y="36899"/>
                </a:cubicBezTo>
                <a:cubicBezTo>
                  <a:pt x="3648" y="35775"/>
                  <a:pt x="4316" y="34559"/>
                  <a:pt x="5076" y="33404"/>
                </a:cubicBezTo>
                <a:cubicBezTo>
                  <a:pt x="5806" y="32279"/>
                  <a:pt x="6687" y="31185"/>
                  <a:pt x="7721" y="30243"/>
                </a:cubicBezTo>
                <a:cubicBezTo>
                  <a:pt x="8785" y="29392"/>
                  <a:pt x="10000" y="28723"/>
                  <a:pt x="11307" y="28328"/>
                </a:cubicBezTo>
                <a:cubicBezTo>
                  <a:pt x="13298" y="27694"/>
                  <a:pt x="15355" y="27516"/>
                  <a:pt x="17405" y="27516"/>
                </a:cubicBezTo>
                <a:cubicBezTo>
                  <a:pt x="18110" y="27516"/>
                  <a:pt x="18814" y="27537"/>
                  <a:pt x="19514" y="27568"/>
                </a:cubicBezTo>
                <a:cubicBezTo>
                  <a:pt x="22250" y="27689"/>
                  <a:pt x="25046" y="27902"/>
                  <a:pt x="27782" y="28145"/>
                </a:cubicBezTo>
                <a:cubicBezTo>
                  <a:pt x="30344" y="28342"/>
                  <a:pt x="32880" y="28513"/>
                  <a:pt x="35438" y="28513"/>
                </a:cubicBezTo>
                <a:cubicBezTo>
                  <a:pt x="35642" y="28513"/>
                  <a:pt x="35845" y="28512"/>
                  <a:pt x="36049" y="28510"/>
                </a:cubicBezTo>
                <a:cubicBezTo>
                  <a:pt x="37417" y="28510"/>
                  <a:pt x="38815" y="28449"/>
                  <a:pt x="40183" y="28328"/>
                </a:cubicBezTo>
                <a:cubicBezTo>
                  <a:pt x="41551" y="28206"/>
                  <a:pt x="42919" y="28024"/>
                  <a:pt x="44287" y="27720"/>
                </a:cubicBezTo>
                <a:cubicBezTo>
                  <a:pt x="46992" y="27142"/>
                  <a:pt x="49606" y="26200"/>
                  <a:pt x="52129" y="24984"/>
                </a:cubicBezTo>
                <a:cubicBezTo>
                  <a:pt x="54621" y="23768"/>
                  <a:pt x="56962" y="22249"/>
                  <a:pt x="59089" y="20455"/>
                </a:cubicBezTo>
                <a:lnTo>
                  <a:pt x="59880" y="19787"/>
                </a:lnTo>
                <a:cubicBezTo>
                  <a:pt x="60153" y="19543"/>
                  <a:pt x="60366" y="19270"/>
                  <a:pt x="60640" y="19057"/>
                </a:cubicBezTo>
                <a:cubicBezTo>
                  <a:pt x="61126" y="18601"/>
                  <a:pt x="61582" y="18054"/>
                  <a:pt x="62068" y="17568"/>
                </a:cubicBezTo>
                <a:cubicBezTo>
                  <a:pt x="62980" y="16534"/>
                  <a:pt x="63892" y="15470"/>
                  <a:pt x="64713" y="14346"/>
                </a:cubicBezTo>
                <a:cubicBezTo>
                  <a:pt x="66324" y="12096"/>
                  <a:pt x="67783" y="9756"/>
                  <a:pt x="69789" y="7841"/>
                </a:cubicBezTo>
                <a:cubicBezTo>
                  <a:pt x="70822" y="6929"/>
                  <a:pt x="71947" y="6139"/>
                  <a:pt x="73254" y="5683"/>
                </a:cubicBezTo>
                <a:cubicBezTo>
                  <a:pt x="74292" y="5303"/>
                  <a:pt x="75436" y="5113"/>
                  <a:pt x="76580" y="5113"/>
                </a:cubicBezTo>
                <a:cubicBezTo>
                  <a:pt x="76809" y="5113"/>
                  <a:pt x="77038" y="5121"/>
                  <a:pt x="77266" y="5136"/>
                </a:cubicBezTo>
                <a:cubicBezTo>
                  <a:pt x="80002" y="5379"/>
                  <a:pt x="82646" y="6504"/>
                  <a:pt x="84926" y="8023"/>
                </a:cubicBezTo>
                <a:cubicBezTo>
                  <a:pt x="87236" y="9513"/>
                  <a:pt x="89181" y="11519"/>
                  <a:pt x="91522" y="13008"/>
                </a:cubicBezTo>
                <a:cubicBezTo>
                  <a:pt x="92707" y="13768"/>
                  <a:pt x="93953" y="14346"/>
                  <a:pt x="95321" y="14650"/>
                </a:cubicBezTo>
                <a:cubicBezTo>
                  <a:pt x="95912" y="14784"/>
                  <a:pt x="96532" y="14859"/>
                  <a:pt x="97150" y="14859"/>
                </a:cubicBezTo>
                <a:cubicBezTo>
                  <a:pt x="97932" y="14859"/>
                  <a:pt x="98712" y="14739"/>
                  <a:pt x="99424" y="14467"/>
                </a:cubicBezTo>
                <a:cubicBezTo>
                  <a:pt x="100732" y="13951"/>
                  <a:pt x="101826" y="13008"/>
                  <a:pt x="102586" y="11823"/>
                </a:cubicBezTo>
                <a:cubicBezTo>
                  <a:pt x="103346" y="10668"/>
                  <a:pt x="103801" y="9270"/>
                  <a:pt x="103923" y="7932"/>
                </a:cubicBezTo>
                <a:cubicBezTo>
                  <a:pt x="104045" y="6564"/>
                  <a:pt x="103832" y="5136"/>
                  <a:pt x="103467" y="3798"/>
                </a:cubicBezTo>
                <a:cubicBezTo>
                  <a:pt x="103072" y="2492"/>
                  <a:pt x="102525" y="1246"/>
                  <a:pt x="101857" y="1"/>
                </a:cubicBezTo>
                <a:close/>
              </a:path>
            </a:pathLst>
          </a:custGeom>
          <a:solidFill>
            <a:schemeClr val="lt2"/>
          </a:solid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41" name="Google Shape;2241;p74"/>
          <p:cNvSpPr/>
          <p:nvPr/>
        </p:nvSpPr>
        <p:spPr>
          <a:xfrm>
            <a:off x="7588738" y="-2059450"/>
            <a:ext cx="3424281" cy="3900137"/>
          </a:xfrm>
          <a:custGeom>
            <a:avLst/>
            <a:gdLst/>
            <a:ahLst/>
            <a:cxnLst/>
            <a:rect l="l" t="t" r="r" b="b"/>
            <a:pathLst>
              <a:path w="49113" h="55938" extrusionOk="0">
                <a:moveTo>
                  <a:pt x="11164" y="8313"/>
                </a:moveTo>
                <a:cubicBezTo>
                  <a:pt x="11064" y="9240"/>
                  <a:pt x="10965" y="10183"/>
                  <a:pt x="10834" y="11122"/>
                </a:cubicBezTo>
                <a:lnTo>
                  <a:pt x="10834" y="11122"/>
                </a:lnTo>
                <a:cubicBezTo>
                  <a:pt x="10965" y="10248"/>
                  <a:pt x="11069" y="9359"/>
                  <a:pt x="11164" y="8465"/>
                </a:cubicBezTo>
                <a:cubicBezTo>
                  <a:pt x="11164" y="8374"/>
                  <a:pt x="11286" y="8374"/>
                  <a:pt x="11164" y="8313"/>
                </a:cubicBezTo>
                <a:close/>
                <a:moveTo>
                  <a:pt x="10834" y="11122"/>
                </a:moveTo>
                <a:cubicBezTo>
                  <a:pt x="10416" y="13917"/>
                  <a:pt x="9717" y="16575"/>
                  <a:pt x="8112" y="18849"/>
                </a:cubicBezTo>
                <a:lnTo>
                  <a:pt x="8112" y="18849"/>
                </a:lnTo>
                <a:cubicBezTo>
                  <a:pt x="9804" y="16595"/>
                  <a:pt x="10452" y="13870"/>
                  <a:pt x="10834" y="11122"/>
                </a:cubicBezTo>
                <a:close/>
                <a:moveTo>
                  <a:pt x="8112" y="18849"/>
                </a:moveTo>
                <a:lnTo>
                  <a:pt x="8112" y="18849"/>
                </a:lnTo>
                <a:cubicBezTo>
                  <a:pt x="8086" y="18883"/>
                  <a:pt x="8060" y="18918"/>
                  <a:pt x="8033" y="18952"/>
                </a:cubicBezTo>
                <a:cubicBezTo>
                  <a:pt x="5814" y="21900"/>
                  <a:pt x="1954" y="23542"/>
                  <a:pt x="586" y="27189"/>
                </a:cubicBezTo>
                <a:cubicBezTo>
                  <a:pt x="163" y="28315"/>
                  <a:pt x="1" y="29519"/>
                  <a:pt x="86" y="30703"/>
                </a:cubicBezTo>
                <a:lnTo>
                  <a:pt x="86" y="30703"/>
                </a:lnTo>
                <a:cubicBezTo>
                  <a:pt x="9" y="29419"/>
                  <a:pt x="217" y="28108"/>
                  <a:pt x="738" y="26885"/>
                </a:cubicBezTo>
                <a:cubicBezTo>
                  <a:pt x="1924" y="24180"/>
                  <a:pt x="4477" y="22630"/>
                  <a:pt x="6514" y="20684"/>
                </a:cubicBezTo>
                <a:cubicBezTo>
                  <a:pt x="7129" y="20107"/>
                  <a:pt x="7656" y="19494"/>
                  <a:pt x="8112" y="18849"/>
                </a:cubicBezTo>
                <a:close/>
                <a:moveTo>
                  <a:pt x="34117" y="1"/>
                </a:moveTo>
                <a:cubicBezTo>
                  <a:pt x="32651" y="1"/>
                  <a:pt x="31094" y="1240"/>
                  <a:pt x="30040" y="2143"/>
                </a:cubicBezTo>
                <a:cubicBezTo>
                  <a:pt x="27699" y="4240"/>
                  <a:pt x="25906" y="6824"/>
                  <a:pt x="24690" y="9712"/>
                </a:cubicBezTo>
                <a:cubicBezTo>
                  <a:pt x="18885" y="23754"/>
                  <a:pt x="29736" y="38496"/>
                  <a:pt x="24994" y="52691"/>
                </a:cubicBezTo>
                <a:cubicBezTo>
                  <a:pt x="24660" y="53755"/>
                  <a:pt x="24295" y="54758"/>
                  <a:pt x="23292" y="55335"/>
                </a:cubicBezTo>
                <a:cubicBezTo>
                  <a:pt x="22844" y="55565"/>
                  <a:pt x="22365" y="55647"/>
                  <a:pt x="21877" y="55647"/>
                </a:cubicBezTo>
                <a:cubicBezTo>
                  <a:pt x="21075" y="55647"/>
                  <a:pt x="20248" y="55426"/>
                  <a:pt x="19492" y="55275"/>
                </a:cubicBezTo>
                <a:cubicBezTo>
                  <a:pt x="17851" y="54879"/>
                  <a:pt x="16179" y="54424"/>
                  <a:pt x="14568" y="53937"/>
                </a:cubicBezTo>
                <a:cubicBezTo>
                  <a:pt x="13201" y="53512"/>
                  <a:pt x="11650" y="52995"/>
                  <a:pt x="10708" y="51840"/>
                </a:cubicBezTo>
                <a:cubicBezTo>
                  <a:pt x="9340" y="50138"/>
                  <a:pt x="10222" y="47980"/>
                  <a:pt x="11286" y="46338"/>
                </a:cubicBezTo>
                <a:cubicBezTo>
                  <a:pt x="12532" y="44393"/>
                  <a:pt x="14812" y="42235"/>
                  <a:pt x="14204" y="39651"/>
                </a:cubicBezTo>
                <a:cubicBezTo>
                  <a:pt x="13885" y="38202"/>
                  <a:pt x="12627" y="37886"/>
                  <a:pt x="11272" y="37886"/>
                </a:cubicBezTo>
                <a:cubicBezTo>
                  <a:pt x="11206" y="37886"/>
                  <a:pt x="11139" y="37887"/>
                  <a:pt x="11073" y="37888"/>
                </a:cubicBezTo>
                <a:cubicBezTo>
                  <a:pt x="10014" y="37946"/>
                  <a:pt x="8928" y="38165"/>
                  <a:pt x="7866" y="38165"/>
                </a:cubicBezTo>
                <a:cubicBezTo>
                  <a:pt x="7800" y="38165"/>
                  <a:pt x="7734" y="38164"/>
                  <a:pt x="7669" y="38162"/>
                </a:cubicBezTo>
                <a:cubicBezTo>
                  <a:pt x="5845" y="38132"/>
                  <a:pt x="4021" y="37372"/>
                  <a:pt x="2653" y="36156"/>
                </a:cubicBezTo>
                <a:cubicBezTo>
                  <a:pt x="1114" y="34732"/>
                  <a:pt x="232" y="32747"/>
                  <a:pt x="86" y="30703"/>
                </a:cubicBezTo>
                <a:lnTo>
                  <a:pt x="86" y="30703"/>
                </a:lnTo>
                <a:cubicBezTo>
                  <a:pt x="267" y="33758"/>
                  <a:pt x="2058" y="36659"/>
                  <a:pt x="5055" y="37858"/>
                </a:cubicBezTo>
                <a:cubicBezTo>
                  <a:pt x="5954" y="38218"/>
                  <a:pt x="6811" y="38322"/>
                  <a:pt x="7662" y="38322"/>
                </a:cubicBezTo>
                <a:cubicBezTo>
                  <a:pt x="8837" y="38322"/>
                  <a:pt x="10002" y="38123"/>
                  <a:pt x="11255" y="38123"/>
                </a:cubicBezTo>
                <a:cubicBezTo>
                  <a:pt x="11396" y="38123"/>
                  <a:pt x="11538" y="38126"/>
                  <a:pt x="11681" y="38132"/>
                </a:cubicBezTo>
                <a:cubicBezTo>
                  <a:pt x="14204" y="38253"/>
                  <a:pt x="14629" y="40442"/>
                  <a:pt x="13748" y="42508"/>
                </a:cubicBezTo>
                <a:cubicBezTo>
                  <a:pt x="13109" y="44028"/>
                  <a:pt x="11954" y="45244"/>
                  <a:pt x="11042" y="46612"/>
                </a:cubicBezTo>
                <a:cubicBezTo>
                  <a:pt x="9979" y="48284"/>
                  <a:pt x="9249" y="50503"/>
                  <a:pt x="10739" y="52174"/>
                </a:cubicBezTo>
                <a:cubicBezTo>
                  <a:pt x="12350" y="53968"/>
                  <a:pt x="15298" y="54424"/>
                  <a:pt x="17456" y="55001"/>
                </a:cubicBezTo>
                <a:cubicBezTo>
                  <a:pt x="18633" y="55314"/>
                  <a:pt x="20299" y="55938"/>
                  <a:pt x="21769" y="55938"/>
                </a:cubicBezTo>
                <a:cubicBezTo>
                  <a:pt x="22728" y="55938"/>
                  <a:pt x="23604" y="55672"/>
                  <a:pt x="24204" y="54879"/>
                </a:cubicBezTo>
                <a:cubicBezTo>
                  <a:pt x="26058" y="52448"/>
                  <a:pt x="26271" y="48162"/>
                  <a:pt x="26332" y="45244"/>
                </a:cubicBezTo>
                <a:cubicBezTo>
                  <a:pt x="26423" y="37250"/>
                  <a:pt x="23657" y="29621"/>
                  <a:pt x="23170" y="21718"/>
                </a:cubicBezTo>
                <a:cubicBezTo>
                  <a:pt x="22927" y="17888"/>
                  <a:pt x="23231" y="13997"/>
                  <a:pt x="24599" y="10441"/>
                </a:cubicBezTo>
                <a:cubicBezTo>
                  <a:pt x="26028" y="6794"/>
                  <a:pt x="28672" y="2751"/>
                  <a:pt x="32198" y="806"/>
                </a:cubicBezTo>
                <a:cubicBezTo>
                  <a:pt x="32943" y="401"/>
                  <a:pt x="33570" y="226"/>
                  <a:pt x="34100" y="226"/>
                </a:cubicBezTo>
                <a:cubicBezTo>
                  <a:pt x="36599" y="226"/>
                  <a:pt x="36932" y="4120"/>
                  <a:pt x="37183" y="6277"/>
                </a:cubicBezTo>
                <a:cubicBezTo>
                  <a:pt x="37426" y="8496"/>
                  <a:pt x="37608" y="10745"/>
                  <a:pt x="37730" y="12934"/>
                </a:cubicBezTo>
                <a:cubicBezTo>
                  <a:pt x="37973" y="17614"/>
                  <a:pt x="38064" y="22295"/>
                  <a:pt x="38095" y="26946"/>
                </a:cubicBezTo>
                <a:cubicBezTo>
                  <a:pt x="38125" y="31505"/>
                  <a:pt x="38216" y="36065"/>
                  <a:pt x="38338" y="40624"/>
                </a:cubicBezTo>
                <a:cubicBezTo>
                  <a:pt x="38399" y="43147"/>
                  <a:pt x="38520" y="45639"/>
                  <a:pt x="39159" y="48071"/>
                </a:cubicBezTo>
                <a:cubicBezTo>
                  <a:pt x="39706" y="50138"/>
                  <a:pt x="40678" y="52296"/>
                  <a:pt x="42624" y="53360"/>
                </a:cubicBezTo>
                <a:cubicBezTo>
                  <a:pt x="43475" y="53828"/>
                  <a:pt x="44436" y="54072"/>
                  <a:pt x="45383" y="54072"/>
                </a:cubicBezTo>
                <a:cubicBezTo>
                  <a:pt x="46770" y="54072"/>
                  <a:pt x="48128" y="53550"/>
                  <a:pt x="49068" y="52448"/>
                </a:cubicBezTo>
                <a:cubicBezTo>
                  <a:pt x="49112" y="52425"/>
                  <a:pt x="49075" y="52354"/>
                  <a:pt x="49040" y="52354"/>
                </a:cubicBezTo>
                <a:cubicBezTo>
                  <a:pt x="49027" y="52354"/>
                  <a:pt x="49015" y="52363"/>
                  <a:pt x="49007" y="52387"/>
                </a:cubicBezTo>
                <a:cubicBezTo>
                  <a:pt x="48062" y="53475"/>
                  <a:pt x="46821" y="53947"/>
                  <a:pt x="45556" y="53947"/>
                </a:cubicBezTo>
                <a:cubicBezTo>
                  <a:pt x="43605" y="53947"/>
                  <a:pt x="41596" y="52825"/>
                  <a:pt x="40526" y="51110"/>
                </a:cubicBezTo>
                <a:cubicBezTo>
                  <a:pt x="39250" y="48983"/>
                  <a:pt x="38855" y="46369"/>
                  <a:pt x="38642" y="43937"/>
                </a:cubicBezTo>
                <a:cubicBezTo>
                  <a:pt x="38034" y="36946"/>
                  <a:pt x="38277" y="29894"/>
                  <a:pt x="38125" y="22843"/>
                </a:cubicBezTo>
                <a:cubicBezTo>
                  <a:pt x="38064" y="18526"/>
                  <a:pt x="37943" y="14241"/>
                  <a:pt x="37608" y="9894"/>
                </a:cubicBezTo>
                <a:cubicBezTo>
                  <a:pt x="37456" y="7918"/>
                  <a:pt x="37274" y="5943"/>
                  <a:pt x="37000" y="3967"/>
                </a:cubicBezTo>
                <a:cubicBezTo>
                  <a:pt x="36848" y="2873"/>
                  <a:pt x="36666" y="1566"/>
                  <a:pt x="35845" y="745"/>
                </a:cubicBezTo>
                <a:cubicBezTo>
                  <a:pt x="35312" y="212"/>
                  <a:pt x="34722" y="1"/>
                  <a:pt x="34117" y="1"/>
                </a:cubicBezTo>
                <a:close/>
              </a:path>
            </a:pathLst>
          </a:custGeom>
          <a:solidFill>
            <a:schemeClr val="lt2"/>
          </a:solid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2242" name="Google Shape;2242;p74"/>
          <p:cNvGrpSpPr/>
          <p:nvPr/>
        </p:nvGrpSpPr>
        <p:grpSpPr>
          <a:xfrm rot="-3625297">
            <a:off x="-395253" y="3989829"/>
            <a:ext cx="1143407" cy="1365753"/>
            <a:chOff x="2641650" y="1052550"/>
            <a:chExt cx="778700" cy="930125"/>
          </a:xfrm>
        </p:grpSpPr>
        <p:sp>
          <p:nvSpPr>
            <p:cNvPr id="2243" name="Google Shape;2243;p74"/>
            <p:cNvSpPr/>
            <p:nvPr/>
          </p:nvSpPr>
          <p:spPr>
            <a:xfrm>
              <a:off x="2922825" y="1529950"/>
              <a:ext cx="86650" cy="84575"/>
            </a:xfrm>
            <a:custGeom>
              <a:avLst/>
              <a:gdLst/>
              <a:ahLst/>
              <a:cxnLst/>
              <a:rect l="l" t="t" r="r" b="b"/>
              <a:pathLst>
                <a:path w="3466" h="3383" extrusionOk="0">
                  <a:moveTo>
                    <a:pt x="1733" y="0"/>
                  </a:moveTo>
                  <a:cubicBezTo>
                    <a:pt x="1451" y="0"/>
                    <a:pt x="1170" y="76"/>
                    <a:pt x="912" y="183"/>
                  </a:cubicBezTo>
                  <a:cubicBezTo>
                    <a:pt x="274" y="456"/>
                    <a:pt x="0" y="1216"/>
                    <a:pt x="30" y="1855"/>
                  </a:cubicBezTo>
                  <a:cubicBezTo>
                    <a:pt x="137" y="2736"/>
                    <a:pt x="877" y="3382"/>
                    <a:pt x="1715" y="3382"/>
                  </a:cubicBezTo>
                  <a:cubicBezTo>
                    <a:pt x="1831" y="3382"/>
                    <a:pt x="1949" y="3370"/>
                    <a:pt x="2067" y="3344"/>
                  </a:cubicBezTo>
                  <a:cubicBezTo>
                    <a:pt x="2979" y="3101"/>
                    <a:pt x="3465" y="2189"/>
                    <a:pt x="3313" y="1338"/>
                  </a:cubicBezTo>
                  <a:cubicBezTo>
                    <a:pt x="3252" y="882"/>
                    <a:pt x="2918" y="517"/>
                    <a:pt x="2553" y="274"/>
                  </a:cubicBezTo>
                  <a:cubicBezTo>
                    <a:pt x="2295" y="76"/>
                    <a:pt x="2014" y="0"/>
                    <a:pt x="17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44" name="Google Shape;2244;p74"/>
            <p:cNvSpPr/>
            <p:nvPr/>
          </p:nvSpPr>
          <p:spPr>
            <a:xfrm>
              <a:off x="3085075" y="1594825"/>
              <a:ext cx="89575" cy="63675"/>
            </a:xfrm>
            <a:custGeom>
              <a:avLst/>
              <a:gdLst/>
              <a:ahLst/>
              <a:cxnLst/>
              <a:rect l="l" t="t" r="r" b="b"/>
              <a:pathLst>
                <a:path w="3583" h="2547" extrusionOk="0">
                  <a:moveTo>
                    <a:pt x="1728" y="1"/>
                  </a:moveTo>
                  <a:cubicBezTo>
                    <a:pt x="1448" y="1"/>
                    <a:pt x="1158" y="105"/>
                    <a:pt x="896" y="354"/>
                  </a:cubicBezTo>
                  <a:cubicBezTo>
                    <a:pt x="1" y="1249"/>
                    <a:pt x="841" y="2546"/>
                    <a:pt x="1816" y="2546"/>
                  </a:cubicBezTo>
                  <a:cubicBezTo>
                    <a:pt x="2098" y="2546"/>
                    <a:pt x="2393" y="2437"/>
                    <a:pt x="2659" y="2178"/>
                  </a:cubicBezTo>
                  <a:cubicBezTo>
                    <a:pt x="3583" y="1301"/>
                    <a:pt x="2717" y="1"/>
                    <a:pt x="172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45" name="Google Shape;2245;p74"/>
            <p:cNvSpPr/>
            <p:nvPr/>
          </p:nvSpPr>
          <p:spPr>
            <a:xfrm>
              <a:off x="2987175" y="1706400"/>
              <a:ext cx="80400" cy="56325"/>
            </a:xfrm>
            <a:custGeom>
              <a:avLst/>
              <a:gdLst/>
              <a:ahLst/>
              <a:cxnLst/>
              <a:rect l="l" t="t" r="r" b="b"/>
              <a:pathLst>
                <a:path w="3216" h="2253" extrusionOk="0">
                  <a:moveTo>
                    <a:pt x="1553" y="1"/>
                  </a:moveTo>
                  <a:cubicBezTo>
                    <a:pt x="1311" y="1"/>
                    <a:pt x="1059" y="89"/>
                    <a:pt x="830" y="298"/>
                  </a:cubicBezTo>
                  <a:cubicBezTo>
                    <a:pt x="0" y="1081"/>
                    <a:pt x="762" y="2253"/>
                    <a:pt x="1642" y="2253"/>
                  </a:cubicBezTo>
                  <a:cubicBezTo>
                    <a:pt x="1890" y="2253"/>
                    <a:pt x="2147" y="2160"/>
                    <a:pt x="2381" y="1940"/>
                  </a:cubicBezTo>
                  <a:cubicBezTo>
                    <a:pt x="3216" y="1176"/>
                    <a:pt x="2440" y="1"/>
                    <a:pt x="155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46" name="Google Shape;2246;p74"/>
            <p:cNvSpPr/>
            <p:nvPr/>
          </p:nvSpPr>
          <p:spPr>
            <a:xfrm>
              <a:off x="2711500" y="1658375"/>
              <a:ext cx="79875" cy="67600"/>
            </a:xfrm>
            <a:custGeom>
              <a:avLst/>
              <a:gdLst/>
              <a:ahLst/>
              <a:cxnLst/>
              <a:rect l="l" t="t" r="r" b="b"/>
              <a:pathLst>
                <a:path w="3195" h="2704" extrusionOk="0">
                  <a:moveTo>
                    <a:pt x="1352" y="0"/>
                  </a:moveTo>
                  <a:cubicBezTo>
                    <a:pt x="1059" y="0"/>
                    <a:pt x="763" y="107"/>
                    <a:pt x="581" y="304"/>
                  </a:cubicBezTo>
                  <a:cubicBezTo>
                    <a:pt x="505" y="369"/>
                    <a:pt x="449" y="433"/>
                    <a:pt x="403" y="501"/>
                  </a:cubicBezTo>
                  <a:lnTo>
                    <a:pt x="403" y="501"/>
                  </a:lnTo>
                  <a:cubicBezTo>
                    <a:pt x="126" y="879"/>
                    <a:pt x="0" y="1470"/>
                    <a:pt x="277" y="1885"/>
                  </a:cubicBezTo>
                  <a:cubicBezTo>
                    <a:pt x="606" y="2415"/>
                    <a:pt x="1089" y="2703"/>
                    <a:pt x="1607" y="2703"/>
                  </a:cubicBezTo>
                  <a:cubicBezTo>
                    <a:pt x="1950" y="2703"/>
                    <a:pt x="2308" y="2577"/>
                    <a:pt x="2647" y="2310"/>
                  </a:cubicBezTo>
                  <a:cubicBezTo>
                    <a:pt x="3195" y="1885"/>
                    <a:pt x="3164" y="943"/>
                    <a:pt x="2708" y="517"/>
                  </a:cubicBezTo>
                  <a:cubicBezTo>
                    <a:pt x="2469" y="305"/>
                    <a:pt x="2184" y="168"/>
                    <a:pt x="1898" y="124"/>
                  </a:cubicBezTo>
                  <a:lnTo>
                    <a:pt x="1898" y="124"/>
                  </a:lnTo>
                  <a:cubicBezTo>
                    <a:pt x="1828" y="91"/>
                    <a:pt x="1754" y="66"/>
                    <a:pt x="1678" y="48"/>
                  </a:cubicBezTo>
                  <a:lnTo>
                    <a:pt x="1678" y="48"/>
                  </a:lnTo>
                  <a:cubicBezTo>
                    <a:pt x="1574" y="16"/>
                    <a:pt x="1463" y="0"/>
                    <a:pt x="135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47" name="Google Shape;2247;p74"/>
            <p:cNvSpPr/>
            <p:nvPr/>
          </p:nvSpPr>
          <p:spPr>
            <a:xfrm>
              <a:off x="2812250" y="1404200"/>
              <a:ext cx="72650" cy="51550"/>
            </a:xfrm>
            <a:custGeom>
              <a:avLst/>
              <a:gdLst/>
              <a:ahLst/>
              <a:cxnLst/>
              <a:rect l="l" t="t" r="r" b="b"/>
              <a:pathLst>
                <a:path w="2906" h="2062" extrusionOk="0">
                  <a:moveTo>
                    <a:pt x="1443" y="0"/>
                  </a:moveTo>
                  <a:cubicBezTo>
                    <a:pt x="1218" y="0"/>
                    <a:pt x="986" y="85"/>
                    <a:pt x="776" y="289"/>
                  </a:cubicBezTo>
                  <a:cubicBezTo>
                    <a:pt x="0" y="993"/>
                    <a:pt x="696" y="2061"/>
                    <a:pt x="1486" y="2061"/>
                  </a:cubicBezTo>
                  <a:cubicBezTo>
                    <a:pt x="1719" y="2061"/>
                    <a:pt x="1960" y="1969"/>
                    <a:pt x="2174" y="1748"/>
                  </a:cubicBezTo>
                  <a:cubicBezTo>
                    <a:pt x="2906" y="1039"/>
                    <a:pt x="2225" y="0"/>
                    <a:pt x="14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48" name="Google Shape;2248;p74"/>
            <p:cNvSpPr/>
            <p:nvPr/>
          </p:nvSpPr>
          <p:spPr>
            <a:xfrm>
              <a:off x="3030100" y="1453050"/>
              <a:ext cx="78900" cy="67150"/>
            </a:xfrm>
            <a:custGeom>
              <a:avLst/>
              <a:gdLst/>
              <a:ahLst/>
              <a:cxnLst/>
              <a:rect l="l" t="t" r="r" b="b"/>
              <a:pathLst>
                <a:path w="3156" h="2686" extrusionOk="0">
                  <a:moveTo>
                    <a:pt x="1914" y="0"/>
                  </a:moveTo>
                  <a:cubicBezTo>
                    <a:pt x="1668" y="0"/>
                    <a:pt x="1424" y="80"/>
                    <a:pt x="1241" y="250"/>
                  </a:cubicBezTo>
                  <a:cubicBezTo>
                    <a:pt x="815" y="706"/>
                    <a:pt x="299" y="1131"/>
                    <a:pt x="116" y="1739"/>
                  </a:cubicBezTo>
                  <a:cubicBezTo>
                    <a:pt x="1" y="2144"/>
                    <a:pt x="297" y="2686"/>
                    <a:pt x="719" y="2686"/>
                  </a:cubicBezTo>
                  <a:cubicBezTo>
                    <a:pt x="741" y="2686"/>
                    <a:pt x="763" y="2684"/>
                    <a:pt x="785" y="2681"/>
                  </a:cubicBezTo>
                  <a:cubicBezTo>
                    <a:pt x="1423" y="2620"/>
                    <a:pt x="1879" y="2286"/>
                    <a:pt x="2426" y="1921"/>
                  </a:cubicBezTo>
                  <a:cubicBezTo>
                    <a:pt x="2943" y="1587"/>
                    <a:pt x="3156" y="949"/>
                    <a:pt x="2761" y="402"/>
                  </a:cubicBezTo>
                  <a:cubicBezTo>
                    <a:pt x="2570" y="141"/>
                    <a:pt x="2241" y="0"/>
                    <a:pt x="19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49" name="Google Shape;2249;p74"/>
            <p:cNvSpPr/>
            <p:nvPr/>
          </p:nvSpPr>
          <p:spPr>
            <a:xfrm>
              <a:off x="2854850" y="1711625"/>
              <a:ext cx="59625" cy="42450"/>
            </a:xfrm>
            <a:custGeom>
              <a:avLst/>
              <a:gdLst/>
              <a:ahLst/>
              <a:cxnLst/>
              <a:rect l="l" t="t" r="r" b="b"/>
              <a:pathLst>
                <a:path w="2385" h="1698" extrusionOk="0">
                  <a:moveTo>
                    <a:pt x="1152" y="1"/>
                  </a:moveTo>
                  <a:cubicBezTo>
                    <a:pt x="963" y="1"/>
                    <a:pt x="767" y="72"/>
                    <a:pt x="591" y="241"/>
                  </a:cubicBezTo>
                  <a:cubicBezTo>
                    <a:pt x="1" y="832"/>
                    <a:pt x="548" y="1698"/>
                    <a:pt x="1193" y="1698"/>
                  </a:cubicBezTo>
                  <a:cubicBezTo>
                    <a:pt x="1377" y="1698"/>
                    <a:pt x="1570" y="1626"/>
                    <a:pt x="1746" y="1457"/>
                  </a:cubicBezTo>
                  <a:cubicBezTo>
                    <a:pt x="2384" y="866"/>
                    <a:pt x="1810" y="1"/>
                    <a:pt x="11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50" name="Google Shape;2250;p74"/>
            <p:cNvSpPr/>
            <p:nvPr/>
          </p:nvSpPr>
          <p:spPr>
            <a:xfrm>
              <a:off x="2664675" y="1516975"/>
              <a:ext cx="84725" cy="59250"/>
            </a:xfrm>
            <a:custGeom>
              <a:avLst/>
              <a:gdLst/>
              <a:ahLst/>
              <a:cxnLst/>
              <a:rect l="l" t="t" r="r" b="b"/>
              <a:pathLst>
                <a:path w="3389" h="2370" extrusionOk="0">
                  <a:moveTo>
                    <a:pt x="1680" y="0"/>
                  </a:moveTo>
                  <a:cubicBezTo>
                    <a:pt x="1418" y="0"/>
                    <a:pt x="1147" y="100"/>
                    <a:pt x="903" y="337"/>
                  </a:cubicBezTo>
                  <a:cubicBezTo>
                    <a:pt x="1" y="1121"/>
                    <a:pt x="825" y="2369"/>
                    <a:pt x="1750" y="2369"/>
                  </a:cubicBezTo>
                  <a:cubicBezTo>
                    <a:pt x="2009" y="2369"/>
                    <a:pt x="2275" y="2272"/>
                    <a:pt x="2514" y="2039"/>
                  </a:cubicBezTo>
                  <a:cubicBezTo>
                    <a:pt x="3388" y="1212"/>
                    <a:pt x="2592" y="0"/>
                    <a:pt x="168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51" name="Google Shape;2251;p74"/>
            <p:cNvSpPr/>
            <p:nvPr/>
          </p:nvSpPr>
          <p:spPr>
            <a:xfrm>
              <a:off x="3084675" y="1927225"/>
              <a:ext cx="60050" cy="55450"/>
            </a:xfrm>
            <a:custGeom>
              <a:avLst/>
              <a:gdLst/>
              <a:ahLst/>
              <a:cxnLst/>
              <a:rect l="l" t="t" r="r" b="b"/>
              <a:pathLst>
                <a:path w="2402" h="2218" extrusionOk="0">
                  <a:moveTo>
                    <a:pt x="1008" y="1"/>
                  </a:moveTo>
                  <a:cubicBezTo>
                    <a:pt x="854" y="1"/>
                    <a:pt x="698" y="48"/>
                    <a:pt x="547" y="158"/>
                  </a:cubicBezTo>
                  <a:cubicBezTo>
                    <a:pt x="91" y="553"/>
                    <a:pt x="0" y="1161"/>
                    <a:pt x="395" y="1556"/>
                  </a:cubicBezTo>
                  <a:lnTo>
                    <a:pt x="821" y="1952"/>
                  </a:lnTo>
                  <a:cubicBezTo>
                    <a:pt x="993" y="2123"/>
                    <a:pt x="1213" y="2218"/>
                    <a:pt x="1433" y="2218"/>
                  </a:cubicBezTo>
                  <a:cubicBezTo>
                    <a:pt x="1601" y="2218"/>
                    <a:pt x="1770" y="2162"/>
                    <a:pt x="1915" y="2043"/>
                  </a:cubicBezTo>
                  <a:cubicBezTo>
                    <a:pt x="2219" y="1800"/>
                    <a:pt x="2402" y="1313"/>
                    <a:pt x="2158" y="979"/>
                  </a:cubicBezTo>
                  <a:cubicBezTo>
                    <a:pt x="2067" y="827"/>
                    <a:pt x="1946" y="675"/>
                    <a:pt x="1824" y="462"/>
                  </a:cubicBezTo>
                  <a:cubicBezTo>
                    <a:pt x="1620" y="197"/>
                    <a:pt x="1321" y="1"/>
                    <a:pt x="100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52" name="Google Shape;2252;p74"/>
            <p:cNvSpPr/>
            <p:nvPr/>
          </p:nvSpPr>
          <p:spPr>
            <a:xfrm>
              <a:off x="3199500" y="1813800"/>
              <a:ext cx="53900" cy="37125"/>
            </a:xfrm>
            <a:custGeom>
              <a:avLst/>
              <a:gdLst/>
              <a:ahLst/>
              <a:cxnLst/>
              <a:rect l="l" t="t" r="r" b="b"/>
              <a:pathLst>
                <a:path w="2156" h="1485" extrusionOk="0">
                  <a:moveTo>
                    <a:pt x="1054" y="0"/>
                  </a:moveTo>
                  <a:cubicBezTo>
                    <a:pt x="893" y="0"/>
                    <a:pt x="726" y="59"/>
                    <a:pt x="575" y="197"/>
                  </a:cubicBezTo>
                  <a:cubicBezTo>
                    <a:pt x="0" y="699"/>
                    <a:pt x="519" y="1484"/>
                    <a:pt x="1121" y="1484"/>
                  </a:cubicBezTo>
                  <a:cubicBezTo>
                    <a:pt x="1284" y="1484"/>
                    <a:pt x="1453" y="1427"/>
                    <a:pt x="1608" y="1291"/>
                  </a:cubicBezTo>
                  <a:cubicBezTo>
                    <a:pt x="2156" y="767"/>
                    <a:pt x="1640" y="0"/>
                    <a:pt x="105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53" name="Google Shape;2253;p74"/>
            <p:cNvSpPr/>
            <p:nvPr/>
          </p:nvSpPr>
          <p:spPr>
            <a:xfrm>
              <a:off x="2914100" y="1844850"/>
              <a:ext cx="69925" cy="49850"/>
            </a:xfrm>
            <a:custGeom>
              <a:avLst/>
              <a:gdLst/>
              <a:ahLst/>
              <a:cxnLst/>
              <a:rect l="l" t="t" r="r" b="b"/>
              <a:pathLst>
                <a:path w="2797" h="1994" extrusionOk="0">
                  <a:moveTo>
                    <a:pt x="1339" y="1"/>
                  </a:moveTo>
                  <a:cubicBezTo>
                    <a:pt x="1128" y="1"/>
                    <a:pt x="910" y="78"/>
                    <a:pt x="714" y="262"/>
                  </a:cubicBezTo>
                  <a:cubicBezTo>
                    <a:pt x="1" y="951"/>
                    <a:pt x="682" y="1994"/>
                    <a:pt x="1449" y="1994"/>
                  </a:cubicBezTo>
                  <a:cubicBezTo>
                    <a:pt x="1663" y="1994"/>
                    <a:pt x="1883" y="1913"/>
                    <a:pt x="2082" y="1721"/>
                  </a:cubicBezTo>
                  <a:cubicBezTo>
                    <a:pt x="2797" y="1029"/>
                    <a:pt x="2109" y="1"/>
                    <a:pt x="133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54" name="Google Shape;2254;p74"/>
            <p:cNvSpPr/>
            <p:nvPr/>
          </p:nvSpPr>
          <p:spPr>
            <a:xfrm>
              <a:off x="2990125" y="1303025"/>
              <a:ext cx="76175" cy="54025"/>
            </a:xfrm>
            <a:custGeom>
              <a:avLst/>
              <a:gdLst/>
              <a:ahLst/>
              <a:cxnLst/>
              <a:rect l="l" t="t" r="r" b="b"/>
              <a:pathLst>
                <a:path w="3047" h="2161" extrusionOk="0">
                  <a:moveTo>
                    <a:pt x="1485" y="0"/>
                  </a:moveTo>
                  <a:cubicBezTo>
                    <a:pt x="1254" y="0"/>
                    <a:pt x="1016" y="87"/>
                    <a:pt x="804" y="293"/>
                  </a:cubicBezTo>
                  <a:cubicBezTo>
                    <a:pt x="1" y="1025"/>
                    <a:pt x="720" y="2161"/>
                    <a:pt x="1552" y="2161"/>
                  </a:cubicBezTo>
                  <a:cubicBezTo>
                    <a:pt x="1791" y="2161"/>
                    <a:pt x="2039" y="2067"/>
                    <a:pt x="2263" y="1843"/>
                  </a:cubicBezTo>
                  <a:cubicBezTo>
                    <a:pt x="3046" y="1107"/>
                    <a:pt x="2309" y="0"/>
                    <a:pt x="148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55" name="Google Shape;2255;p74"/>
            <p:cNvSpPr/>
            <p:nvPr/>
          </p:nvSpPr>
          <p:spPr>
            <a:xfrm>
              <a:off x="3220200" y="1557425"/>
              <a:ext cx="86350" cy="60875"/>
            </a:xfrm>
            <a:custGeom>
              <a:avLst/>
              <a:gdLst/>
              <a:ahLst/>
              <a:cxnLst/>
              <a:rect l="l" t="t" r="r" b="b"/>
              <a:pathLst>
                <a:path w="3454" h="2435" extrusionOk="0">
                  <a:moveTo>
                    <a:pt x="1680" y="1"/>
                  </a:moveTo>
                  <a:cubicBezTo>
                    <a:pt x="1417" y="1"/>
                    <a:pt x="1146" y="98"/>
                    <a:pt x="902" y="330"/>
                  </a:cubicBezTo>
                  <a:cubicBezTo>
                    <a:pt x="0" y="1160"/>
                    <a:pt x="820" y="2434"/>
                    <a:pt x="1773" y="2434"/>
                  </a:cubicBezTo>
                  <a:cubicBezTo>
                    <a:pt x="2041" y="2434"/>
                    <a:pt x="2320" y="2333"/>
                    <a:pt x="2573" y="2093"/>
                  </a:cubicBezTo>
                  <a:cubicBezTo>
                    <a:pt x="3453" y="1261"/>
                    <a:pt x="2622" y="1"/>
                    <a:pt x="168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56" name="Google Shape;2256;p74"/>
            <p:cNvSpPr/>
            <p:nvPr/>
          </p:nvSpPr>
          <p:spPr>
            <a:xfrm>
              <a:off x="2840750" y="1546550"/>
              <a:ext cx="42525" cy="30300"/>
            </a:xfrm>
            <a:custGeom>
              <a:avLst/>
              <a:gdLst/>
              <a:ahLst/>
              <a:cxnLst/>
              <a:rect l="l" t="t" r="r" b="b"/>
              <a:pathLst>
                <a:path w="1701" h="1212" extrusionOk="0">
                  <a:moveTo>
                    <a:pt x="813" y="0"/>
                  </a:moveTo>
                  <a:cubicBezTo>
                    <a:pt x="684" y="0"/>
                    <a:pt x="549" y="47"/>
                    <a:pt x="426" y="157"/>
                  </a:cubicBezTo>
                  <a:cubicBezTo>
                    <a:pt x="0" y="583"/>
                    <a:pt x="403" y="1211"/>
                    <a:pt x="860" y="1211"/>
                  </a:cubicBezTo>
                  <a:cubicBezTo>
                    <a:pt x="990" y="1211"/>
                    <a:pt x="1125" y="1160"/>
                    <a:pt x="1247" y="1039"/>
                  </a:cubicBezTo>
                  <a:cubicBezTo>
                    <a:pt x="1701" y="632"/>
                    <a:pt x="1290" y="0"/>
                    <a:pt x="81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57" name="Google Shape;2257;p74"/>
            <p:cNvSpPr/>
            <p:nvPr/>
          </p:nvSpPr>
          <p:spPr>
            <a:xfrm>
              <a:off x="2641650" y="1300600"/>
              <a:ext cx="69175" cy="64875"/>
            </a:xfrm>
            <a:custGeom>
              <a:avLst/>
              <a:gdLst/>
              <a:ahLst/>
              <a:cxnLst/>
              <a:rect l="l" t="t" r="r" b="b"/>
              <a:pathLst>
                <a:path w="2767" h="2595" extrusionOk="0">
                  <a:moveTo>
                    <a:pt x="1065" y="0"/>
                  </a:moveTo>
                  <a:cubicBezTo>
                    <a:pt x="867" y="0"/>
                    <a:pt x="670" y="59"/>
                    <a:pt x="487" y="208"/>
                  </a:cubicBezTo>
                  <a:cubicBezTo>
                    <a:pt x="31" y="542"/>
                    <a:pt x="1" y="1150"/>
                    <a:pt x="183" y="1636"/>
                  </a:cubicBezTo>
                  <a:cubicBezTo>
                    <a:pt x="393" y="2202"/>
                    <a:pt x="848" y="2594"/>
                    <a:pt x="1349" y="2594"/>
                  </a:cubicBezTo>
                  <a:cubicBezTo>
                    <a:pt x="1575" y="2594"/>
                    <a:pt x="1811" y="2515"/>
                    <a:pt x="2037" y="2335"/>
                  </a:cubicBezTo>
                  <a:cubicBezTo>
                    <a:pt x="2767" y="1849"/>
                    <a:pt x="2736" y="785"/>
                    <a:pt x="2007" y="329"/>
                  </a:cubicBezTo>
                  <a:cubicBezTo>
                    <a:pt x="1723" y="159"/>
                    <a:pt x="1392" y="0"/>
                    <a:pt x="106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58" name="Google Shape;2258;p74"/>
            <p:cNvSpPr/>
            <p:nvPr/>
          </p:nvSpPr>
          <p:spPr>
            <a:xfrm>
              <a:off x="2824675" y="1103425"/>
              <a:ext cx="80925" cy="56350"/>
            </a:xfrm>
            <a:custGeom>
              <a:avLst/>
              <a:gdLst/>
              <a:ahLst/>
              <a:cxnLst/>
              <a:rect l="l" t="t" r="r" b="b"/>
              <a:pathLst>
                <a:path w="3237" h="2254" extrusionOk="0">
                  <a:moveTo>
                    <a:pt x="1569" y="0"/>
                  </a:moveTo>
                  <a:cubicBezTo>
                    <a:pt x="1319" y="0"/>
                    <a:pt x="1060" y="93"/>
                    <a:pt x="826" y="313"/>
                  </a:cubicBezTo>
                  <a:cubicBezTo>
                    <a:pt x="0" y="1091"/>
                    <a:pt x="766" y="2254"/>
                    <a:pt x="1648" y="2254"/>
                  </a:cubicBezTo>
                  <a:cubicBezTo>
                    <a:pt x="1903" y="2254"/>
                    <a:pt x="2168" y="2156"/>
                    <a:pt x="2406" y="1924"/>
                  </a:cubicBezTo>
                  <a:cubicBezTo>
                    <a:pt x="3236" y="1166"/>
                    <a:pt x="2457" y="0"/>
                    <a:pt x="15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59" name="Google Shape;2259;p74"/>
            <p:cNvSpPr/>
            <p:nvPr/>
          </p:nvSpPr>
          <p:spPr>
            <a:xfrm>
              <a:off x="2806825" y="1305425"/>
              <a:ext cx="53125" cy="37600"/>
            </a:xfrm>
            <a:custGeom>
              <a:avLst/>
              <a:gdLst/>
              <a:ahLst/>
              <a:cxnLst/>
              <a:rect l="l" t="t" r="r" b="b"/>
              <a:pathLst>
                <a:path w="2125" h="1504" extrusionOk="0">
                  <a:moveTo>
                    <a:pt x="1031" y="1"/>
                  </a:moveTo>
                  <a:cubicBezTo>
                    <a:pt x="873" y="1"/>
                    <a:pt x="712" y="59"/>
                    <a:pt x="567" y="197"/>
                  </a:cubicBezTo>
                  <a:cubicBezTo>
                    <a:pt x="0" y="740"/>
                    <a:pt x="498" y="1503"/>
                    <a:pt x="1090" y="1503"/>
                  </a:cubicBezTo>
                  <a:cubicBezTo>
                    <a:pt x="1260" y="1503"/>
                    <a:pt x="1438" y="1441"/>
                    <a:pt x="1600" y="1291"/>
                  </a:cubicBezTo>
                  <a:cubicBezTo>
                    <a:pt x="2124" y="767"/>
                    <a:pt x="1603" y="1"/>
                    <a:pt x="10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60" name="Google Shape;2260;p74"/>
            <p:cNvSpPr/>
            <p:nvPr/>
          </p:nvSpPr>
          <p:spPr>
            <a:xfrm>
              <a:off x="3298875" y="1915225"/>
              <a:ext cx="92900" cy="65575"/>
            </a:xfrm>
            <a:custGeom>
              <a:avLst/>
              <a:gdLst/>
              <a:ahLst/>
              <a:cxnLst/>
              <a:rect l="l" t="t" r="r" b="b"/>
              <a:pathLst>
                <a:path w="3716" h="2623" extrusionOk="0">
                  <a:moveTo>
                    <a:pt x="1818" y="0"/>
                  </a:moveTo>
                  <a:cubicBezTo>
                    <a:pt x="1527" y="0"/>
                    <a:pt x="1223" y="108"/>
                    <a:pt x="946" y="365"/>
                  </a:cubicBezTo>
                  <a:cubicBezTo>
                    <a:pt x="0" y="1264"/>
                    <a:pt x="895" y="2623"/>
                    <a:pt x="1911" y="2623"/>
                  </a:cubicBezTo>
                  <a:cubicBezTo>
                    <a:pt x="2201" y="2623"/>
                    <a:pt x="2500" y="2512"/>
                    <a:pt x="2770" y="2249"/>
                  </a:cubicBezTo>
                  <a:cubicBezTo>
                    <a:pt x="3716" y="1327"/>
                    <a:pt x="2840" y="0"/>
                    <a:pt x="18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61" name="Google Shape;2261;p74"/>
            <p:cNvSpPr/>
            <p:nvPr/>
          </p:nvSpPr>
          <p:spPr>
            <a:xfrm>
              <a:off x="3352825" y="1772100"/>
              <a:ext cx="67525" cy="47275"/>
            </a:xfrm>
            <a:custGeom>
              <a:avLst/>
              <a:gdLst/>
              <a:ahLst/>
              <a:cxnLst/>
              <a:rect l="l" t="t" r="r" b="b"/>
              <a:pathLst>
                <a:path w="2701" h="1891" extrusionOk="0">
                  <a:moveTo>
                    <a:pt x="1325" y="1"/>
                  </a:moveTo>
                  <a:cubicBezTo>
                    <a:pt x="1124" y="1"/>
                    <a:pt x="918" y="76"/>
                    <a:pt x="733" y="254"/>
                  </a:cubicBezTo>
                  <a:cubicBezTo>
                    <a:pt x="1" y="916"/>
                    <a:pt x="628" y="1890"/>
                    <a:pt x="1373" y="1890"/>
                  </a:cubicBezTo>
                  <a:cubicBezTo>
                    <a:pt x="1585" y="1890"/>
                    <a:pt x="1807" y="1811"/>
                    <a:pt x="2010" y="1622"/>
                  </a:cubicBezTo>
                  <a:cubicBezTo>
                    <a:pt x="2700" y="979"/>
                    <a:pt x="2049" y="1"/>
                    <a:pt x="132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62" name="Google Shape;2262;p74"/>
            <p:cNvSpPr/>
            <p:nvPr/>
          </p:nvSpPr>
          <p:spPr>
            <a:xfrm>
              <a:off x="3105175" y="1300600"/>
              <a:ext cx="81450" cy="56650"/>
            </a:xfrm>
            <a:custGeom>
              <a:avLst/>
              <a:gdLst/>
              <a:ahLst/>
              <a:cxnLst/>
              <a:rect l="l" t="t" r="r" b="b"/>
              <a:pathLst>
                <a:path w="3258" h="2266" extrusionOk="0">
                  <a:moveTo>
                    <a:pt x="1610" y="0"/>
                  </a:moveTo>
                  <a:cubicBezTo>
                    <a:pt x="1355" y="0"/>
                    <a:pt x="1091" y="97"/>
                    <a:pt x="852" y="329"/>
                  </a:cubicBezTo>
                  <a:cubicBezTo>
                    <a:pt x="1" y="1086"/>
                    <a:pt x="768" y="2266"/>
                    <a:pt x="1666" y="2266"/>
                  </a:cubicBezTo>
                  <a:cubicBezTo>
                    <a:pt x="1923" y="2266"/>
                    <a:pt x="2190" y="2170"/>
                    <a:pt x="2433" y="1940"/>
                  </a:cubicBezTo>
                  <a:cubicBezTo>
                    <a:pt x="3258" y="1162"/>
                    <a:pt x="2492" y="0"/>
                    <a:pt x="16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63" name="Google Shape;2263;p74"/>
            <p:cNvSpPr/>
            <p:nvPr/>
          </p:nvSpPr>
          <p:spPr>
            <a:xfrm>
              <a:off x="2950725" y="1052550"/>
              <a:ext cx="73825" cy="52075"/>
            </a:xfrm>
            <a:custGeom>
              <a:avLst/>
              <a:gdLst/>
              <a:ahLst/>
              <a:cxnLst/>
              <a:rect l="l" t="t" r="r" b="b"/>
              <a:pathLst>
                <a:path w="2953" h="2083" extrusionOk="0">
                  <a:moveTo>
                    <a:pt x="1410" y="0"/>
                  </a:moveTo>
                  <a:cubicBezTo>
                    <a:pt x="1183" y="0"/>
                    <a:pt x="949" y="84"/>
                    <a:pt x="738" y="282"/>
                  </a:cubicBezTo>
                  <a:cubicBezTo>
                    <a:pt x="0" y="996"/>
                    <a:pt x="716" y="2083"/>
                    <a:pt x="1514" y="2083"/>
                  </a:cubicBezTo>
                  <a:cubicBezTo>
                    <a:pt x="1735" y="2083"/>
                    <a:pt x="1962" y="1999"/>
                    <a:pt x="2167" y="1801"/>
                  </a:cubicBezTo>
                  <a:cubicBezTo>
                    <a:pt x="2952" y="1087"/>
                    <a:pt x="2228" y="0"/>
                    <a:pt x="14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2264" name="Google Shape;2264;p74"/>
          <p:cNvSpPr/>
          <p:nvPr/>
        </p:nvSpPr>
        <p:spPr>
          <a:xfrm rot="1669225">
            <a:off x="7409410" y="-807201"/>
            <a:ext cx="2828626" cy="1214344"/>
          </a:xfrm>
          <a:custGeom>
            <a:avLst/>
            <a:gdLst/>
            <a:ahLst/>
            <a:cxnLst/>
            <a:rect l="l" t="t" r="r" b="b"/>
            <a:pathLst>
              <a:path w="47783" h="47543" extrusionOk="0">
                <a:moveTo>
                  <a:pt x="23255" y="0"/>
                </a:moveTo>
                <a:cubicBezTo>
                  <a:pt x="19435" y="0"/>
                  <a:pt x="15641" y="1031"/>
                  <a:pt x="12615" y="3322"/>
                </a:cubicBezTo>
                <a:cubicBezTo>
                  <a:pt x="8086" y="6757"/>
                  <a:pt x="5837" y="12380"/>
                  <a:pt x="4560" y="17882"/>
                </a:cubicBezTo>
                <a:cubicBezTo>
                  <a:pt x="2949" y="24569"/>
                  <a:pt x="1" y="39128"/>
                  <a:pt x="4165" y="45329"/>
                </a:cubicBezTo>
                <a:cubicBezTo>
                  <a:pt x="5252" y="46941"/>
                  <a:pt x="6365" y="47543"/>
                  <a:pt x="7488" y="47543"/>
                </a:cubicBezTo>
                <a:cubicBezTo>
                  <a:pt x="10070" y="47543"/>
                  <a:pt x="12708" y="44365"/>
                  <a:pt x="15229" y="42989"/>
                </a:cubicBezTo>
                <a:cubicBezTo>
                  <a:pt x="21643" y="39432"/>
                  <a:pt x="29363" y="41226"/>
                  <a:pt x="35898" y="37001"/>
                </a:cubicBezTo>
                <a:cubicBezTo>
                  <a:pt x="41704" y="33232"/>
                  <a:pt x="46081" y="27092"/>
                  <a:pt x="47327" y="20192"/>
                </a:cubicBezTo>
                <a:cubicBezTo>
                  <a:pt x="47661" y="18368"/>
                  <a:pt x="47783" y="16484"/>
                  <a:pt x="47296" y="14690"/>
                </a:cubicBezTo>
                <a:cubicBezTo>
                  <a:pt x="46506" y="11833"/>
                  <a:pt x="44257" y="9645"/>
                  <a:pt x="41977" y="7790"/>
                </a:cubicBezTo>
                <a:cubicBezTo>
                  <a:pt x="37843" y="4447"/>
                  <a:pt x="33132" y="1590"/>
                  <a:pt x="27874" y="496"/>
                </a:cubicBezTo>
                <a:cubicBezTo>
                  <a:pt x="26363" y="171"/>
                  <a:pt x="24807" y="0"/>
                  <a:pt x="232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65" name="Google Shape;2265;p74"/>
          <p:cNvSpPr txBox="1">
            <a:spLocks noGrp="1"/>
          </p:cNvSpPr>
          <p:nvPr>
            <p:ph type="title"/>
          </p:nvPr>
        </p:nvSpPr>
        <p:spPr>
          <a:xfrm>
            <a:off x="1828800" y="356616"/>
            <a:ext cx="5486400" cy="588900"/>
          </a:xfrm>
          <a:prstGeom prst="rect">
            <a:avLst/>
          </a:prstGeom>
        </p:spPr>
        <p:txBody>
          <a:bodyPr spcFirstLastPara="1" wrap="square" lIns="0" tIns="0" rIns="0" bIns="0" anchor="t" anchorCtr="0">
            <a:noAutofit/>
          </a:bodyPr>
          <a:lstStyle>
            <a:lvl1pPr lvl="0" algn="ctr" rtl="0">
              <a:spcBef>
                <a:spcPts val="0"/>
              </a:spcBef>
              <a:spcAft>
                <a:spcPts val="0"/>
              </a:spcAft>
              <a:buClr>
                <a:srgbClr val="F9F0ED"/>
              </a:buClr>
              <a:buSzPts val="3600"/>
              <a:buNone/>
              <a:defRPr>
                <a:solidFill>
                  <a:srgbClr val="F9F0ED"/>
                </a:solidFill>
              </a:defRPr>
            </a:lvl1pPr>
            <a:lvl2pPr lvl="1" algn="ctr" rtl="0">
              <a:spcBef>
                <a:spcPts val="0"/>
              </a:spcBef>
              <a:spcAft>
                <a:spcPts val="0"/>
              </a:spcAft>
              <a:buClr>
                <a:srgbClr val="F9F0ED"/>
              </a:buClr>
              <a:buSzPts val="2800"/>
              <a:buNone/>
              <a:defRPr>
                <a:solidFill>
                  <a:srgbClr val="F9F0ED"/>
                </a:solidFill>
              </a:defRPr>
            </a:lvl2pPr>
            <a:lvl3pPr lvl="2" algn="ctr" rtl="0">
              <a:spcBef>
                <a:spcPts val="0"/>
              </a:spcBef>
              <a:spcAft>
                <a:spcPts val="0"/>
              </a:spcAft>
              <a:buClr>
                <a:srgbClr val="F9F0ED"/>
              </a:buClr>
              <a:buSzPts val="2800"/>
              <a:buNone/>
              <a:defRPr>
                <a:solidFill>
                  <a:srgbClr val="F9F0ED"/>
                </a:solidFill>
              </a:defRPr>
            </a:lvl3pPr>
            <a:lvl4pPr lvl="3" algn="ctr" rtl="0">
              <a:spcBef>
                <a:spcPts val="0"/>
              </a:spcBef>
              <a:spcAft>
                <a:spcPts val="0"/>
              </a:spcAft>
              <a:buClr>
                <a:srgbClr val="F9F0ED"/>
              </a:buClr>
              <a:buSzPts val="2800"/>
              <a:buNone/>
              <a:defRPr>
                <a:solidFill>
                  <a:srgbClr val="F9F0ED"/>
                </a:solidFill>
              </a:defRPr>
            </a:lvl4pPr>
            <a:lvl5pPr lvl="4" algn="ctr" rtl="0">
              <a:spcBef>
                <a:spcPts val="0"/>
              </a:spcBef>
              <a:spcAft>
                <a:spcPts val="0"/>
              </a:spcAft>
              <a:buClr>
                <a:srgbClr val="F9F0ED"/>
              </a:buClr>
              <a:buSzPts val="2800"/>
              <a:buNone/>
              <a:defRPr>
                <a:solidFill>
                  <a:srgbClr val="F9F0ED"/>
                </a:solidFill>
              </a:defRPr>
            </a:lvl5pPr>
            <a:lvl6pPr lvl="5" algn="ctr" rtl="0">
              <a:spcBef>
                <a:spcPts val="0"/>
              </a:spcBef>
              <a:spcAft>
                <a:spcPts val="0"/>
              </a:spcAft>
              <a:buClr>
                <a:srgbClr val="F9F0ED"/>
              </a:buClr>
              <a:buSzPts val="2800"/>
              <a:buNone/>
              <a:defRPr>
                <a:solidFill>
                  <a:srgbClr val="F9F0ED"/>
                </a:solidFill>
              </a:defRPr>
            </a:lvl6pPr>
            <a:lvl7pPr lvl="6" algn="ctr" rtl="0">
              <a:spcBef>
                <a:spcPts val="0"/>
              </a:spcBef>
              <a:spcAft>
                <a:spcPts val="0"/>
              </a:spcAft>
              <a:buClr>
                <a:srgbClr val="F9F0ED"/>
              </a:buClr>
              <a:buSzPts val="2800"/>
              <a:buNone/>
              <a:defRPr>
                <a:solidFill>
                  <a:srgbClr val="F9F0ED"/>
                </a:solidFill>
              </a:defRPr>
            </a:lvl7pPr>
            <a:lvl8pPr lvl="7" algn="ctr" rtl="0">
              <a:spcBef>
                <a:spcPts val="0"/>
              </a:spcBef>
              <a:spcAft>
                <a:spcPts val="0"/>
              </a:spcAft>
              <a:buClr>
                <a:srgbClr val="F9F0ED"/>
              </a:buClr>
              <a:buSzPts val="2800"/>
              <a:buNone/>
              <a:defRPr>
                <a:solidFill>
                  <a:srgbClr val="F9F0ED"/>
                </a:solidFill>
              </a:defRPr>
            </a:lvl8pPr>
            <a:lvl9pPr lvl="8" algn="ctr" rtl="0">
              <a:spcBef>
                <a:spcPts val="0"/>
              </a:spcBef>
              <a:spcAft>
                <a:spcPts val="0"/>
              </a:spcAft>
              <a:buClr>
                <a:srgbClr val="F9F0ED"/>
              </a:buClr>
              <a:buSzPts val="2800"/>
              <a:buNone/>
              <a:defRPr>
                <a:solidFill>
                  <a:srgbClr val="F9F0ED"/>
                </a:solidFill>
              </a:defRPr>
            </a:lvl9pPr>
          </a:lstStyle>
          <a:p>
            <a:endParaRPr/>
          </a:p>
        </p:txBody>
      </p:sp>
      <p:sp>
        <p:nvSpPr>
          <p:cNvPr id="2266" name="Google Shape;2266;p74"/>
          <p:cNvSpPr txBox="1">
            <a:spLocks noGrp="1"/>
          </p:cNvSpPr>
          <p:nvPr>
            <p:ph type="subTitle" idx="1"/>
          </p:nvPr>
        </p:nvSpPr>
        <p:spPr>
          <a:xfrm>
            <a:off x="1828800" y="1517904"/>
            <a:ext cx="5486400" cy="7173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Clr>
                <a:schemeClr val="lt2"/>
              </a:buClr>
              <a:buSzPts val="1600"/>
              <a:buNone/>
              <a:defRPr sz="1600">
                <a:solidFill>
                  <a:schemeClr val="lt2"/>
                </a:solidFill>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2267" name="Google Shape;2267;p74"/>
          <p:cNvSpPr txBox="1">
            <a:spLocks noGrp="1"/>
          </p:cNvSpPr>
          <p:nvPr>
            <p:ph type="subTitle" idx="2"/>
          </p:nvPr>
        </p:nvSpPr>
        <p:spPr>
          <a:xfrm>
            <a:off x="1828800" y="3191256"/>
            <a:ext cx="5486400" cy="278400"/>
          </a:xfrm>
          <a:prstGeom prst="rect">
            <a:avLst/>
          </a:prstGeom>
        </p:spPr>
        <p:txBody>
          <a:bodyPr spcFirstLastPara="1" wrap="square" lIns="0" tIns="0" rIns="0" bIns="0" anchor="t" anchorCtr="0">
            <a:noAutofit/>
          </a:bodyPr>
          <a:lstStyle>
            <a:lvl1pPr lvl="0" algn="ctr" rtl="0">
              <a:spcBef>
                <a:spcPts val="0"/>
              </a:spcBef>
              <a:spcAft>
                <a:spcPts val="0"/>
              </a:spcAft>
              <a:buClr>
                <a:schemeClr val="lt2"/>
              </a:buClr>
              <a:buSzPts val="1400"/>
              <a:buNone/>
              <a:defRPr>
                <a:solidFill>
                  <a:schemeClr val="lt2"/>
                </a:solidFill>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2268" name="Google Shape;2268;p74"/>
          <p:cNvSpPr txBox="1"/>
          <p:nvPr/>
        </p:nvSpPr>
        <p:spPr>
          <a:xfrm>
            <a:off x="2743200" y="3529584"/>
            <a:ext cx="3657600" cy="453900"/>
          </a:xfrm>
          <a:prstGeom prst="rect">
            <a:avLst/>
          </a:prstGeom>
          <a:noFill/>
          <a:ln>
            <a:noFill/>
          </a:ln>
        </p:spPr>
        <p:txBody>
          <a:bodyPr spcFirstLastPara="1" wrap="square" lIns="0" tIns="0" rIns="91425" bIns="0" anchor="t" anchorCtr="0">
            <a:noAutofit/>
          </a:bodyPr>
          <a:lstStyle/>
          <a:p>
            <a:pPr marL="0" lvl="0" indent="0" algn="ctr" rtl="0">
              <a:spcBef>
                <a:spcPts val="300"/>
              </a:spcBef>
              <a:spcAft>
                <a:spcPts val="0"/>
              </a:spcAft>
              <a:buClr>
                <a:srgbClr val="000000"/>
              </a:buClr>
              <a:buSzPts val="1100"/>
              <a:buFont typeface="Arial"/>
              <a:buNone/>
            </a:pPr>
            <a:r>
              <a:rPr lang="en" sz="1100" b="1" dirty="0">
                <a:solidFill>
                  <a:schemeClr val="lt2"/>
                </a:solidFill>
                <a:latin typeface="Open Sans"/>
                <a:ea typeface="Open Sans"/>
                <a:cs typeface="Open Sans"/>
                <a:sym typeface="Open Sans"/>
              </a:rPr>
              <a:t>Credits:</a:t>
            </a:r>
            <a:r>
              <a:rPr lang="en" sz="1100" dirty="0">
                <a:solidFill>
                  <a:schemeClr val="lt2"/>
                </a:solidFill>
                <a:latin typeface="Open Sans"/>
                <a:ea typeface="Open Sans"/>
                <a:cs typeface="Open Sans"/>
                <a:sym typeface="Open Sans"/>
              </a:rPr>
              <a:t> This presentation template was created by </a:t>
            </a:r>
            <a:r>
              <a:rPr lang="en" sz="1100" b="1" dirty="0">
                <a:solidFill>
                  <a:schemeClr val="lt2"/>
                </a:solidFill>
                <a:uFill>
                  <a:noFill/>
                </a:uFill>
                <a:latin typeface="Open Sans"/>
                <a:ea typeface="Open Sans"/>
                <a:cs typeface="Open Sans"/>
                <a:sym typeface="Open Sans"/>
                <a:hlinkClick r:id="rId2">
                  <a:extLst>
                    <a:ext uri="{A12FA001-AC4F-418D-AE19-62706E023703}">
                      <ahyp:hlinkClr xmlns:ahyp="http://schemas.microsoft.com/office/drawing/2018/hyperlinkcolor" val="tx"/>
                    </a:ext>
                  </a:extLst>
                </a:hlinkClick>
              </a:rPr>
              <a:t>Slidesgo</a:t>
            </a:r>
            <a:r>
              <a:rPr lang="en" sz="1100" dirty="0">
                <a:solidFill>
                  <a:schemeClr val="lt2"/>
                </a:solidFill>
                <a:latin typeface="Open Sans"/>
                <a:ea typeface="Open Sans"/>
                <a:cs typeface="Open Sans"/>
                <a:sym typeface="Open Sans"/>
              </a:rPr>
              <a:t>, including icons by </a:t>
            </a:r>
            <a:r>
              <a:rPr lang="en" sz="1100" b="1" dirty="0">
                <a:solidFill>
                  <a:schemeClr val="lt2"/>
                </a:solidFill>
                <a:uFill>
                  <a:noFill/>
                </a:uFill>
                <a:latin typeface="Open Sans"/>
                <a:ea typeface="Open Sans"/>
                <a:cs typeface="Open Sans"/>
                <a:sym typeface="Open Sans"/>
                <a:hlinkClick r:id="rId3">
                  <a:extLst>
                    <a:ext uri="{A12FA001-AC4F-418D-AE19-62706E023703}">
                      <ahyp:hlinkClr xmlns:ahyp="http://schemas.microsoft.com/office/drawing/2018/hyperlinkcolor" val="tx"/>
                    </a:ext>
                  </a:extLst>
                </a:hlinkClick>
              </a:rPr>
              <a:t>Flaticon</a:t>
            </a:r>
            <a:r>
              <a:rPr lang="en" sz="1100" dirty="0">
                <a:solidFill>
                  <a:schemeClr val="lt2"/>
                </a:solidFill>
                <a:latin typeface="Open Sans"/>
                <a:ea typeface="Open Sans"/>
                <a:cs typeface="Open Sans"/>
                <a:sym typeface="Open Sans"/>
              </a:rPr>
              <a:t>, and infographics &amp; images by </a:t>
            </a:r>
            <a:r>
              <a:rPr lang="en" sz="1100" b="1" dirty="0">
                <a:solidFill>
                  <a:schemeClr val="lt2"/>
                </a:solidFill>
                <a:uFill>
                  <a:noFill/>
                </a:uFill>
                <a:latin typeface="Open Sans"/>
                <a:ea typeface="Open Sans"/>
                <a:cs typeface="Open Sans"/>
                <a:sym typeface="Open Sans"/>
                <a:hlinkClick r:id="rId4">
                  <a:extLst>
                    <a:ext uri="{A12FA001-AC4F-418D-AE19-62706E023703}">
                      <ahyp:hlinkClr xmlns:ahyp="http://schemas.microsoft.com/office/drawing/2018/hyperlinkcolor" val="tx"/>
                    </a:ext>
                  </a:extLst>
                </a:hlinkClick>
              </a:rPr>
              <a:t>Freepik</a:t>
            </a:r>
            <a:r>
              <a:rPr lang="en" sz="1100" dirty="0">
                <a:solidFill>
                  <a:schemeClr val="lt2"/>
                </a:solidFill>
                <a:latin typeface="Open Sans"/>
                <a:ea typeface="Open Sans"/>
                <a:cs typeface="Open Sans"/>
                <a:sym typeface="Open Sans"/>
              </a:rPr>
              <a:t> and illustrations by </a:t>
            </a:r>
            <a:r>
              <a:rPr lang="en" sz="1100" b="1" dirty="0">
                <a:solidFill>
                  <a:schemeClr val="lt2"/>
                </a:solidFill>
                <a:uFill>
                  <a:noFill/>
                </a:uFill>
                <a:latin typeface="Open Sans"/>
                <a:ea typeface="Open Sans"/>
                <a:cs typeface="Open Sans"/>
                <a:sym typeface="Open Sans"/>
                <a:hlinkClick r:id="rId5">
                  <a:extLst>
                    <a:ext uri="{A12FA001-AC4F-418D-AE19-62706E023703}">
                      <ahyp:hlinkClr xmlns:ahyp="http://schemas.microsoft.com/office/drawing/2018/hyperlinkcolor" val="tx"/>
                    </a:ext>
                  </a:extLst>
                </a:hlinkClick>
              </a:rPr>
              <a:t>Stories</a:t>
            </a:r>
            <a:endParaRPr sz="1100" b="1" dirty="0">
              <a:solidFill>
                <a:schemeClr val="lt2"/>
              </a:solidFill>
              <a:latin typeface="Open Sans"/>
              <a:ea typeface="Open Sans"/>
              <a:cs typeface="Open Sans"/>
              <a:sym typeface="Open Sans"/>
            </a:endParaRPr>
          </a:p>
          <a:p>
            <a:pPr marL="0" lvl="0" indent="0" algn="ctr" rtl="0">
              <a:spcBef>
                <a:spcPts val="300"/>
              </a:spcBef>
              <a:spcAft>
                <a:spcPts val="0"/>
              </a:spcAft>
              <a:buClr>
                <a:srgbClr val="000000"/>
              </a:buClr>
              <a:buSzPts val="1100"/>
              <a:buFont typeface="Arial"/>
              <a:buNone/>
            </a:pPr>
            <a:endParaRPr sz="1200" dirty="0">
              <a:solidFill>
                <a:schemeClr val="lt2"/>
              </a:solidFill>
              <a:latin typeface="Open Sans"/>
              <a:ea typeface="Open Sans"/>
              <a:cs typeface="Open Sans"/>
              <a:sym typeface="Open Sans"/>
            </a:endParaRPr>
          </a:p>
          <a:p>
            <a:pPr marL="0" lvl="0" indent="0" algn="ctr" rtl="0">
              <a:spcBef>
                <a:spcPts val="0"/>
              </a:spcBef>
              <a:spcAft>
                <a:spcPts val="0"/>
              </a:spcAft>
              <a:buNone/>
            </a:pPr>
            <a:endParaRPr sz="1300" dirty="0">
              <a:solidFill>
                <a:schemeClr val="lt2"/>
              </a:solidFill>
              <a:latin typeface="Open Sans"/>
              <a:ea typeface="Open Sans"/>
              <a:cs typeface="Open Sans"/>
              <a:sym typeface="Open Sans"/>
            </a:endParaRPr>
          </a:p>
        </p:txBody>
      </p:sp>
      <p:sp>
        <p:nvSpPr>
          <p:cNvPr id="2269" name="Google Shape;2269;p74"/>
          <p:cNvSpPr/>
          <p:nvPr/>
        </p:nvSpPr>
        <p:spPr>
          <a:xfrm rot="9636330" flipH="1">
            <a:off x="-441708" y="4449215"/>
            <a:ext cx="2309859" cy="2298258"/>
          </a:xfrm>
          <a:custGeom>
            <a:avLst/>
            <a:gdLst/>
            <a:ahLst/>
            <a:cxnLst/>
            <a:rect l="l" t="t" r="r" b="b"/>
            <a:pathLst>
              <a:path w="47783" h="47543" extrusionOk="0">
                <a:moveTo>
                  <a:pt x="23255" y="0"/>
                </a:moveTo>
                <a:cubicBezTo>
                  <a:pt x="19435" y="0"/>
                  <a:pt x="15641" y="1031"/>
                  <a:pt x="12615" y="3322"/>
                </a:cubicBezTo>
                <a:cubicBezTo>
                  <a:pt x="8086" y="6757"/>
                  <a:pt x="5837" y="12380"/>
                  <a:pt x="4560" y="17882"/>
                </a:cubicBezTo>
                <a:cubicBezTo>
                  <a:pt x="2949" y="24569"/>
                  <a:pt x="1" y="39128"/>
                  <a:pt x="4165" y="45329"/>
                </a:cubicBezTo>
                <a:cubicBezTo>
                  <a:pt x="5252" y="46941"/>
                  <a:pt x="6365" y="47543"/>
                  <a:pt x="7488" y="47543"/>
                </a:cubicBezTo>
                <a:cubicBezTo>
                  <a:pt x="10070" y="47543"/>
                  <a:pt x="12708" y="44365"/>
                  <a:pt x="15229" y="42989"/>
                </a:cubicBezTo>
                <a:cubicBezTo>
                  <a:pt x="21643" y="39432"/>
                  <a:pt x="29363" y="41226"/>
                  <a:pt x="35898" y="37001"/>
                </a:cubicBezTo>
                <a:cubicBezTo>
                  <a:pt x="41704" y="33232"/>
                  <a:pt x="46081" y="27092"/>
                  <a:pt x="47327" y="20192"/>
                </a:cubicBezTo>
                <a:cubicBezTo>
                  <a:pt x="47661" y="18368"/>
                  <a:pt x="47783" y="16484"/>
                  <a:pt x="47296" y="14690"/>
                </a:cubicBezTo>
                <a:cubicBezTo>
                  <a:pt x="46506" y="11833"/>
                  <a:pt x="44257" y="9645"/>
                  <a:pt x="41977" y="7790"/>
                </a:cubicBezTo>
                <a:cubicBezTo>
                  <a:pt x="37843" y="4447"/>
                  <a:pt x="33132" y="1590"/>
                  <a:pt x="27874" y="496"/>
                </a:cubicBezTo>
                <a:cubicBezTo>
                  <a:pt x="26363" y="171"/>
                  <a:pt x="24807" y="0"/>
                  <a:pt x="232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2270" name="Google Shape;2270;p74"/>
          <p:cNvGrpSpPr/>
          <p:nvPr/>
        </p:nvGrpSpPr>
        <p:grpSpPr>
          <a:xfrm rot="-3625297">
            <a:off x="8572297" y="3197804"/>
            <a:ext cx="1143407" cy="1365753"/>
            <a:chOff x="2641650" y="1052550"/>
            <a:chExt cx="778700" cy="930125"/>
          </a:xfrm>
        </p:grpSpPr>
        <p:sp>
          <p:nvSpPr>
            <p:cNvPr id="2271" name="Google Shape;2271;p74"/>
            <p:cNvSpPr/>
            <p:nvPr/>
          </p:nvSpPr>
          <p:spPr>
            <a:xfrm>
              <a:off x="2922825" y="1529950"/>
              <a:ext cx="86650" cy="84575"/>
            </a:xfrm>
            <a:custGeom>
              <a:avLst/>
              <a:gdLst/>
              <a:ahLst/>
              <a:cxnLst/>
              <a:rect l="l" t="t" r="r" b="b"/>
              <a:pathLst>
                <a:path w="3466" h="3383" extrusionOk="0">
                  <a:moveTo>
                    <a:pt x="1733" y="0"/>
                  </a:moveTo>
                  <a:cubicBezTo>
                    <a:pt x="1451" y="0"/>
                    <a:pt x="1170" y="76"/>
                    <a:pt x="912" y="183"/>
                  </a:cubicBezTo>
                  <a:cubicBezTo>
                    <a:pt x="274" y="456"/>
                    <a:pt x="0" y="1216"/>
                    <a:pt x="30" y="1855"/>
                  </a:cubicBezTo>
                  <a:cubicBezTo>
                    <a:pt x="137" y="2736"/>
                    <a:pt x="877" y="3382"/>
                    <a:pt x="1715" y="3382"/>
                  </a:cubicBezTo>
                  <a:cubicBezTo>
                    <a:pt x="1831" y="3382"/>
                    <a:pt x="1949" y="3370"/>
                    <a:pt x="2067" y="3344"/>
                  </a:cubicBezTo>
                  <a:cubicBezTo>
                    <a:pt x="2979" y="3101"/>
                    <a:pt x="3465" y="2189"/>
                    <a:pt x="3313" y="1338"/>
                  </a:cubicBezTo>
                  <a:cubicBezTo>
                    <a:pt x="3252" y="882"/>
                    <a:pt x="2918" y="517"/>
                    <a:pt x="2553" y="274"/>
                  </a:cubicBezTo>
                  <a:cubicBezTo>
                    <a:pt x="2295" y="76"/>
                    <a:pt x="2014" y="0"/>
                    <a:pt x="17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72" name="Google Shape;2272;p74"/>
            <p:cNvSpPr/>
            <p:nvPr/>
          </p:nvSpPr>
          <p:spPr>
            <a:xfrm>
              <a:off x="3085075" y="1594825"/>
              <a:ext cx="89575" cy="63675"/>
            </a:xfrm>
            <a:custGeom>
              <a:avLst/>
              <a:gdLst/>
              <a:ahLst/>
              <a:cxnLst/>
              <a:rect l="l" t="t" r="r" b="b"/>
              <a:pathLst>
                <a:path w="3583" h="2547" extrusionOk="0">
                  <a:moveTo>
                    <a:pt x="1728" y="1"/>
                  </a:moveTo>
                  <a:cubicBezTo>
                    <a:pt x="1448" y="1"/>
                    <a:pt x="1158" y="105"/>
                    <a:pt x="896" y="354"/>
                  </a:cubicBezTo>
                  <a:cubicBezTo>
                    <a:pt x="1" y="1249"/>
                    <a:pt x="841" y="2546"/>
                    <a:pt x="1816" y="2546"/>
                  </a:cubicBezTo>
                  <a:cubicBezTo>
                    <a:pt x="2098" y="2546"/>
                    <a:pt x="2393" y="2437"/>
                    <a:pt x="2659" y="2178"/>
                  </a:cubicBezTo>
                  <a:cubicBezTo>
                    <a:pt x="3583" y="1301"/>
                    <a:pt x="2717" y="1"/>
                    <a:pt x="172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73" name="Google Shape;2273;p74"/>
            <p:cNvSpPr/>
            <p:nvPr/>
          </p:nvSpPr>
          <p:spPr>
            <a:xfrm>
              <a:off x="2987175" y="1706400"/>
              <a:ext cx="80400" cy="56325"/>
            </a:xfrm>
            <a:custGeom>
              <a:avLst/>
              <a:gdLst/>
              <a:ahLst/>
              <a:cxnLst/>
              <a:rect l="l" t="t" r="r" b="b"/>
              <a:pathLst>
                <a:path w="3216" h="2253" extrusionOk="0">
                  <a:moveTo>
                    <a:pt x="1553" y="1"/>
                  </a:moveTo>
                  <a:cubicBezTo>
                    <a:pt x="1311" y="1"/>
                    <a:pt x="1059" y="89"/>
                    <a:pt x="830" y="298"/>
                  </a:cubicBezTo>
                  <a:cubicBezTo>
                    <a:pt x="0" y="1081"/>
                    <a:pt x="762" y="2253"/>
                    <a:pt x="1642" y="2253"/>
                  </a:cubicBezTo>
                  <a:cubicBezTo>
                    <a:pt x="1890" y="2253"/>
                    <a:pt x="2147" y="2160"/>
                    <a:pt x="2381" y="1940"/>
                  </a:cubicBezTo>
                  <a:cubicBezTo>
                    <a:pt x="3216" y="1176"/>
                    <a:pt x="2440" y="1"/>
                    <a:pt x="155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74" name="Google Shape;2274;p74"/>
            <p:cNvSpPr/>
            <p:nvPr/>
          </p:nvSpPr>
          <p:spPr>
            <a:xfrm>
              <a:off x="2711500" y="1658375"/>
              <a:ext cx="79875" cy="67600"/>
            </a:xfrm>
            <a:custGeom>
              <a:avLst/>
              <a:gdLst/>
              <a:ahLst/>
              <a:cxnLst/>
              <a:rect l="l" t="t" r="r" b="b"/>
              <a:pathLst>
                <a:path w="3195" h="2704" extrusionOk="0">
                  <a:moveTo>
                    <a:pt x="1352" y="0"/>
                  </a:moveTo>
                  <a:cubicBezTo>
                    <a:pt x="1059" y="0"/>
                    <a:pt x="763" y="107"/>
                    <a:pt x="581" y="304"/>
                  </a:cubicBezTo>
                  <a:cubicBezTo>
                    <a:pt x="505" y="369"/>
                    <a:pt x="449" y="433"/>
                    <a:pt x="403" y="501"/>
                  </a:cubicBezTo>
                  <a:lnTo>
                    <a:pt x="403" y="501"/>
                  </a:lnTo>
                  <a:cubicBezTo>
                    <a:pt x="126" y="879"/>
                    <a:pt x="0" y="1470"/>
                    <a:pt x="277" y="1885"/>
                  </a:cubicBezTo>
                  <a:cubicBezTo>
                    <a:pt x="606" y="2415"/>
                    <a:pt x="1089" y="2703"/>
                    <a:pt x="1607" y="2703"/>
                  </a:cubicBezTo>
                  <a:cubicBezTo>
                    <a:pt x="1950" y="2703"/>
                    <a:pt x="2308" y="2577"/>
                    <a:pt x="2647" y="2310"/>
                  </a:cubicBezTo>
                  <a:cubicBezTo>
                    <a:pt x="3195" y="1885"/>
                    <a:pt x="3164" y="943"/>
                    <a:pt x="2708" y="517"/>
                  </a:cubicBezTo>
                  <a:cubicBezTo>
                    <a:pt x="2469" y="305"/>
                    <a:pt x="2184" y="168"/>
                    <a:pt x="1898" y="124"/>
                  </a:cubicBezTo>
                  <a:lnTo>
                    <a:pt x="1898" y="124"/>
                  </a:lnTo>
                  <a:cubicBezTo>
                    <a:pt x="1828" y="91"/>
                    <a:pt x="1754" y="66"/>
                    <a:pt x="1678" y="48"/>
                  </a:cubicBezTo>
                  <a:lnTo>
                    <a:pt x="1678" y="48"/>
                  </a:lnTo>
                  <a:cubicBezTo>
                    <a:pt x="1574" y="16"/>
                    <a:pt x="1463" y="0"/>
                    <a:pt x="135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75" name="Google Shape;2275;p74"/>
            <p:cNvSpPr/>
            <p:nvPr/>
          </p:nvSpPr>
          <p:spPr>
            <a:xfrm>
              <a:off x="2812250" y="1404200"/>
              <a:ext cx="72650" cy="51550"/>
            </a:xfrm>
            <a:custGeom>
              <a:avLst/>
              <a:gdLst/>
              <a:ahLst/>
              <a:cxnLst/>
              <a:rect l="l" t="t" r="r" b="b"/>
              <a:pathLst>
                <a:path w="2906" h="2062" extrusionOk="0">
                  <a:moveTo>
                    <a:pt x="1443" y="0"/>
                  </a:moveTo>
                  <a:cubicBezTo>
                    <a:pt x="1218" y="0"/>
                    <a:pt x="986" y="85"/>
                    <a:pt x="776" y="289"/>
                  </a:cubicBezTo>
                  <a:cubicBezTo>
                    <a:pt x="0" y="993"/>
                    <a:pt x="696" y="2061"/>
                    <a:pt x="1486" y="2061"/>
                  </a:cubicBezTo>
                  <a:cubicBezTo>
                    <a:pt x="1719" y="2061"/>
                    <a:pt x="1960" y="1969"/>
                    <a:pt x="2174" y="1748"/>
                  </a:cubicBezTo>
                  <a:cubicBezTo>
                    <a:pt x="2906" y="1039"/>
                    <a:pt x="2225" y="0"/>
                    <a:pt x="14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76" name="Google Shape;2276;p74"/>
            <p:cNvSpPr/>
            <p:nvPr/>
          </p:nvSpPr>
          <p:spPr>
            <a:xfrm>
              <a:off x="3030100" y="1453050"/>
              <a:ext cx="78900" cy="67150"/>
            </a:xfrm>
            <a:custGeom>
              <a:avLst/>
              <a:gdLst/>
              <a:ahLst/>
              <a:cxnLst/>
              <a:rect l="l" t="t" r="r" b="b"/>
              <a:pathLst>
                <a:path w="3156" h="2686" extrusionOk="0">
                  <a:moveTo>
                    <a:pt x="1914" y="0"/>
                  </a:moveTo>
                  <a:cubicBezTo>
                    <a:pt x="1668" y="0"/>
                    <a:pt x="1424" y="80"/>
                    <a:pt x="1241" y="250"/>
                  </a:cubicBezTo>
                  <a:cubicBezTo>
                    <a:pt x="815" y="706"/>
                    <a:pt x="299" y="1131"/>
                    <a:pt x="116" y="1739"/>
                  </a:cubicBezTo>
                  <a:cubicBezTo>
                    <a:pt x="1" y="2144"/>
                    <a:pt x="297" y="2686"/>
                    <a:pt x="719" y="2686"/>
                  </a:cubicBezTo>
                  <a:cubicBezTo>
                    <a:pt x="741" y="2686"/>
                    <a:pt x="763" y="2684"/>
                    <a:pt x="785" y="2681"/>
                  </a:cubicBezTo>
                  <a:cubicBezTo>
                    <a:pt x="1423" y="2620"/>
                    <a:pt x="1879" y="2286"/>
                    <a:pt x="2426" y="1921"/>
                  </a:cubicBezTo>
                  <a:cubicBezTo>
                    <a:pt x="2943" y="1587"/>
                    <a:pt x="3156" y="949"/>
                    <a:pt x="2761" y="402"/>
                  </a:cubicBezTo>
                  <a:cubicBezTo>
                    <a:pt x="2570" y="141"/>
                    <a:pt x="2241" y="0"/>
                    <a:pt x="19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77" name="Google Shape;2277;p74"/>
            <p:cNvSpPr/>
            <p:nvPr/>
          </p:nvSpPr>
          <p:spPr>
            <a:xfrm>
              <a:off x="2854850" y="1711625"/>
              <a:ext cx="59625" cy="42450"/>
            </a:xfrm>
            <a:custGeom>
              <a:avLst/>
              <a:gdLst/>
              <a:ahLst/>
              <a:cxnLst/>
              <a:rect l="l" t="t" r="r" b="b"/>
              <a:pathLst>
                <a:path w="2385" h="1698" extrusionOk="0">
                  <a:moveTo>
                    <a:pt x="1152" y="1"/>
                  </a:moveTo>
                  <a:cubicBezTo>
                    <a:pt x="963" y="1"/>
                    <a:pt x="767" y="72"/>
                    <a:pt x="591" y="241"/>
                  </a:cubicBezTo>
                  <a:cubicBezTo>
                    <a:pt x="1" y="832"/>
                    <a:pt x="548" y="1698"/>
                    <a:pt x="1193" y="1698"/>
                  </a:cubicBezTo>
                  <a:cubicBezTo>
                    <a:pt x="1377" y="1698"/>
                    <a:pt x="1570" y="1626"/>
                    <a:pt x="1746" y="1457"/>
                  </a:cubicBezTo>
                  <a:cubicBezTo>
                    <a:pt x="2384" y="866"/>
                    <a:pt x="1810" y="1"/>
                    <a:pt x="11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78" name="Google Shape;2278;p74"/>
            <p:cNvSpPr/>
            <p:nvPr/>
          </p:nvSpPr>
          <p:spPr>
            <a:xfrm>
              <a:off x="2664675" y="1516975"/>
              <a:ext cx="84725" cy="59250"/>
            </a:xfrm>
            <a:custGeom>
              <a:avLst/>
              <a:gdLst/>
              <a:ahLst/>
              <a:cxnLst/>
              <a:rect l="l" t="t" r="r" b="b"/>
              <a:pathLst>
                <a:path w="3389" h="2370" extrusionOk="0">
                  <a:moveTo>
                    <a:pt x="1680" y="0"/>
                  </a:moveTo>
                  <a:cubicBezTo>
                    <a:pt x="1418" y="0"/>
                    <a:pt x="1147" y="100"/>
                    <a:pt x="903" y="337"/>
                  </a:cubicBezTo>
                  <a:cubicBezTo>
                    <a:pt x="1" y="1121"/>
                    <a:pt x="825" y="2369"/>
                    <a:pt x="1750" y="2369"/>
                  </a:cubicBezTo>
                  <a:cubicBezTo>
                    <a:pt x="2009" y="2369"/>
                    <a:pt x="2275" y="2272"/>
                    <a:pt x="2514" y="2039"/>
                  </a:cubicBezTo>
                  <a:cubicBezTo>
                    <a:pt x="3388" y="1212"/>
                    <a:pt x="2592" y="0"/>
                    <a:pt x="168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79" name="Google Shape;2279;p74"/>
            <p:cNvSpPr/>
            <p:nvPr/>
          </p:nvSpPr>
          <p:spPr>
            <a:xfrm>
              <a:off x="3084675" y="1927225"/>
              <a:ext cx="60050" cy="55450"/>
            </a:xfrm>
            <a:custGeom>
              <a:avLst/>
              <a:gdLst/>
              <a:ahLst/>
              <a:cxnLst/>
              <a:rect l="l" t="t" r="r" b="b"/>
              <a:pathLst>
                <a:path w="2402" h="2218" extrusionOk="0">
                  <a:moveTo>
                    <a:pt x="1008" y="1"/>
                  </a:moveTo>
                  <a:cubicBezTo>
                    <a:pt x="854" y="1"/>
                    <a:pt x="698" y="48"/>
                    <a:pt x="547" y="158"/>
                  </a:cubicBezTo>
                  <a:cubicBezTo>
                    <a:pt x="91" y="553"/>
                    <a:pt x="0" y="1161"/>
                    <a:pt x="395" y="1556"/>
                  </a:cubicBezTo>
                  <a:lnTo>
                    <a:pt x="821" y="1952"/>
                  </a:lnTo>
                  <a:cubicBezTo>
                    <a:pt x="993" y="2123"/>
                    <a:pt x="1213" y="2218"/>
                    <a:pt x="1433" y="2218"/>
                  </a:cubicBezTo>
                  <a:cubicBezTo>
                    <a:pt x="1601" y="2218"/>
                    <a:pt x="1770" y="2162"/>
                    <a:pt x="1915" y="2043"/>
                  </a:cubicBezTo>
                  <a:cubicBezTo>
                    <a:pt x="2219" y="1800"/>
                    <a:pt x="2402" y="1313"/>
                    <a:pt x="2158" y="979"/>
                  </a:cubicBezTo>
                  <a:cubicBezTo>
                    <a:pt x="2067" y="827"/>
                    <a:pt x="1946" y="675"/>
                    <a:pt x="1824" y="462"/>
                  </a:cubicBezTo>
                  <a:cubicBezTo>
                    <a:pt x="1620" y="197"/>
                    <a:pt x="1321" y="1"/>
                    <a:pt x="100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80" name="Google Shape;2280;p74"/>
            <p:cNvSpPr/>
            <p:nvPr/>
          </p:nvSpPr>
          <p:spPr>
            <a:xfrm>
              <a:off x="3199500" y="1813800"/>
              <a:ext cx="53900" cy="37125"/>
            </a:xfrm>
            <a:custGeom>
              <a:avLst/>
              <a:gdLst/>
              <a:ahLst/>
              <a:cxnLst/>
              <a:rect l="l" t="t" r="r" b="b"/>
              <a:pathLst>
                <a:path w="2156" h="1485" extrusionOk="0">
                  <a:moveTo>
                    <a:pt x="1054" y="0"/>
                  </a:moveTo>
                  <a:cubicBezTo>
                    <a:pt x="893" y="0"/>
                    <a:pt x="726" y="59"/>
                    <a:pt x="575" y="197"/>
                  </a:cubicBezTo>
                  <a:cubicBezTo>
                    <a:pt x="0" y="699"/>
                    <a:pt x="519" y="1484"/>
                    <a:pt x="1121" y="1484"/>
                  </a:cubicBezTo>
                  <a:cubicBezTo>
                    <a:pt x="1284" y="1484"/>
                    <a:pt x="1453" y="1427"/>
                    <a:pt x="1608" y="1291"/>
                  </a:cubicBezTo>
                  <a:cubicBezTo>
                    <a:pt x="2156" y="767"/>
                    <a:pt x="1640" y="0"/>
                    <a:pt x="105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81" name="Google Shape;2281;p74"/>
            <p:cNvSpPr/>
            <p:nvPr/>
          </p:nvSpPr>
          <p:spPr>
            <a:xfrm>
              <a:off x="2914100" y="1844850"/>
              <a:ext cx="69925" cy="49850"/>
            </a:xfrm>
            <a:custGeom>
              <a:avLst/>
              <a:gdLst/>
              <a:ahLst/>
              <a:cxnLst/>
              <a:rect l="l" t="t" r="r" b="b"/>
              <a:pathLst>
                <a:path w="2797" h="1994" extrusionOk="0">
                  <a:moveTo>
                    <a:pt x="1339" y="1"/>
                  </a:moveTo>
                  <a:cubicBezTo>
                    <a:pt x="1128" y="1"/>
                    <a:pt x="910" y="78"/>
                    <a:pt x="714" y="262"/>
                  </a:cubicBezTo>
                  <a:cubicBezTo>
                    <a:pt x="1" y="951"/>
                    <a:pt x="682" y="1994"/>
                    <a:pt x="1449" y="1994"/>
                  </a:cubicBezTo>
                  <a:cubicBezTo>
                    <a:pt x="1663" y="1994"/>
                    <a:pt x="1883" y="1913"/>
                    <a:pt x="2082" y="1721"/>
                  </a:cubicBezTo>
                  <a:cubicBezTo>
                    <a:pt x="2797" y="1029"/>
                    <a:pt x="2109" y="1"/>
                    <a:pt x="133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82" name="Google Shape;2282;p74"/>
            <p:cNvSpPr/>
            <p:nvPr/>
          </p:nvSpPr>
          <p:spPr>
            <a:xfrm>
              <a:off x="2990125" y="1303025"/>
              <a:ext cx="76175" cy="54025"/>
            </a:xfrm>
            <a:custGeom>
              <a:avLst/>
              <a:gdLst/>
              <a:ahLst/>
              <a:cxnLst/>
              <a:rect l="l" t="t" r="r" b="b"/>
              <a:pathLst>
                <a:path w="3047" h="2161" extrusionOk="0">
                  <a:moveTo>
                    <a:pt x="1485" y="0"/>
                  </a:moveTo>
                  <a:cubicBezTo>
                    <a:pt x="1254" y="0"/>
                    <a:pt x="1016" y="87"/>
                    <a:pt x="804" y="293"/>
                  </a:cubicBezTo>
                  <a:cubicBezTo>
                    <a:pt x="1" y="1025"/>
                    <a:pt x="720" y="2161"/>
                    <a:pt x="1552" y="2161"/>
                  </a:cubicBezTo>
                  <a:cubicBezTo>
                    <a:pt x="1791" y="2161"/>
                    <a:pt x="2039" y="2067"/>
                    <a:pt x="2263" y="1843"/>
                  </a:cubicBezTo>
                  <a:cubicBezTo>
                    <a:pt x="3046" y="1107"/>
                    <a:pt x="2309" y="0"/>
                    <a:pt x="148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83" name="Google Shape;2283;p74"/>
            <p:cNvSpPr/>
            <p:nvPr/>
          </p:nvSpPr>
          <p:spPr>
            <a:xfrm>
              <a:off x="3220200" y="1557425"/>
              <a:ext cx="86350" cy="60875"/>
            </a:xfrm>
            <a:custGeom>
              <a:avLst/>
              <a:gdLst/>
              <a:ahLst/>
              <a:cxnLst/>
              <a:rect l="l" t="t" r="r" b="b"/>
              <a:pathLst>
                <a:path w="3454" h="2435" extrusionOk="0">
                  <a:moveTo>
                    <a:pt x="1680" y="1"/>
                  </a:moveTo>
                  <a:cubicBezTo>
                    <a:pt x="1417" y="1"/>
                    <a:pt x="1146" y="98"/>
                    <a:pt x="902" y="330"/>
                  </a:cubicBezTo>
                  <a:cubicBezTo>
                    <a:pt x="0" y="1160"/>
                    <a:pt x="820" y="2434"/>
                    <a:pt x="1773" y="2434"/>
                  </a:cubicBezTo>
                  <a:cubicBezTo>
                    <a:pt x="2041" y="2434"/>
                    <a:pt x="2320" y="2333"/>
                    <a:pt x="2573" y="2093"/>
                  </a:cubicBezTo>
                  <a:cubicBezTo>
                    <a:pt x="3453" y="1261"/>
                    <a:pt x="2622" y="1"/>
                    <a:pt x="168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84" name="Google Shape;2284;p74"/>
            <p:cNvSpPr/>
            <p:nvPr/>
          </p:nvSpPr>
          <p:spPr>
            <a:xfrm>
              <a:off x="2840750" y="1546550"/>
              <a:ext cx="42525" cy="30300"/>
            </a:xfrm>
            <a:custGeom>
              <a:avLst/>
              <a:gdLst/>
              <a:ahLst/>
              <a:cxnLst/>
              <a:rect l="l" t="t" r="r" b="b"/>
              <a:pathLst>
                <a:path w="1701" h="1212" extrusionOk="0">
                  <a:moveTo>
                    <a:pt x="813" y="0"/>
                  </a:moveTo>
                  <a:cubicBezTo>
                    <a:pt x="684" y="0"/>
                    <a:pt x="549" y="47"/>
                    <a:pt x="426" y="157"/>
                  </a:cubicBezTo>
                  <a:cubicBezTo>
                    <a:pt x="0" y="583"/>
                    <a:pt x="403" y="1211"/>
                    <a:pt x="860" y="1211"/>
                  </a:cubicBezTo>
                  <a:cubicBezTo>
                    <a:pt x="990" y="1211"/>
                    <a:pt x="1125" y="1160"/>
                    <a:pt x="1247" y="1039"/>
                  </a:cubicBezTo>
                  <a:cubicBezTo>
                    <a:pt x="1701" y="632"/>
                    <a:pt x="1290" y="0"/>
                    <a:pt x="81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85" name="Google Shape;2285;p74"/>
            <p:cNvSpPr/>
            <p:nvPr/>
          </p:nvSpPr>
          <p:spPr>
            <a:xfrm>
              <a:off x="2641650" y="1300600"/>
              <a:ext cx="69175" cy="64875"/>
            </a:xfrm>
            <a:custGeom>
              <a:avLst/>
              <a:gdLst/>
              <a:ahLst/>
              <a:cxnLst/>
              <a:rect l="l" t="t" r="r" b="b"/>
              <a:pathLst>
                <a:path w="2767" h="2595" extrusionOk="0">
                  <a:moveTo>
                    <a:pt x="1065" y="0"/>
                  </a:moveTo>
                  <a:cubicBezTo>
                    <a:pt x="867" y="0"/>
                    <a:pt x="670" y="59"/>
                    <a:pt x="487" y="208"/>
                  </a:cubicBezTo>
                  <a:cubicBezTo>
                    <a:pt x="31" y="542"/>
                    <a:pt x="1" y="1150"/>
                    <a:pt x="183" y="1636"/>
                  </a:cubicBezTo>
                  <a:cubicBezTo>
                    <a:pt x="393" y="2202"/>
                    <a:pt x="848" y="2594"/>
                    <a:pt x="1349" y="2594"/>
                  </a:cubicBezTo>
                  <a:cubicBezTo>
                    <a:pt x="1575" y="2594"/>
                    <a:pt x="1811" y="2515"/>
                    <a:pt x="2037" y="2335"/>
                  </a:cubicBezTo>
                  <a:cubicBezTo>
                    <a:pt x="2767" y="1849"/>
                    <a:pt x="2736" y="785"/>
                    <a:pt x="2007" y="329"/>
                  </a:cubicBezTo>
                  <a:cubicBezTo>
                    <a:pt x="1723" y="159"/>
                    <a:pt x="1392" y="0"/>
                    <a:pt x="106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86" name="Google Shape;2286;p74"/>
            <p:cNvSpPr/>
            <p:nvPr/>
          </p:nvSpPr>
          <p:spPr>
            <a:xfrm>
              <a:off x="2824675" y="1103425"/>
              <a:ext cx="80925" cy="56350"/>
            </a:xfrm>
            <a:custGeom>
              <a:avLst/>
              <a:gdLst/>
              <a:ahLst/>
              <a:cxnLst/>
              <a:rect l="l" t="t" r="r" b="b"/>
              <a:pathLst>
                <a:path w="3237" h="2254" extrusionOk="0">
                  <a:moveTo>
                    <a:pt x="1569" y="0"/>
                  </a:moveTo>
                  <a:cubicBezTo>
                    <a:pt x="1319" y="0"/>
                    <a:pt x="1060" y="93"/>
                    <a:pt x="826" y="313"/>
                  </a:cubicBezTo>
                  <a:cubicBezTo>
                    <a:pt x="0" y="1091"/>
                    <a:pt x="766" y="2254"/>
                    <a:pt x="1648" y="2254"/>
                  </a:cubicBezTo>
                  <a:cubicBezTo>
                    <a:pt x="1903" y="2254"/>
                    <a:pt x="2168" y="2156"/>
                    <a:pt x="2406" y="1924"/>
                  </a:cubicBezTo>
                  <a:cubicBezTo>
                    <a:pt x="3236" y="1166"/>
                    <a:pt x="2457" y="0"/>
                    <a:pt x="15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87" name="Google Shape;2287;p74"/>
            <p:cNvSpPr/>
            <p:nvPr/>
          </p:nvSpPr>
          <p:spPr>
            <a:xfrm>
              <a:off x="2806825" y="1305425"/>
              <a:ext cx="53125" cy="37600"/>
            </a:xfrm>
            <a:custGeom>
              <a:avLst/>
              <a:gdLst/>
              <a:ahLst/>
              <a:cxnLst/>
              <a:rect l="l" t="t" r="r" b="b"/>
              <a:pathLst>
                <a:path w="2125" h="1504" extrusionOk="0">
                  <a:moveTo>
                    <a:pt x="1031" y="1"/>
                  </a:moveTo>
                  <a:cubicBezTo>
                    <a:pt x="873" y="1"/>
                    <a:pt x="712" y="59"/>
                    <a:pt x="567" y="197"/>
                  </a:cubicBezTo>
                  <a:cubicBezTo>
                    <a:pt x="0" y="740"/>
                    <a:pt x="498" y="1503"/>
                    <a:pt x="1090" y="1503"/>
                  </a:cubicBezTo>
                  <a:cubicBezTo>
                    <a:pt x="1260" y="1503"/>
                    <a:pt x="1438" y="1441"/>
                    <a:pt x="1600" y="1291"/>
                  </a:cubicBezTo>
                  <a:cubicBezTo>
                    <a:pt x="2124" y="767"/>
                    <a:pt x="1603" y="1"/>
                    <a:pt x="10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88" name="Google Shape;2288;p74"/>
            <p:cNvSpPr/>
            <p:nvPr/>
          </p:nvSpPr>
          <p:spPr>
            <a:xfrm>
              <a:off x="3298875" y="1915225"/>
              <a:ext cx="92900" cy="65575"/>
            </a:xfrm>
            <a:custGeom>
              <a:avLst/>
              <a:gdLst/>
              <a:ahLst/>
              <a:cxnLst/>
              <a:rect l="l" t="t" r="r" b="b"/>
              <a:pathLst>
                <a:path w="3716" h="2623" extrusionOk="0">
                  <a:moveTo>
                    <a:pt x="1818" y="0"/>
                  </a:moveTo>
                  <a:cubicBezTo>
                    <a:pt x="1527" y="0"/>
                    <a:pt x="1223" y="108"/>
                    <a:pt x="946" y="365"/>
                  </a:cubicBezTo>
                  <a:cubicBezTo>
                    <a:pt x="0" y="1264"/>
                    <a:pt x="895" y="2623"/>
                    <a:pt x="1911" y="2623"/>
                  </a:cubicBezTo>
                  <a:cubicBezTo>
                    <a:pt x="2201" y="2623"/>
                    <a:pt x="2500" y="2512"/>
                    <a:pt x="2770" y="2249"/>
                  </a:cubicBezTo>
                  <a:cubicBezTo>
                    <a:pt x="3716" y="1327"/>
                    <a:pt x="2840" y="0"/>
                    <a:pt x="18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89" name="Google Shape;2289;p74"/>
            <p:cNvSpPr/>
            <p:nvPr/>
          </p:nvSpPr>
          <p:spPr>
            <a:xfrm>
              <a:off x="3352825" y="1772100"/>
              <a:ext cx="67525" cy="47275"/>
            </a:xfrm>
            <a:custGeom>
              <a:avLst/>
              <a:gdLst/>
              <a:ahLst/>
              <a:cxnLst/>
              <a:rect l="l" t="t" r="r" b="b"/>
              <a:pathLst>
                <a:path w="2701" h="1891" extrusionOk="0">
                  <a:moveTo>
                    <a:pt x="1325" y="1"/>
                  </a:moveTo>
                  <a:cubicBezTo>
                    <a:pt x="1124" y="1"/>
                    <a:pt x="918" y="76"/>
                    <a:pt x="733" y="254"/>
                  </a:cubicBezTo>
                  <a:cubicBezTo>
                    <a:pt x="1" y="916"/>
                    <a:pt x="628" y="1890"/>
                    <a:pt x="1373" y="1890"/>
                  </a:cubicBezTo>
                  <a:cubicBezTo>
                    <a:pt x="1585" y="1890"/>
                    <a:pt x="1807" y="1811"/>
                    <a:pt x="2010" y="1622"/>
                  </a:cubicBezTo>
                  <a:cubicBezTo>
                    <a:pt x="2700" y="979"/>
                    <a:pt x="2049" y="1"/>
                    <a:pt x="132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90" name="Google Shape;2290;p74"/>
            <p:cNvSpPr/>
            <p:nvPr/>
          </p:nvSpPr>
          <p:spPr>
            <a:xfrm>
              <a:off x="3105175" y="1300600"/>
              <a:ext cx="81450" cy="56650"/>
            </a:xfrm>
            <a:custGeom>
              <a:avLst/>
              <a:gdLst/>
              <a:ahLst/>
              <a:cxnLst/>
              <a:rect l="l" t="t" r="r" b="b"/>
              <a:pathLst>
                <a:path w="3258" h="2266" extrusionOk="0">
                  <a:moveTo>
                    <a:pt x="1610" y="0"/>
                  </a:moveTo>
                  <a:cubicBezTo>
                    <a:pt x="1355" y="0"/>
                    <a:pt x="1091" y="97"/>
                    <a:pt x="852" y="329"/>
                  </a:cubicBezTo>
                  <a:cubicBezTo>
                    <a:pt x="1" y="1086"/>
                    <a:pt x="768" y="2266"/>
                    <a:pt x="1666" y="2266"/>
                  </a:cubicBezTo>
                  <a:cubicBezTo>
                    <a:pt x="1923" y="2266"/>
                    <a:pt x="2190" y="2170"/>
                    <a:pt x="2433" y="1940"/>
                  </a:cubicBezTo>
                  <a:cubicBezTo>
                    <a:pt x="3258" y="1162"/>
                    <a:pt x="2492" y="0"/>
                    <a:pt x="16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91" name="Google Shape;2291;p74"/>
            <p:cNvSpPr/>
            <p:nvPr/>
          </p:nvSpPr>
          <p:spPr>
            <a:xfrm>
              <a:off x="2950725" y="1052550"/>
              <a:ext cx="73825" cy="52075"/>
            </a:xfrm>
            <a:custGeom>
              <a:avLst/>
              <a:gdLst/>
              <a:ahLst/>
              <a:cxnLst/>
              <a:rect l="l" t="t" r="r" b="b"/>
              <a:pathLst>
                <a:path w="2953" h="2083" extrusionOk="0">
                  <a:moveTo>
                    <a:pt x="1410" y="0"/>
                  </a:moveTo>
                  <a:cubicBezTo>
                    <a:pt x="1183" y="0"/>
                    <a:pt x="949" y="84"/>
                    <a:pt x="738" y="282"/>
                  </a:cubicBezTo>
                  <a:cubicBezTo>
                    <a:pt x="0" y="996"/>
                    <a:pt x="716" y="2083"/>
                    <a:pt x="1514" y="2083"/>
                  </a:cubicBezTo>
                  <a:cubicBezTo>
                    <a:pt x="1735" y="2083"/>
                    <a:pt x="1962" y="1999"/>
                    <a:pt x="2167" y="1801"/>
                  </a:cubicBezTo>
                  <a:cubicBezTo>
                    <a:pt x="2952" y="1087"/>
                    <a:pt x="2228" y="0"/>
                    <a:pt x="14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bg>
      <p:bgPr>
        <a:solidFill>
          <a:schemeClr val="accent1"/>
        </a:solidFill>
        <a:effectLst/>
      </p:bgPr>
    </p:bg>
    <p:spTree>
      <p:nvGrpSpPr>
        <p:cNvPr id="1" name="Shape 146"/>
        <p:cNvGrpSpPr/>
        <p:nvPr/>
      </p:nvGrpSpPr>
      <p:grpSpPr>
        <a:xfrm>
          <a:off x="0" y="0"/>
          <a:ext cx="0" cy="0"/>
          <a:chOff x="0" y="0"/>
          <a:chExt cx="0" cy="0"/>
        </a:xfrm>
      </p:grpSpPr>
      <p:sp>
        <p:nvSpPr>
          <p:cNvPr id="147" name="Google Shape;147;p9"/>
          <p:cNvSpPr/>
          <p:nvPr/>
        </p:nvSpPr>
        <p:spPr>
          <a:xfrm>
            <a:off x="-76199" y="-54062"/>
            <a:ext cx="5095115" cy="4603934"/>
          </a:xfrm>
          <a:custGeom>
            <a:avLst/>
            <a:gdLst/>
            <a:ahLst/>
            <a:cxnLst/>
            <a:rect l="l" t="t" r="r" b="b"/>
            <a:pathLst>
              <a:path w="64013" h="57842" extrusionOk="0">
                <a:moveTo>
                  <a:pt x="0" y="0"/>
                </a:moveTo>
                <a:lnTo>
                  <a:pt x="0" y="39028"/>
                </a:lnTo>
                <a:cubicBezTo>
                  <a:pt x="25719" y="57842"/>
                  <a:pt x="17680" y="17980"/>
                  <a:pt x="36560" y="14077"/>
                </a:cubicBezTo>
                <a:cubicBezTo>
                  <a:pt x="36560" y="14077"/>
                  <a:pt x="58909" y="11709"/>
                  <a:pt x="64013" y="0"/>
                </a:cubicBez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8" name="Google Shape;148;p9"/>
          <p:cNvSpPr/>
          <p:nvPr/>
        </p:nvSpPr>
        <p:spPr>
          <a:xfrm>
            <a:off x="-76199" y="-152400"/>
            <a:ext cx="4288021" cy="2734805"/>
          </a:xfrm>
          <a:custGeom>
            <a:avLst/>
            <a:gdLst/>
            <a:ahLst/>
            <a:cxnLst/>
            <a:rect l="l" t="t" r="r" b="b"/>
            <a:pathLst>
              <a:path w="53873" h="34359" extrusionOk="0">
                <a:moveTo>
                  <a:pt x="0" y="0"/>
                </a:moveTo>
                <a:lnTo>
                  <a:pt x="0" y="34358"/>
                </a:lnTo>
                <a:cubicBezTo>
                  <a:pt x="5938" y="31857"/>
                  <a:pt x="13510" y="27353"/>
                  <a:pt x="16279" y="19915"/>
                </a:cubicBezTo>
                <a:cubicBezTo>
                  <a:pt x="20982" y="7139"/>
                  <a:pt x="31223" y="6205"/>
                  <a:pt x="40996" y="6572"/>
                </a:cubicBezTo>
                <a:cubicBezTo>
                  <a:pt x="48635" y="6872"/>
                  <a:pt x="52338" y="3670"/>
                  <a:pt x="5387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9" name="Google Shape;149;p9"/>
          <p:cNvSpPr/>
          <p:nvPr/>
        </p:nvSpPr>
        <p:spPr>
          <a:xfrm rot="-609404">
            <a:off x="-982972" y="345846"/>
            <a:ext cx="5850046" cy="2242185"/>
          </a:xfrm>
          <a:custGeom>
            <a:avLst/>
            <a:gdLst/>
            <a:ahLst/>
            <a:cxnLst/>
            <a:rect l="l" t="t" r="r" b="b"/>
            <a:pathLst>
              <a:path w="104045" h="39878" extrusionOk="0">
                <a:moveTo>
                  <a:pt x="101857" y="1"/>
                </a:moveTo>
                <a:lnTo>
                  <a:pt x="101857" y="1"/>
                </a:lnTo>
                <a:cubicBezTo>
                  <a:pt x="102525" y="1246"/>
                  <a:pt x="103072" y="2522"/>
                  <a:pt x="103406" y="3829"/>
                </a:cubicBezTo>
                <a:cubicBezTo>
                  <a:pt x="103771" y="5136"/>
                  <a:pt x="103953" y="6564"/>
                  <a:pt x="103832" y="7932"/>
                </a:cubicBezTo>
                <a:cubicBezTo>
                  <a:pt x="103710" y="9300"/>
                  <a:pt x="103254" y="10668"/>
                  <a:pt x="102494" y="11792"/>
                </a:cubicBezTo>
                <a:cubicBezTo>
                  <a:pt x="101795" y="12948"/>
                  <a:pt x="100671" y="13890"/>
                  <a:pt x="99394" y="14346"/>
                </a:cubicBezTo>
                <a:cubicBezTo>
                  <a:pt x="98681" y="14617"/>
                  <a:pt x="97911" y="14737"/>
                  <a:pt x="97137" y="14737"/>
                </a:cubicBezTo>
                <a:cubicBezTo>
                  <a:pt x="96526" y="14737"/>
                  <a:pt x="95912" y="14662"/>
                  <a:pt x="95321" y="14528"/>
                </a:cubicBezTo>
                <a:cubicBezTo>
                  <a:pt x="93984" y="14224"/>
                  <a:pt x="92737" y="13616"/>
                  <a:pt x="91552" y="12887"/>
                </a:cubicBezTo>
                <a:cubicBezTo>
                  <a:pt x="89212" y="11428"/>
                  <a:pt x="87266" y="9391"/>
                  <a:pt x="84956" y="7871"/>
                </a:cubicBezTo>
                <a:cubicBezTo>
                  <a:pt x="82646" y="6321"/>
                  <a:pt x="80002" y="5197"/>
                  <a:pt x="77236" y="4953"/>
                </a:cubicBezTo>
                <a:cubicBezTo>
                  <a:pt x="76980" y="4931"/>
                  <a:pt x="76723" y="4920"/>
                  <a:pt x="76465" y="4920"/>
                </a:cubicBezTo>
                <a:cubicBezTo>
                  <a:pt x="75339" y="4920"/>
                  <a:pt x="74195" y="5130"/>
                  <a:pt x="73132" y="5501"/>
                </a:cubicBezTo>
                <a:cubicBezTo>
                  <a:pt x="71856" y="5957"/>
                  <a:pt x="70670" y="6777"/>
                  <a:pt x="69637" y="7689"/>
                </a:cubicBezTo>
                <a:cubicBezTo>
                  <a:pt x="67600" y="9604"/>
                  <a:pt x="66141" y="11944"/>
                  <a:pt x="64500" y="14194"/>
                </a:cubicBezTo>
                <a:cubicBezTo>
                  <a:pt x="63710" y="15288"/>
                  <a:pt x="62798" y="16352"/>
                  <a:pt x="61886" y="17385"/>
                </a:cubicBezTo>
                <a:cubicBezTo>
                  <a:pt x="61430" y="17872"/>
                  <a:pt x="60944" y="18419"/>
                  <a:pt x="60457" y="18875"/>
                </a:cubicBezTo>
                <a:cubicBezTo>
                  <a:pt x="60184" y="19118"/>
                  <a:pt x="59940" y="19361"/>
                  <a:pt x="59697" y="19574"/>
                </a:cubicBezTo>
                <a:lnTo>
                  <a:pt x="58877" y="20273"/>
                </a:lnTo>
                <a:cubicBezTo>
                  <a:pt x="56810" y="22066"/>
                  <a:pt x="54469" y="23525"/>
                  <a:pt x="52007" y="24802"/>
                </a:cubicBezTo>
                <a:cubicBezTo>
                  <a:pt x="49545" y="26018"/>
                  <a:pt x="46931" y="26960"/>
                  <a:pt x="44226" y="27537"/>
                </a:cubicBezTo>
                <a:cubicBezTo>
                  <a:pt x="42888" y="27841"/>
                  <a:pt x="41521" y="28024"/>
                  <a:pt x="40153" y="28176"/>
                </a:cubicBezTo>
                <a:cubicBezTo>
                  <a:pt x="38785" y="28297"/>
                  <a:pt x="37387" y="28358"/>
                  <a:pt x="36019" y="28358"/>
                </a:cubicBezTo>
                <a:cubicBezTo>
                  <a:pt x="35814" y="28360"/>
                  <a:pt x="35609" y="28361"/>
                  <a:pt x="35403" y="28361"/>
                </a:cubicBezTo>
                <a:cubicBezTo>
                  <a:pt x="32839" y="28361"/>
                  <a:pt x="30254" y="28193"/>
                  <a:pt x="27721" y="28024"/>
                </a:cubicBezTo>
                <a:cubicBezTo>
                  <a:pt x="24955" y="27781"/>
                  <a:pt x="22219" y="27568"/>
                  <a:pt x="19453" y="27446"/>
                </a:cubicBezTo>
                <a:cubicBezTo>
                  <a:pt x="18794" y="27417"/>
                  <a:pt x="18128" y="27398"/>
                  <a:pt x="17462" y="27398"/>
                </a:cubicBezTo>
                <a:cubicBezTo>
                  <a:pt x="15365" y="27398"/>
                  <a:pt x="13253" y="27583"/>
                  <a:pt x="11247" y="28206"/>
                </a:cubicBezTo>
                <a:cubicBezTo>
                  <a:pt x="9940" y="28632"/>
                  <a:pt x="8693" y="29270"/>
                  <a:pt x="7629" y="30182"/>
                </a:cubicBezTo>
                <a:cubicBezTo>
                  <a:pt x="6596" y="31094"/>
                  <a:pt x="5745" y="32188"/>
                  <a:pt x="5015" y="33373"/>
                </a:cubicBezTo>
                <a:cubicBezTo>
                  <a:pt x="4256" y="34528"/>
                  <a:pt x="3617" y="35744"/>
                  <a:pt x="2797" y="36869"/>
                </a:cubicBezTo>
                <a:cubicBezTo>
                  <a:pt x="2037" y="38024"/>
                  <a:pt x="1125" y="39088"/>
                  <a:pt x="0" y="39878"/>
                </a:cubicBezTo>
                <a:cubicBezTo>
                  <a:pt x="1125" y="39118"/>
                  <a:pt x="2097" y="38054"/>
                  <a:pt x="2857" y="36899"/>
                </a:cubicBezTo>
                <a:cubicBezTo>
                  <a:pt x="3648" y="35775"/>
                  <a:pt x="4316" y="34559"/>
                  <a:pt x="5076" y="33404"/>
                </a:cubicBezTo>
                <a:cubicBezTo>
                  <a:pt x="5806" y="32279"/>
                  <a:pt x="6687" y="31185"/>
                  <a:pt x="7721" y="30243"/>
                </a:cubicBezTo>
                <a:cubicBezTo>
                  <a:pt x="8785" y="29392"/>
                  <a:pt x="10000" y="28723"/>
                  <a:pt x="11307" y="28328"/>
                </a:cubicBezTo>
                <a:cubicBezTo>
                  <a:pt x="13298" y="27694"/>
                  <a:pt x="15355" y="27516"/>
                  <a:pt x="17405" y="27516"/>
                </a:cubicBezTo>
                <a:cubicBezTo>
                  <a:pt x="18110" y="27516"/>
                  <a:pt x="18814" y="27537"/>
                  <a:pt x="19514" y="27568"/>
                </a:cubicBezTo>
                <a:cubicBezTo>
                  <a:pt x="22250" y="27689"/>
                  <a:pt x="25046" y="27902"/>
                  <a:pt x="27782" y="28145"/>
                </a:cubicBezTo>
                <a:cubicBezTo>
                  <a:pt x="30344" y="28342"/>
                  <a:pt x="32880" y="28513"/>
                  <a:pt x="35438" y="28513"/>
                </a:cubicBezTo>
                <a:cubicBezTo>
                  <a:pt x="35642" y="28513"/>
                  <a:pt x="35845" y="28512"/>
                  <a:pt x="36049" y="28510"/>
                </a:cubicBezTo>
                <a:cubicBezTo>
                  <a:pt x="37417" y="28510"/>
                  <a:pt x="38815" y="28449"/>
                  <a:pt x="40183" y="28328"/>
                </a:cubicBezTo>
                <a:cubicBezTo>
                  <a:pt x="41551" y="28206"/>
                  <a:pt x="42919" y="28024"/>
                  <a:pt x="44287" y="27720"/>
                </a:cubicBezTo>
                <a:cubicBezTo>
                  <a:pt x="46992" y="27142"/>
                  <a:pt x="49606" y="26200"/>
                  <a:pt x="52129" y="24984"/>
                </a:cubicBezTo>
                <a:cubicBezTo>
                  <a:pt x="54621" y="23768"/>
                  <a:pt x="56962" y="22249"/>
                  <a:pt x="59089" y="20455"/>
                </a:cubicBezTo>
                <a:lnTo>
                  <a:pt x="59880" y="19787"/>
                </a:lnTo>
                <a:cubicBezTo>
                  <a:pt x="60153" y="19543"/>
                  <a:pt x="60366" y="19270"/>
                  <a:pt x="60640" y="19057"/>
                </a:cubicBezTo>
                <a:cubicBezTo>
                  <a:pt x="61126" y="18601"/>
                  <a:pt x="61582" y="18054"/>
                  <a:pt x="62068" y="17568"/>
                </a:cubicBezTo>
                <a:cubicBezTo>
                  <a:pt x="62980" y="16534"/>
                  <a:pt x="63892" y="15470"/>
                  <a:pt x="64713" y="14346"/>
                </a:cubicBezTo>
                <a:cubicBezTo>
                  <a:pt x="66324" y="12096"/>
                  <a:pt x="67783" y="9756"/>
                  <a:pt x="69789" y="7841"/>
                </a:cubicBezTo>
                <a:cubicBezTo>
                  <a:pt x="70822" y="6929"/>
                  <a:pt x="71947" y="6139"/>
                  <a:pt x="73254" y="5683"/>
                </a:cubicBezTo>
                <a:cubicBezTo>
                  <a:pt x="74292" y="5303"/>
                  <a:pt x="75436" y="5113"/>
                  <a:pt x="76580" y="5113"/>
                </a:cubicBezTo>
                <a:cubicBezTo>
                  <a:pt x="76809" y="5113"/>
                  <a:pt x="77038" y="5121"/>
                  <a:pt x="77266" y="5136"/>
                </a:cubicBezTo>
                <a:cubicBezTo>
                  <a:pt x="80002" y="5379"/>
                  <a:pt x="82646" y="6504"/>
                  <a:pt x="84926" y="8023"/>
                </a:cubicBezTo>
                <a:cubicBezTo>
                  <a:pt x="87236" y="9513"/>
                  <a:pt x="89181" y="11519"/>
                  <a:pt x="91522" y="13008"/>
                </a:cubicBezTo>
                <a:cubicBezTo>
                  <a:pt x="92707" y="13768"/>
                  <a:pt x="93953" y="14346"/>
                  <a:pt x="95321" y="14650"/>
                </a:cubicBezTo>
                <a:cubicBezTo>
                  <a:pt x="95912" y="14784"/>
                  <a:pt x="96532" y="14859"/>
                  <a:pt x="97150" y="14859"/>
                </a:cubicBezTo>
                <a:cubicBezTo>
                  <a:pt x="97932" y="14859"/>
                  <a:pt x="98712" y="14739"/>
                  <a:pt x="99424" y="14467"/>
                </a:cubicBezTo>
                <a:cubicBezTo>
                  <a:pt x="100732" y="13951"/>
                  <a:pt x="101826" y="13008"/>
                  <a:pt x="102586" y="11823"/>
                </a:cubicBezTo>
                <a:cubicBezTo>
                  <a:pt x="103346" y="10668"/>
                  <a:pt x="103801" y="9270"/>
                  <a:pt x="103923" y="7932"/>
                </a:cubicBezTo>
                <a:cubicBezTo>
                  <a:pt x="104045" y="6564"/>
                  <a:pt x="103832" y="5136"/>
                  <a:pt x="103467" y="3798"/>
                </a:cubicBezTo>
                <a:cubicBezTo>
                  <a:pt x="103072" y="2492"/>
                  <a:pt x="102525" y="1246"/>
                  <a:pt x="101857" y="1"/>
                </a:cubicBezTo>
                <a:close/>
              </a:path>
            </a:pathLst>
          </a:custGeom>
          <a:solidFill>
            <a:schemeClr val="lt2"/>
          </a:solidFill>
          <a:ln w="2857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150" name="Google Shape;150;p9"/>
          <p:cNvGrpSpPr/>
          <p:nvPr/>
        </p:nvGrpSpPr>
        <p:grpSpPr>
          <a:xfrm rot="6690740">
            <a:off x="7907683" y="2065750"/>
            <a:ext cx="1407260" cy="1680914"/>
            <a:chOff x="2641650" y="1052550"/>
            <a:chExt cx="778700" cy="930125"/>
          </a:xfrm>
        </p:grpSpPr>
        <p:sp>
          <p:nvSpPr>
            <p:cNvPr id="151" name="Google Shape;151;p9"/>
            <p:cNvSpPr/>
            <p:nvPr/>
          </p:nvSpPr>
          <p:spPr>
            <a:xfrm>
              <a:off x="2922825" y="1529950"/>
              <a:ext cx="86650" cy="84575"/>
            </a:xfrm>
            <a:custGeom>
              <a:avLst/>
              <a:gdLst/>
              <a:ahLst/>
              <a:cxnLst/>
              <a:rect l="l" t="t" r="r" b="b"/>
              <a:pathLst>
                <a:path w="3466" h="3383" extrusionOk="0">
                  <a:moveTo>
                    <a:pt x="1733" y="0"/>
                  </a:moveTo>
                  <a:cubicBezTo>
                    <a:pt x="1451" y="0"/>
                    <a:pt x="1170" y="76"/>
                    <a:pt x="912" y="183"/>
                  </a:cubicBezTo>
                  <a:cubicBezTo>
                    <a:pt x="274" y="456"/>
                    <a:pt x="0" y="1216"/>
                    <a:pt x="30" y="1855"/>
                  </a:cubicBezTo>
                  <a:cubicBezTo>
                    <a:pt x="137" y="2736"/>
                    <a:pt x="877" y="3382"/>
                    <a:pt x="1715" y="3382"/>
                  </a:cubicBezTo>
                  <a:cubicBezTo>
                    <a:pt x="1831" y="3382"/>
                    <a:pt x="1949" y="3370"/>
                    <a:pt x="2067" y="3344"/>
                  </a:cubicBezTo>
                  <a:cubicBezTo>
                    <a:pt x="2979" y="3101"/>
                    <a:pt x="3465" y="2189"/>
                    <a:pt x="3313" y="1338"/>
                  </a:cubicBezTo>
                  <a:cubicBezTo>
                    <a:pt x="3252" y="882"/>
                    <a:pt x="2918" y="517"/>
                    <a:pt x="2553" y="274"/>
                  </a:cubicBezTo>
                  <a:cubicBezTo>
                    <a:pt x="2295" y="76"/>
                    <a:pt x="2014" y="0"/>
                    <a:pt x="17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2" name="Google Shape;152;p9"/>
            <p:cNvSpPr/>
            <p:nvPr/>
          </p:nvSpPr>
          <p:spPr>
            <a:xfrm>
              <a:off x="3085075" y="1594825"/>
              <a:ext cx="89575" cy="63675"/>
            </a:xfrm>
            <a:custGeom>
              <a:avLst/>
              <a:gdLst/>
              <a:ahLst/>
              <a:cxnLst/>
              <a:rect l="l" t="t" r="r" b="b"/>
              <a:pathLst>
                <a:path w="3583" h="2547" extrusionOk="0">
                  <a:moveTo>
                    <a:pt x="1728" y="1"/>
                  </a:moveTo>
                  <a:cubicBezTo>
                    <a:pt x="1448" y="1"/>
                    <a:pt x="1158" y="105"/>
                    <a:pt x="896" y="354"/>
                  </a:cubicBezTo>
                  <a:cubicBezTo>
                    <a:pt x="1" y="1249"/>
                    <a:pt x="841" y="2546"/>
                    <a:pt x="1816" y="2546"/>
                  </a:cubicBezTo>
                  <a:cubicBezTo>
                    <a:pt x="2098" y="2546"/>
                    <a:pt x="2393" y="2437"/>
                    <a:pt x="2659" y="2178"/>
                  </a:cubicBezTo>
                  <a:cubicBezTo>
                    <a:pt x="3583" y="1301"/>
                    <a:pt x="2717" y="1"/>
                    <a:pt x="17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3" name="Google Shape;153;p9"/>
            <p:cNvSpPr/>
            <p:nvPr/>
          </p:nvSpPr>
          <p:spPr>
            <a:xfrm>
              <a:off x="2987175" y="1706400"/>
              <a:ext cx="80400" cy="56325"/>
            </a:xfrm>
            <a:custGeom>
              <a:avLst/>
              <a:gdLst/>
              <a:ahLst/>
              <a:cxnLst/>
              <a:rect l="l" t="t" r="r" b="b"/>
              <a:pathLst>
                <a:path w="3216" h="2253" extrusionOk="0">
                  <a:moveTo>
                    <a:pt x="1553" y="1"/>
                  </a:moveTo>
                  <a:cubicBezTo>
                    <a:pt x="1311" y="1"/>
                    <a:pt x="1059" y="89"/>
                    <a:pt x="830" y="298"/>
                  </a:cubicBezTo>
                  <a:cubicBezTo>
                    <a:pt x="0" y="1081"/>
                    <a:pt x="762" y="2253"/>
                    <a:pt x="1642" y="2253"/>
                  </a:cubicBezTo>
                  <a:cubicBezTo>
                    <a:pt x="1890" y="2253"/>
                    <a:pt x="2147" y="2160"/>
                    <a:pt x="2381" y="1940"/>
                  </a:cubicBezTo>
                  <a:cubicBezTo>
                    <a:pt x="3216" y="1176"/>
                    <a:pt x="2440" y="1"/>
                    <a:pt x="15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4" name="Google Shape;154;p9"/>
            <p:cNvSpPr/>
            <p:nvPr/>
          </p:nvSpPr>
          <p:spPr>
            <a:xfrm>
              <a:off x="2711500" y="1658375"/>
              <a:ext cx="79875" cy="67600"/>
            </a:xfrm>
            <a:custGeom>
              <a:avLst/>
              <a:gdLst/>
              <a:ahLst/>
              <a:cxnLst/>
              <a:rect l="l" t="t" r="r" b="b"/>
              <a:pathLst>
                <a:path w="3195" h="2704" extrusionOk="0">
                  <a:moveTo>
                    <a:pt x="1352" y="0"/>
                  </a:moveTo>
                  <a:cubicBezTo>
                    <a:pt x="1059" y="0"/>
                    <a:pt x="763" y="107"/>
                    <a:pt x="581" y="304"/>
                  </a:cubicBezTo>
                  <a:cubicBezTo>
                    <a:pt x="505" y="369"/>
                    <a:pt x="449" y="433"/>
                    <a:pt x="403" y="501"/>
                  </a:cubicBezTo>
                  <a:lnTo>
                    <a:pt x="403" y="501"/>
                  </a:lnTo>
                  <a:cubicBezTo>
                    <a:pt x="126" y="879"/>
                    <a:pt x="0" y="1470"/>
                    <a:pt x="277" y="1885"/>
                  </a:cubicBezTo>
                  <a:cubicBezTo>
                    <a:pt x="606" y="2415"/>
                    <a:pt x="1089" y="2703"/>
                    <a:pt x="1607" y="2703"/>
                  </a:cubicBezTo>
                  <a:cubicBezTo>
                    <a:pt x="1950" y="2703"/>
                    <a:pt x="2308" y="2577"/>
                    <a:pt x="2647" y="2310"/>
                  </a:cubicBezTo>
                  <a:cubicBezTo>
                    <a:pt x="3195" y="1885"/>
                    <a:pt x="3164" y="943"/>
                    <a:pt x="2708" y="517"/>
                  </a:cubicBezTo>
                  <a:cubicBezTo>
                    <a:pt x="2469" y="305"/>
                    <a:pt x="2184" y="168"/>
                    <a:pt x="1898" y="124"/>
                  </a:cubicBezTo>
                  <a:lnTo>
                    <a:pt x="1898" y="124"/>
                  </a:lnTo>
                  <a:cubicBezTo>
                    <a:pt x="1828" y="91"/>
                    <a:pt x="1754" y="66"/>
                    <a:pt x="1678" y="48"/>
                  </a:cubicBezTo>
                  <a:lnTo>
                    <a:pt x="1678" y="48"/>
                  </a:lnTo>
                  <a:cubicBezTo>
                    <a:pt x="1574" y="16"/>
                    <a:pt x="1463" y="0"/>
                    <a:pt x="13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5" name="Google Shape;155;p9"/>
            <p:cNvSpPr/>
            <p:nvPr/>
          </p:nvSpPr>
          <p:spPr>
            <a:xfrm>
              <a:off x="2812250" y="1404200"/>
              <a:ext cx="72650" cy="51550"/>
            </a:xfrm>
            <a:custGeom>
              <a:avLst/>
              <a:gdLst/>
              <a:ahLst/>
              <a:cxnLst/>
              <a:rect l="l" t="t" r="r" b="b"/>
              <a:pathLst>
                <a:path w="2906" h="2062" extrusionOk="0">
                  <a:moveTo>
                    <a:pt x="1443" y="0"/>
                  </a:moveTo>
                  <a:cubicBezTo>
                    <a:pt x="1218" y="0"/>
                    <a:pt x="986" y="85"/>
                    <a:pt x="776" y="289"/>
                  </a:cubicBezTo>
                  <a:cubicBezTo>
                    <a:pt x="0" y="993"/>
                    <a:pt x="696" y="2061"/>
                    <a:pt x="1486" y="2061"/>
                  </a:cubicBezTo>
                  <a:cubicBezTo>
                    <a:pt x="1719" y="2061"/>
                    <a:pt x="1960" y="1969"/>
                    <a:pt x="2174" y="1748"/>
                  </a:cubicBezTo>
                  <a:cubicBezTo>
                    <a:pt x="2906" y="1039"/>
                    <a:pt x="2225" y="0"/>
                    <a:pt x="14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6" name="Google Shape;156;p9"/>
            <p:cNvSpPr/>
            <p:nvPr/>
          </p:nvSpPr>
          <p:spPr>
            <a:xfrm>
              <a:off x="3030100" y="1453050"/>
              <a:ext cx="78900" cy="67150"/>
            </a:xfrm>
            <a:custGeom>
              <a:avLst/>
              <a:gdLst/>
              <a:ahLst/>
              <a:cxnLst/>
              <a:rect l="l" t="t" r="r" b="b"/>
              <a:pathLst>
                <a:path w="3156" h="2686" extrusionOk="0">
                  <a:moveTo>
                    <a:pt x="1914" y="0"/>
                  </a:moveTo>
                  <a:cubicBezTo>
                    <a:pt x="1668" y="0"/>
                    <a:pt x="1424" y="80"/>
                    <a:pt x="1241" y="250"/>
                  </a:cubicBezTo>
                  <a:cubicBezTo>
                    <a:pt x="815" y="706"/>
                    <a:pt x="299" y="1131"/>
                    <a:pt x="116" y="1739"/>
                  </a:cubicBezTo>
                  <a:cubicBezTo>
                    <a:pt x="1" y="2144"/>
                    <a:pt x="297" y="2686"/>
                    <a:pt x="719" y="2686"/>
                  </a:cubicBezTo>
                  <a:cubicBezTo>
                    <a:pt x="741" y="2686"/>
                    <a:pt x="763" y="2684"/>
                    <a:pt x="785" y="2681"/>
                  </a:cubicBezTo>
                  <a:cubicBezTo>
                    <a:pt x="1423" y="2620"/>
                    <a:pt x="1879" y="2286"/>
                    <a:pt x="2426" y="1921"/>
                  </a:cubicBezTo>
                  <a:cubicBezTo>
                    <a:pt x="2943" y="1587"/>
                    <a:pt x="3156" y="949"/>
                    <a:pt x="2761" y="402"/>
                  </a:cubicBezTo>
                  <a:cubicBezTo>
                    <a:pt x="2570" y="141"/>
                    <a:pt x="2241" y="0"/>
                    <a:pt x="19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7" name="Google Shape;157;p9"/>
            <p:cNvSpPr/>
            <p:nvPr/>
          </p:nvSpPr>
          <p:spPr>
            <a:xfrm>
              <a:off x="2854850" y="1711625"/>
              <a:ext cx="59625" cy="42450"/>
            </a:xfrm>
            <a:custGeom>
              <a:avLst/>
              <a:gdLst/>
              <a:ahLst/>
              <a:cxnLst/>
              <a:rect l="l" t="t" r="r" b="b"/>
              <a:pathLst>
                <a:path w="2385" h="1698" extrusionOk="0">
                  <a:moveTo>
                    <a:pt x="1152" y="1"/>
                  </a:moveTo>
                  <a:cubicBezTo>
                    <a:pt x="963" y="1"/>
                    <a:pt x="767" y="72"/>
                    <a:pt x="591" y="241"/>
                  </a:cubicBezTo>
                  <a:cubicBezTo>
                    <a:pt x="1" y="832"/>
                    <a:pt x="548" y="1698"/>
                    <a:pt x="1193" y="1698"/>
                  </a:cubicBezTo>
                  <a:cubicBezTo>
                    <a:pt x="1377" y="1698"/>
                    <a:pt x="1570" y="1626"/>
                    <a:pt x="1746" y="1457"/>
                  </a:cubicBezTo>
                  <a:cubicBezTo>
                    <a:pt x="2384" y="866"/>
                    <a:pt x="1810" y="1"/>
                    <a:pt x="11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8" name="Google Shape;158;p9"/>
            <p:cNvSpPr/>
            <p:nvPr/>
          </p:nvSpPr>
          <p:spPr>
            <a:xfrm>
              <a:off x="2664675" y="1516975"/>
              <a:ext cx="84725" cy="59250"/>
            </a:xfrm>
            <a:custGeom>
              <a:avLst/>
              <a:gdLst/>
              <a:ahLst/>
              <a:cxnLst/>
              <a:rect l="l" t="t" r="r" b="b"/>
              <a:pathLst>
                <a:path w="3389" h="2370" extrusionOk="0">
                  <a:moveTo>
                    <a:pt x="1680" y="0"/>
                  </a:moveTo>
                  <a:cubicBezTo>
                    <a:pt x="1418" y="0"/>
                    <a:pt x="1147" y="100"/>
                    <a:pt x="903" y="337"/>
                  </a:cubicBezTo>
                  <a:cubicBezTo>
                    <a:pt x="1" y="1121"/>
                    <a:pt x="825" y="2369"/>
                    <a:pt x="1750" y="2369"/>
                  </a:cubicBezTo>
                  <a:cubicBezTo>
                    <a:pt x="2009" y="2369"/>
                    <a:pt x="2275" y="2272"/>
                    <a:pt x="2514" y="2039"/>
                  </a:cubicBezTo>
                  <a:cubicBezTo>
                    <a:pt x="3388" y="1212"/>
                    <a:pt x="2592" y="0"/>
                    <a:pt x="16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9" name="Google Shape;159;p9"/>
            <p:cNvSpPr/>
            <p:nvPr/>
          </p:nvSpPr>
          <p:spPr>
            <a:xfrm>
              <a:off x="3084675" y="1927225"/>
              <a:ext cx="60050" cy="55450"/>
            </a:xfrm>
            <a:custGeom>
              <a:avLst/>
              <a:gdLst/>
              <a:ahLst/>
              <a:cxnLst/>
              <a:rect l="l" t="t" r="r" b="b"/>
              <a:pathLst>
                <a:path w="2402" h="2218" extrusionOk="0">
                  <a:moveTo>
                    <a:pt x="1008" y="1"/>
                  </a:moveTo>
                  <a:cubicBezTo>
                    <a:pt x="854" y="1"/>
                    <a:pt x="698" y="48"/>
                    <a:pt x="547" y="158"/>
                  </a:cubicBezTo>
                  <a:cubicBezTo>
                    <a:pt x="91" y="553"/>
                    <a:pt x="0" y="1161"/>
                    <a:pt x="395" y="1556"/>
                  </a:cubicBezTo>
                  <a:lnTo>
                    <a:pt x="821" y="1952"/>
                  </a:lnTo>
                  <a:cubicBezTo>
                    <a:pt x="993" y="2123"/>
                    <a:pt x="1213" y="2218"/>
                    <a:pt x="1433" y="2218"/>
                  </a:cubicBezTo>
                  <a:cubicBezTo>
                    <a:pt x="1601" y="2218"/>
                    <a:pt x="1770" y="2162"/>
                    <a:pt x="1915" y="2043"/>
                  </a:cubicBezTo>
                  <a:cubicBezTo>
                    <a:pt x="2219" y="1800"/>
                    <a:pt x="2402" y="1313"/>
                    <a:pt x="2158" y="979"/>
                  </a:cubicBezTo>
                  <a:cubicBezTo>
                    <a:pt x="2067" y="827"/>
                    <a:pt x="1946" y="675"/>
                    <a:pt x="1824" y="462"/>
                  </a:cubicBezTo>
                  <a:cubicBezTo>
                    <a:pt x="1620" y="197"/>
                    <a:pt x="1321" y="1"/>
                    <a:pt x="10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0" name="Google Shape;160;p9"/>
            <p:cNvSpPr/>
            <p:nvPr/>
          </p:nvSpPr>
          <p:spPr>
            <a:xfrm>
              <a:off x="3199500" y="1813800"/>
              <a:ext cx="53900" cy="37125"/>
            </a:xfrm>
            <a:custGeom>
              <a:avLst/>
              <a:gdLst/>
              <a:ahLst/>
              <a:cxnLst/>
              <a:rect l="l" t="t" r="r" b="b"/>
              <a:pathLst>
                <a:path w="2156" h="1485" extrusionOk="0">
                  <a:moveTo>
                    <a:pt x="1054" y="0"/>
                  </a:moveTo>
                  <a:cubicBezTo>
                    <a:pt x="893" y="0"/>
                    <a:pt x="726" y="59"/>
                    <a:pt x="575" y="197"/>
                  </a:cubicBezTo>
                  <a:cubicBezTo>
                    <a:pt x="0" y="699"/>
                    <a:pt x="519" y="1484"/>
                    <a:pt x="1121" y="1484"/>
                  </a:cubicBezTo>
                  <a:cubicBezTo>
                    <a:pt x="1284" y="1484"/>
                    <a:pt x="1453" y="1427"/>
                    <a:pt x="1608" y="1291"/>
                  </a:cubicBezTo>
                  <a:cubicBezTo>
                    <a:pt x="2156" y="767"/>
                    <a:pt x="1640" y="0"/>
                    <a:pt x="10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1" name="Google Shape;161;p9"/>
            <p:cNvSpPr/>
            <p:nvPr/>
          </p:nvSpPr>
          <p:spPr>
            <a:xfrm>
              <a:off x="2914100" y="1844850"/>
              <a:ext cx="69925" cy="49850"/>
            </a:xfrm>
            <a:custGeom>
              <a:avLst/>
              <a:gdLst/>
              <a:ahLst/>
              <a:cxnLst/>
              <a:rect l="l" t="t" r="r" b="b"/>
              <a:pathLst>
                <a:path w="2797" h="1994" extrusionOk="0">
                  <a:moveTo>
                    <a:pt x="1339" y="1"/>
                  </a:moveTo>
                  <a:cubicBezTo>
                    <a:pt x="1128" y="1"/>
                    <a:pt x="910" y="78"/>
                    <a:pt x="714" y="262"/>
                  </a:cubicBezTo>
                  <a:cubicBezTo>
                    <a:pt x="1" y="951"/>
                    <a:pt x="682" y="1994"/>
                    <a:pt x="1449" y="1994"/>
                  </a:cubicBezTo>
                  <a:cubicBezTo>
                    <a:pt x="1663" y="1994"/>
                    <a:pt x="1883" y="1913"/>
                    <a:pt x="2082" y="1721"/>
                  </a:cubicBezTo>
                  <a:cubicBezTo>
                    <a:pt x="2797" y="1029"/>
                    <a:pt x="2109" y="1"/>
                    <a:pt x="13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2" name="Google Shape;162;p9"/>
            <p:cNvSpPr/>
            <p:nvPr/>
          </p:nvSpPr>
          <p:spPr>
            <a:xfrm>
              <a:off x="2990125" y="1303025"/>
              <a:ext cx="76175" cy="54025"/>
            </a:xfrm>
            <a:custGeom>
              <a:avLst/>
              <a:gdLst/>
              <a:ahLst/>
              <a:cxnLst/>
              <a:rect l="l" t="t" r="r" b="b"/>
              <a:pathLst>
                <a:path w="3047" h="2161" extrusionOk="0">
                  <a:moveTo>
                    <a:pt x="1485" y="0"/>
                  </a:moveTo>
                  <a:cubicBezTo>
                    <a:pt x="1254" y="0"/>
                    <a:pt x="1016" y="87"/>
                    <a:pt x="804" y="293"/>
                  </a:cubicBezTo>
                  <a:cubicBezTo>
                    <a:pt x="1" y="1025"/>
                    <a:pt x="720" y="2161"/>
                    <a:pt x="1552" y="2161"/>
                  </a:cubicBezTo>
                  <a:cubicBezTo>
                    <a:pt x="1791" y="2161"/>
                    <a:pt x="2039" y="2067"/>
                    <a:pt x="2263" y="1843"/>
                  </a:cubicBezTo>
                  <a:cubicBezTo>
                    <a:pt x="3046" y="1107"/>
                    <a:pt x="2309" y="0"/>
                    <a:pt x="14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3" name="Google Shape;163;p9"/>
            <p:cNvSpPr/>
            <p:nvPr/>
          </p:nvSpPr>
          <p:spPr>
            <a:xfrm>
              <a:off x="3220200" y="1557425"/>
              <a:ext cx="86350" cy="60875"/>
            </a:xfrm>
            <a:custGeom>
              <a:avLst/>
              <a:gdLst/>
              <a:ahLst/>
              <a:cxnLst/>
              <a:rect l="l" t="t" r="r" b="b"/>
              <a:pathLst>
                <a:path w="3454" h="2435" extrusionOk="0">
                  <a:moveTo>
                    <a:pt x="1680" y="1"/>
                  </a:moveTo>
                  <a:cubicBezTo>
                    <a:pt x="1417" y="1"/>
                    <a:pt x="1146" y="98"/>
                    <a:pt x="902" y="330"/>
                  </a:cubicBezTo>
                  <a:cubicBezTo>
                    <a:pt x="0" y="1160"/>
                    <a:pt x="820" y="2434"/>
                    <a:pt x="1773" y="2434"/>
                  </a:cubicBezTo>
                  <a:cubicBezTo>
                    <a:pt x="2041" y="2434"/>
                    <a:pt x="2320" y="2333"/>
                    <a:pt x="2573" y="2093"/>
                  </a:cubicBezTo>
                  <a:cubicBezTo>
                    <a:pt x="3453" y="1261"/>
                    <a:pt x="2622" y="1"/>
                    <a:pt x="16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4" name="Google Shape;164;p9"/>
            <p:cNvSpPr/>
            <p:nvPr/>
          </p:nvSpPr>
          <p:spPr>
            <a:xfrm>
              <a:off x="2840750" y="1546550"/>
              <a:ext cx="42525" cy="30300"/>
            </a:xfrm>
            <a:custGeom>
              <a:avLst/>
              <a:gdLst/>
              <a:ahLst/>
              <a:cxnLst/>
              <a:rect l="l" t="t" r="r" b="b"/>
              <a:pathLst>
                <a:path w="1701" h="1212" extrusionOk="0">
                  <a:moveTo>
                    <a:pt x="813" y="0"/>
                  </a:moveTo>
                  <a:cubicBezTo>
                    <a:pt x="684" y="0"/>
                    <a:pt x="549" y="47"/>
                    <a:pt x="426" y="157"/>
                  </a:cubicBezTo>
                  <a:cubicBezTo>
                    <a:pt x="0" y="583"/>
                    <a:pt x="403" y="1211"/>
                    <a:pt x="860" y="1211"/>
                  </a:cubicBezTo>
                  <a:cubicBezTo>
                    <a:pt x="990" y="1211"/>
                    <a:pt x="1125" y="1160"/>
                    <a:pt x="1247" y="1039"/>
                  </a:cubicBezTo>
                  <a:cubicBezTo>
                    <a:pt x="1701" y="632"/>
                    <a:pt x="1290" y="0"/>
                    <a:pt x="81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5" name="Google Shape;165;p9"/>
            <p:cNvSpPr/>
            <p:nvPr/>
          </p:nvSpPr>
          <p:spPr>
            <a:xfrm>
              <a:off x="2641650" y="1300600"/>
              <a:ext cx="69175" cy="64875"/>
            </a:xfrm>
            <a:custGeom>
              <a:avLst/>
              <a:gdLst/>
              <a:ahLst/>
              <a:cxnLst/>
              <a:rect l="l" t="t" r="r" b="b"/>
              <a:pathLst>
                <a:path w="2767" h="2595" extrusionOk="0">
                  <a:moveTo>
                    <a:pt x="1065" y="0"/>
                  </a:moveTo>
                  <a:cubicBezTo>
                    <a:pt x="867" y="0"/>
                    <a:pt x="670" y="59"/>
                    <a:pt x="487" y="208"/>
                  </a:cubicBezTo>
                  <a:cubicBezTo>
                    <a:pt x="31" y="542"/>
                    <a:pt x="1" y="1150"/>
                    <a:pt x="183" y="1636"/>
                  </a:cubicBezTo>
                  <a:cubicBezTo>
                    <a:pt x="393" y="2202"/>
                    <a:pt x="848" y="2594"/>
                    <a:pt x="1349" y="2594"/>
                  </a:cubicBezTo>
                  <a:cubicBezTo>
                    <a:pt x="1575" y="2594"/>
                    <a:pt x="1811" y="2515"/>
                    <a:pt x="2037" y="2335"/>
                  </a:cubicBezTo>
                  <a:cubicBezTo>
                    <a:pt x="2767" y="1849"/>
                    <a:pt x="2736" y="785"/>
                    <a:pt x="2007" y="329"/>
                  </a:cubicBezTo>
                  <a:cubicBezTo>
                    <a:pt x="1723" y="159"/>
                    <a:pt x="1392" y="0"/>
                    <a:pt x="106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6" name="Google Shape;166;p9"/>
            <p:cNvSpPr/>
            <p:nvPr/>
          </p:nvSpPr>
          <p:spPr>
            <a:xfrm>
              <a:off x="2824675" y="1103425"/>
              <a:ext cx="80925" cy="56350"/>
            </a:xfrm>
            <a:custGeom>
              <a:avLst/>
              <a:gdLst/>
              <a:ahLst/>
              <a:cxnLst/>
              <a:rect l="l" t="t" r="r" b="b"/>
              <a:pathLst>
                <a:path w="3237" h="2254" extrusionOk="0">
                  <a:moveTo>
                    <a:pt x="1569" y="0"/>
                  </a:moveTo>
                  <a:cubicBezTo>
                    <a:pt x="1319" y="0"/>
                    <a:pt x="1060" y="93"/>
                    <a:pt x="826" y="313"/>
                  </a:cubicBezTo>
                  <a:cubicBezTo>
                    <a:pt x="0" y="1091"/>
                    <a:pt x="766" y="2254"/>
                    <a:pt x="1648" y="2254"/>
                  </a:cubicBezTo>
                  <a:cubicBezTo>
                    <a:pt x="1903" y="2254"/>
                    <a:pt x="2168" y="2156"/>
                    <a:pt x="2406" y="1924"/>
                  </a:cubicBezTo>
                  <a:cubicBezTo>
                    <a:pt x="3236" y="1166"/>
                    <a:pt x="2457" y="0"/>
                    <a:pt x="15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7" name="Google Shape;167;p9"/>
            <p:cNvSpPr/>
            <p:nvPr/>
          </p:nvSpPr>
          <p:spPr>
            <a:xfrm>
              <a:off x="2806825" y="1305425"/>
              <a:ext cx="53125" cy="37600"/>
            </a:xfrm>
            <a:custGeom>
              <a:avLst/>
              <a:gdLst/>
              <a:ahLst/>
              <a:cxnLst/>
              <a:rect l="l" t="t" r="r" b="b"/>
              <a:pathLst>
                <a:path w="2125" h="1504" extrusionOk="0">
                  <a:moveTo>
                    <a:pt x="1031" y="1"/>
                  </a:moveTo>
                  <a:cubicBezTo>
                    <a:pt x="873" y="1"/>
                    <a:pt x="712" y="59"/>
                    <a:pt x="567" y="197"/>
                  </a:cubicBezTo>
                  <a:cubicBezTo>
                    <a:pt x="0" y="740"/>
                    <a:pt x="498" y="1503"/>
                    <a:pt x="1090" y="1503"/>
                  </a:cubicBezTo>
                  <a:cubicBezTo>
                    <a:pt x="1260" y="1503"/>
                    <a:pt x="1438" y="1441"/>
                    <a:pt x="1600" y="1291"/>
                  </a:cubicBezTo>
                  <a:cubicBezTo>
                    <a:pt x="2124" y="767"/>
                    <a:pt x="1603" y="1"/>
                    <a:pt x="10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8" name="Google Shape;168;p9"/>
            <p:cNvSpPr/>
            <p:nvPr/>
          </p:nvSpPr>
          <p:spPr>
            <a:xfrm>
              <a:off x="3298875" y="1915225"/>
              <a:ext cx="92900" cy="65575"/>
            </a:xfrm>
            <a:custGeom>
              <a:avLst/>
              <a:gdLst/>
              <a:ahLst/>
              <a:cxnLst/>
              <a:rect l="l" t="t" r="r" b="b"/>
              <a:pathLst>
                <a:path w="3716" h="2623" extrusionOk="0">
                  <a:moveTo>
                    <a:pt x="1818" y="0"/>
                  </a:moveTo>
                  <a:cubicBezTo>
                    <a:pt x="1527" y="0"/>
                    <a:pt x="1223" y="108"/>
                    <a:pt x="946" y="365"/>
                  </a:cubicBezTo>
                  <a:cubicBezTo>
                    <a:pt x="0" y="1264"/>
                    <a:pt x="895" y="2623"/>
                    <a:pt x="1911" y="2623"/>
                  </a:cubicBezTo>
                  <a:cubicBezTo>
                    <a:pt x="2201" y="2623"/>
                    <a:pt x="2500" y="2512"/>
                    <a:pt x="2770" y="2249"/>
                  </a:cubicBezTo>
                  <a:cubicBezTo>
                    <a:pt x="3716" y="1327"/>
                    <a:pt x="2840" y="0"/>
                    <a:pt x="18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9" name="Google Shape;169;p9"/>
            <p:cNvSpPr/>
            <p:nvPr/>
          </p:nvSpPr>
          <p:spPr>
            <a:xfrm>
              <a:off x="3352825" y="1772100"/>
              <a:ext cx="67525" cy="47275"/>
            </a:xfrm>
            <a:custGeom>
              <a:avLst/>
              <a:gdLst/>
              <a:ahLst/>
              <a:cxnLst/>
              <a:rect l="l" t="t" r="r" b="b"/>
              <a:pathLst>
                <a:path w="2701" h="1891" extrusionOk="0">
                  <a:moveTo>
                    <a:pt x="1325" y="1"/>
                  </a:moveTo>
                  <a:cubicBezTo>
                    <a:pt x="1124" y="1"/>
                    <a:pt x="918" y="76"/>
                    <a:pt x="733" y="254"/>
                  </a:cubicBezTo>
                  <a:cubicBezTo>
                    <a:pt x="1" y="916"/>
                    <a:pt x="628" y="1890"/>
                    <a:pt x="1373" y="1890"/>
                  </a:cubicBezTo>
                  <a:cubicBezTo>
                    <a:pt x="1585" y="1890"/>
                    <a:pt x="1807" y="1811"/>
                    <a:pt x="2010" y="1622"/>
                  </a:cubicBezTo>
                  <a:cubicBezTo>
                    <a:pt x="2700" y="979"/>
                    <a:pt x="2049" y="1"/>
                    <a:pt x="13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0" name="Google Shape;170;p9"/>
            <p:cNvSpPr/>
            <p:nvPr/>
          </p:nvSpPr>
          <p:spPr>
            <a:xfrm>
              <a:off x="3105175" y="1300600"/>
              <a:ext cx="81450" cy="56650"/>
            </a:xfrm>
            <a:custGeom>
              <a:avLst/>
              <a:gdLst/>
              <a:ahLst/>
              <a:cxnLst/>
              <a:rect l="l" t="t" r="r" b="b"/>
              <a:pathLst>
                <a:path w="3258" h="2266" extrusionOk="0">
                  <a:moveTo>
                    <a:pt x="1610" y="0"/>
                  </a:moveTo>
                  <a:cubicBezTo>
                    <a:pt x="1355" y="0"/>
                    <a:pt x="1091" y="97"/>
                    <a:pt x="852" y="329"/>
                  </a:cubicBezTo>
                  <a:cubicBezTo>
                    <a:pt x="1" y="1086"/>
                    <a:pt x="768" y="2266"/>
                    <a:pt x="1666" y="2266"/>
                  </a:cubicBezTo>
                  <a:cubicBezTo>
                    <a:pt x="1923" y="2266"/>
                    <a:pt x="2190" y="2170"/>
                    <a:pt x="2433" y="1940"/>
                  </a:cubicBezTo>
                  <a:cubicBezTo>
                    <a:pt x="3258" y="1162"/>
                    <a:pt x="2492" y="0"/>
                    <a:pt x="16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1" name="Google Shape;171;p9"/>
            <p:cNvSpPr/>
            <p:nvPr/>
          </p:nvSpPr>
          <p:spPr>
            <a:xfrm>
              <a:off x="2950725" y="1052550"/>
              <a:ext cx="73825" cy="52075"/>
            </a:xfrm>
            <a:custGeom>
              <a:avLst/>
              <a:gdLst/>
              <a:ahLst/>
              <a:cxnLst/>
              <a:rect l="l" t="t" r="r" b="b"/>
              <a:pathLst>
                <a:path w="2953" h="2083" extrusionOk="0">
                  <a:moveTo>
                    <a:pt x="1410" y="0"/>
                  </a:moveTo>
                  <a:cubicBezTo>
                    <a:pt x="1183" y="0"/>
                    <a:pt x="949" y="84"/>
                    <a:pt x="738" y="282"/>
                  </a:cubicBezTo>
                  <a:cubicBezTo>
                    <a:pt x="0" y="996"/>
                    <a:pt x="716" y="2083"/>
                    <a:pt x="1514" y="2083"/>
                  </a:cubicBezTo>
                  <a:cubicBezTo>
                    <a:pt x="1735" y="2083"/>
                    <a:pt x="1962" y="1999"/>
                    <a:pt x="2167" y="1801"/>
                  </a:cubicBezTo>
                  <a:cubicBezTo>
                    <a:pt x="2952" y="1087"/>
                    <a:pt x="2228" y="0"/>
                    <a:pt x="14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172" name="Google Shape;172;p9"/>
          <p:cNvSpPr/>
          <p:nvPr/>
        </p:nvSpPr>
        <p:spPr>
          <a:xfrm flipH="1">
            <a:off x="1426265" y="2734804"/>
            <a:ext cx="7717739" cy="2619038"/>
          </a:xfrm>
          <a:custGeom>
            <a:avLst/>
            <a:gdLst/>
            <a:ahLst/>
            <a:cxnLst/>
            <a:rect l="l" t="t" r="r" b="b"/>
            <a:pathLst>
              <a:path w="72152" h="24485" extrusionOk="0">
                <a:moveTo>
                  <a:pt x="72152" y="22716"/>
                </a:moveTo>
                <a:lnTo>
                  <a:pt x="0" y="22716"/>
                </a:lnTo>
                <a:lnTo>
                  <a:pt x="0" y="0"/>
                </a:lnTo>
                <a:cubicBezTo>
                  <a:pt x="2202" y="601"/>
                  <a:pt x="4504" y="1468"/>
                  <a:pt x="6705" y="2669"/>
                </a:cubicBezTo>
                <a:cubicBezTo>
                  <a:pt x="9641" y="4203"/>
                  <a:pt x="12443" y="6338"/>
                  <a:pt x="15011" y="9240"/>
                </a:cubicBezTo>
                <a:cubicBezTo>
                  <a:pt x="28554" y="24484"/>
                  <a:pt x="59843" y="11342"/>
                  <a:pt x="67749" y="19047"/>
                </a:cubicBezTo>
                <a:cubicBezTo>
                  <a:pt x="68216" y="19447"/>
                  <a:pt x="69984" y="20882"/>
                  <a:pt x="72152" y="227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3" name="Google Shape;173;p9"/>
          <p:cNvSpPr txBox="1">
            <a:spLocks noGrp="1"/>
          </p:cNvSpPr>
          <p:nvPr>
            <p:ph type="title"/>
          </p:nvPr>
        </p:nvSpPr>
        <p:spPr>
          <a:xfrm>
            <a:off x="713225" y="2538388"/>
            <a:ext cx="7717800" cy="848700"/>
          </a:xfrm>
          <a:prstGeom prst="rect">
            <a:avLst/>
          </a:prstGeom>
        </p:spPr>
        <p:txBody>
          <a:bodyPr spcFirstLastPara="1" wrap="square" lIns="0" tIns="0" rIns="0" bIns="0" anchor="b" anchorCtr="0">
            <a:noAutofit/>
          </a:bodyPr>
          <a:lstStyle>
            <a:lvl1pPr lvl="0" algn="ctr">
              <a:spcBef>
                <a:spcPts val="0"/>
              </a:spcBef>
              <a:spcAft>
                <a:spcPts val="0"/>
              </a:spcAft>
              <a:buSzPts val="4200"/>
              <a:buNone/>
              <a:defRPr sz="57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174" name="Google Shape;174;p9"/>
          <p:cNvSpPr txBox="1">
            <a:spLocks noGrp="1"/>
          </p:cNvSpPr>
          <p:nvPr>
            <p:ph type="subTitle" idx="1"/>
          </p:nvPr>
        </p:nvSpPr>
        <p:spPr>
          <a:xfrm>
            <a:off x="713225" y="3404613"/>
            <a:ext cx="7717800" cy="419700"/>
          </a:xfrm>
          <a:prstGeom prst="rect">
            <a:avLst/>
          </a:prstGeom>
        </p:spPr>
        <p:txBody>
          <a:bodyPr spcFirstLastPara="1" wrap="square" lIns="0" tIns="0" rIns="0" bIns="0" anchor="t" anchorCtr="0">
            <a:noAutofit/>
          </a:bodyPr>
          <a:lstStyle>
            <a:lvl1pPr lvl="0" algn="ctr">
              <a:lnSpc>
                <a:spcPct val="100000"/>
              </a:lnSpc>
              <a:spcBef>
                <a:spcPts val="0"/>
              </a:spcBef>
              <a:spcAft>
                <a:spcPts val="0"/>
              </a:spcAft>
              <a:buSzPts val="2100"/>
              <a:buNone/>
              <a:defRPr sz="1600">
                <a:solidFill>
                  <a:schemeClr val="lt2"/>
                </a:solidFill>
              </a:defRPr>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175" name="Google Shape;175;p9"/>
          <p:cNvSpPr txBox="1"/>
          <p:nvPr/>
        </p:nvSpPr>
        <p:spPr>
          <a:xfrm>
            <a:off x="3082500" y="963550"/>
            <a:ext cx="2979000" cy="14823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sz="8000" dirty="0">
                <a:solidFill>
                  <a:schemeClr val="lt2"/>
                </a:solidFill>
                <a:latin typeface="Teko"/>
                <a:ea typeface="Teko"/>
                <a:cs typeface="Teko"/>
                <a:sym typeface="Teko"/>
              </a:rPr>
              <a:t>01</a:t>
            </a:r>
            <a:endParaRPr sz="8000" dirty="0">
              <a:solidFill>
                <a:schemeClr val="lt2"/>
              </a:solidFill>
              <a:latin typeface="Teko"/>
              <a:ea typeface="Teko"/>
              <a:cs typeface="Teko"/>
              <a:sym typeface="Teko"/>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 1 column 1">
  <p:cSld name="CUSTOM_3_1">
    <p:bg>
      <p:bgPr>
        <a:solidFill>
          <a:schemeClr val="lt2"/>
        </a:solidFill>
        <a:effectLst/>
      </p:bgPr>
    </p:bg>
    <p:spTree>
      <p:nvGrpSpPr>
        <p:cNvPr id="1" name="Shape 255"/>
        <p:cNvGrpSpPr/>
        <p:nvPr/>
      </p:nvGrpSpPr>
      <p:grpSpPr>
        <a:xfrm>
          <a:off x="0" y="0"/>
          <a:ext cx="0" cy="0"/>
          <a:chOff x="0" y="0"/>
          <a:chExt cx="0" cy="0"/>
        </a:xfrm>
      </p:grpSpPr>
      <p:sp>
        <p:nvSpPr>
          <p:cNvPr id="256" name="Google Shape;256;p14"/>
          <p:cNvSpPr/>
          <p:nvPr/>
        </p:nvSpPr>
        <p:spPr>
          <a:xfrm rot="5400000" flipH="1">
            <a:off x="6480367" y="2562487"/>
            <a:ext cx="3364683" cy="3040320"/>
          </a:xfrm>
          <a:custGeom>
            <a:avLst/>
            <a:gdLst/>
            <a:ahLst/>
            <a:cxnLst/>
            <a:rect l="l" t="t" r="r" b="b"/>
            <a:pathLst>
              <a:path w="64013" h="57842" extrusionOk="0">
                <a:moveTo>
                  <a:pt x="0" y="0"/>
                </a:moveTo>
                <a:lnTo>
                  <a:pt x="0" y="39028"/>
                </a:lnTo>
                <a:cubicBezTo>
                  <a:pt x="25719" y="57842"/>
                  <a:pt x="17680" y="17980"/>
                  <a:pt x="36560" y="14077"/>
                </a:cubicBezTo>
                <a:cubicBezTo>
                  <a:pt x="36560" y="14077"/>
                  <a:pt x="58909" y="11709"/>
                  <a:pt x="64013" y="0"/>
                </a:cubicBezTo>
                <a:lnTo>
                  <a:pt x="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7" name="Google Shape;257;p14"/>
          <p:cNvSpPr/>
          <p:nvPr/>
        </p:nvSpPr>
        <p:spPr>
          <a:xfrm>
            <a:off x="6405000" y="3943189"/>
            <a:ext cx="3515420" cy="1347378"/>
          </a:xfrm>
          <a:custGeom>
            <a:avLst/>
            <a:gdLst/>
            <a:ahLst/>
            <a:cxnLst/>
            <a:rect l="l" t="t" r="r" b="b"/>
            <a:pathLst>
              <a:path w="104045" h="39878" extrusionOk="0">
                <a:moveTo>
                  <a:pt x="101857" y="1"/>
                </a:moveTo>
                <a:lnTo>
                  <a:pt x="101857" y="1"/>
                </a:lnTo>
                <a:cubicBezTo>
                  <a:pt x="102525" y="1246"/>
                  <a:pt x="103072" y="2522"/>
                  <a:pt x="103406" y="3829"/>
                </a:cubicBezTo>
                <a:cubicBezTo>
                  <a:pt x="103771" y="5136"/>
                  <a:pt x="103953" y="6564"/>
                  <a:pt x="103832" y="7932"/>
                </a:cubicBezTo>
                <a:cubicBezTo>
                  <a:pt x="103710" y="9300"/>
                  <a:pt x="103254" y="10668"/>
                  <a:pt x="102494" y="11792"/>
                </a:cubicBezTo>
                <a:cubicBezTo>
                  <a:pt x="101795" y="12948"/>
                  <a:pt x="100671" y="13890"/>
                  <a:pt x="99394" y="14346"/>
                </a:cubicBezTo>
                <a:cubicBezTo>
                  <a:pt x="98681" y="14617"/>
                  <a:pt x="97911" y="14737"/>
                  <a:pt x="97137" y="14737"/>
                </a:cubicBezTo>
                <a:cubicBezTo>
                  <a:pt x="96526" y="14737"/>
                  <a:pt x="95912" y="14662"/>
                  <a:pt x="95321" y="14528"/>
                </a:cubicBezTo>
                <a:cubicBezTo>
                  <a:pt x="93984" y="14224"/>
                  <a:pt x="92737" y="13616"/>
                  <a:pt x="91552" y="12887"/>
                </a:cubicBezTo>
                <a:cubicBezTo>
                  <a:pt x="89212" y="11428"/>
                  <a:pt x="87266" y="9391"/>
                  <a:pt x="84956" y="7871"/>
                </a:cubicBezTo>
                <a:cubicBezTo>
                  <a:pt x="82646" y="6321"/>
                  <a:pt x="80002" y="5197"/>
                  <a:pt x="77236" y="4953"/>
                </a:cubicBezTo>
                <a:cubicBezTo>
                  <a:pt x="76980" y="4931"/>
                  <a:pt x="76723" y="4920"/>
                  <a:pt x="76465" y="4920"/>
                </a:cubicBezTo>
                <a:cubicBezTo>
                  <a:pt x="75339" y="4920"/>
                  <a:pt x="74195" y="5130"/>
                  <a:pt x="73132" y="5501"/>
                </a:cubicBezTo>
                <a:cubicBezTo>
                  <a:pt x="71856" y="5957"/>
                  <a:pt x="70670" y="6777"/>
                  <a:pt x="69637" y="7689"/>
                </a:cubicBezTo>
                <a:cubicBezTo>
                  <a:pt x="67600" y="9604"/>
                  <a:pt x="66141" y="11944"/>
                  <a:pt x="64500" y="14194"/>
                </a:cubicBezTo>
                <a:cubicBezTo>
                  <a:pt x="63710" y="15288"/>
                  <a:pt x="62798" y="16352"/>
                  <a:pt x="61886" y="17385"/>
                </a:cubicBezTo>
                <a:cubicBezTo>
                  <a:pt x="61430" y="17872"/>
                  <a:pt x="60944" y="18419"/>
                  <a:pt x="60457" y="18875"/>
                </a:cubicBezTo>
                <a:cubicBezTo>
                  <a:pt x="60184" y="19118"/>
                  <a:pt x="59940" y="19361"/>
                  <a:pt x="59697" y="19574"/>
                </a:cubicBezTo>
                <a:lnTo>
                  <a:pt x="58877" y="20273"/>
                </a:lnTo>
                <a:cubicBezTo>
                  <a:pt x="56810" y="22066"/>
                  <a:pt x="54469" y="23525"/>
                  <a:pt x="52007" y="24802"/>
                </a:cubicBezTo>
                <a:cubicBezTo>
                  <a:pt x="49545" y="26018"/>
                  <a:pt x="46931" y="26960"/>
                  <a:pt x="44226" y="27537"/>
                </a:cubicBezTo>
                <a:cubicBezTo>
                  <a:pt x="42888" y="27841"/>
                  <a:pt x="41521" y="28024"/>
                  <a:pt x="40153" y="28176"/>
                </a:cubicBezTo>
                <a:cubicBezTo>
                  <a:pt x="38785" y="28297"/>
                  <a:pt x="37387" y="28358"/>
                  <a:pt x="36019" y="28358"/>
                </a:cubicBezTo>
                <a:cubicBezTo>
                  <a:pt x="35814" y="28360"/>
                  <a:pt x="35609" y="28361"/>
                  <a:pt x="35403" y="28361"/>
                </a:cubicBezTo>
                <a:cubicBezTo>
                  <a:pt x="32839" y="28361"/>
                  <a:pt x="30254" y="28193"/>
                  <a:pt x="27721" y="28024"/>
                </a:cubicBezTo>
                <a:cubicBezTo>
                  <a:pt x="24955" y="27781"/>
                  <a:pt x="22219" y="27568"/>
                  <a:pt x="19453" y="27446"/>
                </a:cubicBezTo>
                <a:cubicBezTo>
                  <a:pt x="18794" y="27417"/>
                  <a:pt x="18128" y="27398"/>
                  <a:pt x="17462" y="27398"/>
                </a:cubicBezTo>
                <a:cubicBezTo>
                  <a:pt x="15365" y="27398"/>
                  <a:pt x="13253" y="27583"/>
                  <a:pt x="11247" y="28206"/>
                </a:cubicBezTo>
                <a:cubicBezTo>
                  <a:pt x="9940" y="28632"/>
                  <a:pt x="8693" y="29270"/>
                  <a:pt x="7629" y="30182"/>
                </a:cubicBezTo>
                <a:cubicBezTo>
                  <a:pt x="6596" y="31094"/>
                  <a:pt x="5745" y="32188"/>
                  <a:pt x="5015" y="33373"/>
                </a:cubicBezTo>
                <a:cubicBezTo>
                  <a:pt x="4256" y="34528"/>
                  <a:pt x="3617" y="35744"/>
                  <a:pt x="2797" y="36869"/>
                </a:cubicBezTo>
                <a:cubicBezTo>
                  <a:pt x="2037" y="38024"/>
                  <a:pt x="1125" y="39088"/>
                  <a:pt x="0" y="39878"/>
                </a:cubicBezTo>
                <a:cubicBezTo>
                  <a:pt x="1125" y="39118"/>
                  <a:pt x="2097" y="38054"/>
                  <a:pt x="2857" y="36899"/>
                </a:cubicBezTo>
                <a:cubicBezTo>
                  <a:pt x="3648" y="35775"/>
                  <a:pt x="4316" y="34559"/>
                  <a:pt x="5076" y="33404"/>
                </a:cubicBezTo>
                <a:cubicBezTo>
                  <a:pt x="5806" y="32279"/>
                  <a:pt x="6687" y="31185"/>
                  <a:pt x="7721" y="30243"/>
                </a:cubicBezTo>
                <a:cubicBezTo>
                  <a:pt x="8785" y="29392"/>
                  <a:pt x="10000" y="28723"/>
                  <a:pt x="11307" y="28328"/>
                </a:cubicBezTo>
                <a:cubicBezTo>
                  <a:pt x="13298" y="27694"/>
                  <a:pt x="15355" y="27516"/>
                  <a:pt x="17405" y="27516"/>
                </a:cubicBezTo>
                <a:cubicBezTo>
                  <a:pt x="18110" y="27516"/>
                  <a:pt x="18814" y="27537"/>
                  <a:pt x="19514" y="27568"/>
                </a:cubicBezTo>
                <a:cubicBezTo>
                  <a:pt x="22250" y="27689"/>
                  <a:pt x="25046" y="27902"/>
                  <a:pt x="27782" y="28145"/>
                </a:cubicBezTo>
                <a:cubicBezTo>
                  <a:pt x="30344" y="28342"/>
                  <a:pt x="32880" y="28513"/>
                  <a:pt x="35438" y="28513"/>
                </a:cubicBezTo>
                <a:cubicBezTo>
                  <a:pt x="35642" y="28513"/>
                  <a:pt x="35845" y="28512"/>
                  <a:pt x="36049" y="28510"/>
                </a:cubicBezTo>
                <a:cubicBezTo>
                  <a:pt x="37417" y="28510"/>
                  <a:pt x="38815" y="28449"/>
                  <a:pt x="40183" y="28328"/>
                </a:cubicBezTo>
                <a:cubicBezTo>
                  <a:pt x="41551" y="28206"/>
                  <a:pt x="42919" y="28024"/>
                  <a:pt x="44287" y="27720"/>
                </a:cubicBezTo>
                <a:cubicBezTo>
                  <a:pt x="46992" y="27142"/>
                  <a:pt x="49606" y="26200"/>
                  <a:pt x="52129" y="24984"/>
                </a:cubicBezTo>
                <a:cubicBezTo>
                  <a:pt x="54621" y="23768"/>
                  <a:pt x="56962" y="22249"/>
                  <a:pt x="59089" y="20455"/>
                </a:cubicBezTo>
                <a:lnTo>
                  <a:pt x="59880" y="19787"/>
                </a:lnTo>
                <a:cubicBezTo>
                  <a:pt x="60153" y="19543"/>
                  <a:pt x="60366" y="19270"/>
                  <a:pt x="60640" y="19057"/>
                </a:cubicBezTo>
                <a:cubicBezTo>
                  <a:pt x="61126" y="18601"/>
                  <a:pt x="61582" y="18054"/>
                  <a:pt x="62068" y="17568"/>
                </a:cubicBezTo>
                <a:cubicBezTo>
                  <a:pt x="62980" y="16534"/>
                  <a:pt x="63892" y="15470"/>
                  <a:pt x="64713" y="14346"/>
                </a:cubicBezTo>
                <a:cubicBezTo>
                  <a:pt x="66324" y="12096"/>
                  <a:pt x="67783" y="9756"/>
                  <a:pt x="69789" y="7841"/>
                </a:cubicBezTo>
                <a:cubicBezTo>
                  <a:pt x="70822" y="6929"/>
                  <a:pt x="71947" y="6139"/>
                  <a:pt x="73254" y="5683"/>
                </a:cubicBezTo>
                <a:cubicBezTo>
                  <a:pt x="74292" y="5303"/>
                  <a:pt x="75436" y="5113"/>
                  <a:pt x="76580" y="5113"/>
                </a:cubicBezTo>
                <a:cubicBezTo>
                  <a:pt x="76809" y="5113"/>
                  <a:pt x="77038" y="5121"/>
                  <a:pt x="77266" y="5136"/>
                </a:cubicBezTo>
                <a:cubicBezTo>
                  <a:pt x="80002" y="5379"/>
                  <a:pt x="82646" y="6504"/>
                  <a:pt x="84926" y="8023"/>
                </a:cubicBezTo>
                <a:cubicBezTo>
                  <a:pt x="87236" y="9513"/>
                  <a:pt x="89181" y="11519"/>
                  <a:pt x="91522" y="13008"/>
                </a:cubicBezTo>
                <a:cubicBezTo>
                  <a:pt x="92707" y="13768"/>
                  <a:pt x="93953" y="14346"/>
                  <a:pt x="95321" y="14650"/>
                </a:cubicBezTo>
                <a:cubicBezTo>
                  <a:pt x="95912" y="14784"/>
                  <a:pt x="96532" y="14859"/>
                  <a:pt x="97150" y="14859"/>
                </a:cubicBezTo>
                <a:cubicBezTo>
                  <a:pt x="97932" y="14859"/>
                  <a:pt x="98712" y="14739"/>
                  <a:pt x="99424" y="14467"/>
                </a:cubicBezTo>
                <a:cubicBezTo>
                  <a:pt x="100732" y="13951"/>
                  <a:pt x="101826" y="13008"/>
                  <a:pt x="102586" y="11823"/>
                </a:cubicBezTo>
                <a:cubicBezTo>
                  <a:pt x="103346" y="10668"/>
                  <a:pt x="103801" y="9270"/>
                  <a:pt x="103923" y="7932"/>
                </a:cubicBezTo>
                <a:cubicBezTo>
                  <a:pt x="104045" y="6564"/>
                  <a:pt x="103832" y="5136"/>
                  <a:pt x="103467" y="3798"/>
                </a:cubicBezTo>
                <a:cubicBezTo>
                  <a:pt x="103072" y="2492"/>
                  <a:pt x="102525" y="1246"/>
                  <a:pt x="101857" y="1"/>
                </a:cubicBezTo>
                <a:close/>
              </a:path>
            </a:pathLst>
          </a:custGeom>
          <a:solidFill>
            <a:schemeClr val="lt2"/>
          </a:solid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258" name="Google Shape;258;p14"/>
          <p:cNvGrpSpPr/>
          <p:nvPr/>
        </p:nvGrpSpPr>
        <p:grpSpPr>
          <a:xfrm rot="-3625297">
            <a:off x="8472647" y="3399779"/>
            <a:ext cx="1143407" cy="1365753"/>
            <a:chOff x="2641650" y="1052550"/>
            <a:chExt cx="778700" cy="930125"/>
          </a:xfrm>
        </p:grpSpPr>
        <p:sp>
          <p:nvSpPr>
            <p:cNvPr id="259" name="Google Shape;259;p14"/>
            <p:cNvSpPr/>
            <p:nvPr/>
          </p:nvSpPr>
          <p:spPr>
            <a:xfrm>
              <a:off x="2922825" y="1529950"/>
              <a:ext cx="86650" cy="84575"/>
            </a:xfrm>
            <a:custGeom>
              <a:avLst/>
              <a:gdLst/>
              <a:ahLst/>
              <a:cxnLst/>
              <a:rect l="l" t="t" r="r" b="b"/>
              <a:pathLst>
                <a:path w="3466" h="3383" extrusionOk="0">
                  <a:moveTo>
                    <a:pt x="1733" y="0"/>
                  </a:moveTo>
                  <a:cubicBezTo>
                    <a:pt x="1451" y="0"/>
                    <a:pt x="1170" y="76"/>
                    <a:pt x="912" y="183"/>
                  </a:cubicBezTo>
                  <a:cubicBezTo>
                    <a:pt x="274" y="456"/>
                    <a:pt x="0" y="1216"/>
                    <a:pt x="30" y="1855"/>
                  </a:cubicBezTo>
                  <a:cubicBezTo>
                    <a:pt x="137" y="2736"/>
                    <a:pt x="877" y="3382"/>
                    <a:pt x="1715" y="3382"/>
                  </a:cubicBezTo>
                  <a:cubicBezTo>
                    <a:pt x="1831" y="3382"/>
                    <a:pt x="1949" y="3370"/>
                    <a:pt x="2067" y="3344"/>
                  </a:cubicBezTo>
                  <a:cubicBezTo>
                    <a:pt x="2979" y="3101"/>
                    <a:pt x="3465" y="2189"/>
                    <a:pt x="3313" y="1338"/>
                  </a:cubicBezTo>
                  <a:cubicBezTo>
                    <a:pt x="3252" y="882"/>
                    <a:pt x="2918" y="517"/>
                    <a:pt x="2553" y="274"/>
                  </a:cubicBezTo>
                  <a:cubicBezTo>
                    <a:pt x="2295" y="76"/>
                    <a:pt x="2014" y="0"/>
                    <a:pt x="17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0" name="Google Shape;260;p14"/>
            <p:cNvSpPr/>
            <p:nvPr/>
          </p:nvSpPr>
          <p:spPr>
            <a:xfrm>
              <a:off x="3085075" y="1594825"/>
              <a:ext cx="89575" cy="63675"/>
            </a:xfrm>
            <a:custGeom>
              <a:avLst/>
              <a:gdLst/>
              <a:ahLst/>
              <a:cxnLst/>
              <a:rect l="l" t="t" r="r" b="b"/>
              <a:pathLst>
                <a:path w="3583" h="2547" extrusionOk="0">
                  <a:moveTo>
                    <a:pt x="1728" y="1"/>
                  </a:moveTo>
                  <a:cubicBezTo>
                    <a:pt x="1448" y="1"/>
                    <a:pt x="1158" y="105"/>
                    <a:pt x="896" y="354"/>
                  </a:cubicBezTo>
                  <a:cubicBezTo>
                    <a:pt x="1" y="1249"/>
                    <a:pt x="841" y="2546"/>
                    <a:pt x="1816" y="2546"/>
                  </a:cubicBezTo>
                  <a:cubicBezTo>
                    <a:pt x="2098" y="2546"/>
                    <a:pt x="2393" y="2437"/>
                    <a:pt x="2659" y="2178"/>
                  </a:cubicBezTo>
                  <a:cubicBezTo>
                    <a:pt x="3583" y="1301"/>
                    <a:pt x="2717" y="1"/>
                    <a:pt x="17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1" name="Google Shape;261;p14"/>
            <p:cNvSpPr/>
            <p:nvPr/>
          </p:nvSpPr>
          <p:spPr>
            <a:xfrm>
              <a:off x="2987175" y="1706400"/>
              <a:ext cx="80400" cy="56325"/>
            </a:xfrm>
            <a:custGeom>
              <a:avLst/>
              <a:gdLst/>
              <a:ahLst/>
              <a:cxnLst/>
              <a:rect l="l" t="t" r="r" b="b"/>
              <a:pathLst>
                <a:path w="3216" h="2253" extrusionOk="0">
                  <a:moveTo>
                    <a:pt x="1553" y="1"/>
                  </a:moveTo>
                  <a:cubicBezTo>
                    <a:pt x="1311" y="1"/>
                    <a:pt x="1059" y="89"/>
                    <a:pt x="830" y="298"/>
                  </a:cubicBezTo>
                  <a:cubicBezTo>
                    <a:pt x="0" y="1081"/>
                    <a:pt x="762" y="2253"/>
                    <a:pt x="1642" y="2253"/>
                  </a:cubicBezTo>
                  <a:cubicBezTo>
                    <a:pt x="1890" y="2253"/>
                    <a:pt x="2147" y="2160"/>
                    <a:pt x="2381" y="1940"/>
                  </a:cubicBezTo>
                  <a:cubicBezTo>
                    <a:pt x="3216" y="1176"/>
                    <a:pt x="2440" y="1"/>
                    <a:pt x="15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2" name="Google Shape;262;p14"/>
            <p:cNvSpPr/>
            <p:nvPr/>
          </p:nvSpPr>
          <p:spPr>
            <a:xfrm>
              <a:off x="2711500" y="1658375"/>
              <a:ext cx="79875" cy="67600"/>
            </a:xfrm>
            <a:custGeom>
              <a:avLst/>
              <a:gdLst/>
              <a:ahLst/>
              <a:cxnLst/>
              <a:rect l="l" t="t" r="r" b="b"/>
              <a:pathLst>
                <a:path w="3195" h="2704" extrusionOk="0">
                  <a:moveTo>
                    <a:pt x="1352" y="0"/>
                  </a:moveTo>
                  <a:cubicBezTo>
                    <a:pt x="1059" y="0"/>
                    <a:pt x="763" y="107"/>
                    <a:pt x="581" y="304"/>
                  </a:cubicBezTo>
                  <a:cubicBezTo>
                    <a:pt x="505" y="369"/>
                    <a:pt x="449" y="433"/>
                    <a:pt x="403" y="501"/>
                  </a:cubicBezTo>
                  <a:lnTo>
                    <a:pt x="403" y="501"/>
                  </a:lnTo>
                  <a:cubicBezTo>
                    <a:pt x="126" y="879"/>
                    <a:pt x="0" y="1470"/>
                    <a:pt x="277" y="1885"/>
                  </a:cubicBezTo>
                  <a:cubicBezTo>
                    <a:pt x="606" y="2415"/>
                    <a:pt x="1089" y="2703"/>
                    <a:pt x="1607" y="2703"/>
                  </a:cubicBezTo>
                  <a:cubicBezTo>
                    <a:pt x="1950" y="2703"/>
                    <a:pt x="2308" y="2577"/>
                    <a:pt x="2647" y="2310"/>
                  </a:cubicBezTo>
                  <a:cubicBezTo>
                    <a:pt x="3195" y="1885"/>
                    <a:pt x="3164" y="943"/>
                    <a:pt x="2708" y="517"/>
                  </a:cubicBezTo>
                  <a:cubicBezTo>
                    <a:pt x="2469" y="305"/>
                    <a:pt x="2184" y="168"/>
                    <a:pt x="1898" y="124"/>
                  </a:cubicBezTo>
                  <a:lnTo>
                    <a:pt x="1898" y="124"/>
                  </a:lnTo>
                  <a:cubicBezTo>
                    <a:pt x="1828" y="91"/>
                    <a:pt x="1754" y="66"/>
                    <a:pt x="1678" y="48"/>
                  </a:cubicBezTo>
                  <a:lnTo>
                    <a:pt x="1678" y="48"/>
                  </a:lnTo>
                  <a:cubicBezTo>
                    <a:pt x="1574" y="16"/>
                    <a:pt x="1463" y="0"/>
                    <a:pt x="13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3" name="Google Shape;263;p14"/>
            <p:cNvSpPr/>
            <p:nvPr/>
          </p:nvSpPr>
          <p:spPr>
            <a:xfrm>
              <a:off x="2812250" y="1404200"/>
              <a:ext cx="72650" cy="51550"/>
            </a:xfrm>
            <a:custGeom>
              <a:avLst/>
              <a:gdLst/>
              <a:ahLst/>
              <a:cxnLst/>
              <a:rect l="l" t="t" r="r" b="b"/>
              <a:pathLst>
                <a:path w="2906" h="2062" extrusionOk="0">
                  <a:moveTo>
                    <a:pt x="1443" y="0"/>
                  </a:moveTo>
                  <a:cubicBezTo>
                    <a:pt x="1218" y="0"/>
                    <a:pt x="986" y="85"/>
                    <a:pt x="776" y="289"/>
                  </a:cubicBezTo>
                  <a:cubicBezTo>
                    <a:pt x="0" y="993"/>
                    <a:pt x="696" y="2061"/>
                    <a:pt x="1486" y="2061"/>
                  </a:cubicBezTo>
                  <a:cubicBezTo>
                    <a:pt x="1719" y="2061"/>
                    <a:pt x="1960" y="1969"/>
                    <a:pt x="2174" y="1748"/>
                  </a:cubicBezTo>
                  <a:cubicBezTo>
                    <a:pt x="2906" y="1039"/>
                    <a:pt x="2225" y="0"/>
                    <a:pt x="14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4" name="Google Shape;264;p14"/>
            <p:cNvSpPr/>
            <p:nvPr/>
          </p:nvSpPr>
          <p:spPr>
            <a:xfrm>
              <a:off x="3030100" y="1453050"/>
              <a:ext cx="78900" cy="67150"/>
            </a:xfrm>
            <a:custGeom>
              <a:avLst/>
              <a:gdLst/>
              <a:ahLst/>
              <a:cxnLst/>
              <a:rect l="l" t="t" r="r" b="b"/>
              <a:pathLst>
                <a:path w="3156" h="2686" extrusionOk="0">
                  <a:moveTo>
                    <a:pt x="1914" y="0"/>
                  </a:moveTo>
                  <a:cubicBezTo>
                    <a:pt x="1668" y="0"/>
                    <a:pt x="1424" y="80"/>
                    <a:pt x="1241" y="250"/>
                  </a:cubicBezTo>
                  <a:cubicBezTo>
                    <a:pt x="815" y="706"/>
                    <a:pt x="299" y="1131"/>
                    <a:pt x="116" y="1739"/>
                  </a:cubicBezTo>
                  <a:cubicBezTo>
                    <a:pt x="1" y="2144"/>
                    <a:pt x="297" y="2686"/>
                    <a:pt x="719" y="2686"/>
                  </a:cubicBezTo>
                  <a:cubicBezTo>
                    <a:pt x="741" y="2686"/>
                    <a:pt x="763" y="2684"/>
                    <a:pt x="785" y="2681"/>
                  </a:cubicBezTo>
                  <a:cubicBezTo>
                    <a:pt x="1423" y="2620"/>
                    <a:pt x="1879" y="2286"/>
                    <a:pt x="2426" y="1921"/>
                  </a:cubicBezTo>
                  <a:cubicBezTo>
                    <a:pt x="2943" y="1587"/>
                    <a:pt x="3156" y="949"/>
                    <a:pt x="2761" y="402"/>
                  </a:cubicBezTo>
                  <a:cubicBezTo>
                    <a:pt x="2570" y="141"/>
                    <a:pt x="2241" y="0"/>
                    <a:pt x="19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5" name="Google Shape;265;p14"/>
            <p:cNvSpPr/>
            <p:nvPr/>
          </p:nvSpPr>
          <p:spPr>
            <a:xfrm>
              <a:off x="2854850" y="1711625"/>
              <a:ext cx="59625" cy="42450"/>
            </a:xfrm>
            <a:custGeom>
              <a:avLst/>
              <a:gdLst/>
              <a:ahLst/>
              <a:cxnLst/>
              <a:rect l="l" t="t" r="r" b="b"/>
              <a:pathLst>
                <a:path w="2385" h="1698" extrusionOk="0">
                  <a:moveTo>
                    <a:pt x="1152" y="1"/>
                  </a:moveTo>
                  <a:cubicBezTo>
                    <a:pt x="963" y="1"/>
                    <a:pt x="767" y="72"/>
                    <a:pt x="591" y="241"/>
                  </a:cubicBezTo>
                  <a:cubicBezTo>
                    <a:pt x="1" y="832"/>
                    <a:pt x="548" y="1698"/>
                    <a:pt x="1193" y="1698"/>
                  </a:cubicBezTo>
                  <a:cubicBezTo>
                    <a:pt x="1377" y="1698"/>
                    <a:pt x="1570" y="1626"/>
                    <a:pt x="1746" y="1457"/>
                  </a:cubicBezTo>
                  <a:cubicBezTo>
                    <a:pt x="2384" y="866"/>
                    <a:pt x="1810" y="1"/>
                    <a:pt x="11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6" name="Google Shape;266;p14"/>
            <p:cNvSpPr/>
            <p:nvPr/>
          </p:nvSpPr>
          <p:spPr>
            <a:xfrm>
              <a:off x="2664675" y="1516975"/>
              <a:ext cx="84725" cy="59250"/>
            </a:xfrm>
            <a:custGeom>
              <a:avLst/>
              <a:gdLst/>
              <a:ahLst/>
              <a:cxnLst/>
              <a:rect l="l" t="t" r="r" b="b"/>
              <a:pathLst>
                <a:path w="3389" h="2370" extrusionOk="0">
                  <a:moveTo>
                    <a:pt x="1680" y="0"/>
                  </a:moveTo>
                  <a:cubicBezTo>
                    <a:pt x="1418" y="0"/>
                    <a:pt x="1147" y="100"/>
                    <a:pt x="903" y="337"/>
                  </a:cubicBezTo>
                  <a:cubicBezTo>
                    <a:pt x="1" y="1121"/>
                    <a:pt x="825" y="2369"/>
                    <a:pt x="1750" y="2369"/>
                  </a:cubicBezTo>
                  <a:cubicBezTo>
                    <a:pt x="2009" y="2369"/>
                    <a:pt x="2275" y="2272"/>
                    <a:pt x="2514" y="2039"/>
                  </a:cubicBezTo>
                  <a:cubicBezTo>
                    <a:pt x="3388" y="1212"/>
                    <a:pt x="2592" y="0"/>
                    <a:pt x="16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7" name="Google Shape;267;p14"/>
            <p:cNvSpPr/>
            <p:nvPr/>
          </p:nvSpPr>
          <p:spPr>
            <a:xfrm>
              <a:off x="3084675" y="1927225"/>
              <a:ext cx="60050" cy="55450"/>
            </a:xfrm>
            <a:custGeom>
              <a:avLst/>
              <a:gdLst/>
              <a:ahLst/>
              <a:cxnLst/>
              <a:rect l="l" t="t" r="r" b="b"/>
              <a:pathLst>
                <a:path w="2402" h="2218" extrusionOk="0">
                  <a:moveTo>
                    <a:pt x="1008" y="1"/>
                  </a:moveTo>
                  <a:cubicBezTo>
                    <a:pt x="854" y="1"/>
                    <a:pt x="698" y="48"/>
                    <a:pt x="547" y="158"/>
                  </a:cubicBezTo>
                  <a:cubicBezTo>
                    <a:pt x="91" y="553"/>
                    <a:pt x="0" y="1161"/>
                    <a:pt x="395" y="1556"/>
                  </a:cubicBezTo>
                  <a:lnTo>
                    <a:pt x="821" y="1952"/>
                  </a:lnTo>
                  <a:cubicBezTo>
                    <a:pt x="993" y="2123"/>
                    <a:pt x="1213" y="2218"/>
                    <a:pt x="1433" y="2218"/>
                  </a:cubicBezTo>
                  <a:cubicBezTo>
                    <a:pt x="1601" y="2218"/>
                    <a:pt x="1770" y="2162"/>
                    <a:pt x="1915" y="2043"/>
                  </a:cubicBezTo>
                  <a:cubicBezTo>
                    <a:pt x="2219" y="1800"/>
                    <a:pt x="2402" y="1313"/>
                    <a:pt x="2158" y="979"/>
                  </a:cubicBezTo>
                  <a:cubicBezTo>
                    <a:pt x="2067" y="827"/>
                    <a:pt x="1946" y="675"/>
                    <a:pt x="1824" y="462"/>
                  </a:cubicBezTo>
                  <a:cubicBezTo>
                    <a:pt x="1620" y="197"/>
                    <a:pt x="1321" y="1"/>
                    <a:pt x="10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8" name="Google Shape;268;p14"/>
            <p:cNvSpPr/>
            <p:nvPr/>
          </p:nvSpPr>
          <p:spPr>
            <a:xfrm>
              <a:off x="3199500" y="1813800"/>
              <a:ext cx="53900" cy="37125"/>
            </a:xfrm>
            <a:custGeom>
              <a:avLst/>
              <a:gdLst/>
              <a:ahLst/>
              <a:cxnLst/>
              <a:rect l="l" t="t" r="r" b="b"/>
              <a:pathLst>
                <a:path w="2156" h="1485" extrusionOk="0">
                  <a:moveTo>
                    <a:pt x="1054" y="0"/>
                  </a:moveTo>
                  <a:cubicBezTo>
                    <a:pt x="893" y="0"/>
                    <a:pt x="726" y="59"/>
                    <a:pt x="575" y="197"/>
                  </a:cubicBezTo>
                  <a:cubicBezTo>
                    <a:pt x="0" y="699"/>
                    <a:pt x="519" y="1484"/>
                    <a:pt x="1121" y="1484"/>
                  </a:cubicBezTo>
                  <a:cubicBezTo>
                    <a:pt x="1284" y="1484"/>
                    <a:pt x="1453" y="1427"/>
                    <a:pt x="1608" y="1291"/>
                  </a:cubicBezTo>
                  <a:cubicBezTo>
                    <a:pt x="2156" y="767"/>
                    <a:pt x="1640" y="0"/>
                    <a:pt x="10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9" name="Google Shape;269;p14"/>
            <p:cNvSpPr/>
            <p:nvPr/>
          </p:nvSpPr>
          <p:spPr>
            <a:xfrm>
              <a:off x="2914100" y="1844850"/>
              <a:ext cx="69925" cy="49850"/>
            </a:xfrm>
            <a:custGeom>
              <a:avLst/>
              <a:gdLst/>
              <a:ahLst/>
              <a:cxnLst/>
              <a:rect l="l" t="t" r="r" b="b"/>
              <a:pathLst>
                <a:path w="2797" h="1994" extrusionOk="0">
                  <a:moveTo>
                    <a:pt x="1339" y="1"/>
                  </a:moveTo>
                  <a:cubicBezTo>
                    <a:pt x="1128" y="1"/>
                    <a:pt x="910" y="78"/>
                    <a:pt x="714" y="262"/>
                  </a:cubicBezTo>
                  <a:cubicBezTo>
                    <a:pt x="1" y="951"/>
                    <a:pt x="682" y="1994"/>
                    <a:pt x="1449" y="1994"/>
                  </a:cubicBezTo>
                  <a:cubicBezTo>
                    <a:pt x="1663" y="1994"/>
                    <a:pt x="1883" y="1913"/>
                    <a:pt x="2082" y="1721"/>
                  </a:cubicBezTo>
                  <a:cubicBezTo>
                    <a:pt x="2797" y="1029"/>
                    <a:pt x="2109" y="1"/>
                    <a:pt x="13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0" name="Google Shape;270;p14"/>
            <p:cNvSpPr/>
            <p:nvPr/>
          </p:nvSpPr>
          <p:spPr>
            <a:xfrm>
              <a:off x="2990125" y="1303025"/>
              <a:ext cx="76175" cy="54025"/>
            </a:xfrm>
            <a:custGeom>
              <a:avLst/>
              <a:gdLst/>
              <a:ahLst/>
              <a:cxnLst/>
              <a:rect l="l" t="t" r="r" b="b"/>
              <a:pathLst>
                <a:path w="3047" h="2161" extrusionOk="0">
                  <a:moveTo>
                    <a:pt x="1485" y="0"/>
                  </a:moveTo>
                  <a:cubicBezTo>
                    <a:pt x="1254" y="0"/>
                    <a:pt x="1016" y="87"/>
                    <a:pt x="804" y="293"/>
                  </a:cubicBezTo>
                  <a:cubicBezTo>
                    <a:pt x="1" y="1025"/>
                    <a:pt x="720" y="2161"/>
                    <a:pt x="1552" y="2161"/>
                  </a:cubicBezTo>
                  <a:cubicBezTo>
                    <a:pt x="1791" y="2161"/>
                    <a:pt x="2039" y="2067"/>
                    <a:pt x="2263" y="1843"/>
                  </a:cubicBezTo>
                  <a:cubicBezTo>
                    <a:pt x="3046" y="1107"/>
                    <a:pt x="2309" y="0"/>
                    <a:pt x="14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1" name="Google Shape;271;p14"/>
            <p:cNvSpPr/>
            <p:nvPr/>
          </p:nvSpPr>
          <p:spPr>
            <a:xfrm>
              <a:off x="3220200" y="1557425"/>
              <a:ext cx="86350" cy="60875"/>
            </a:xfrm>
            <a:custGeom>
              <a:avLst/>
              <a:gdLst/>
              <a:ahLst/>
              <a:cxnLst/>
              <a:rect l="l" t="t" r="r" b="b"/>
              <a:pathLst>
                <a:path w="3454" h="2435" extrusionOk="0">
                  <a:moveTo>
                    <a:pt x="1680" y="1"/>
                  </a:moveTo>
                  <a:cubicBezTo>
                    <a:pt x="1417" y="1"/>
                    <a:pt x="1146" y="98"/>
                    <a:pt x="902" y="330"/>
                  </a:cubicBezTo>
                  <a:cubicBezTo>
                    <a:pt x="0" y="1160"/>
                    <a:pt x="820" y="2434"/>
                    <a:pt x="1773" y="2434"/>
                  </a:cubicBezTo>
                  <a:cubicBezTo>
                    <a:pt x="2041" y="2434"/>
                    <a:pt x="2320" y="2333"/>
                    <a:pt x="2573" y="2093"/>
                  </a:cubicBezTo>
                  <a:cubicBezTo>
                    <a:pt x="3453" y="1261"/>
                    <a:pt x="2622" y="1"/>
                    <a:pt x="16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2" name="Google Shape;272;p14"/>
            <p:cNvSpPr/>
            <p:nvPr/>
          </p:nvSpPr>
          <p:spPr>
            <a:xfrm>
              <a:off x="2840750" y="1546550"/>
              <a:ext cx="42525" cy="30300"/>
            </a:xfrm>
            <a:custGeom>
              <a:avLst/>
              <a:gdLst/>
              <a:ahLst/>
              <a:cxnLst/>
              <a:rect l="l" t="t" r="r" b="b"/>
              <a:pathLst>
                <a:path w="1701" h="1212" extrusionOk="0">
                  <a:moveTo>
                    <a:pt x="813" y="0"/>
                  </a:moveTo>
                  <a:cubicBezTo>
                    <a:pt x="684" y="0"/>
                    <a:pt x="549" y="47"/>
                    <a:pt x="426" y="157"/>
                  </a:cubicBezTo>
                  <a:cubicBezTo>
                    <a:pt x="0" y="583"/>
                    <a:pt x="403" y="1211"/>
                    <a:pt x="860" y="1211"/>
                  </a:cubicBezTo>
                  <a:cubicBezTo>
                    <a:pt x="990" y="1211"/>
                    <a:pt x="1125" y="1160"/>
                    <a:pt x="1247" y="1039"/>
                  </a:cubicBezTo>
                  <a:cubicBezTo>
                    <a:pt x="1701" y="632"/>
                    <a:pt x="1290" y="0"/>
                    <a:pt x="8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3" name="Google Shape;273;p14"/>
            <p:cNvSpPr/>
            <p:nvPr/>
          </p:nvSpPr>
          <p:spPr>
            <a:xfrm>
              <a:off x="2641650" y="1300600"/>
              <a:ext cx="69175" cy="64875"/>
            </a:xfrm>
            <a:custGeom>
              <a:avLst/>
              <a:gdLst/>
              <a:ahLst/>
              <a:cxnLst/>
              <a:rect l="l" t="t" r="r" b="b"/>
              <a:pathLst>
                <a:path w="2767" h="2595" extrusionOk="0">
                  <a:moveTo>
                    <a:pt x="1065" y="0"/>
                  </a:moveTo>
                  <a:cubicBezTo>
                    <a:pt x="867" y="0"/>
                    <a:pt x="670" y="59"/>
                    <a:pt x="487" y="208"/>
                  </a:cubicBezTo>
                  <a:cubicBezTo>
                    <a:pt x="31" y="542"/>
                    <a:pt x="1" y="1150"/>
                    <a:pt x="183" y="1636"/>
                  </a:cubicBezTo>
                  <a:cubicBezTo>
                    <a:pt x="393" y="2202"/>
                    <a:pt x="848" y="2594"/>
                    <a:pt x="1349" y="2594"/>
                  </a:cubicBezTo>
                  <a:cubicBezTo>
                    <a:pt x="1575" y="2594"/>
                    <a:pt x="1811" y="2515"/>
                    <a:pt x="2037" y="2335"/>
                  </a:cubicBezTo>
                  <a:cubicBezTo>
                    <a:pt x="2767" y="1849"/>
                    <a:pt x="2736" y="785"/>
                    <a:pt x="2007" y="329"/>
                  </a:cubicBezTo>
                  <a:cubicBezTo>
                    <a:pt x="1723" y="159"/>
                    <a:pt x="1392" y="0"/>
                    <a:pt x="10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4" name="Google Shape;274;p14"/>
            <p:cNvSpPr/>
            <p:nvPr/>
          </p:nvSpPr>
          <p:spPr>
            <a:xfrm>
              <a:off x="2824675" y="1103425"/>
              <a:ext cx="80925" cy="56350"/>
            </a:xfrm>
            <a:custGeom>
              <a:avLst/>
              <a:gdLst/>
              <a:ahLst/>
              <a:cxnLst/>
              <a:rect l="l" t="t" r="r" b="b"/>
              <a:pathLst>
                <a:path w="3237" h="2254" extrusionOk="0">
                  <a:moveTo>
                    <a:pt x="1569" y="0"/>
                  </a:moveTo>
                  <a:cubicBezTo>
                    <a:pt x="1319" y="0"/>
                    <a:pt x="1060" y="93"/>
                    <a:pt x="826" y="313"/>
                  </a:cubicBezTo>
                  <a:cubicBezTo>
                    <a:pt x="0" y="1091"/>
                    <a:pt x="766" y="2254"/>
                    <a:pt x="1648" y="2254"/>
                  </a:cubicBezTo>
                  <a:cubicBezTo>
                    <a:pt x="1903" y="2254"/>
                    <a:pt x="2168" y="2156"/>
                    <a:pt x="2406" y="1924"/>
                  </a:cubicBezTo>
                  <a:cubicBezTo>
                    <a:pt x="3236" y="1166"/>
                    <a:pt x="2457" y="0"/>
                    <a:pt x="15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5" name="Google Shape;275;p14"/>
            <p:cNvSpPr/>
            <p:nvPr/>
          </p:nvSpPr>
          <p:spPr>
            <a:xfrm>
              <a:off x="2806825" y="1305425"/>
              <a:ext cx="53125" cy="37600"/>
            </a:xfrm>
            <a:custGeom>
              <a:avLst/>
              <a:gdLst/>
              <a:ahLst/>
              <a:cxnLst/>
              <a:rect l="l" t="t" r="r" b="b"/>
              <a:pathLst>
                <a:path w="2125" h="1504" extrusionOk="0">
                  <a:moveTo>
                    <a:pt x="1031" y="1"/>
                  </a:moveTo>
                  <a:cubicBezTo>
                    <a:pt x="873" y="1"/>
                    <a:pt x="712" y="59"/>
                    <a:pt x="567" y="197"/>
                  </a:cubicBezTo>
                  <a:cubicBezTo>
                    <a:pt x="0" y="740"/>
                    <a:pt x="498" y="1503"/>
                    <a:pt x="1090" y="1503"/>
                  </a:cubicBezTo>
                  <a:cubicBezTo>
                    <a:pt x="1260" y="1503"/>
                    <a:pt x="1438" y="1441"/>
                    <a:pt x="1600" y="1291"/>
                  </a:cubicBezTo>
                  <a:cubicBezTo>
                    <a:pt x="2124" y="767"/>
                    <a:pt x="1603" y="1"/>
                    <a:pt x="10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6" name="Google Shape;276;p14"/>
            <p:cNvSpPr/>
            <p:nvPr/>
          </p:nvSpPr>
          <p:spPr>
            <a:xfrm>
              <a:off x="3298875" y="1915225"/>
              <a:ext cx="92900" cy="65575"/>
            </a:xfrm>
            <a:custGeom>
              <a:avLst/>
              <a:gdLst/>
              <a:ahLst/>
              <a:cxnLst/>
              <a:rect l="l" t="t" r="r" b="b"/>
              <a:pathLst>
                <a:path w="3716" h="2623" extrusionOk="0">
                  <a:moveTo>
                    <a:pt x="1818" y="0"/>
                  </a:moveTo>
                  <a:cubicBezTo>
                    <a:pt x="1527" y="0"/>
                    <a:pt x="1223" y="108"/>
                    <a:pt x="946" y="365"/>
                  </a:cubicBezTo>
                  <a:cubicBezTo>
                    <a:pt x="0" y="1264"/>
                    <a:pt x="895" y="2623"/>
                    <a:pt x="1911" y="2623"/>
                  </a:cubicBezTo>
                  <a:cubicBezTo>
                    <a:pt x="2201" y="2623"/>
                    <a:pt x="2500" y="2512"/>
                    <a:pt x="2770" y="2249"/>
                  </a:cubicBezTo>
                  <a:cubicBezTo>
                    <a:pt x="3716" y="1327"/>
                    <a:pt x="2840" y="0"/>
                    <a:pt x="18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7" name="Google Shape;277;p14"/>
            <p:cNvSpPr/>
            <p:nvPr/>
          </p:nvSpPr>
          <p:spPr>
            <a:xfrm>
              <a:off x="3352825" y="1772100"/>
              <a:ext cx="67525" cy="47275"/>
            </a:xfrm>
            <a:custGeom>
              <a:avLst/>
              <a:gdLst/>
              <a:ahLst/>
              <a:cxnLst/>
              <a:rect l="l" t="t" r="r" b="b"/>
              <a:pathLst>
                <a:path w="2701" h="1891" extrusionOk="0">
                  <a:moveTo>
                    <a:pt x="1325" y="1"/>
                  </a:moveTo>
                  <a:cubicBezTo>
                    <a:pt x="1124" y="1"/>
                    <a:pt x="918" y="76"/>
                    <a:pt x="733" y="254"/>
                  </a:cubicBezTo>
                  <a:cubicBezTo>
                    <a:pt x="1" y="916"/>
                    <a:pt x="628" y="1890"/>
                    <a:pt x="1373" y="1890"/>
                  </a:cubicBezTo>
                  <a:cubicBezTo>
                    <a:pt x="1585" y="1890"/>
                    <a:pt x="1807" y="1811"/>
                    <a:pt x="2010" y="1622"/>
                  </a:cubicBezTo>
                  <a:cubicBezTo>
                    <a:pt x="2700" y="979"/>
                    <a:pt x="2049" y="1"/>
                    <a:pt x="132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8" name="Google Shape;278;p14"/>
            <p:cNvSpPr/>
            <p:nvPr/>
          </p:nvSpPr>
          <p:spPr>
            <a:xfrm>
              <a:off x="3105175" y="1300600"/>
              <a:ext cx="81450" cy="56650"/>
            </a:xfrm>
            <a:custGeom>
              <a:avLst/>
              <a:gdLst/>
              <a:ahLst/>
              <a:cxnLst/>
              <a:rect l="l" t="t" r="r" b="b"/>
              <a:pathLst>
                <a:path w="3258" h="2266" extrusionOk="0">
                  <a:moveTo>
                    <a:pt x="1610" y="0"/>
                  </a:moveTo>
                  <a:cubicBezTo>
                    <a:pt x="1355" y="0"/>
                    <a:pt x="1091" y="97"/>
                    <a:pt x="852" y="329"/>
                  </a:cubicBezTo>
                  <a:cubicBezTo>
                    <a:pt x="1" y="1086"/>
                    <a:pt x="768" y="2266"/>
                    <a:pt x="1666" y="2266"/>
                  </a:cubicBezTo>
                  <a:cubicBezTo>
                    <a:pt x="1923" y="2266"/>
                    <a:pt x="2190" y="2170"/>
                    <a:pt x="2433" y="1940"/>
                  </a:cubicBezTo>
                  <a:cubicBezTo>
                    <a:pt x="3258" y="1162"/>
                    <a:pt x="2492" y="0"/>
                    <a:pt x="16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9" name="Google Shape;279;p14"/>
            <p:cNvSpPr/>
            <p:nvPr/>
          </p:nvSpPr>
          <p:spPr>
            <a:xfrm>
              <a:off x="2950725" y="1052550"/>
              <a:ext cx="73825" cy="52075"/>
            </a:xfrm>
            <a:custGeom>
              <a:avLst/>
              <a:gdLst/>
              <a:ahLst/>
              <a:cxnLst/>
              <a:rect l="l" t="t" r="r" b="b"/>
              <a:pathLst>
                <a:path w="2953" h="2083" extrusionOk="0">
                  <a:moveTo>
                    <a:pt x="1410" y="0"/>
                  </a:moveTo>
                  <a:cubicBezTo>
                    <a:pt x="1183" y="0"/>
                    <a:pt x="949" y="84"/>
                    <a:pt x="738" y="282"/>
                  </a:cubicBezTo>
                  <a:cubicBezTo>
                    <a:pt x="0" y="996"/>
                    <a:pt x="716" y="2083"/>
                    <a:pt x="1514" y="2083"/>
                  </a:cubicBezTo>
                  <a:cubicBezTo>
                    <a:pt x="1735" y="2083"/>
                    <a:pt x="1962" y="1999"/>
                    <a:pt x="2167" y="1801"/>
                  </a:cubicBezTo>
                  <a:cubicBezTo>
                    <a:pt x="2952" y="1087"/>
                    <a:pt x="2228" y="0"/>
                    <a:pt x="14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280" name="Google Shape;280;p14"/>
          <p:cNvSpPr txBox="1">
            <a:spLocks noGrp="1"/>
          </p:cNvSpPr>
          <p:nvPr>
            <p:ph type="title"/>
          </p:nvPr>
        </p:nvSpPr>
        <p:spPr>
          <a:xfrm>
            <a:off x="685800" y="356616"/>
            <a:ext cx="7516500" cy="660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1"/>
              </a:buClr>
              <a:buSzPts val="4500"/>
              <a:buNone/>
              <a:defRPr>
                <a:solidFill>
                  <a:schemeClr val="accent1"/>
                </a:solidFill>
              </a:defRPr>
            </a:lvl1pPr>
            <a:lvl2pPr lvl="1" rtl="0">
              <a:spcBef>
                <a:spcPts val="0"/>
              </a:spcBef>
              <a:spcAft>
                <a:spcPts val="0"/>
              </a:spcAft>
              <a:buClr>
                <a:schemeClr val="accent1"/>
              </a:buClr>
              <a:buSzPts val="2800"/>
              <a:buNone/>
              <a:defRPr>
                <a:solidFill>
                  <a:schemeClr val="accent1"/>
                </a:solidFill>
              </a:defRPr>
            </a:lvl2pPr>
            <a:lvl3pPr lvl="2" rtl="0">
              <a:spcBef>
                <a:spcPts val="0"/>
              </a:spcBef>
              <a:spcAft>
                <a:spcPts val="0"/>
              </a:spcAft>
              <a:buClr>
                <a:schemeClr val="accent1"/>
              </a:buClr>
              <a:buSzPts val="2800"/>
              <a:buNone/>
              <a:defRPr>
                <a:solidFill>
                  <a:schemeClr val="accent1"/>
                </a:solidFill>
              </a:defRPr>
            </a:lvl3pPr>
            <a:lvl4pPr lvl="3" rtl="0">
              <a:spcBef>
                <a:spcPts val="0"/>
              </a:spcBef>
              <a:spcAft>
                <a:spcPts val="0"/>
              </a:spcAft>
              <a:buClr>
                <a:schemeClr val="accent1"/>
              </a:buClr>
              <a:buSzPts val="2800"/>
              <a:buNone/>
              <a:defRPr>
                <a:solidFill>
                  <a:schemeClr val="accent1"/>
                </a:solidFill>
              </a:defRPr>
            </a:lvl4pPr>
            <a:lvl5pPr lvl="4" rtl="0">
              <a:spcBef>
                <a:spcPts val="0"/>
              </a:spcBef>
              <a:spcAft>
                <a:spcPts val="0"/>
              </a:spcAft>
              <a:buClr>
                <a:schemeClr val="accent1"/>
              </a:buClr>
              <a:buSzPts val="2800"/>
              <a:buNone/>
              <a:defRPr>
                <a:solidFill>
                  <a:schemeClr val="accent1"/>
                </a:solidFill>
              </a:defRPr>
            </a:lvl5pPr>
            <a:lvl6pPr lvl="5" rtl="0">
              <a:spcBef>
                <a:spcPts val="0"/>
              </a:spcBef>
              <a:spcAft>
                <a:spcPts val="0"/>
              </a:spcAft>
              <a:buClr>
                <a:schemeClr val="accent1"/>
              </a:buClr>
              <a:buSzPts val="2800"/>
              <a:buNone/>
              <a:defRPr>
                <a:solidFill>
                  <a:schemeClr val="accent1"/>
                </a:solidFill>
              </a:defRPr>
            </a:lvl6pPr>
            <a:lvl7pPr lvl="6" rtl="0">
              <a:spcBef>
                <a:spcPts val="0"/>
              </a:spcBef>
              <a:spcAft>
                <a:spcPts val="0"/>
              </a:spcAft>
              <a:buClr>
                <a:schemeClr val="accent1"/>
              </a:buClr>
              <a:buSzPts val="2800"/>
              <a:buNone/>
              <a:defRPr>
                <a:solidFill>
                  <a:schemeClr val="accent1"/>
                </a:solidFill>
              </a:defRPr>
            </a:lvl7pPr>
            <a:lvl8pPr lvl="7" rtl="0">
              <a:spcBef>
                <a:spcPts val="0"/>
              </a:spcBef>
              <a:spcAft>
                <a:spcPts val="0"/>
              </a:spcAft>
              <a:buClr>
                <a:schemeClr val="accent1"/>
              </a:buClr>
              <a:buSzPts val="2800"/>
              <a:buNone/>
              <a:defRPr>
                <a:solidFill>
                  <a:schemeClr val="accent1"/>
                </a:solidFill>
              </a:defRPr>
            </a:lvl8pPr>
            <a:lvl9pPr lvl="8" rtl="0">
              <a:spcBef>
                <a:spcPts val="0"/>
              </a:spcBef>
              <a:spcAft>
                <a:spcPts val="0"/>
              </a:spcAft>
              <a:buClr>
                <a:schemeClr val="accent1"/>
              </a:buClr>
              <a:buSzPts val="2800"/>
              <a:buNone/>
              <a:defRPr>
                <a:solidFill>
                  <a:schemeClr val="accent1"/>
                </a:solidFill>
              </a:defRPr>
            </a:lvl9pPr>
          </a:lstStyle>
          <a:p>
            <a:endParaRPr/>
          </a:p>
        </p:txBody>
      </p:sp>
      <p:sp>
        <p:nvSpPr>
          <p:cNvPr id="281" name="Google Shape;281;p14"/>
          <p:cNvSpPr txBox="1">
            <a:spLocks noGrp="1"/>
          </p:cNvSpPr>
          <p:nvPr>
            <p:ph type="subTitle" idx="1"/>
          </p:nvPr>
        </p:nvSpPr>
        <p:spPr>
          <a:xfrm>
            <a:off x="713050" y="1508760"/>
            <a:ext cx="7717800" cy="3554100"/>
          </a:xfrm>
          <a:prstGeom prst="rect">
            <a:avLst/>
          </a:prstGeom>
        </p:spPr>
        <p:txBody>
          <a:bodyPr spcFirstLastPara="1" wrap="square" lIns="0" tIns="0" rIns="0" bIns="0" anchor="t" anchorCtr="0">
            <a:noAutofit/>
          </a:bodyPr>
          <a:lstStyle>
            <a:lvl1pPr lvl="0" rtl="0">
              <a:spcBef>
                <a:spcPts val="0"/>
              </a:spcBef>
              <a:spcAft>
                <a:spcPts val="0"/>
              </a:spcAft>
              <a:buClr>
                <a:srgbClr val="434343"/>
              </a:buClr>
              <a:buSzPts val="1200"/>
              <a:buFont typeface="Livvic"/>
              <a:buAutoNum type="arabicPeriod"/>
              <a:defRPr sz="1100">
                <a:solidFill>
                  <a:schemeClr val="accent1"/>
                </a:solidFill>
              </a:defRPr>
            </a:lvl1pPr>
            <a:lvl2pPr lvl="1" rtl="0">
              <a:spcBef>
                <a:spcPts val="0"/>
              </a:spcBef>
              <a:spcAft>
                <a:spcPts val="0"/>
              </a:spcAft>
              <a:buClr>
                <a:srgbClr val="434343"/>
              </a:buClr>
              <a:buSzPts val="1200"/>
              <a:buFont typeface="Roboto Condensed Light"/>
              <a:buAutoNum type="alphaLcPeriod"/>
              <a:defRPr/>
            </a:lvl2pPr>
            <a:lvl3pPr lvl="2" rtl="0">
              <a:spcBef>
                <a:spcPts val="0"/>
              </a:spcBef>
              <a:spcAft>
                <a:spcPts val="0"/>
              </a:spcAft>
              <a:buClr>
                <a:srgbClr val="434343"/>
              </a:buClr>
              <a:buSzPts val="1200"/>
              <a:buFont typeface="Roboto Condensed Light"/>
              <a:buAutoNum type="romanLcPeriod"/>
              <a:defRPr/>
            </a:lvl3pPr>
            <a:lvl4pPr lvl="3" rtl="0">
              <a:spcBef>
                <a:spcPts val="0"/>
              </a:spcBef>
              <a:spcAft>
                <a:spcPts val="0"/>
              </a:spcAft>
              <a:buClr>
                <a:srgbClr val="434343"/>
              </a:buClr>
              <a:buSzPts val="1200"/>
              <a:buFont typeface="Roboto Condensed Light"/>
              <a:buAutoNum type="arabicPeriod"/>
              <a:defRPr/>
            </a:lvl4pPr>
            <a:lvl5pPr lvl="4" rtl="0">
              <a:spcBef>
                <a:spcPts val="0"/>
              </a:spcBef>
              <a:spcAft>
                <a:spcPts val="0"/>
              </a:spcAft>
              <a:buClr>
                <a:srgbClr val="434343"/>
              </a:buClr>
              <a:buSzPts val="1200"/>
              <a:buFont typeface="Roboto Condensed Light"/>
              <a:buAutoNum type="alphaLcPeriod"/>
              <a:defRPr/>
            </a:lvl5pPr>
            <a:lvl6pPr lvl="5" rtl="0">
              <a:spcBef>
                <a:spcPts val="0"/>
              </a:spcBef>
              <a:spcAft>
                <a:spcPts val="0"/>
              </a:spcAft>
              <a:buClr>
                <a:srgbClr val="434343"/>
              </a:buClr>
              <a:buSzPts val="1200"/>
              <a:buFont typeface="Roboto Condensed Light"/>
              <a:buAutoNum type="romanLcPeriod"/>
              <a:defRPr/>
            </a:lvl6pPr>
            <a:lvl7pPr lvl="6" rtl="0">
              <a:spcBef>
                <a:spcPts val="0"/>
              </a:spcBef>
              <a:spcAft>
                <a:spcPts val="0"/>
              </a:spcAft>
              <a:buClr>
                <a:srgbClr val="434343"/>
              </a:buClr>
              <a:buSzPts val="1200"/>
              <a:buFont typeface="Roboto Condensed Light"/>
              <a:buAutoNum type="arabicPeriod"/>
              <a:defRPr/>
            </a:lvl7pPr>
            <a:lvl8pPr lvl="7" rtl="0">
              <a:spcBef>
                <a:spcPts val="0"/>
              </a:spcBef>
              <a:spcAft>
                <a:spcPts val="0"/>
              </a:spcAft>
              <a:buClr>
                <a:srgbClr val="434343"/>
              </a:buClr>
              <a:buSzPts val="1200"/>
              <a:buFont typeface="Roboto Condensed Light"/>
              <a:buAutoNum type="alphaLcPeriod"/>
              <a:defRPr/>
            </a:lvl8pPr>
            <a:lvl9pPr lvl="8" rtl="0">
              <a:spcBef>
                <a:spcPts val="0"/>
              </a:spcBef>
              <a:spcAft>
                <a:spcPts val="0"/>
              </a:spcAft>
              <a:buClr>
                <a:srgbClr val="434343"/>
              </a:buClr>
              <a:buSzPts val="1200"/>
              <a:buFont typeface="Roboto Condensed Light"/>
              <a:buAutoNum type="romanLcPeriod"/>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 one column 2">
  <p:cSld name="CUSTOM_1">
    <p:bg>
      <p:bgPr>
        <a:solidFill>
          <a:schemeClr val="lt2"/>
        </a:solidFill>
        <a:effectLst/>
      </p:bgPr>
    </p:bg>
    <p:spTree>
      <p:nvGrpSpPr>
        <p:cNvPr id="1" name="Shape 282"/>
        <p:cNvGrpSpPr/>
        <p:nvPr/>
      </p:nvGrpSpPr>
      <p:grpSpPr>
        <a:xfrm>
          <a:off x="0" y="0"/>
          <a:ext cx="0" cy="0"/>
          <a:chOff x="0" y="0"/>
          <a:chExt cx="0" cy="0"/>
        </a:xfrm>
      </p:grpSpPr>
      <p:sp>
        <p:nvSpPr>
          <p:cNvPr id="283" name="Google Shape;283;p15"/>
          <p:cNvSpPr/>
          <p:nvPr/>
        </p:nvSpPr>
        <p:spPr>
          <a:xfrm flipH="1">
            <a:off x="-117612" y="2793349"/>
            <a:ext cx="9261611" cy="3142956"/>
          </a:xfrm>
          <a:custGeom>
            <a:avLst/>
            <a:gdLst/>
            <a:ahLst/>
            <a:cxnLst/>
            <a:rect l="l" t="t" r="r" b="b"/>
            <a:pathLst>
              <a:path w="72152" h="24485" extrusionOk="0">
                <a:moveTo>
                  <a:pt x="72152" y="22716"/>
                </a:moveTo>
                <a:lnTo>
                  <a:pt x="0" y="22716"/>
                </a:lnTo>
                <a:lnTo>
                  <a:pt x="0" y="0"/>
                </a:lnTo>
                <a:cubicBezTo>
                  <a:pt x="2202" y="601"/>
                  <a:pt x="4504" y="1468"/>
                  <a:pt x="6705" y="2669"/>
                </a:cubicBezTo>
                <a:cubicBezTo>
                  <a:pt x="9641" y="4203"/>
                  <a:pt x="12443" y="6338"/>
                  <a:pt x="15011" y="9240"/>
                </a:cubicBezTo>
                <a:cubicBezTo>
                  <a:pt x="28554" y="24484"/>
                  <a:pt x="59843" y="11342"/>
                  <a:pt x="67749" y="19047"/>
                </a:cubicBezTo>
                <a:cubicBezTo>
                  <a:pt x="68216" y="19447"/>
                  <a:pt x="69984" y="20882"/>
                  <a:pt x="72152" y="22716"/>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4" name="Google Shape;284;p15"/>
          <p:cNvSpPr/>
          <p:nvPr/>
        </p:nvSpPr>
        <p:spPr>
          <a:xfrm rot="10800000" flipH="1">
            <a:off x="-475058" y="2518812"/>
            <a:ext cx="3364683" cy="3040320"/>
          </a:xfrm>
          <a:custGeom>
            <a:avLst/>
            <a:gdLst/>
            <a:ahLst/>
            <a:cxnLst/>
            <a:rect l="l" t="t" r="r" b="b"/>
            <a:pathLst>
              <a:path w="64013" h="57842" extrusionOk="0">
                <a:moveTo>
                  <a:pt x="0" y="0"/>
                </a:moveTo>
                <a:lnTo>
                  <a:pt x="0" y="39028"/>
                </a:lnTo>
                <a:cubicBezTo>
                  <a:pt x="25719" y="57842"/>
                  <a:pt x="17680" y="17980"/>
                  <a:pt x="36560" y="14077"/>
                </a:cubicBezTo>
                <a:cubicBezTo>
                  <a:pt x="36560" y="14077"/>
                  <a:pt x="58909" y="11709"/>
                  <a:pt x="64013" y="0"/>
                </a:cubicBezTo>
                <a:lnTo>
                  <a:pt x="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5" name="Google Shape;285;p15"/>
          <p:cNvSpPr txBox="1">
            <a:spLocks noGrp="1"/>
          </p:cNvSpPr>
          <p:nvPr>
            <p:ph type="title"/>
          </p:nvPr>
        </p:nvSpPr>
        <p:spPr>
          <a:xfrm>
            <a:off x="685800" y="356625"/>
            <a:ext cx="4572000" cy="660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1"/>
              </a:buClr>
              <a:buSzPts val="4500"/>
              <a:buNone/>
              <a:defRPr>
                <a:solidFill>
                  <a:schemeClr val="accent1"/>
                </a:solidFill>
              </a:defRPr>
            </a:lvl1pPr>
            <a:lvl2pPr lvl="1" rtl="0">
              <a:spcBef>
                <a:spcPts val="0"/>
              </a:spcBef>
              <a:spcAft>
                <a:spcPts val="0"/>
              </a:spcAft>
              <a:buClr>
                <a:schemeClr val="accent1"/>
              </a:buClr>
              <a:buSzPts val="2800"/>
              <a:buNone/>
              <a:defRPr>
                <a:solidFill>
                  <a:schemeClr val="accent1"/>
                </a:solidFill>
              </a:defRPr>
            </a:lvl2pPr>
            <a:lvl3pPr lvl="2" rtl="0">
              <a:spcBef>
                <a:spcPts val="0"/>
              </a:spcBef>
              <a:spcAft>
                <a:spcPts val="0"/>
              </a:spcAft>
              <a:buClr>
                <a:schemeClr val="accent1"/>
              </a:buClr>
              <a:buSzPts val="2800"/>
              <a:buNone/>
              <a:defRPr>
                <a:solidFill>
                  <a:schemeClr val="accent1"/>
                </a:solidFill>
              </a:defRPr>
            </a:lvl3pPr>
            <a:lvl4pPr lvl="3" rtl="0">
              <a:spcBef>
                <a:spcPts val="0"/>
              </a:spcBef>
              <a:spcAft>
                <a:spcPts val="0"/>
              </a:spcAft>
              <a:buClr>
                <a:schemeClr val="accent1"/>
              </a:buClr>
              <a:buSzPts val="2800"/>
              <a:buNone/>
              <a:defRPr>
                <a:solidFill>
                  <a:schemeClr val="accent1"/>
                </a:solidFill>
              </a:defRPr>
            </a:lvl4pPr>
            <a:lvl5pPr lvl="4" rtl="0">
              <a:spcBef>
                <a:spcPts val="0"/>
              </a:spcBef>
              <a:spcAft>
                <a:spcPts val="0"/>
              </a:spcAft>
              <a:buClr>
                <a:schemeClr val="accent1"/>
              </a:buClr>
              <a:buSzPts val="2800"/>
              <a:buNone/>
              <a:defRPr>
                <a:solidFill>
                  <a:schemeClr val="accent1"/>
                </a:solidFill>
              </a:defRPr>
            </a:lvl5pPr>
            <a:lvl6pPr lvl="5" rtl="0">
              <a:spcBef>
                <a:spcPts val="0"/>
              </a:spcBef>
              <a:spcAft>
                <a:spcPts val="0"/>
              </a:spcAft>
              <a:buClr>
                <a:schemeClr val="accent1"/>
              </a:buClr>
              <a:buSzPts val="2800"/>
              <a:buNone/>
              <a:defRPr>
                <a:solidFill>
                  <a:schemeClr val="accent1"/>
                </a:solidFill>
              </a:defRPr>
            </a:lvl6pPr>
            <a:lvl7pPr lvl="6" rtl="0">
              <a:spcBef>
                <a:spcPts val="0"/>
              </a:spcBef>
              <a:spcAft>
                <a:spcPts val="0"/>
              </a:spcAft>
              <a:buClr>
                <a:schemeClr val="accent1"/>
              </a:buClr>
              <a:buSzPts val="2800"/>
              <a:buNone/>
              <a:defRPr>
                <a:solidFill>
                  <a:schemeClr val="accent1"/>
                </a:solidFill>
              </a:defRPr>
            </a:lvl7pPr>
            <a:lvl8pPr lvl="7" rtl="0">
              <a:spcBef>
                <a:spcPts val="0"/>
              </a:spcBef>
              <a:spcAft>
                <a:spcPts val="0"/>
              </a:spcAft>
              <a:buClr>
                <a:schemeClr val="accent1"/>
              </a:buClr>
              <a:buSzPts val="2800"/>
              <a:buNone/>
              <a:defRPr>
                <a:solidFill>
                  <a:schemeClr val="accent1"/>
                </a:solidFill>
              </a:defRPr>
            </a:lvl8pPr>
            <a:lvl9pPr lvl="8" rtl="0">
              <a:spcBef>
                <a:spcPts val="0"/>
              </a:spcBef>
              <a:spcAft>
                <a:spcPts val="0"/>
              </a:spcAft>
              <a:buClr>
                <a:schemeClr val="accent1"/>
              </a:buClr>
              <a:buSzPts val="2800"/>
              <a:buNone/>
              <a:defRPr>
                <a:solidFill>
                  <a:schemeClr val="accent1"/>
                </a:solidFill>
              </a:defRPr>
            </a:lvl9pPr>
          </a:lstStyle>
          <a:p>
            <a:endParaRPr/>
          </a:p>
        </p:txBody>
      </p:sp>
      <p:sp>
        <p:nvSpPr>
          <p:cNvPr id="286" name="Google Shape;286;p15"/>
          <p:cNvSpPr txBox="1">
            <a:spLocks noGrp="1"/>
          </p:cNvSpPr>
          <p:nvPr>
            <p:ph type="subTitle" idx="1"/>
          </p:nvPr>
        </p:nvSpPr>
        <p:spPr>
          <a:xfrm>
            <a:off x="713225" y="1517904"/>
            <a:ext cx="4572000" cy="1694400"/>
          </a:xfrm>
          <a:prstGeom prst="rect">
            <a:avLst/>
          </a:prstGeom>
        </p:spPr>
        <p:txBody>
          <a:bodyPr spcFirstLastPara="1" wrap="square" lIns="0" tIns="0" rIns="0" bIns="0" anchor="t" anchorCtr="0">
            <a:noAutofit/>
          </a:bodyPr>
          <a:lstStyle>
            <a:lvl1pPr lvl="0" rtl="0">
              <a:spcBef>
                <a:spcPts val="0"/>
              </a:spcBef>
              <a:spcAft>
                <a:spcPts val="0"/>
              </a:spcAft>
              <a:buClr>
                <a:schemeClr val="accent1"/>
              </a:buClr>
              <a:buSzPts val="1400"/>
              <a:buNone/>
              <a:defRPr>
                <a:solidFill>
                  <a:schemeClr val="accen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grpSp>
        <p:nvGrpSpPr>
          <p:cNvPr id="287" name="Google Shape;287;p15"/>
          <p:cNvGrpSpPr/>
          <p:nvPr/>
        </p:nvGrpSpPr>
        <p:grpSpPr>
          <a:xfrm rot="-8578459">
            <a:off x="7308509" y="3296250"/>
            <a:ext cx="1592385" cy="1902038"/>
            <a:chOff x="2641650" y="1052550"/>
            <a:chExt cx="778700" cy="930125"/>
          </a:xfrm>
        </p:grpSpPr>
        <p:sp>
          <p:nvSpPr>
            <p:cNvPr id="288" name="Google Shape;288;p15"/>
            <p:cNvSpPr/>
            <p:nvPr/>
          </p:nvSpPr>
          <p:spPr>
            <a:xfrm>
              <a:off x="2922825" y="1529950"/>
              <a:ext cx="86650" cy="84575"/>
            </a:xfrm>
            <a:custGeom>
              <a:avLst/>
              <a:gdLst/>
              <a:ahLst/>
              <a:cxnLst/>
              <a:rect l="l" t="t" r="r" b="b"/>
              <a:pathLst>
                <a:path w="3466" h="3383" extrusionOk="0">
                  <a:moveTo>
                    <a:pt x="1733" y="0"/>
                  </a:moveTo>
                  <a:cubicBezTo>
                    <a:pt x="1451" y="0"/>
                    <a:pt x="1170" y="76"/>
                    <a:pt x="912" y="183"/>
                  </a:cubicBezTo>
                  <a:cubicBezTo>
                    <a:pt x="274" y="456"/>
                    <a:pt x="0" y="1216"/>
                    <a:pt x="30" y="1855"/>
                  </a:cubicBezTo>
                  <a:cubicBezTo>
                    <a:pt x="137" y="2736"/>
                    <a:pt x="877" y="3382"/>
                    <a:pt x="1715" y="3382"/>
                  </a:cubicBezTo>
                  <a:cubicBezTo>
                    <a:pt x="1831" y="3382"/>
                    <a:pt x="1949" y="3370"/>
                    <a:pt x="2067" y="3344"/>
                  </a:cubicBezTo>
                  <a:cubicBezTo>
                    <a:pt x="2979" y="3101"/>
                    <a:pt x="3465" y="2189"/>
                    <a:pt x="3313" y="1338"/>
                  </a:cubicBezTo>
                  <a:cubicBezTo>
                    <a:pt x="3252" y="882"/>
                    <a:pt x="2918" y="517"/>
                    <a:pt x="2553" y="274"/>
                  </a:cubicBezTo>
                  <a:cubicBezTo>
                    <a:pt x="2295" y="76"/>
                    <a:pt x="2014" y="0"/>
                    <a:pt x="17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9" name="Google Shape;289;p15"/>
            <p:cNvSpPr/>
            <p:nvPr/>
          </p:nvSpPr>
          <p:spPr>
            <a:xfrm>
              <a:off x="3085075" y="1594825"/>
              <a:ext cx="89575" cy="63675"/>
            </a:xfrm>
            <a:custGeom>
              <a:avLst/>
              <a:gdLst/>
              <a:ahLst/>
              <a:cxnLst/>
              <a:rect l="l" t="t" r="r" b="b"/>
              <a:pathLst>
                <a:path w="3583" h="2547" extrusionOk="0">
                  <a:moveTo>
                    <a:pt x="1728" y="1"/>
                  </a:moveTo>
                  <a:cubicBezTo>
                    <a:pt x="1448" y="1"/>
                    <a:pt x="1158" y="105"/>
                    <a:pt x="896" y="354"/>
                  </a:cubicBezTo>
                  <a:cubicBezTo>
                    <a:pt x="1" y="1249"/>
                    <a:pt x="841" y="2546"/>
                    <a:pt x="1816" y="2546"/>
                  </a:cubicBezTo>
                  <a:cubicBezTo>
                    <a:pt x="2098" y="2546"/>
                    <a:pt x="2393" y="2437"/>
                    <a:pt x="2659" y="2178"/>
                  </a:cubicBezTo>
                  <a:cubicBezTo>
                    <a:pt x="3583" y="1301"/>
                    <a:pt x="2717" y="1"/>
                    <a:pt x="17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0" name="Google Shape;290;p15"/>
            <p:cNvSpPr/>
            <p:nvPr/>
          </p:nvSpPr>
          <p:spPr>
            <a:xfrm>
              <a:off x="2987175" y="1706400"/>
              <a:ext cx="80400" cy="56325"/>
            </a:xfrm>
            <a:custGeom>
              <a:avLst/>
              <a:gdLst/>
              <a:ahLst/>
              <a:cxnLst/>
              <a:rect l="l" t="t" r="r" b="b"/>
              <a:pathLst>
                <a:path w="3216" h="2253" extrusionOk="0">
                  <a:moveTo>
                    <a:pt x="1553" y="1"/>
                  </a:moveTo>
                  <a:cubicBezTo>
                    <a:pt x="1311" y="1"/>
                    <a:pt x="1059" y="89"/>
                    <a:pt x="830" y="298"/>
                  </a:cubicBezTo>
                  <a:cubicBezTo>
                    <a:pt x="0" y="1081"/>
                    <a:pt x="762" y="2253"/>
                    <a:pt x="1642" y="2253"/>
                  </a:cubicBezTo>
                  <a:cubicBezTo>
                    <a:pt x="1890" y="2253"/>
                    <a:pt x="2147" y="2160"/>
                    <a:pt x="2381" y="1940"/>
                  </a:cubicBezTo>
                  <a:cubicBezTo>
                    <a:pt x="3216" y="1176"/>
                    <a:pt x="2440" y="1"/>
                    <a:pt x="15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1" name="Google Shape;291;p15"/>
            <p:cNvSpPr/>
            <p:nvPr/>
          </p:nvSpPr>
          <p:spPr>
            <a:xfrm>
              <a:off x="2711500" y="1658375"/>
              <a:ext cx="79875" cy="67600"/>
            </a:xfrm>
            <a:custGeom>
              <a:avLst/>
              <a:gdLst/>
              <a:ahLst/>
              <a:cxnLst/>
              <a:rect l="l" t="t" r="r" b="b"/>
              <a:pathLst>
                <a:path w="3195" h="2704" extrusionOk="0">
                  <a:moveTo>
                    <a:pt x="1352" y="0"/>
                  </a:moveTo>
                  <a:cubicBezTo>
                    <a:pt x="1059" y="0"/>
                    <a:pt x="763" y="107"/>
                    <a:pt x="581" y="304"/>
                  </a:cubicBezTo>
                  <a:cubicBezTo>
                    <a:pt x="505" y="369"/>
                    <a:pt x="449" y="433"/>
                    <a:pt x="403" y="501"/>
                  </a:cubicBezTo>
                  <a:lnTo>
                    <a:pt x="403" y="501"/>
                  </a:lnTo>
                  <a:cubicBezTo>
                    <a:pt x="126" y="879"/>
                    <a:pt x="0" y="1470"/>
                    <a:pt x="277" y="1885"/>
                  </a:cubicBezTo>
                  <a:cubicBezTo>
                    <a:pt x="606" y="2415"/>
                    <a:pt x="1089" y="2703"/>
                    <a:pt x="1607" y="2703"/>
                  </a:cubicBezTo>
                  <a:cubicBezTo>
                    <a:pt x="1950" y="2703"/>
                    <a:pt x="2308" y="2577"/>
                    <a:pt x="2647" y="2310"/>
                  </a:cubicBezTo>
                  <a:cubicBezTo>
                    <a:pt x="3195" y="1885"/>
                    <a:pt x="3164" y="943"/>
                    <a:pt x="2708" y="517"/>
                  </a:cubicBezTo>
                  <a:cubicBezTo>
                    <a:pt x="2469" y="305"/>
                    <a:pt x="2184" y="168"/>
                    <a:pt x="1898" y="124"/>
                  </a:cubicBezTo>
                  <a:lnTo>
                    <a:pt x="1898" y="124"/>
                  </a:lnTo>
                  <a:cubicBezTo>
                    <a:pt x="1828" y="91"/>
                    <a:pt x="1754" y="66"/>
                    <a:pt x="1678" y="48"/>
                  </a:cubicBezTo>
                  <a:lnTo>
                    <a:pt x="1678" y="48"/>
                  </a:lnTo>
                  <a:cubicBezTo>
                    <a:pt x="1574" y="16"/>
                    <a:pt x="1463" y="0"/>
                    <a:pt x="13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2" name="Google Shape;292;p15"/>
            <p:cNvSpPr/>
            <p:nvPr/>
          </p:nvSpPr>
          <p:spPr>
            <a:xfrm>
              <a:off x="2812250" y="1404200"/>
              <a:ext cx="72650" cy="51550"/>
            </a:xfrm>
            <a:custGeom>
              <a:avLst/>
              <a:gdLst/>
              <a:ahLst/>
              <a:cxnLst/>
              <a:rect l="l" t="t" r="r" b="b"/>
              <a:pathLst>
                <a:path w="2906" h="2062" extrusionOk="0">
                  <a:moveTo>
                    <a:pt x="1443" y="0"/>
                  </a:moveTo>
                  <a:cubicBezTo>
                    <a:pt x="1218" y="0"/>
                    <a:pt x="986" y="85"/>
                    <a:pt x="776" y="289"/>
                  </a:cubicBezTo>
                  <a:cubicBezTo>
                    <a:pt x="0" y="993"/>
                    <a:pt x="696" y="2061"/>
                    <a:pt x="1486" y="2061"/>
                  </a:cubicBezTo>
                  <a:cubicBezTo>
                    <a:pt x="1719" y="2061"/>
                    <a:pt x="1960" y="1969"/>
                    <a:pt x="2174" y="1748"/>
                  </a:cubicBezTo>
                  <a:cubicBezTo>
                    <a:pt x="2906" y="1039"/>
                    <a:pt x="2225" y="0"/>
                    <a:pt x="14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3" name="Google Shape;293;p15"/>
            <p:cNvSpPr/>
            <p:nvPr/>
          </p:nvSpPr>
          <p:spPr>
            <a:xfrm>
              <a:off x="3030100" y="1453050"/>
              <a:ext cx="78900" cy="67150"/>
            </a:xfrm>
            <a:custGeom>
              <a:avLst/>
              <a:gdLst/>
              <a:ahLst/>
              <a:cxnLst/>
              <a:rect l="l" t="t" r="r" b="b"/>
              <a:pathLst>
                <a:path w="3156" h="2686" extrusionOk="0">
                  <a:moveTo>
                    <a:pt x="1914" y="0"/>
                  </a:moveTo>
                  <a:cubicBezTo>
                    <a:pt x="1668" y="0"/>
                    <a:pt x="1424" y="80"/>
                    <a:pt x="1241" y="250"/>
                  </a:cubicBezTo>
                  <a:cubicBezTo>
                    <a:pt x="815" y="706"/>
                    <a:pt x="299" y="1131"/>
                    <a:pt x="116" y="1739"/>
                  </a:cubicBezTo>
                  <a:cubicBezTo>
                    <a:pt x="1" y="2144"/>
                    <a:pt x="297" y="2686"/>
                    <a:pt x="719" y="2686"/>
                  </a:cubicBezTo>
                  <a:cubicBezTo>
                    <a:pt x="741" y="2686"/>
                    <a:pt x="763" y="2684"/>
                    <a:pt x="785" y="2681"/>
                  </a:cubicBezTo>
                  <a:cubicBezTo>
                    <a:pt x="1423" y="2620"/>
                    <a:pt x="1879" y="2286"/>
                    <a:pt x="2426" y="1921"/>
                  </a:cubicBezTo>
                  <a:cubicBezTo>
                    <a:pt x="2943" y="1587"/>
                    <a:pt x="3156" y="949"/>
                    <a:pt x="2761" y="402"/>
                  </a:cubicBezTo>
                  <a:cubicBezTo>
                    <a:pt x="2570" y="141"/>
                    <a:pt x="2241" y="0"/>
                    <a:pt x="19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4" name="Google Shape;294;p15"/>
            <p:cNvSpPr/>
            <p:nvPr/>
          </p:nvSpPr>
          <p:spPr>
            <a:xfrm>
              <a:off x="2854850" y="1711625"/>
              <a:ext cx="59625" cy="42450"/>
            </a:xfrm>
            <a:custGeom>
              <a:avLst/>
              <a:gdLst/>
              <a:ahLst/>
              <a:cxnLst/>
              <a:rect l="l" t="t" r="r" b="b"/>
              <a:pathLst>
                <a:path w="2385" h="1698" extrusionOk="0">
                  <a:moveTo>
                    <a:pt x="1152" y="1"/>
                  </a:moveTo>
                  <a:cubicBezTo>
                    <a:pt x="963" y="1"/>
                    <a:pt x="767" y="72"/>
                    <a:pt x="591" y="241"/>
                  </a:cubicBezTo>
                  <a:cubicBezTo>
                    <a:pt x="1" y="832"/>
                    <a:pt x="548" y="1698"/>
                    <a:pt x="1193" y="1698"/>
                  </a:cubicBezTo>
                  <a:cubicBezTo>
                    <a:pt x="1377" y="1698"/>
                    <a:pt x="1570" y="1626"/>
                    <a:pt x="1746" y="1457"/>
                  </a:cubicBezTo>
                  <a:cubicBezTo>
                    <a:pt x="2384" y="866"/>
                    <a:pt x="1810" y="1"/>
                    <a:pt x="11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5" name="Google Shape;295;p15"/>
            <p:cNvSpPr/>
            <p:nvPr/>
          </p:nvSpPr>
          <p:spPr>
            <a:xfrm>
              <a:off x="2664675" y="1516975"/>
              <a:ext cx="84725" cy="59250"/>
            </a:xfrm>
            <a:custGeom>
              <a:avLst/>
              <a:gdLst/>
              <a:ahLst/>
              <a:cxnLst/>
              <a:rect l="l" t="t" r="r" b="b"/>
              <a:pathLst>
                <a:path w="3389" h="2370" extrusionOk="0">
                  <a:moveTo>
                    <a:pt x="1680" y="0"/>
                  </a:moveTo>
                  <a:cubicBezTo>
                    <a:pt x="1418" y="0"/>
                    <a:pt x="1147" y="100"/>
                    <a:pt x="903" y="337"/>
                  </a:cubicBezTo>
                  <a:cubicBezTo>
                    <a:pt x="1" y="1121"/>
                    <a:pt x="825" y="2369"/>
                    <a:pt x="1750" y="2369"/>
                  </a:cubicBezTo>
                  <a:cubicBezTo>
                    <a:pt x="2009" y="2369"/>
                    <a:pt x="2275" y="2272"/>
                    <a:pt x="2514" y="2039"/>
                  </a:cubicBezTo>
                  <a:cubicBezTo>
                    <a:pt x="3388" y="1212"/>
                    <a:pt x="2592" y="0"/>
                    <a:pt x="16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6" name="Google Shape;296;p15"/>
            <p:cNvSpPr/>
            <p:nvPr/>
          </p:nvSpPr>
          <p:spPr>
            <a:xfrm>
              <a:off x="3084675" y="1927225"/>
              <a:ext cx="60050" cy="55450"/>
            </a:xfrm>
            <a:custGeom>
              <a:avLst/>
              <a:gdLst/>
              <a:ahLst/>
              <a:cxnLst/>
              <a:rect l="l" t="t" r="r" b="b"/>
              <a:pathLst>
                <a:path w="2402" h="2218" extrusionOk="0">
                  <a:moveTo>
                    <a:pt x="1008" y="1"/>
                  </a:moveTo>
                  <a:cubicBezTo>
                    <a:pt x="854" y="1"/>
                    <a:pt x="698" y="48"/>
                    <a:pt x="547" y="158"/>
                  </a:cubicBezTo>
                  <a:cubicBezTo>
                    <a:pt x="91" y="553"/>
                    <a:pt x="0" y="1161"/>
                    <a:pt x="395" y="1556"/>
                  </a:cubicBezTo>
                  <a:lnTo>
                    <a:pt x="821" y="1952"/>
                  </a:lnTo>
                  <a:cubicBezTo>
                    <a:pt x="993" y="2123"/>
                    <a:pt x="1213" y="2218"/>
                    <a:pt x="1433" y="2218"/>
                  </a:cubicBezTo>
                  <a:cubicBezTo>
                    <a:pt x="1601" y="2218"/>
                    <a:pt x="1770" y="2162"/>
                    <a:pt x="1915" y="2043"/>
                  </a:cubicBezTo>
                  <a:cubicBezTo>
                    <a:pt x="2219" y="1800"/>
                    <a:pt x="2402" y="1313"/>
                    <a:pt x="2158" y="979"/>
                  </a:cubicBezTo>
                  <a:cubicBezTo>
                    <a:pt x="2067" y="827"/>
                    <a:pt x="1946" y="675"/>
                    <a:pt x="1824" y="462"/>
                  </a:cubicBezTo>
                  <a:cubicBezTo>
                    <a:pt x="1620" y="197"/>
                    <a:pt x="1321" y="1"/>
                    <a:pt x="10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7" name="Google Shape;297;p15"/>
            <p:cNvSpPr/>
            <p:nvPr/>
          </p:nvSpPr>
          <p:spPr>
            <a:xfrm>
              <a:off x="3199500" y="1813800"/>
              <a:ext cx="53900" cy="37125"/>
            </a:xfrm>
            <a:custGeom>
              <a:avLst/>
              <a:gdLst/>
              <a:ahLst/>
              <a:cxnLst/>
              <a:rect l="l" t="t" r="r" b="b"/>
              <a:pathLst>
                <a:path w="2156" h="1485" extrusionOk="0">
                  <a:moveTo>
                    <a:pt x="1054" y="0"/>
                  </a:moveTo>
                  <a:cubicBezTo>
                    <a:pt x="893" y="0"/>
                    <a:pt x="726" y="59"/>
                    <a:pt x="575" y="197"/>
                  </a:cubicBezTo>
                  <a:cubicBezTo>
                    <a:pt x="0" y="699"/>
                    <a:pt x="519" y="1484"/>
                    <a:pt x="1121" y="1484"/>
                  </a:cubicBezTo>
                  <a:cubicBezTo>
                    <a:pt x="1284" y="1484"/>
                    <a:pt x="1453" y="1427"/>
                    <a:pt x="1608" y="1291"/>
                  </a:cubicBezTo>
                  <a:cubicBezTo>
                    <a:pt x="2156" y="767"/>
                    <a:pt x="1640" y="0"/>
                    <a:pt x="10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8" name="Google Shape;298;p15"/>
            <p:cNvSpPr/>
            <p:nvPr/>
          </p:nvSpPr>
          <p:spPr>
            <a:xfrm>
              <a:off x="2914100" y="1844850"/>
              <a:ext cx="69925" cy="49850"/>
            </a:xfrm>
            <a:custGeom>
              <a:avLst/>
              <a:gdLst/>
              <a:ahLst/>
              <a:cxnLst/>
              <a:rect l="l" t="t" r="r" b="b"/>
              <a:pathLst>
                <a:path w="2797" h="1994" extrusionOk="0">
                  <a:moveTo>
                    <a:pt x="1339" y="1"/>
                  </a:moveTo>
                  <a:cubicBezTo>
                    <a:pt x="1128" y="1"/>
                    <a:pt x="910" y="78"/>
                    <a:pt x="714" y="262"/>
                  </a:cubicBezTo>
                  <a:cubicBezTo>
                    <a:pt x="1" y="951"/>
                    <a:pt x="682" y="1994"/>
                    <a:pt x="1449" y="1994"/>
                  </a:cubicBezTo>
                  <a:cubicBezTo>
                    <a:pt x="1663" y="1994"/>
                    <a:pt x="1883" y="1913"/>
                    <a:pt x="2082" y="1721"/>
                  </a:cubicBezTo>
                  <a:cubicBezTo>
                    <a:pt x="2797" y="1029"/>
                    <a:pt x="2109" y="1"/>
                    <a:pt x="13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9" name="Google Shape;299;p15"/>
            <p:cNvSpPr/>
            <p:nvPr/>
          </p:nvSpPr>
          <p:spPr>
            <a:xfrm>
              <a:off x="2990125" y="1303025"/>
              <a:ext cx="76175" cy="54025"/>
            </a:xfrm>
            <a:custGeom>
              <a:avLst/>
              <a:gdLst/>
              <a:ahLst/>
              <a:cxnLst/>
              <a:rect l="l" t="t" r="r" b="b"/>
              <a:pathLst>
                <a:path w="3047" h="2161" extrusionOk="0">
                  <a:moveTo>
                    <a:pt x="1485" y="0"/>
                  </a:moveTo>
                  <a:cubicBezTo>
                    <a:pt x="1254" y="0"/>
                    <a:pt x="1016" y="87"/>
                    <a:pt x="804" y="293"/>
                  </a:cubicBezTo>
                  <a:cubicBezTo>
                    <a:pt x="1" y="1025"/>
                    <a:pt x="720" y="2161"/>
                    <a:pt x="1552" y="2161"/>
                  </a:cubicBezTo>
                  <a:cubicBezTo>
                    <a:pt x="1791" y="2161"/>
                    <a:pt x="2039" y="2067"/>
                    <a:pt x="2263" y="1843"/>
                  </a:cubicBezTo>
                  <a:cubicBezTo>
                    <a:pt x="3046" y="1107"/>
                    <a:pt x="2309" y="0"/>
                    <a:pt x="14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00" name="Google Shape;300;p15"/>
            <p:cNvSpPr/>
            <p:nvPr/>
          </p:nvSpPr>
          <p:spPr>
            <a:xfrm>
              <a:off x="3220200" y="1557425"/>
              <a:ext cx="86350" cy="60875"/>
            </a:xfrm>
            <a:custGeom>
              <a:avLst/>
              <a:gdLst/>
              <a:ahLst/>
              <a:cxnLst/>
              <a:rect l="l" t="t" r="r" b="b"/>
              <a:pathLst>
                <a:path w="3454" h="2435" extrusionOk="0">
                  <a:moveTo>
                    <a:pt x="1680" y="1"/>
                  </a:moveTo>
                  <a:cubicBezTo>
                    <a:pt x="1417" y="1"/>
                    <a:pt x="1146" y="98"/>
                    <a:pt x="902" y="330"/>
                  </a:cubicBezTo>
                  <a:cubicBezTo>
                    <a:pt x="0" y="1160"/>
                    <a:pt x="820" y="2434"/>
                    <a:pt x="1773" y="2434"/>
                  </a:cubicBezTo>
                  <a:cubicBezTo>
                    <a:pt x="2041" y="2434"/>
                    <a:pt x="2320" y="2333"/>
                    <a:pt x="2573" y="2093"/>
                  </a:cubicBezTo>
                  <a:cubicBezTo>
                    <a:pt x="3453" y="1261"/>
                    <a:pt x="2622" y="1"/>
                    <a:pt x="16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01" name="Google Shape;301;p15"/>
            <p:cNvSpPr/>
            <p:nvPr/>
          </p:nvSpPr>
          <p:spPr>
            <a:xfrm>
              <a:off x="2840750" y="1546550"/>
              <a:ext cx="42525" cy="30300"/>
            </a:xfrm>
            <a:custGeom>
              <a:avLst/>
              <a:gdLst/>
              <a:ahLst/>
              <a:cxnLst/>
              <a:rect l="l" t="t" r="r" b="b"/>
              <a:pathLst>
                <a:path w="1701" h="1212" extrusionOk="0">
                  <a:moveTo>
                    <a:pt x="813" y="0"/>
                  </a:moveTo>
                  <a:cubicBezTo>
                    <a:pt x="684" y="0"/>
                    <a:pt x="549" y="47"/>
                    <a:pt x="426" y="157"/>
                  </a:cubicBezTo>
                  <a:cubicBezTo>
                    <a:pt x="0" y="583"/>
                    <a:pt x="403" y="1211"/>
                    <a:pt x="860" y="1211"/>
                  </a:cubicBezTo>
                  <a:cubicBezTo>
                    <a:pt x="990" y="1211"/>
                    <a:pt x="1125" y="1160"/>
                    <a:pt x="1247" y="1039"/>
                  </a:cubicBezTo>
                  <a:cubicBezTo>
                    <a:pt x="1701" y="632"/>
                    <a:pt x="1290" y="0"/>
                    <a:pt x="8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02" name="Google Shape;302;p15"/>
            <p:cNvSpPr/>
            <p:nvPr/>
          </p:nvSpPr>
          <p:spPr>
            <a:xfrm>
              <a:off x="2641650" y="1300600"/>
              <a:ext cx="69175" cy="64875"/>
            </a:xfrm>
            <a:custGeom>
              <a:avLst/>
              <a:gdLst/>
              <a:ahLst/>
              <a:cxnLst/>
              <a:rect l="l" t="t" r="r" b="b"/>
              <a:pathLst>
                <a:path w="2767" h="2595" extrusionOk="0">
                  <a:moveTo>
                    <a:pt x="1065" y="0"/>
                  </a:moveTo>
                  <a:cubicBezTo>
                    <a:pt x="867" y="0"/>
                    <a:pt x="670" y="59"/>
                    <a:pt x="487" y="208"/>
                  </a:cubicBezTo>
                  <a:cubicBezTo>
                    <a:pt x="31" y="542"/>
                    <a:pt x="1" y="1150"/>
                    <a:pt x="183" y="1636"/>
                  </a:cubicBezTo>
                  <a:cubicBezTo>
                    <a:pt x="393" y="2202"/>
                    <a:pt x="848" y="2594"/>
                    <a:pt x="1349" y="2594"/>
                  </a:cubicBezTo>
                  <a:cubicBezTo>
                    <a:pt x="1575" y="2594"/>
                    <a:pt x="1811" y="2515"/>
                    <a:pt x="2037" y="2335"/>
                  </a:cubicBezTo>
                  <a:cubicBezTo>
                    <a:pt x="2767" y="1849"/>
                    <a:pt x="2736" y="785"/>
                    <a:pt x="2007" y="329"/>
                  </a:cubicBezTo>
                  <a:cubicBezTo>
                    <a:pt x="1723" y="159"/>
                    <a:pt x="1392" y="0"/>
                    <a:pt x="10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03" name="Google Shape;303;p15"/>
            <p:cNvSpPr/>
            <p:nvPr/>
          </p:nvSpPr>
          <p:spPr>
            <a:xfrm>
              <a:off x="2824675" y="1103425"/>
              <a:ext cx="80925" cy="56350"/>
            </a:xfrm>
            <a:custGeom>
              <a:avLst/>
              <a:gdLst/>
              <a:ahLst/>
              <a:cxnLst/>
              <a:rect l="l" t="t" r="r" b="b"/>
              <a:pathLst>
                <a:path w="3237" h="2254" extrusionOk="0">
                  <a:moveTo>
                    <a:pt x="1569" y="0"/>
                  </a:moveTo>
                  <a:cubicBezTo>
                    <a:pt x="1319" y="0"/>
                    <a:pt x="1060" y="93"/>
                    <a:pt x="826" y="313"/>
                  </a:cubicBezTo>
                  <a:cubicBezTo>
                    <a:pt x="0" y="1091"/>
                    <a:pt x="766" y="2254"/>
                    <a:pt x="1648" y="2254"/>
                  </a:cubicBezTo>
                  <a:cubicBezTo>
                    <a:pt x="1903" y="2254"/>
                    <a:pt x="2168" y="2156"/>
                    <a:pt x="2406" y="1924"/>
                  </a:cubicBezTo>
                  <a:cubicBezTo>
                    <a:pt x="3236" y="1166"/>
                    <a:pt x="2457" y="0"/>
                    <a:pt x="15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04" name="Google Shape;304;p15"/>
            <p:cNvSpPr/>
            <p:nvPr/>
          </p:nvSpPr>
          <p:spPr>
            <a:xfrm>
              <a:off x="2806825" y="1305425"/>
              <a:ext cx="53125" cy="37600"/>
            </a:xfrm>
            <a:custGeom>
              <a:avLst/>
              <a:gdLst/>
              <a:ahLst/>
              <a:cxnLst/>
              <a:rect l="l" t="t" r="r" b="b"/>
              <a:pathLst>
                <a:path w="2125" h="1504" extrusionOk="0">
                  <a:moveTo>
                    <a:pt x="1031" y="1"/>
                  </a:moveTo>
                  <a:cubicBezTo>
                    <a:pt x="873" y="1"/>
                    <a:pt x="712" y="59"/>
                    <a:pt x="567" y="197"/>
                  </a:cubicBezTo>
                  <a:cubicBezTo>
                    <a:pt x="0" y="740"/>
                    <a:pt x="498" y="1503"/>
                    <a:pt x="1090" y="1503"/>
                  </a:cubicBezTo>
                  <a:cubicBezTo>
                    <a:pt x="1260" y="1503"/>
                    <a:pt x="1438" y="1441"/>
                    <a:pt x="1600" y="1291"/>
                  </a:cubicBezTo>
                  <a:cubicBezTo>
                    <a:pt x="2124" y="767"/>
                    <a:pt x="1603" y="1"/>
                    <a:pt x="10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05" name="Google Shape;305;p15"/>
            <p:cNvSpPr/>
            <p:nvPr/>
          </p:nvSpPr>
          <p:spPr>
            <a:xfrm>
              <a:off x="3298875" y="1915225"/>
              <a:ext cx="92900" cy="65575"/>
            </a:xfrm>
            <a:custGeom>
              <a:avLst/>
              <a:gdLst/>
              <a:ahLst/>
              <a:cxnLst/>
              <a:rect l="l" t="t" r="r" b="b"/>
              <a:pathLst>
                <a:path w="3716" h="2623" extrusionOk="0">
                  <a:moveTo>
                    <a:pt x="1818" y="0"/>
                  </a:moveTo>
                  <a:cubicBezTo>
                    <a:pt x="1527" y="0"/>
                    <a:pt x="1223" y="108"/>
                    <a:pt x="946" y="365"/>
                  </a:cubicBezTo>
                  <a:cubicBezTo>
                    <a:pt x="0" y="1264"/>
                    <a:pt x="895" y="2623"/>
                    <a:pt x="1911" y="2623"/>
                  </a:cubicBezTo>
                  <a:cubicBezTo>
                    <a:pt x="2201" y="2623"/>
                    <a:pt x="2500" y="2512"/>
                    <a:pt x="2770" y="2249"/>
                  </a:cubicBezTo>
                  <a:cubicBezTo>
                    <a:pt x="3716" y="1327"/>
                    <a:pt x="2840" y="0"/>
                    <a:pt x="18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06" name="Google Shape;306;p15"/>
            <p:cNvSpPr/>
            <p:nvPr/>
          </p:nvSpPr>
          <p:spPr>
            <a:xfrm>
              <a:off x="3352825" y="1772100"/>
              <a:ext cx="67525" cy="47275"/>
            </a:xfrm>
            <a:custGeom>
              <a:avLst/>
              <a:gdLst/>
              <a:ahLst/>
              <a:cxnLst/>
              <a:rect l="l" t="t" r="r" b="b"/>
              <a:pathLst>
                <a:path w="2701" h="1891" extrusionOk="0">
                  <a:moveTo>
                    <a:pt x="1325" y="1"/>
                  </a:moveTo>
                  <a:cubicBezTo>
                    <a:pt x="1124" y="1"/>
                    <a:pt x="918" y="76"/>
                    <a:pt x="733" y="254"/>
                  </a:cubicBezTo>
                  <a:cubicBezTo>
                    <a:pt x="1" y="916"/>
                    <a:pt x="628" y="1890"/>
                    <a:pt x="1373" y="1890"/>
                  </a:cubicBezTo>
                  <a:cubicBezTo>
                    <a:pt x="1585" y="1890"/>
                    <a:pt x="1807" y="1811"/>
                    <a:pt x="2010" y="1622"/>
                  </a:cubicBezTo>
                  <a:cubicBezTo>
                    <a:pt x="2700" y="979"/>
                    <a:pt x="2049" y="1"/>
                    <a:pt x="13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07" name="Google Shape;307;p15"/>
            <p:cNvSpPr/>
            <p:nvPr/>
          </p:nvSpPr>
          <p:spPr>
            <a:xfrm>
              <a:off x="3105175" y="1300600"/>
              <a:ext cx="81450" cy="56650"/>
            </a:xfrm>
            <a:custGeom>
              <a:avLst/>
              <a:gdLst/>
              <a:ahLst/>
              <a:cxnLst/>
              <a:rect l="l" t="t" r="r" b="b"/>
              <a:pathLst>
                <a:path w="3258" h="2266" extrusionOk="0">
                  <a:moveTo>
                    <a:pt x="1610" y="0"/>
                  </a:moveTo>
                  <a:cubicBezTo>
                    <a:pt x="1355" y="0"/>
                    <a:pt x="1091" y="97"/>
                    <a:pt x="852" y="329"/>
                  </a:cubicBezTo>
                  <a:cubicBezTo>
                    <a:pt x="1" y="1086"/>
                    <a:pt x="768" y="2266"/>
                    <a:pt x="1666" y="2266"/>
                  </a:cubicBezTo>
                  <a:cubicBezTo>
                    <a:pt x="1923" y="2266"/>
                    <a:pt x="2190" y="2170"/>
                    <a:pt x="2433" y="1940"/>
                  </a:cubicBezTo>
                  <a:cubicBezTo>
                    <a:pt x="3258" y="1162"/>
                    <a:pt x="2492" y="0"/>
                    <a:pt x="16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08" name="Google Shape;308;p15"/>
            <p:cNvSpPr/>
            <p:nvPr/>
          </p:nvSpPr>
          <p:spPr>
            <a:xfrm>
              <a:off x="2950725" y="1052550"/>
              <a:ext cx="73825" cy="52075"/>
            </a:xfrm>
            <a:custGeom>
              <a:avLst/>
              <a:gdLst/>
              <a:ahLst/>
              <a:cxnLst/>
              <a:rect l="l" t="t" r="r" b="b"/>
              <a:pathLst>
                <a:path w="2953" h="2083" extrusionOk="0">
                  <a:moveTo>
                    <a:pt x="1410" y="0"/>
                  </a:moveTo>
                  <a:cubicBezTo>
                    <a:pt x="1183" y="0"/>
                    <a:pt x="949" y="84"/>
                    <a:pt x="738" y="282"/>
                  </a:cubicBezTo>
                  <a:cubicBezTo>
                    <a:pt x="0" y="996"/>
                    <a:pt x="716" y="2083"/>
                    <a:pt x="1514" y="2083"/>
                  </a:cubicBezTo>
                  <a:cubicBezTo>
                    <a:pt x="1735" y="2083"/>
                    <a:pt x="1962" y="1999"/>
                    <a:pt x="2167" y="1801"/>
                  </a:cubicBezTo>
                  <a:cubicBezTo>
                    <a:pt x="2952" y="1087"/>
                    <a:pt x="2228" y="0"/>
                    <a:pt x="14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309" name="Google Shape;309;p15"/>
          <p:cNvSpPr/>
          <p:nvPr/>
        </p:nvSpPr>
        <p:spPr>
          <a:xfrm rot="2891322">
            <a:off x="7804697" y="3233597"/>
            <a:ext cx="1478863" cy="3393666"/>
          </a:xfrm>
          <a:custGeom>
            <a:avLst/>
            <a:gdLst/>
            <a:ahLst/>
            <a:cxnLst/>
            <a:rect l="l" t="t" r="r" b="b"/>
            <a:pathLst>
              <a:path w="34317" h="78750" extrusionOk="0">
                <a:moveTo>
                  <a:pt x="11551" y="0"/>
                </a:moveTo>
                <a:cubicBezTo>
                  <a:pt x="7750" y="0"/>
                  <a:pt x="8671" y="6051"/>
                  <a:pt x="8055" y="10484"/>
                </a:cubicBezTo>
                <a:cubicBezTo>
                  <a:pt x="7994" y="11275"/>
                  <a:pt x="7873" y="12035"/>
                  <a:pt x="7721" y="12794"/>
                </a:cubicBezTo>
                <a:cubicBezTo>
                  <a:pt x="6687" y="19421"/>
                  <a:pt x="5107" y="25895"/>
                  <a:pt x="2918" y="32217"/>
                </a:cubicBezTo>
                <a:cubicBezTo>
                  <a:pt x="2067" y="34770"/>
                  <a:pt x="1094" y="37293"/>
                  <a:pt x="578" y="39938"/>
                </a:cubicBezTo>
                <a:cubicBezTo>
                  <a:pt x="91" y="42369"/>
                  <a:pt x="0" y="44862"/>
                  <a:pt x="31" y="47385"/>
                </a:cubicBezTo>
                <a:cubicBezTo>
                  <a:pt x="143" y="56387"/>
                  <a:pt x="1323" y="78749"/>
                  <a:pt x="14056" y="78749"/>
                </a:cubicBezTo>
                <a:cubicBezTo>
                  <a:pt x="15079" y="78749"/>
                  <a:pt x="16178" y="78605"/>
                  <a:pt x="17356" y="78297"/>
                </a:cubicBezTo>
                <a:cubicBezTo>
                  <a:pt x="22584" y="76929"/>
                  <a:pt x="25654" y="71579"/>
                  <a:pt x="27478" y="66473"/>
                </a:cubicBezTo>
                <a:cubicBezTo>
                  <a:pt x="34317" y="47567"/>
                  <a:pt x="32189" y="25621"/>
                  <a:pt x="21855" y="8387"/>
                </a:cubicBezTo>
                <a:cubicBezTo>
                  <a:pt x="20152" y="5500"/>
                  <a:pt x="18055" y="2642"/>
                  <a:pt x="15076" y="1092"/>
                </a:cubicBezTo>
                <a:cubicBezTo>
                  <a:pt x="13589" y="331"/>
                  <a:pt x="12441" y="0"/>
                  <a:pt x="115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10" name="Google Shape;310;p15"/>
          <p:cNvSpPr/>
          <p:nvPr/>
        </p:nvSpPr>
        <p:spPr>
          <a:xfrm>
            <a:off x="5386100" y="3673926"/>
            <a:ext cx="3757845" cy="1548064"/>
          </a:xfrm>
          <a:custGeom>
            <a:avLst/>
            <a:gdLst/>
            <a:ahLst/>
            <a:cxnLst/>
            <a:rect l="l" t="t" r="r" b="b"/>
            <a:pathLst>
              <a:path w="104045" h="39878" extrusionOk="0">
                <a:moveTo>
                  <a:pt x="101857" y="1"/>
                </a:moveTo>
                <a:lnTo>
                  <a:pt x="101857" y="1"/>
                </a:lnTo>
                <a:cubicBezTo>
                  <a:pt x="102525" y="1246"/>
                  <a:pt x="103072" y="2522"/>
                  <a:pt x="103406" y="3829"/>
                </a:cubicBezTo>
                <a:cubicBezTo>
                  <a:pt x="103771" y="5136"/>
                  <a:pt x="103953" y="6564"/>
                  <a:pt x="103832" y="7932"/>
                </a:cubicBezTo>
                <a:cubicBezTo>
                  <a:pt x="103710" y="9300"/>
                  <a:pt x="103254" y="10668"/>
                  <a:pt x="102494" y="11792"/>
                </a:cubicBezTo>
                <a:cubicBezTo>
                  <a:pt x="101795" y="12948"/>
                  <a:pt x="100671" y="13890"/>
                  <a:pt x="99394" y="14346"/>
                </a:cubicBezTo>
                <a:cubicBezTo>
                  <a:pt x="98681" y="14617"/>
                  <a:pt x="97911" y="14737"/>
                  <a:pt x="97137" y="14737"/>
                </a:cubicBezTo>
                <a:cubicBezTo>
                  <a:pt x="96526" y="14737"/>
                  <a:pt x="95912" y="14662"/>
                  <a:pt x="95321" y="14528"/>
                </a:cubicBezTo>
                <a:cubicBezTo>
                  <a:pt x="93984" y="14224"/>
                  <a:pt x="92737" y="13616"/>
                  <a:pt x="91552" y="12887"/>
                </a:cubicBezTo>
                <a:cubicBezTo>
                  <a:pt x="89212" y="11428"/>
                  <a:pt x="87266" y="9391"/>
                  <a:pt x="84956" y="7871"/>
                </a:cubicBezTo>
                <a:cubicBezTo>
                  <a:pt x="82646" y="6321"/>
                  <a:pt x="80002" y="5197"/>
                  <a:pt x="77236" y="4953"/>
                </a:cubicBezTo>
                <a:cubicBezTo>
                  <a:pt x="76980" y="4931"/>
                  <a:pt x="76723" y="4920"/>
                  <a:pt x="76465" y="4920"/>
                </a:cubicBezTo>
                <a:cubicBezTo>
                  <a:pt x="75339" y="4920"/>
                  <a:pt x="74195" y="5130"/>
                  <a:pt x="73132" y="5501"/>
                </a:cubicBezTo>
                <a:cubicBezTo>
                  <a:pt x="71856" y="5957"/>
                  <a:pt x="70670" y="6777"/>
                  <a:pt x="69637" y="7689"/>
                </a:cubicBezTo>
                <a:cubicBezTo>
                  <a:pt x="67600" y="9604"/>
                  <a:pt x="66141" y="11944"/>
                  <a:pt x="64500" y="14194"/>
                </a:cubicBezTo>
                <a:cubicBezTo>
                  <a:pt x="63710" y="15288"/>
                  <a:pt x="62798" y="16352"/>
                  <a:pt x="61886" y="17385"/>
                </a:cubicBezTo>
                <a:cubicBezTo>
                  <a:pt x="61430" y="17872"/>
                  <a:pt x="60944" y="18419"/>
                  <a:pt x="60457" y="18875"/>
                </a:cubicBezTo>
                <a:cubicBezTo>
                  <a:pt x="60184" y="19118"/>
                  <a:pt x="59940" y="19361"/>
                  <a:pt x="59697" y="19574"/>
                </a:cubicBezTo>
                <a:lnTo>
                  <a:pt x="58877" y="20273"/>
                </a:lnTo>
                <a:cubicBezTo>
                  <a:pt x="56810" y="22066"/>
                  <a:pt x="54469" y="23525"/>
                  <a:pt x="52007" y="24802"/>
                </a:cubicBezTo>
                <a:cubicBezTo>
                  <a:pt x="49545" y="26018"/>
                  <a:pt x="46931" y="26960"/>
                  <a:pt x="44226" y="27537"/>
                </a:cubicBezTo>
                <a:cubicBezTo>
                  <a:pt x="42888" y="27841"/>
                  <a:pt x="41521" y="28024"/>
                  <a:pt x="40153" y="28176"/>
                </a:cubicBezTo>
                <a:cubicBezTo>
                  <a:pt x="38785" y="28297"/>
                  <a:pt x="37387" y="28358"/>
                  <a:pt x="36019" y="28358"/>
                </a:cubicBezTo>
                <a:cubicBezTo>
                  <a:pt x="35814" y="28360"/>
                  <a:pt x="35609" y="28361"/>
                  <a:pt x="35403" y="28361"/>
                </a:cubicBezTo>
                <a:cubicBezTo>
                  <a:pt x="32839" y="28361"/>
                  <a:pt x="30254" y="28193"/>
                  <a:pt x="27721" y="28024"/>
                </a:cubicBezTo>
                <a:cubicBezTo>
                  <a:pt x="24955" y="27781"/>
                  <a:pt x="22219" y="27568"/>
                  <a:pt x="19453" y="27446"/>
                </a:cubicBezTo>
                <a:cubicBezTo>
                  <a:pt x="18794" y="27417"/>
                  <a:pt x="18128" y="27398"/>
                  <a:pt x="17462" y="27398"/>
                </a:cubicBezTo>
                <a:cubicBezTo>
                  <a:pt x="15365" y="27398"/>
                  <a:pt x="13253" y="27583"/>
                  <a:pt x="11247" y="28206"/>
                </a:cubicBezTo>
                <a:cubicBezTo>
                  <a:pt x="9940" y="28632"/>
                  <a:pt x="8693" y="29270"/>
                  <a:pt x="7629" y="30182"/>
                </a:cubicBezTo>
                <a:cubicBezTo>
                  <a:pt x="6596" y="31094"/>
                  <a:pt x="5745" y="32188"/>
                  <a:pt x="5015" y="33373"/>
                </a:cubicBezTo>
                <a:cubicBezTo>
                  <a:pt x="4256" y="34528"/>
                  <a:pt x="3617" y="35744"/>
                  <a:pt x="2797" y="36869"/>
                </a:cubicBezTo>
                <a:cubicBezTo>
                  <a:pt x="2037" y="38024"/>
                  <a:pt x="1125" y="39088"/>
                  <a:pt x="0" y="39878"/>
                </a:cubicBezTo>
                <a:cubicBezTo>
                  <a:pt x="1125" y="39118"/>
                  <a:pt x="2097" y="38054"/>
                  <a:pt x="2857" y="36899"/>
                </a:cubicBezTo>
                <a:cubicBezTo>
                  <a:pt x="3648" y="35775"/>
                  <a:pt x="4316" y="34559"/>
                  <a:pt x="5076" y="33404"/>
                </a:cubicBezTo>
                <a:cubicBezTo>
                  <a:pt x="5806" y="32279"/>
                  <a:pt x="6687" y="31185"/>
                  <a:pt x="7721" y="30243"/>
                </a:cubicBezTo>
                <a:cubicBezTo>
                  <a:pt x="8785" y="29392"/>
                  <a:pt x="10000" y="28723"/>
                  <a:pt x="11307" y="28328"/>
                </a:cubicBezTo>
                <a:cubicBezTo>
                  <a:pt x="13298" y="27694"/>
                  <a:pt x="15355" y="27516"/>
                  <a:pt x="17405" y="27516"/>
                </a:cubicBezTo>
                <a:cubicBezTo>
                  <a:pt x="18110" y="27516"/>
                  <a:pt x="18814" y="27537"/>
                  <a:pt x="19514" y="27568"/>
                </a:cubicBezTo>
                <a:cubicBezTo>
                  <a:pt x="22250" y="27689"/>
                  <a:pt x="25046" y="27902"/>
                  <a:pt x="27782" y="28145"/>
                </a:cubicBezTo>
                <a:cubicBezTo>
                  <a:pt x="30344" y="28342"/>
                  <a:pt x="32880" y="28513"/>
                  <a:pt x="35438" y="28513"/>
                </a:cubicBezTo>
                <a:cubicBezTo>
                  <a:pt x="35642" y="28513"/>
                  <a:pt x="35845" y="28512"/>
                  <a:pt x="36049" y="28510"/>
                </a:cubicBezTo>
                <a:cubicBezTo>
                  <a:pt x="37417" y="28510"/>
                  <a:pt x="38815" y="28449"/>
                  <a:pt x="40183" y="28328"/>
                </a:cubicBezTo>
                <a:cubicBezTo>
                  <a:pt x="41551" y="28206"/>
                  <a:pt x="42919" y="28024"/>
                  <a:pt x="44287" y="27720"/>
                </a:cubicBezTo>
                <a:cubicBezTo>
                  <a:pt x="46992" y="27142"/>
                  <a:pt x="49606" y="26200"/>
                  <a:pt x="52129" y="24984"/>
                </a:cubicBezTo>
                <a:cubicBezTo>
                  <a:pt x="54621" y="23768"/>
                  <a:pt x="56962" y="22249"/>
                  <a:pt x="59089" y="20455"/>
                </a:cubicBezTo>
                <a:lnTo>
                  <a:pt x="59880" y="19787"/>
                </a:lnTo>
                <a:cubicBezTo>
                  <a:pt x="60153" y="19543"/>
                  <a:pt x="60366" y="19270"/>
                  <a:pt x="60640" y="19057"/>
                </a:cubicBezTo>
                <a:cubicBezTo>
                  <a:pt x="61126" y="18601"/>
                  <a:pt x="61582" y="18054"/>
                  <a:pt x="62068" y="17568"/>
                </a:cubicBezTo>
                <a:cubicBezTo>
                  <a:pt x="62980" y="16534"/>
                  <a:pt x="63892" y="15470"/>
                  <a:pt x="64713" y="14346"/>
                </a:cubicBezTo>
                <a:cubicBezTo>
                  <a:pt x="66324" y="12096"/>
                  <a:pt x="67783" y="9756"/>
                  <a:pt x="69789" y="7841"/>
                </a:cubicBezTo>
                <a:cubicBezTo>
                  <a:pt x="70822" y="6929"/>
                  <a:pt x="71947" y="6139"/>
                  <a:pt x="73254" y="5683"/>
                </a:cubicBezTo>
                <a:cubicBezTo>
                  <a:pt x="74292" y="5303"/>
                  <a:pt x="75436" y="5113"/>
                  <a:pt x="76580" y="5113"/>
                </a:cubicBezTo>
                <a:cubicBezTo>
                  <a:pt x="76809" y="5113"/>
                  <a:pt x="77038" y="5121"/>
                  <a:pt x="77266" y="5136"/>
                </a:cubicBezTo>
                <a:cubicBezTo>
                  <a:pt x="80002" y="5379"/>
                  <a:pt x="82646" y="6504"/>
                  <a:pt x="84926" y="8023"/>
                </a:cubicBezTo>
                <a:cubicBezTo>
                  <a:pt x="87236" y="9513"/>
                  <a:pt x="89181" y="11519"/>
                  <a:pt x="91522" y="13008"/>
                </a:cubicBezTo>
                <a:cubicBezTo>
                  <a:pt x="92707" y="13768"/>
                  <a:pt x="93953" y="14346"/>
                  <a:pt x="95321" y="14650"/>
                </a:cubicBezTo>
                <a:cubicBezTo>
                  <a:pt x="95912" y="14784"/>
                  <a:pt x="96532" y="14859"/>
                  <a:pt x="97150" y="14859"/>
                </a:cubicBezTo>
                <a:cubicBezTo>
                  <a:pt x="97932" y="14859"/>
                  <a:pt x="98712" y="14739"/>
                  <a:pt x="99424" y="14467"/>
                </a:cubicBezTo>
                <a:cubicBezTo>
                  <a:pt x="100732" y="13951"/>
                  <a:pt x="101826" y="13008"/>
                  <a:pt x="102586" y="11823"/>
                </a:cubicBezTo>
                <a:cubicBezTo>
                  <a:pt x="103346" y="10668"/>
                  <a:pt x="103801" y="9270"/>
                  <a:pt x="103923" y="7932"/>
                </a:cubicBezTo>
                <a:cubicBezTo>
                  <a:pt x="104045" y="6564"/>
                  <a:pt x="103832" y="5136"/>
                  <a:pt x="103467" y="3798"/>
                </a:cubicBezTo>
                <a:cubicBezTo>
                  <a:pt x="103072" y="2492"/>
                  <a:pt x="102525" y="1246"/>
                  <a:pt x="101857" y="1"/>
                </a:cubicBezTo>
                <a:close/>
              </a:path>
            </a:pathLst>
          </a:custGeom>
          <a:solidFill>
            <a:schemeClr val="lt2"/>
          </a:solid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 two columns">
  <p:cSld name="CUSTOM_1_1_1_1">
    <p:bg>
      <p:bgPr>
        <a:solidFill>
          <a:schemeClr val="lt2"/>
        </a:solidFill>
        <a:effectLst/>
      </p:bgPr>
    </p:bg>
    <p:spTree>
      <p:nvGrpSpPr>
        <p:cNvPr id="1" name="Shape 339"/>
        <p:cNvGrpSpPr/>
        <p:nvPr/>
      </p:nvGrpSpPr>
      <p:grpSpPr>
        <a:xfrm>
          <a:off x="0" y="0"/>
          <a:ext cx="0" cy="0"/>
          <a:chOff x="0" y="0"/>
          <a:chExt cx="0" cy="0"/>
        </a:xfrm>
      </p:grpSpPr>
      <p:sp>
        <p:nvSpPr>
          <p:cNvPr id="340" name="Google Shape;340;p17"/>
          <p:cNvSpPr/>
          <p:nvPr/>
        </p:nvSpPr>
        <p:spPr>
          <a:xfrm>
            <a:off x="-140366" y="4123513"/>
            <a:ext cx="2047256" cy="1229062"/>
          </a:xfrm>
          <a:custGeom>
            <a:avLst/>
            <a:gdLst/>
            <a:ahLst/>
            <a:cxnLst/>
            <a:rect l="l" t="t" r="r" b="b"/>
            <a:pathLst>
              <a:path w="58343" h="35026" extrusionOk="0">
                <a:moveTo>
                  <a:pt x="0" y="0"/>
                </a:moveTo>
                <a:lnTo>
                  <a:pt x="0" y="35025"/>
                </a:lnTo>
                <a:lnTo>
                  <a:pt x="58342" y="35025"/>
                </a:lnTo>
                <a:cubicBezTo>
                  <a:pt x="55140" y="30856"/>
                  <a:pt x="49469" y="26853"/>
                  <a:pt x="39195" y="25218"/>
                </a:cubicBezTo>
                <a:cubicBezTo>
                  <a:pt x="14411" y="21349"/>
                  <a:pt x="9841" y="8340"/>
                  <a:pt x="3003" y="1835"/>
                </a:cubicBezTo>
                <a:cubicBezTo>
                  <a:pt x="2202" y="1101"/>
                  <a:pt x="1168" y="467"/>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41" name="Google Shape;341;p17"/>
          <p:cNvSpPr/>
          <p:nvPr/>
        </p:nvSpPr>
        <p:spPr>
          <a:xfrm rot="5867702" flipH="1">
            <a:off x="8838301" y="-1278346"/>
            <a:ext cx="4017494" cy="4975520"/>
          </a:xfrm>
          <a:custGeom>
            <a:avLst/>
            <a:gdLst/>
            <a:ahLst/>
            <a:cxnLst/>
            <a:rect l="l" t="t" r="r" b="b"/>
            <a:pathLst>
              <a:path w="51673" h="78800" extrusionOk="0">
                <a:moveTo>
                  <a:pt x="42850" y="1"/>
                </a:moveTo>
                <a:cubicBezTo>
                  <a:pt x="42070" y="1"/>
                  <a:pt x="41195" y="61"/>
                  <a:pt x="40214" y="187"/>
                </a:cubicBezTo>
                <a:cubicBezTo>
                  <a:pt x="34287" y="947"/>
                  <a:pt x="27751" y="2618"/>
                  <a:pt x="21794" y="5324"/>
                </a:cubicBezTo>
                <a:cubicBezTo>
                  <a:pt x="13374" y="9153"/>
                  <a:pt x="5988" y="15050"/>
                  <a:pt x="2645" y="23409"/>
                </a:cubicBezTo>
                <a:cubicBezTo>
                  <a:pt x="760" y="28151"/>
                  <a:pt x="243" y="33318"/>
                  <a:pt x="91" y="38424"/>
                </a:cubicBezTo>
                <a:cubicBezTo>
                  <a:pt x="0" y="42345"/>
                  <a:pt x="91" y="46449"/>
                  <a:pt x="1520" y="50157"/>
                </a:cubicBezTo>
                <a:cubicBezTo>
                  <a:pt x="2584" y="52893"/>
                  <a:pt x="4286" y="55324"/>
                  <a:pt x="5988" y="57665"/>
                </a:cubicBezTo>
                <a:cubicBezTo>
                  <a:pt x="11034" y="64747"/>
                  <a:pt x="16444" y="72103"/>
                  <a:pt x="24226" y="75993"/>
                </a:cubicBezTo>
                <a:cubicBezTo>
                  <a:pt x="27721" y="77726"/>
                  <a:pt x="31612" y="78699"/>
                  <a:pt x="35502" y="78790"/>
                </a:cubicBezTo>
                <a:cubicBezTo>
                  <a:pt x="35707" y="78796"/>
                  <a:pt x="35912" y="78799"/>
                  <a:pt x="36118" y="78799"/>
                </a:cubicBezTo>
                <a:cubicBezTo>
                  <a:pt x="37903" y="78799"/>
                  <a:pt x="39730" y="78547"/>
                  <a:pt x="41338" y="77756"/>
                </a:cubicBezTo>
                <a:cubicBezTo>
                  <a:pt x="43557" y="76662"/>
                  <a:pt x="45199" y="74595"/>
                  <a:pt x="46445" y="72407"/>
                </a:cubicBezTo>
                <a:cubicBezTo>
                  <a:pt x="51673" y="63288"/>
                  <a:pt x="51278" y="52163"/>
                  <a:pt x="50791" y="41677"/>
                </a:cubicBezTo>
                <a:cubicBezTo>
                  <a:pt x="50335" y="32011"/>
                  <a:pt x="49880" y="22375"/>
                  <a:pt x="49424" y="12770"/>
                </a:cubicBezTo>
                <a:cubicBezTo>
                  <a:pt x="49066" y="5637"/>
                  <a:pt x="50380" y="1"/>
                  <a:pt x="4285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42" name="Google Shape;342;p17"/>
          <p:cNvSpPr/>
          <p:nvPr/>
        </p:nvSpPr>
        <p:spPr>
          <a:xfrm rot="2416497">
            <a:off x="3885517" y="-1660559"/>
            <a:ext cx="5850009" cy="2242171"/>
          </a:xfrm>
          <a:custGeom>
            <a:avLst/>
            <a:gdLst/>
            <a:ahLst/>
            <a:cxnLst/>
            <a:rect l="l" t="t" r="r" b="b"/>
            <a:pathLst>
              <a:path w="104045" h="39878" extrusionOk="0">
                <a:moveTo>
                  <a:pt x="101857" y="1"/>
                </a:moveTo>
                <a:lnTo>
                  <a:pt x="101857" y="1"/>
                </a:lnTo>
                <a:cubicBezTo>
                  <a:pt x="102525" y="1246"/>
                  <a:pt x="103072" y="2522"/>
                  <a:pt x="103406" y="3829"/>
                </a:cubicBezTo>
                <a:cubicBezTo>
                  <a:pt x="103771" y="5136"/>
                  <a:pt x="103953" y="6564"/>
                  <a:pt x="103832" y="7932"/>
                </a:cubicBezTo>
                <a:cubicBezTo>
                  <a:pt x="103710" y="9300"/>
                  <a:pt x="103254" y="10668"/>
                  <a:pt x="102494" y="11792"/>
                </a:cubicBezTo>
                <a:cubicBezTo>
                  <a:pt x="101795" y="12948"/>
                  <a:pt x="100671" y="13890"/>
                  <a:pt x="99394" y="14346"/>
                </a:cubicBezTo>
                <a:cubicBezTo>
                  <a:pt x="98681" y="14617"/>
                  <a:pt x="97911" y="14737"/>
                  <a:pt x="97137" y="14737"/>
                </a:cubicBezTo>
                <a:cubicBezTo>
                  <a:pt x="96526" y="14737"/>
                  <a:pt x="95912" y="14662"/>
                  <a:pt x="95321" y="14528"/>
                </a:cubicBezTo>
                <a:cubicBezTo>
                  <a:pt x="93984" y="14224"/>
                  <a:pt x="92737" y="13616"/>
                  <a:pt x="91552" y="12887"/>
                </a:cubicBezTo>
                <a:cubicBezTo>
                  <a:pt x="89212" y="11428"/>
                  <a:pt x="87266" y="9391"/>
                  <a:pt x="84956" y="7871"/>
                </a:cubicBezTo>
                <a:cubicBezTo>
                  <a:pt x="82646" y="6321"/>
                  <a:pt x="80002" y="5197"/>
                  <a:pt x="77236" y="4953"/>
                </a:cubicBezTo>
                <a:cubicBezTo>
                  <a:pt x="76980" y="4931"/>
                  <a:pt x="76723" y="4920"/>
                  <a:pt x="76465" y="4920"/>
                </a:cubicBezTo>
                <a:cubicBezTo>
                  <a:pt x="75339" y="4920"/>
                  <a:pt x="74195" y="5130"/>
                  <a:pt x="73132" y="5501"/>
                </a:cubicBezTo>
                <a:cubicBezTo>
                  <a:pt x="71856" y="5957"/>
                  <a:pt x="70670" y="6777"/>
                  <a:pt x="69637" y="7689"/>
                </a:cubicBezTo>
                <a:cubicBezTo>
                  <a:pt x="67600" y="9604"/>
                  <a:pt x="66141" y="11944"/>
                  <a:pt x="64500" y="14194"/>
                </a:cubicBezTo>
                <a:cubicBezTo>
                  <a:pt x="63710" y="15288"/>
                  <a:pt x="62798" y="16352"/>
                  <a:pt x="61886" y="17385"/>
                </a:cubicBezTo>
                <a:cubicBezTo>
                  <a:pt x="61430" y="17872"/>
                  <a:pt x="60944" y="18419"/>
                  <a:pt x="60457" y="18875"/>
                </a:cubicBezTo>
                <a:cubicBezTo>
                  <a:pt x="60184" y="19118"/>
                  <a:pt x="59940" y="19361"/>
                  <a:pt x="59697" y="19574"/>
                </a:cubicBezTo>
                <a:lnTo>
                  <a:pt x="58877" y="20273"/>
                </a:lnTo>
                <a:cubicBezTo>
                  <a:pt x="56810" y="22066"/>
                  <a:pt x="54469" y="23525"/>
                  <a:pt x="52007" y="24802"/>
                </a:cubicBezTo>
                <a:cubicBezTo>
                  <a:pt x="49545" y="26018"/>
                  <a:pt x="46931" y="26960"/>
                  <a:pt x="44226" y="27537"/>
                </a:cubicBezTo>
                <a:cubicBezTo>
                  <a:pt x="42888" y="27841"/>
                  <a:pt x="41521" y="28024"/>
                  <a:pt x="40153" y="28176"/>
                </a:cubicBezTo>
                <a:cubicBezTo>
                  <a:pt x="38785" y="28297"/>
                  <a:pt x="37387" y="28358"/>
                  <a:pt x="36019" y="28358"/>
                </a:cubicBezTo>
                <a:cubicBezTo>
                  <a:pt x="35814" y="28360"/>
                  <a:pt x="35609" y="28361"/>
                  <a:pt x="35403" y="28361"/>
                </a:cubicBezTo>
                <a:cubicBezTo>
                  <a:pt x="32839" y="28361"/>
                  <a:pt x="30254" y="28193"/>
                  <a:pt x="27721" y="28024"/>
                </a:cubicBezTo>
                <a:cubicBezTo>
                  <a:pt x="24955" y="27781"/>
                  <a:pt x="22219" y="27568"/>
                  <a:pt x="19453" y="27446"/>
                </a:cubicBezTo>
                <a:cubicBezTo>
                  <a:pt x="18794" y="27417"/>
                  <a:pt x="18128" y="27398"/>
                  <a:pt x="17462" y="27398"/>
                </a:cubicBezTo>
                <a:cubicBezTo>
                  <a:pt x="15365" y="27398"/>
                  <a:pt x="13253" y="27583"/>
                  <a:pt x="11247" y="28206"/>
                </a:cubicBezTo>
                <a:cubicBezTo>
                  <a:pt x="9940" y="28632"/>
                  <a:pt x="8693" y="29270"/>
                  <a:pt x="7629" y="30182"/>
                </a:cubicBezTo>
                <a:cubicBezTo>
                  <a:pt x="6596" y="31094"/>
                  <a:pt x="5745" y="32188"/>
                  <a:pt x="5015" y="33373"/>
                </a:cubicBezTo>
                <a:cubicBezTo>
                  <a:pt x="4256" y="34528"/>
                  <a:pt x="3617" y="35744"/>
                  <a:pt x="2797" y="36869"/>
                </a:cubicBezTo>
                <a:cubicBezTo>
                  <a:pt x="2037" y="38024"/>
                  <a:pt x="1125" y="39088"/>
                  <a:pt x="0" y="39878"/>
                </a:cubicBezTo>
                <a:cubicBezTo>
                  <a:pt x="1125" y="39118"/>
                  <a:pt x="2097" y="38054"/>
                  <a:pt x="2857" y="36899"/>
                </a:cubicBezTo>
                <a:cubicBezTo>
                  <a:pt x="3648" y="35775"/>
                  <a:pt x="4316" y="34559"/>
                  <a:pt x="5076" y="33404"/>
                </a:cubicBezTo>
                <a:cubicBezTo>
                  <a:pt x="5806" y="32279"/>
                  <a:pt x="6687" y="31185"/>
                  <a:pt x="7721" y="30243"/>
                </a:cubicBezTo>
                <a:cubicBezTo>
                  <a:pt x="8785" y="29392"/>
                  <a:pt x="10000" y="28723"/>
                  <a:pt x="11307" y="28328"/>
                </a:cubicBezTo>
                <a:cubicBezTo>
                  <a:pt x="13298" y="27694"/>
                  <a:pt x="15355" y="27516"/>
                  <a:pt x="17405" y="27516"/>
                </a:cubicBezTo>
                <a:cubicBezTo>
                  <a:pt x="18110" y="27516"/>
                  <a:pt x="18814" y="27537"/>
                  <a:pt x="19514" y="27568"/>
                </a:cubicBezTo>
                <a:cubicBezTo>
                  <a:pt x="22250" y="27689"/>
                  <a:pt x="25046" y="27902"/>
                  <a:pt x="27782" y="28145"/>
                </a:cubicBezTo>
                <a:cubicBezTo>
                  <a:pt x="30344" y="28342"/>
                  <a:pt x="32880" y="28513"/>
                  <a:pt x="35438" y="28513"/>
                </a:cubicBezTo>
                <a:cubicBezTo>
                  <a:pt x="35642" y="28513"/>
                  <a:pt x="35845" y="28512"/>
                  <a:pt x="36049" y="28510"/>
                </a:cubicBezTo>
                <a:cubicBezTo>
                  <a:pt x="37417" y="28510"/>
                  <a:pt x="38815" y="28449"/>
                  <a:pt x="40183" y="28328"/>
                </a:cubicBezTo>
                <a:cubicBezTo>
                  <a:pt x="41551" y="28206"/>
                  <a:pt x="42919" y="28024"/>
                  <a:pt x="44287" y="27720"/>
                </a:cubicBezTo>
                <a:cubicBezTo>
                  <a:pt x="46992" y="27142"/>
                  <a:pt x="49606" y="26200"/>
                  <a:pt x="52129" y="24984"/>
                </a:cubicBezTo>
                <a:cubicBezTo>
                  <a:pt x="54621" y="23768"/>
                  <a:pt x="56962" y="22249"/>
                  <a:pt x="59089" y="20455"/>
                </a:cubicBezTo>
                <a:lnTo>
                  <a:pt x="59880" y="19787"/>
                </a:lnTo>
                <a:cubicBezTo>
                  <a:pt x="60153" y="19543"/>
                  <a:pt x="60366" y="19270"/>
                  <a:pt x="60640" y="19057"/>
                </a:cubicBezTo>
                <a:cubicBezTo>
                  <a:pt x="61126" y="18601"/>
                  <a:pt x="61582" y="18054"/>
                  <a:pt x="62068" y="17568"/>
                </a:cubicBezTo>
                <a:cubicBezTo>
                  <a:pt x="62980" y="16534"/>
                  <a:pt x="63892" y="15470"/>
                  <a:pt x="64713" y="14346"/>
                </a:cubicBezTo>
                <a:cubicBezTo>
                  <a:pt x="66324" y="12096"/>
                  <a:pt x="67783" y="9756"/>
                  <a:pt x="69789" y="7841"/>
                </a:cubicBezTo>
                <a:cubicBezTo>
                  <a:pt x="70822" y="6929"/>
                  <a:pt x="71947" y="6139"/>
                  <a:pt x="73254" y="5683"/>
                </a:cubicBezTo>
                <a:cubicBezTo>
                  <a:pt x="74292" y="5303"/>
                  <a:pt x="75436" y="5113"/>
                  <a:pt x="76580" y="5113"/>
                </a:cubicBezTo>
                <a:cubicBezTo>
                  <a:pt x="76809" y="5113"/>
                  <a:pt x="77038" y="5121"/>
                  <a:pt x="77266" y="5136"/>
                </a:cubicBezTo>
                <a:cubicBezTo>
                  <a:pt x="80002" y="5379"/>
                  <a:pt x="82646" y="6504"/>
                  <a:pt x="84926" y="8023"/>
                </a:cubicBezTo>
                <a:cubicBezTo>
                  <a:pt x="87236" y="9513"/>
                  <a:pt x="89181" y="11519"/>
                  <a:pt x="91522" y="13008"/>
                </a:cubicBezTo>
                <a:cubicBezTo>
                  <a:pt x="92707" y="13768"/>
                  <a:pt x="93953" y="14346"/>
                  <a:pt x="95321" y="14650"/>
                </a:cubicBezTo>
                <a:cubicBezTo>
                  <a:pt x="95912" y="14784"/>
                  <a:pt x="96532" y="14859"/>
                  <a:pt x="97150" y="14859"/>
                </a:cubicBezTo>
                <a:cubicBezTo>
                  <a:pt x="97932" y="14859"/>
                  <a:pt x="98712" y="14739"/>
                  <a:pt x="99424" y="14467"/>
                </a:cubicBezTo>
                <a:cubicBezTo>
                  <a:pt x="100732" y="13951"/>
                  <a:pt x="101826" y="13008"/>
                  <a:pt x="102586" y="11823"/>
                </a:cubicBezTo>
                <a:cubicBezTo>
                  <a:pt x="103346" y="10668"/>
                  <a:pt x="103801" y="9270"/>
                  <a:pt x="103923" y="7932"/>
                </a:cubicBezTo>
                <a:cubicBezTo>
                  <a:pt x="104045" y="6564"/>
                  <a:pt x="103832" y="5136"/>
                  <a:pt x="103467" y="3798"/>
                </a:cubicBezTo>
                <a:cubicBezTo>
                  <a:pt x="103072" y="2492"/>
                  <a:pt x="102525" y="1246"/>
                  <a:pt x="101857" y="1"/>
                </a:cubicBezTo>
                <a:close/>
              </a:path>
            </a:pathLst>
          </a:custGeom>
          <a:solidFill>
            <a:schemeClr val="lt2"/>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343" name="Google Shape;343;p17"/>
          <p:cNvGrpSpPr/>
          <p:nvPr/>
        </p:nvGrpSpPr>
        <p:grpSpPr>
          <a:xfrm rot="-3625297">
            <a:off x="8494422" y="-682871"/>
            <a:ext cx="1143407" cy="1365753"/>
            <a:chOff x="2641650" y="1052550"/>
            <a:chExt cx="778700" cy="930125"/>
          </a:xfrm>
        </p:grpSpPr>
        <p:sp>
          <p:nvSpPr>
            <p:cNvPr id="344" name="Google Shape;344;p17"/>
            <p:cNvSpPr/>
            <p:nvPr/>
          </p:nvSpPr>
          <p:spPr>
            <a:xfrm>
              <a:off x="2922825" y="1529950"/>
              <a:ext cx="86650" cy="84575"/>
            </a:xfrm>
            <a:custGeom>
              <a:avLst/>
              <a:gdLst/>
              <a:ahLst/>
              <a:cxnLst/>
              <a:rect l="l" t="t" r="r" b="b"/>
              <a:pathLst>
                <a:path w="3466" h="3383" extrusionOk="0">
                  <a:moveTo>
                    <a:pt x="1733" y="0"/>
                  </a:moveTo>
                  <a:cubicBezTo>
                    <a:pt x="1451" y="0"/>
                    <a:pt x="1170" y="76"/>
                    <a:pt x="912" y="183"/>
                  </a:cubicBezTo>
                  <a:cubicBezTo>
                    <a:pt x="274" y="456"/>
                    <a:pt x="0" y="1216"/>
                    <a:pt x="30" y="1855"/>
                  </a:cubicBezTo>
                  <a:cubicBezTo>
                    <a:pt x="137" y="2736"/>
                    <a:pt x="877" y="3382"/>
                    <a:pt x="1715" y="3382"/>
                  </a:cubicBezTo>
                  <a:cubicBezTo>
                    <a:pt x="1831" y="3382"/>
                    <a:pt x="1949" y="3370"/>
                    <a:pt x="2067" y="3344"/>
                  </a:cubicBezTo>
                  <a:cubicBezTo>
                    <a:pt x="2979" y="3101"/>
                    <a:pt x="3465" y="2189"/>
                    <a:pt x="3313" y="1338"/>
                  </a:cubicBezTo>
                  <a:cubicBezTo>
                    <a:pt x="3252" y="882"/>
                    <a:pt x="2918" y="517"/>
                    <a:pt x="2553" y="274"/>
                  </a:cubicBezTo>
                  <a:cubicBezTo>
                    <a:pt x="2295" y="76"/>
                    <a:pt x="2014" y="0"/>
                    <a:pt x="17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45" name="Google Shape;345;p17"/>
            <p:cNvSpPr/>
            <p:nvPr/>
          </p:nvSpPr>
          <p:spPr>
            <a:xfrm>
              <a:off x="3085075" y="1594825"/>
              <a:ext cx="89575" cy="63675"/>
            </a:xfrm>
            <a:custGeom>
              <a:avLst/>
              <a:gdLst/>
              <a:ahLst/>
              <a:cxnLst/>
              <a:rect l="l" t="t" r="r" b="b"/>
              <a:pathLst>
                <a:path w="3583" h="2547" extrusionOk="0">
                  <a:moveTo>
                    <a:pt x="1728" y="1"/>
                  </a:moveTo>
                  <a:cubicBezTo>
                    <a:pt x="1448" y="1"/>
                    <a:pt x="1158" y="105"/>
                    <a:pt x="896" y="354"/>
                  </a:cubicBezTo>
                  <a:cubicBezTo>
                    <a:pt x="1" y="1249"/>
                    <a:pt x="841" y="2546"/>
                    <a:pt x="1816" y="2546"/>
                  </a:cubicBezTo>
                  <a:cubicBezTo>
                    <a:pt x="2098" y="2546"/>
                    <a:pt x="2393" y="2437"/>
                    <a:pt x="2659" y="2178"/>
                  </a:cubicBezTo>
                  <a:cubicBezTo>
                    <a:pt x="3583" y="1301"/>
                    <a:pt x="2717" y="1"/>
                    <a:pt x="17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46" name="Google Shape;346;p17"/>
            <p:cNvSpPr/>
            <p:nvPr/>
          </p:nvSpPr>
          <p:spPr>
            <a:xfrm>
              <a:off x="2987175" y="1706400"/>
              <a:ext cx="80400" cy="56325"/>
            </a:xfrm>
            <a:custGeom>
              <a:avLst/>
              <a:gdLst/>
              <a:ahLst/>
              <a:cxnLst/>
              <a:rect l="l" t="t" r="r" b="b"/>
              <a:pathLst>
                <a:path w="3216" h="2253" extrusionOk="0">
                  <a:moveTo>
                    <a:pt x="1553" y="1"/>
                  </a:moveTo>
                  <a:cubicBezTo>
                    <a:pt x="1311" y="1"/>
                    <a:pt x="1059" y="89"/>
                    <a:pt x="830" y="298"/>
                  </a:cubicBezTo>
                  <a:cubicBezTo>
                    <a:pt x="0" y="1081"/>
                    <a:pt x="762" y="2253"/>
                    <a:pt x="1642" y="2253"/>
                  </a:cubicBezTo>
                  <a:cubicBezTo>
                    <a:pt x="1890" y="2253"/>
                    <a:pt x="2147" y="2160"/>
                    <a:pt x="2381" y="1940"/>
                  </a:cubicBezTo>
                  <a:cubicBezTo>
                    <a:pt x="3216" y="1176"/>
                    <a:pt x="2440" y="1"/>
                    <a:pt x="15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47" name="Google Shape;347;p17"/>
            <p:cNvSpPr/>
            <p:nvPr/>
          </p:nvSpPr>
          <p:spPr>
            <a:xfrm>
              <a:off x="2711500" y="1658375"/>
              <a:ext cx="79875" cy="67600"/>
            </a:xfrm>
            <a:custGeom>
              <a:avLst/>
              <a:gdLst/>
              <a:ahLst/>
              <a:cxnLst/>
              <a:rect l="l" t="t" r="r" b="b"/>
              <a:pathLst>
                <a:path w="3195" h="2704" extrusionOk="0">
                  <a:moveTo>
                    <a:pt x="1352" y="0"/>
                  </a:moveTo>
                  <a:cubicBezTo>
                    <a:pt x="1059" y="0"/>
                    <a:pt x="763" y="107"/>
                    <a:pt x="581" y="304"/>
                  </a:cubicBezTo>
                  <a:cubicBezTo>
                    <a:pt x="505" y="369"/>
                    <a:pt x="449" y="433"/>
                    <a:pt x="403" y="501"/>
                  </a:cubicBezTo>
                  <a:lnTo>
                    <a:pt x="403" y="501"/>
                  </a:lnTo>
                  <a:cubicBezTo>
                    <a:pt x="126" y="879"/>
                    <a:pt x="0" y="1470"/>
                    <a:pt x="277" y="1885"/>
                  </a:cubicBezTo>
                  <a:cubicBezTo>
                    <a:pt x="606" y="2415"/>
                    <a:pt x="1089" y="2703"/>
                    <a:pt x="1607" y="2703"/>
                  </a:cubicBezTo>
                  <a:cubicBezTo>
                    <a:pt x="1950" y="2703"/>
                    <a:pt x="2308" y="2577"/>
                    <a:pt x="2647" y="2310"/>
                  </a:cubicBezTo>
                  <a:cubicBezTo>
                    <a:pt x="3195" y="1885"/>
                    <a:pt x="3164" y="943"/>
                    <a:pt x="2708" y="517"/>
                  </a:cubicBezTo>
                  <a:cubicBezTo>
                    <a:pt x="2469" y="305"/>
                    <a:pt x="2184" y="168"/>
                    <a:pt x="1898" y="124"/>
                  </a:cubicBezTo>
                  <a:lnTo>
                    <a:pt x="1898" y="124"/>
                  </a:lnTo>
                  <a:cubicBezTo>
                    <a:pt x="1828" y="91"/>
                    <a:pt x="1754" y="66"/>
                    <a:pt x="1678" y="48"/>
                  </a:cubicBezTo>
                  <a:lnTo>
                    <a:pt x="1678" y="48"/>
                  </a:lnTo>
                  <a:cubicBezTo>
                    <a:pt x="1574" y="16"/>
                    <a:pt x="1463" y="0"/>
                    <a:pt x="13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48" name="Google Shape;348;p17"/>
            <p:cNvSpPr/>
            <p:nvPr/>
          </p:nvSpPr>
          <p:spPr>
            <a:xfrm>
              <a:off x="2812250" y="1404200"/>
              <a:ext cx="72650" cy="51550"/>
            </a:xfrm>
            <a:custGeom>
              <a:avLst/>
              <a:gdLst/>
              <a:ahLst/>
              <a:cxnLst/>
              <a:rect l="l" t="t" r="r" b="b"/>
              <a:pathLst>
                <a:path w="2906" h="2062" extrusionOk="0">
                  <a:moveTo>
                    <a:pt x="1443" y="0"/>
                  </a:moveTo>
                  <a:cubicBezTo>
                    <a:pt x="1218" y="0"/>
                    <a:pt x="986" y="85"/>
                    <a:pt x="776" y="289"/>
                  </a:cubicBezTo>
                  <a:cubicBezTo>
                    <a:pt x="0" y="993"/>
                    <a:pt x="696" y="2061"/>
                    <a:pt x="1486" y="2061"/>
                  </a:cubicBezTo>
                  <a:cubicBezTo>
                    <a:pt x="1719" y="2061"/>
                    <a:pt x="1960" y="1969"/>
                    <a:pt x="2174" y="1748"/>
                  </a:cubicBezTo>
                  <a:cubicBezTo>
                    <a:pt x="2906" y="1039"/>
                    <a:pt x="2225" y="0"/>
                    <a:pt x="14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49" name="Google Shape;349;p17"/>
            <p:cNvSpPr/>
            <p:nvPr/>
          </p:nvSpPr>
          <p:spPr>
            <a:xfrm>
              <a:off x="3030100" y="1453050"/>
              <a:ext cx="78900" cy="67150"/>
            </a:xfrm>
            <a:custGeom>
              <a:avLst/>
              <a:gdLst/>
              <a:ahLst/>
              <a:cxnLst/>
              <a:rect l="l" t="t" r="r" b="b"/>
              <a:pathLst>
                <a:path w="3156" h="2686" extrusionOk="0">
                  <a:moveTo>
                    <a:pt x="1914" y="0"/>
                  </a:moveTo>
                  <a:cubicBezTo>
                    <a:pt x="1668" y="0"/>
                    <a:pt x="1424" y="80"/>
                    <a:pt x="1241" y="250"/>
                  </a:cubicBezTo>
                  <a:cubicBezTo>
                    <a:pt x="815" y="706"/>
                    <a:pt x="299" y="1131"/>
                    <a:pt x="116" y="1739"/>
                  </a:cubicBezTo>
                  <a:cubicBezTo>
                    <a:pt x="1" y="2144"/>
                    <a:pt x="297" y="2686"/>
                    <a:pt x="719" y="2686"/>
                  </a:cubicBezTo>
                  <a:cubicBezTo>
                    <a:pt x="741" y="2686"/>
                    <a:pt x="763" y="2684"/>
                    <a:pt x="785" y="2681"/>
                  </a:cubicBezTo>
                  <a:cubicBezTo>
                    <a:pt x="1423" y="2620"/>
                    <a:pt x="1879" y="2286"/>
                    <a:pt x="2426" y="1921"/>
                  </a:cubicBezTo>
                  <a:cubicBezTo>
                    <a:pt x="2943" y="1587"/>
                    <a:pt x="3156" y="949"/>
                    <a:pt x="2761" y="402"/>
                  </a:cubicBezTo>
                  <a:cubicBezTo>
                    <a:pt x="2570" y="141"/>
                    <a:pt x="2241" y="0"/>
                    <a:pt x="19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50" name="Google Shape;350;p17"/>
            <p:cNvSpPr/>
            <p:nvPr/>
          </p:nvSpPr>
          <p:spPr>
            <a:xfrm>
              <a:off x="2854850" y="1711625"/>
              <a:ext cx="59625" cy="42450"/>
            </a:xfrm>
            <a:custGeom>
              <a:avLst/>
              <a:gdLst/>
              <a:ahLst/>
              <a:cxnLst/>
              <a:rect l="l" t="t" r="r" b="b"/>
              <a:pathLst>
                <a:path w="2385" h="1698" extrusionOk="0">
                  <a:moveTo>
                    <a:pt x="1152" y="1"/>
                  </a:moveTo>
                  <a:cubicBezTo>
                    <a:pt x="963" y="1"/>
                    <a:pt x="767" y="72"/>
                    <a:pt x="591" y="241"/>
                  </a:cubicBezTo>
                  <a:cubicBezTo>
                    <a:pt x="1" y="832"/>
                    <a:pt x="548" y="1698"/>
                    <a:pt x="1193" y="1698"/>
                  </a:cubicBezTo>
                  <a:cubicBezTo>
                    <a:pt x="1377" y="1698"/>
                    <a:pt x="1570" y="1626"/>
                    <a:pt x="1746" y="1457"/>
                  </a:cubicBezTo>
                  <a:cubicBezTo>
                    <a:pt x="2384" y="866"/>
                    <a:pt x="1810" y="1"/>
                    <a:pt x="11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51" name="Google Shape;351;p17"/>
            <p:cNvSpPr/>
            <p:nvPr/>
          </p:nvSpPr>
          <p:spPr>
            <a:xfrm>
              <a:off x="2664675" y="1516975"/>
              <a:ext cx="84725" cy="59250"/>
            </a:xfrm>
            <a:custGeom>
              <a:avLst/>
              <a:gdLst/>
              <a:ahLst/>
              <a:cxnLst/>
              <a:rect l="l" t="t" r="r" b="b"/>
              <a:pathLst>
                <a:path w="3389" h="2370" extrusionOk="0">
                  <a:moveTo>
                    <a:pt x="1680" y="0"/>
                  </a:moveTo>
                  <a:cubicBezTo>
                    <a:pt x="1418" y="0"/>
                    <a:pt x="1147" y="100"/>
                    <a:pt x="903" y="337"/>
                  </a:cubicBezTo>
                  <a:cubicBezTo>
                    <a:pt x="1" y="1121"/>
                    <a:pt x="825" y="2369"/>
                    <a:pt x="1750" y="2369"/>
                  </a:cubicBezTo>
                  <a:cubicBezTo>
                    <a:pt x="2009" y="2369"/>
                    <a:pt x="2275" y="2272"/>
                    <a:pt x="2514" y="2039"/>
                  </a:cubicBezTo>
                  <a:cubicBezTo>
                    <a:pt x="3388" y="1212"/>
                    <a:pt x="2592" y="0"/>
                    <a:pt x="16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52" name="Google Shape;352;p17"/>
            <p:cNvSpPr/>
            <p:nvPr/>
          </p:nvSpPr>
          <p:spPr>
            <a:xfrm>
              <a:off x="3084675" y="1927225"/>
              <a:ext cx="60050" cy="55450"/>
            </a:xfrm>
            <a:custGeom>
              <a:avLst/>
              <a:gdLst/>
              <a:ahLst/>
              <a:cxnLst/>
              <a:rect l="l" t="t" r="r" b="b"/>
              <a:pathLst>
                <a:path w="2402" h="2218" extrusionOk="0">
                  <a:moveTo>
                    <a:pt x="1008" y="1"/>
                  </a:moveTo>
                  <a:cubicBezTo>
                    <a:pt x="854" y="1"/>
                    <a:pt x="698" y="48"/>
                    <a:pt x="547" y="158"/>
                  </a:cubicBezTo>
                  <a:cubicBezTo>
                    <a:pt x="91" y="553"/>
                    <a:pt x="0" y="1161"/>
                    <a:pt x="395" y="1556"/>
                  </a:cubicBezTo>
                  <a:lnTo>
                    <a:pt x="821" y="1952"/>
                  </a:lnTo>
                  <a:cubicBezTo>
                    <a:pt x="993" y="2123"/>
                    <a:pt x="1213" y="2218"/>
                    <a:pt x="1433" y="2218"/>
                  </a:cubicBezTo>
                  <a:cubicBezTo>
                    <a:pt x="1601" y="2218"/>
                    <a:pt x="1770" y="2162"/>
                    <a:pt x="1915" y="2043"/>
                  </a:cubicBezTo>
                  <a:cubicBezTo>
                    <a:pt x="2219" y="1800"/>
                    <a:pt x="2402" y="1313"/>
                    <a:pt x="2158" y="979"/>
                  </a:cubicBezTo>
                  <a:cubicBezTo>
                    <a:pt x="2067" y="827"/>
                    <a:pt x="1946" y="675"/>
                    <a:pt x="1824" y="462"/>
                  </a:cubicBezTo>
                  <a:cubicBezTo>
                    <a:pt x="1620" y="197"/>
                    <a:pt x="1321" y="1"/>
                    <a:pt x="10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53" name="Google Shape;353;p17"/>
            <p:cNvSpPr/>
            <p:nvPr/>
          </p:nvSpPr>
          <p:spPr>
            <a:xfrm>
              <a:off x="3199500" y="1813800"/>
              <a:ext cx="53900" cy="37125"/>
            </a:xfrm>
            <a:custGeom>
              <a:avLst/>
              <a:gdLst/>
              <a:ahLst/>
              <a:cxnLst/>
              <a:rect l="l" t="t" r="r" b="b"/>
              <a:pathLst>
                <a:path w="2156" h="1485" extrusionOk="0">
                  <a:moveTo>
                    <a:pt x="1054" y="0"/>
                  </a:moveTo>
                  <a:cubicBezTo>
                    <a:pt x="893" y="0"/>
                    <a:pt x="726" y="59"/>
                    <a:pt x="575" y="197"/>
                  </a:cubicBezTo>
                  <a:cubicBezTo>
                    <a:pt x="0" y="699"/>
                    <a:pt x="519" y="1484"/>
                    <a:pt x="1121" y="1484"/>
                  </a:cubicBezTo>
                  <a:cubicBezTo>
                    <a:pt x="1284" y="1484"/>
                    <a:pt x="1453" y="1427"/>
                    <a:pt x="1608" y="1291"/>
                  </a:cubicBezTo>
                  <a:cubicBezTo>
                    <a:pt x="2156" y="767"/>
                    <a:pt x="1640" y="0"/>
                    <a:pt x="10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54" name="Google Shape;354;p17"/>
            <p:cNvSpPr/>
            <p:nvPr/>
          </p:nvSpPr>
          <p:spPr>
            <a:xfrm>
              <a:off x="2914100" y="1844850"/>
              <a:ext cx="69925" cy="49850"/>
            </a:xfrm>
            <a:custGeom>
              <a:avLst/>
              <a:gdLst/>
              <a:ahLst/>
              <a:cxnLst/>
              <a:rect l="l" t="t" r="r" b="b"/>
              <a:pathLst>
                <a:path w="2797" h="1994" extrusionOk="0">
                  <a:moveTo>
                    <a:pt x="1339" y="1"/>
                  </a:moveTo>
                  <a:cubicBezTo>
                    <a:pt x="1128" y="1"/>
                    <a:pt x="910" y="78"/>
                    <a:pt x="714" y="262"/>
                  </a:cubicBezTo>
                  <a:cubicBezTo>
                    <a:pt x="1" y="951"/>
                    <a:pt x="682" y="1994"/>
                    <a:pt x="1449" y="1994"/>
                  </a:cubicBezTo>
                  <a:cubicBezTo>
                    <a:pt x="1663" y="1994"/>
                    <a:pt x="1883" y="1913"/>
                    <a:pt x="2082" y="1721"/>
                  </a:cubicBezTo>
                  <a:cubicBezTo>
                    <a:pt x="2797" y="1029"/>
                    <a:pt x="2109" y="1"/>
                    <a:pt x="13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55" name="Google Shape;355;p17"/>
            <p:cNvSpPr/>
            <p:nvPr/>
          </p:nvSpPr>
          <p:spPr>
            <a:xfrm>
              <a:off x="2990125" y="1303025"/>
              <a:ext cx="76175" cy="54025"/>
            </a:xfrm>
            <a:custGeom>
              <a:avLst/>
              <a:gdLst/>
              <a:ahLst/>
              <a:cxnLst/>
              <a:rect l="l" t="t" r="r" b="b"/>
              <a:pathLst>
                <a:path w="3047" h="2161" extrusionOk="0">
                  <a:moveTo>
                    <a:pt x="1485" y="0"/>
                  </a:moveTo>
                  <a:cubicBezTo>
                    <a:pt x="1254" y="0"/>
                    <a:pt x="1016" y="87"/>
                    <a:pt x="804" y="293"/>
                  </a:cubicBezTo>
                  <a:cubicBezTo>
                    <a:pt x="1" y="1025"/>
                    <a:pt x="720" y="2161"/>
                    <a:pt x="1552" y="2161"/>
                  </a:cubicBezTo>
                  <a:cubicBezTo>
                    <a:pt x="1791" y="2161"/>
                    <a:pt x="2039" y="2067"/>
                    <a:pt x="2263" y="1843"/>
                  </a:cubicBezTo>
                  <a:cubicBezTo>
                    <a:pt x="3046" y="1107"/>
                    <a:pt x="2309" y="0"/>
                    <a:pt x="14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56" name="Google Shape;356;p17"/>
            <p:cNvSpPr/>
            <p:nvPr/>
          </p:nvSpPr>
          <p:spPr>
            <a:xfrm>
              <a:off x="3220200" y="1557425"/>
              <a:ext cx="86350" cy="60875"/>
            </a:xfrm>
            <a:custGeom>
              <a:avLst/>
              <a:gdLst/>
              <a:ahLst/>
              <a:cxnLst/>
              <a:rect l="l" t="t" r="r" b="b"/>
              <a:pathLst>
                <a:path w="3454" h="2435" extrusionOk="0">
                  <a:moveTo>
                    <a:pt x="1680" y="1"/>
                  </a:moveTo>
                  <a:cubicBezTo>
                    <a:pt x="1417" y="1"/>
                    <a:pt x="1146" y="98"/>
                    <a:pt x="902" y="330"/>
                  </a:cubicBezTo>
                  <a:cubicBezTo>
                    <a:pt x="0" y="1160"/>
                    <a:pt x="820" y="2434"/>
                    <a:pt x="1773" y="2434"/>
                  </a:cubicBezTo>
                  <a:cubicBezTo>
                    <a:pt x="2041" y="2434"/>
                    <a:pt x="2320" y="2333"/>
                    <a:pt x="2573" y="2093"/>
                  </a:cubicBezTo>
                  <a:cubicBezTo>
                    <a:pt x="3453" y="1261"/>
                    <a:pt x="2622" y="1"/>
                    <a:pt x="16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57" name="Google Shape;357;p17"/>
            <p:cNvSpPr/>
            <p:nvPr/>
          </p:nvSpPr>
          <p:spPr>
            <a:xfrm>
              <a:off x="2840750" y="1546550"/>
              <a:ext cx="42525" cy="30300"/>
            </a:xfrm>
            <a:custGeom>
              <a:avLst/>
              <a:gdLst/>
              <a:ahLst/>
              <a:cxnLst/>
              <a:rect l="l" t="t" r="r" b="b"/>
              <a:pathLst>
                <a:path w="1701" h="1212" extrusionOk="0">
                  <a:moveTo>
                    <a:pt x="813" y="0"/>
                  </a:moveTo>
                  <a:cubicBezTo>
                    <a:pt x="684" y="0"/>
                    <a:pt x="549" y="47"/>
                    <a:pt x="426" y="157"/>
                  </a:cubicBezTo>
                  <a:cubicBezTo>
                    <a:pt x="0" y="583"/>
                    <a:pt x="403" y="1211"/>
                    <a:pt x="860" y="1211"/>
                  </a:cubicBezTo>
                  <a:cubicBezTo>
                    <a:pt x="990" y="1211"/>
                    <a:pt x="1125" y="1160"/>
                    <a:pt x="1247" y="1039"/>
                  </a:cubicBezTo>
                  <a:cubicBezTo>
                    <a:pt x="1701" y="632"/>
                    <a:pt x="1290" y="0"/>
                    <a:pt x="8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58" name="Google Shape;358;p17"/>
            <p:cNvSpPr/>
            <p:nvPr/>
          </p:nvSpPr>
          <p:spPr>
            <a:xfrm>
              <a:off x="2641650" y="1300600"/>
              <a:ext cx="69175" cy="64875"/>
            </a:xfrm>
            <a:custGeom>
              <a:avLst/>
              <a:gdLst/>
              <a:ahLst/>
              <a:cxnLst/>
              <a:rect l="l" t="t" r="r" b="b"/>
              <a:pathLst>
                <a:path w="2767" h="2595" extrusionOk="0">
                  <a:moveTo>
                    <a:pt x="1065" y="0"/>
                  </a:moveTo>
                  <a:cubicBezTo>
                    <a:pt x="867" y="0"/>
                    <a:pt x="670" y="59"/>
                    <a:pt x="487" y="208"/>
                  </a:cubicBezTo>
                  <a:cubicBezTo>
                    <a:pt x="31" y="542"/>
                    <a:pt x="1" y="1150"/>
                    <a:pt x="183" y="1636"/>
                  </a:cubicBezTo>
                  <a:cubicBezTo>
                    <a:pt x="393" y="2202"/>
                    <a:pt x="848" y="2594"/>
                    <a:pt x="1349" y="2594"/>
                  </a:cubicBezTo>
                  <a:cubicBezTo>
                    <a:pt x="1575" y="2594"/>
                    <a:pt x="1811" y="2515"/>
                    <a:pt x="2037" y="2335"/>
                  </a:cubicBezTo>
                  <a:cubicBezTo>
                    <a:pt x="2767" y="1849"/>
                    <a:pt x="2736" y="785"/>
                    <a:pt x="2007" y="329"/>
                  </a:cubicBezTo>
                  <a:cubicBezTo>
                    <a:pt x="1723" y="159"/>
                    <a:pt x="1392" y="0"/>
                    <a:pt x="10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59" name="Google Shape;359;p17"/>
            <p:cNvSpPr/>
            <p:nvPr/>
          </p:nvSpPr>
          <p:spPr>
            <a:xfrm>
              <a:off x="2824675" y="1103425"/>
              <a:ext cx="80925" cy="56350"/>
            </a:xfrm>
            <a:custGeom>
              <a:avLst/>
              <a:gdLst/>
              <a:ahLst/>
              <a:cxnLst/>
              <a:rect l="l" t="t" r="r" b="b"/>
              <a:pathLst>
                <a:path w="3237" h="2254" extrusionOk="0">
                  <a:moveTo>
                    <a:pt x="1569" y="0"/>
                  </a:moveTo>
                  <a:cubicBezTo>
                    <a:pt x="1319" y="0"/>
                    <a:pt x="1060" y="93"/>
                    <a:pt x="826" y="313"/>
                  </a:cubicBezTo>
                  <a:cubicBezTo>
                    <a:pt x="0" y="1091"/>
                    <a:pt x="766" y="2254"/>
                    <a:pt x="1648" y="2254"/>
                  </a:cubicBezTo>
                  <a:cubicBezTo>
                    <a:pt x="1903" y="2254"/>
                    <a:pt x="2168" y="2156"/>
                    <a:pt x="2406" y="1924"/>
                  </a:cubicBezTo>
                  <a:cubicBezTo>
                    <a:pt x="3236" y="1166"/>
                    <a:pt x="2457" y="0"/>
                    <a:pt x="15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60" name="Google Shape;360;p17"/>
            <p:cNvSpPr/>
            <p:nvPr/>
          </p:nvSpPr>
          <p:spPr>
            <a:xfrm>
              <a:off x="2806825" y="1305425"/>
              <a:ext cx="53125" cy="37600"/>
            </a:xfrm>
            <a:custGeom>
              <a:avLst/>
              <a:gdLst/>
              <a:ahLst/>
              <a:cxnLst/>
              <a:rect l="l" t="t" r="r" b="b"/>
              <a:pathLst>
                <a:path w="2125" h="1504" extrusionOk="0">
                  <a:moveTo>
                    <a:pt x="1031" y="1"/>
                  </a:moveTo>
                  <a:cubicBezTo>
                    <a:pt x="873" y="1"/>
                    <a:pt x="712" y="59"/>
                    <a:pt x="567" y="197"/>
                  </a:cubicBezTo>
                  <a:cubicBezTo>
                    <a:pt x="0" y="740"/>
                    <a:pt x="498" y="1503"/>
                    <a:pt x="1090" y="1503"/>
                  </a:cubicBezTo>
                  <a:cubicBezTo>
                    <a:pt x="1260" y="1503"/>
                    <a:pt x="1438" y="1441"/>
                    <a:pt x="1600" y="1291"/>
                  </a:cubicBezTo>
                  <a:cubicBezTo>
                    <a:pt x="2124" y="767"/>
                    <a:pt x="1603" y="1"/>
                    <a:pt x="10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61" name="Google Shape;361;p17"/>
            <p:cNvSpPr/>
            <p:nvPr/>
          </p:nvSpPr>
          <p:spPr>
            <a:xfrm>
              <a:off x="3298875" y="1915225"/>
              <a:ext cx="92900" cy="65575"/>
            </a:xfrm>
            <a:custGeom>
              <a:avLst/>
              <a:gdLst/>
              <a:ahLst/>
              <a:cxnLst/>
              <a:rect l="l" t="t" r="r" b="b"/>
              <a:pathLst>
                <a:path w="3716" h="2623" extrusionOk="0">
                  <a:moveTo>
                    <a:pt x="1818" y="0"/>
                  </a:moveTo>
                  <a:cubicBezTo>
                    <a:pt x="1527" y="0"/>
                    <a:pt x="1223" y="108"/>
                    <a:pt x="946" y="365"/>
                  </a:cubicBezTo>
                  <a:cubicBezTo>
                    <a:pt x="0" y="1264"/>
                    <a:pt x="895" y="2623"/>
                    <a:pt x="1911" y="2623"/>
                  </a:cubicBezTo>
                  <a:cubicBezTo>
                    <a:pt x="2201" y="2623"/>
                    <a:pt x="2500" y="2512"/>
                    <a:pt x="2770" y="2249"/>
                  </a:cubicBezTo>
                  <a:cubicBezTo>
                    <a:pt x="3716" y="1327"/>
                    <a:pt x="2840" y="0"/>
                    <a:pt x="18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62" name="Google Shape;362;p17"/>
            <p:cNvSpPr/>
            <p:nvPr/>
          </p:nvSpPr>
          <p:spPr>
            <a:xfrm>
              <a:off x="3352825" y="1772100"/>
              <a:ext cx="67525" cy="47275"/>
            </a:xfrm>
            <a:custGeom>
              <a:avLst/>
              <a:gdLst/>
              <a:ahLst/>
              <a:cxnLst/>
              <a:rect l="l" t="t" r="r" b="b"/>
              <a:pathLst>
                <a:path w="2701" h="1891" extrusionOk="0">
                  <a:moveTo>
                    <a:pt x="1325" y="1"/>
                  </a:moveTo>
                  <a:cubicBezTo>
                    <a:pt x="1124" y="1"/>
                    <a:pt x="918" y="76"/>
                    <a:pt x="733" y="254"/>
                  </a:cubicBezTo>
                  <a:cubicBezTo>
                    <a:pt x="1" y="916"/>
                    <a:pt x="628" y="1890"/>
                    <a:pt x="1373" y="1890"/>
                  </a:cubicBezTo>
                  <a:cubicBezTo>
                    <a:pt x="1585" y="1890"/>
                    <a:pt x="1807" y="1811"/>
                    <a:pt x="2010" y="1622"/>
                  </a:cubicBezTo>
                  <a:cubicBezTo>
                    <a:pt x="2700" y="979"/>
                    <a:pt x="2049" y="1"/>
                    <a:pt x="132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63" name="Google Shape;363;p17"/>
            <p:cNvSpPr/>
            <p:nvPr/>
          </p:nvSpPr>
          <p:spPr>
            <a:xfrm>
              <a:off x="3105175" y="1300600"/>
              <a:ext cx="81450" cy="56650"/>
            </a:xfrm>
            <a:custGeom>
              <a:avLst/>
              <a:gdLst/>
              <a:ahLst/>
              <a:cxnLst/>
              <a:rect l="l" t="t" r="r" b="b"/>
              <a:pathLst>
                <a:path w="3258" h="2266" extrusionOk="0">
                  <a:moveTo>
                    <a:pt x="1610" y="0"/>
                  </a:moveTo>
                  <a:cubicBezTo>
                    <a:pt x="1355" y="0"/>
                    <a:pt x="1091" y="97"/>
                    <a:pt x="852" y="329"/>
                  </a:cubicBezTo>
                  <a:cubicBezTo>
                    <a:pt x="1" y="1086"/>
                    <a:pt x="768" y="2266"/>
                    <a:pt x="1666" y="2266"/>
                  </a:cubicBezTo>
                  <a:cubicBezTo>
                    <a:pt x="1923" y="2266"/>
                    <a:pt x="2190" y="2170"/>
                    <a:pt x="2433" y="1940"/>
                  </a:cubicBezTo>
                  <a:cubicBezTo>
                    <a:pt x="3258" y="1162"/>
                    <a:pt x="2492" y="0"/>
                    <a:pt x="16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64" name="Google Shape;364;p17"/>
            <p:cNvSpPr/>
            <p:nvPr/>
          </p:nvSpPr>
          <p:spPr>
            <a:xfrm>
              <a:off x="2950725" y="1052550"/>
              <a:ext cx="73825" cy="52075"/>
            </a:xfrm>
            <a:custGeom>
              <a:avLst/>
              <a:gdLst/>
              <a:ahLst/>
              <a:cxnLst/>
              <a:rect l="l" t="t" r="r" b="b"/>
              <a:pathLst>
                <a:path w="2953" h="2083" extrusionOk="0">
                  <a:moveTo>
                    <a:pt x="1410" y="0"/>
                  </a:moveTo>
                  <a:cubicBezTo>
                    <a:pt x="1183" y="0"/>
                    <a:pt x="949" y="84"/>
                    <a:pt x="738" y="282"/>
                  </a:cubicBezTo>
                  <a:cubicBezTo>
                    <a:pt x="0" y="996"/>
                    <a:pt x="716" y="2083"/>
                    <a:pt x="1514" y="2083"/>
                  </a:cubicBezTo>
                  <a:cubicBezTo>
                    <a:pt x="1735" y="2083"/>
                    <a:pt x="1962" y="1999"/>
                    <a:pt x="2167" y="1801"/>
                  </a:cubicBezTo>
                  <a:cubicBezTo>
                    <a:pt x="2952" y="1087"/>
                    <a:pt x="2228" y="0"/>
                    <a:pt x="14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365" name="Google Shape;365;p17"/>
          <p:cNvSpPr txBox="1">
            <a:spLocks noGrp="1"/>
          </p:cNvSpPr>
          <p:nvPr>
            <p:ph type="title"/>
          </p:nvPr>
        </p:nvSpPr>
        <p:spPr>
          <a:xfrm>
            <a:off x="690700" y="356616"/>
            <a:ext cx="7767600" cy="639900"/>
          </a:xfrm>
          <a:prstGeom prst="rect">
            <a:avLst/>
          </a:prstGeom>
        </p:spPr>
        <p:txBody>
          <a:bodyPr spcFirstLastPara="1" wrap="square" lIns="0" tIns="0" rIns="0" bIns="0" anchor="t" anchorCtr="0">
            <a:noAutofit/>
          </a:bodyPr>
          <a:lstStyle>
            <a:lvl1pPr lvl="0" algn="ctr" rtl="0">
              <a:spcBef>
                <a:spcPts val="0"/>
              </a:spcBef>
              <a:spcAft>
                <a:spcPts val="0"/>
              </a:spcAft>
              <a:buClr>
                <a:schemeClr val="accent2"/>
              </a:buClr>
              <a:buSzPts val="3600"/>
              <a:buNone/>
              <a:defRPr>
                <a:solidFill>
                  <a:schemeClr val="accent1"/>
                </a:solidFill>
              </a:defRPr>
            </a:lvl1pPr>
            <a:lvl2pPr lvl="1" algn="ctr" rtl="0">
              <a:spcBef>
                <a:spcPts val="0"/>
              </a:spcBef>
              <a:spcAft>
                <a:spcPts val="0"/>
              </a:spcAft>
              <a:buClr>
                <a:schemeClr val="accent2"/>
              </a:buClr>
              <a:buSzPts val="2800"/>
              <a:buNone/>
              <a:defRPr>
                <a:solidFill>
                  <a:schemeClr val="accent2"/>
                </a:solidFill>
              </a:defRPr>
            </a:lvl2pPr>
            <a:lvl3pPr lvl="2" algn="ctr" rtl="0">
              <a:spcBef>
                <a:spcPts val="0"/>
              </a:spcBef>
              <a:spcAft>
                <a:spcPts val="0"/>
              </a:spcAft>
              <a:buClr>
                <a:schemeClr val="accent2"/>
              </a:buClr>
              <a:buSzPts val="2800"/>
              <a:buNone/>
              <a:defRPr>
                <a:solidFill>
                  <a:schemeClr val="accent2"/>
                </a:solidFill>
              </a:defRPr>
            </a:lvl3pPr>
            <a:lvl4pPr lvl="3" algn="ctr" rtl="0">
              <a:spcBef>
                <a:spcPts val="0"/>
              </a:spcBef>
              <a:spcAft>
                <a:spcPts val="0"/>
              </a:spcAft>
              <a:buClr>
                <a:schemeClr val="accent2"/>
              </a:buClr>
              <a:buSzPts val="2800"/>
              <a:buNone/>
              <a:defRPr>
                <a:solidFill>
                  <a:schemeClr val="accent2"/>
                </a:solidFill>
              </a:defRPr>
            </a:lvl4pPr>
            <a:lvl5pPr lvl="4" algn="ctr" rtl="0">
              <a:spcBef>
                <a:spcPts val="0"/>
              </a:spcBef>
              <a:spcAft>
                <a:spcPts val="0"/>
              </a:spcAft>
              <a:buClr>
                <a:schemeClr val="accent2"/>
              </a:buClr>
              <a:buSzPts val="2800"/>
              <a:buNone/>
              <a:defRPr>
                <a:solidFill>
                  <a:schemeClr val="accent2"/>
                </a:solidFill>
              </a:defRPr>
            </a:lvl5pPr>
            <a:lvl6pPr lvl="5" algn="ctr" rtl="0">
              <a:spcBef>
                <a:spcPts val="0"/>
              </a:spcBef>
              <a:spcAft>
                <a:spcPts val="0"/>
              </a:spcAft>
              <a:buClr>
                <a:schemeClr val="accent2"/>
              </a:buClr>
              <a:buSzPts val="2800"/>
              <a:buNone/>
              <a:defRPr>
                <a:solidFill>
                  <a:schemeClr val="accent2"/>
                </a:solidFill>
              </a:defRPr>
            </a:lvl6pPr>
            <a:lvl7pPr lvl="6" algn="ctr" rtl="0">
              <a:spcBef>
                <a:spcPts val="0"/>
              </a:spcBef>
              <a:spcAft>
                <a:spcPts val="0"/>
              </a:spcAft>
              <a:buClr>
                <a:schemeClr val="accent2"/>
              </a:buClr>
              <a:buSzPts val="2800"/>
              <a:buNone/>
              <a:defRPr>
                <a:solidFill>
                  <a:schemeClr val="accent2"/>
                </a:solidFill>
              </a:defRPr>
            </a:lvl7pPr>
            <a:lvl8pPr lvl="7" algn="ctr" rtl="0">
              <a:spcBef>
                <a:spcPts val="0"/>
              </a:spcBef>
              <a:spcAft>
                <a:spcPts val="0"/>
              </a:spcAft>
              <a:buClr>
                <a:schemeClr val="accent2"/>
              </a:buClr>
              <a:buSzPts val="2800"/>
              <a:buNone/>
              <a:defRPr>
                <a:solidFill>
                  <a:schemeClr val="accent2"/>
                </a:solidFill>
              </a:defRPr>
            </a:lvl8pPr>
            <a:lvl9pPr lvl="8" algn="ctr" rtl="0">
              <a:spcBef>
                <a:spcPts val="0"/>
              </a:spcBef>
              <a:spcAft>
                <a:spcPts val="0"/>
              </a:spcAft>
              <a:buClr>
                <a:schemeClr val="accent2"/>
              </a:buClr>
              <a:buSzPts val="2800"/>
              <a:buNone/>
              <a:defRPr>
                <a:solidFill>
                  <a:schemeClr val="accent2"/>
                </a:solidFill>
              </a:defRPr>
            </a:lvl9pPr>
          </a:lstStyle>
          <a:p>
            <a:endParaRPr/>
          </a:p>
        </p:txBody>
      </p:sp>
      <p:sp>
        <p:nvSpPr>
          <p:cNvPr id="366" name="Google Shape;366;p17"/>
          <p:cNvSpPr txBox="1">
            <a:spLocks noGrp="1"/>
          </p:cNvSpPr>
          <p:nvPr>
            <p:ph type="title" idx="2"/>
          </p:nvPr>
        </p:nvSpPr>
        <p:spPr>
          <a:xfrm>
            <a:off x="5229310" y="2359150"/>
            <a:ext cx="2469000" cy="1828800"/>
          </a:xfrm>
          <a:prstGeom prst="rect">
            <a:avLst/>
          </a:prstGeom>
        </p:spPr>
        <p:txBody>
          <a:bodyPr spcFirstLastPara="1" wrap="square" lIns="0" tIns="0" rIns="0" bIns="0" anchor="t" anchorCtr="0">
            <a:noAutofit/>
          </a:bodyPr>
          <a:lstStyle>
            <a:lvl1pPr lvl="0" rtl="0">
              <a:spcBef>
                <a:spcPts val="0"/>
              </a:spcBef>
              <a:spcAft>
                <a:spcPts val="0"/>
              </a:spcAft>
              <a:buClr>
                <a:schemeClr val="accent1"/>
              </a:buClr>
              <a:buSzPts val="1400"/>
              <a:buFont typeface="Open Sans"/>
              <a:buChar char="●"/>
              <a:defRPr sz="1400" b="0">
                <a:solidFill>
                  <a:schemeClr val="accent1"/>
                </a:solidFill>
                <a:latin typeface="Open Sans"/>
                <a:ea typeface="Open Sans"/>
                <a:cs typeface="Open Sans"/>
                <a:sym typeface="Open Sans"/>
              </a:defRPr>
            </a:lvl1pPr>
            <a:lvl2pPr lvl="1" algn="ctr" rtl="0">
              <a:spcBef>
                <a:spcPts val="0"/>
              </a:spcBef>
              <a:spcAft>
                <a:spcPts val="0"/>
              </a:spcAft>
              <a:buSzPts val="2800"/>
              <a:buChar char="○"/>
              <a:defRPr/>
            </a:lvl2pPr>
            <a:lvl3pPr lvl="2" algn="ctr" rtl="0">
              <a:spcBef>
                <a:spcPts val="0"/>
              </a:spcBef>
              <a:spcAft>
                <a:spcPts val="0"/>
              </a:spcAft>
              <a:buSzPts val="2800"/>
              <a:buChar char="■"/>
              <a:defRPr/>
            </a:lvl3pPr>
            <a:lvl4pPr lvl="3" algn="ctr" rtl="0">
              <a:spcBef>
                <a:spcPts val="0"/>
              </a:spcBef>
              <a:spcAft>
                <a:spcPts val="0"/>
              </a:spcAft>
              <a:buSzPts val="2800"/>
              <a:buChar char="●"/>
              <a:defRPr/>
            </a:lvl4pPr>
            <a:lvl5pPr lvl="4" algn="ctr" rtl="0">
              <a:spcBef>
                <a:spcPts val="0"/>
              </a:spcBef>
              <a:spcAft>
                <a:spcPts val="0"/>
              </a:spcAft>
              <a:buSzPts val="2800"/>
              <a:buChar char="○"/>
              <a:defRPr/>
            </a:lvl5pPr>
            <a:lvl6pPr lvl="5" algn="ctr" rtl="0">
              <a:spcBef>
                <a:spcPts val="0"/>
              </a:spcBef>
              <a:spcAft>
                <a:spcPts val="0"/>
              </a:spcAft>
              <a:buSzPts val="2800"/>
              <a:buChar char="■"/>
              <a:defRPr/>
            </a:lvl6pPr>
            <a:lvl7pPr lvl="6" algn="ctr" rtl="0">
              <a:spcBef>
                <a:spcPts val="0"/>
              </a:spcBef>
              <a:spcAft>
                <a:spcPts val="0"/>
              </a:spcAft>
              <a:buSzPts val="2800"/>
              <a:buChar char="●"/>
              <a:defRPr/>
            </a:lvl7pPr>
            <a:lvl8pPr lvl="7" algn="ctr" rtl="0">
              <a:spcBef>
                <a:spcPts val="0"/>
              </a:spcBef>
              <a:spcAft>
                <a:spcPts val="0"/>
              </a:spcAft>
              <a:buSzPts val="2800"/>
              <a:buChar char="○"/>
              <a:defRPr/>
            </a:lvl8pPr>
            <a:lvl9pPr lvl="8" algn="ctr" rtl="0">
              <a:spcBef>
                <a:spcPts val="0"/>
              </a:spcBef>
              <a:spcAft>
                <a:spcPts val="0"/>
              </a:spcAft>
              <a:buSzPts val="2800"/>
              <a:buChar char="■"/>
              <a:defRPr/>
            </a:lvl9pPr>
          </a:lstStyle>
          <a:p>
            <a:endParaRPr/>
          </a:p>
        </p:txBody>
      </p:sp>
      <p:sp>
        <p:nvSpPr>
          <p:cNvPr id="367" name="Google Shape;367;p17"/>
          <p:cNvSpPr txBox="1">
            <a:spLocks noGrp="1"/>
          </p:cNvSpPr>
          <p:nvPr>
            <p:ph type="title" idx="3"/>
          </p:nvPr>
        </p:nvSpPr>
        <p:spPr>
          <a:xfrm>
            <a:off x="1757035" y="2359150"/>
            <a:ext cx="2469000" cy="1828800"/>
          </a:xfrm>
          <a:prstGeom prst="rect">
            <a:avLst/>
          </a:prstGeom>
        </p:spPr>
        <p:txBody>
          <a:bodyPr spcFirstLastPara="1" wrap="square" lIns="0" tIns="0" rIns="0" bIns="0" anchor="t" anchorCtr="0">
            <a:noAutofit/>
          </a:bodyPr>
          <a:lstStyle>
            <a:lvl1pPr lvl="0" rtl="0">
              <a:spcBef>
                <a:spcPts val="0"/>
              </a:spcBef>
              <a:spcAft>
                <a:spcPts val="0"/>
              </a:spcAft>
              <a:buClr>
                <a:schemeClr val="accent1"/>
              </a:buClr>
              <a:buSzPts val="1400"/>
              <a:buFont typeface="Open Sans"/>
              <a:buChar char="●"/>
              <a:defRPr sz="1400" b="0">
                <a:solidFill>
                  <a:schemeClr val="accent1"/>
                </a:solidFill>
                <a:latin typeface="Open Sans"/>
                <a:ea typeface="Open Sans"/>
                <a:cs typeface="Open Sans"/>
                <a:sym typeface="Open Sans"/>
              </a:defRPr>
            </a:lvl1pPr>
            <a:lvl2pPr lvl="1" algn="ctr" rtl="0">
              <a:spcBef>
                <a:spcPts val="0"/>
              </a:spcBef>
              <a:spcAft>
                <a:spcPts val="0"/>
              </a:spcAft>
              <a:buSzPts val="2800"/>
              <a:buChar char="○"/>
              <a:defRPr/>
            </a:lvl2pPr>
            <a:lvl3pPr lvl="2" algn="ctr" rtl="0">
              <a:spcBef>
                <a:spcPts val="0"/>
              </a:spcBef>
              <a:spcAft>
                <a:spcPts val="0"/>
              </a:spcAft>
              <a:buSzPts val="2800"/>
              <a:buChar char="■"/>
              <a:defRPr/>
            </a:lvl3pPr>
            <a:lvl4pPr lvl="3" algn="ctr" rtl="0">
              <a:spcBef>
                <a:spcPts val="0"/>
              </a:spcBef>
              <a:spcAft>
                <a:spcPts val="0"/>
              </a:spcAft>
              <a:buSzPts val="2800"/>
              <a:buChar char="●"/>
              <a:defRPr/>
            </a:lvl4pPr>
            <a:lvl5pPr lvl="4" algn="ctr" rtl="0">
              <a:spcBef>
                <a:spcPts val="0"/>
              </a:spcBef>
              <a:spcAft>
                <a:spcPts val="0"/>
              </a:spcAft>
              <a:buSzPts val="2800"/>
              <a:buChar char="○"/>
              <a:defRPr/>
            </a:lvl5pPr>
            <a:lvl6pPr lvl="5" algn="ctr" rtl="0">
              <a:spcBef>
                <a:spcPts val="0"/>
              </a:spcBef>
              <a:spcAft>
                <a:spcPts val="0"/>
              </a:spcAft>
              <a:buSzPts val="2800"/>
              <a:buChar char="■"/>
              <a:defRPr/>
            </a:lvl6pPr>
            <a:lvl7pPr lvl="6" algn="ctr" rtl="0">
              <a:spcBef>
                <a:spcPts val="0"/>
              </a:spcBef>
              <a:spcAft>
                <a:spcPts val="0"/>
              </a:spcAft>
              <a:buSzPts val="2800"/>
              <a:buChar char="●"/>
              <a:defRPr/>
            </a:lvl7pPr>
            <a:lvl8pPr lvl="7" algn="ctr" rtl="0">
              <a:spcBef>
                <a:spcPts val="0"/>
              </a:spcBef>
              <a:spcAft>
                <a:spcPts val="0"/>
              </a:spcAft>
              <a:buSzPts val="2800"/>
              <a:buChar char="○"/>
              <a:defRPr/>
            </a:lvl8pPr>
            <a:lvl9pPr lvl="8" algn="ctr" rtl="0">
              <a:spcBef>
                <a:spcPts val="0"/>
              </a:spcBef>
              <a:spcAft>
                <a:spcPts val="0"/>
              </a:spcAft>
              <a:buSzPts val="2800"/>
              <a:buChar char="■"/>
              <a:defRPr/>
            </a:lvl9pPr>
          </a:lstStyle>
          <a:p>
            <a:endParaRPr/>
          </a:p>
        </p:txBody>
      </p:sp>
      <p:sp>
        <p:nvSpPr>
          <p:cNvPr id="368" name="Google Shape;368;p17"/>
          <p:cNvSpPr txBox="1">
            <a:spLocks noGrp="1"/>
          </p:cNvSpPr>
          <p:nvPr>
            <p:ph type="subTitle" idx="1"/>
          </p:nvPr>
        </p:nvSpPr>
        <p:spPr>
          <a:xfrm>
            <a:off x="1757035" y="1737360"/>
            <a:ext cx="2469000" cy="457200"/>
          </a:xfrm>
          <a:prstGeom prst="rect">
            <a:avLst/>
          </a:prstGeom>
        </p:spPr>
        <p:txBody>
          <a:bodyPr spcFirstLastPara="1" wrap="square" lIns="0" tIns="0" rIns="0" bIns="0" anchor="b" anchorCtr="0">
            <a:noAutofit/>
          </a:bodyPr>
          <a:lstStyle>
            <a:lvl1pPr lvl="0" algn="ctr" rtl="0">
              <a:spcBef>
                <a:spcPts val="0"/>
              </a:spcBef>
              <a:spcAft>
                <a:spcPts val="0"/>
              </a:spcAft>
              <a:buClr>
                <a:schemeClr val="accent1"/>
              </a:buClr>
              <a:buSzPts val="1800"/>
              <a:buFont typeface="Teko"/>
              <a:buNone/>
              <a:defRPr sz="1800" b="1">
                <a:solidFill>
                  <a:schemeClr val="accent1"/>
                </a:solidFill>
                <a:latin typeface="Teko"/>
                <a:ea typeface="Teko"/>
                <a:cs typeface="Teko"/>
                <a:sym typeface="Teko"/>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69" name="Google Shape;369;p17"/>
          <p:cNvSpPr txBox="1">
            <a:spLocks noGrp="1"/>
          </p:cNvSpPr>
          <p:nvPr>
            <p:ph type="subTitle" idx="4"/>
          </p:nvPr>
        </p:nvSpPr>
        <p:spPr>
          <a:xfrm>
            <a:off x="5229297" y="1737360"/>
            <a:ext cx="2469000" cy="457200"/>
          </a:xfrm>
          <a:prstGeom prst="rect">
            <a:avLst/>
          </a:prstGeom>
        </p:spPr>
        <p:txBody>
          <a:bodyPr spcFirstLastPara="1" wrap="square" lIns="0" tIns="0" rIns="0" bIns="0" anchor="b" anchorCtr="0">
            <a:noAutofit/>
          </a:bodyPr>
          <a:lstStyle>
            <a:lvl1pPr lvl="0" algn="ctr" rtl="0">
              <a:spcBef>
                <a:spcPts val="0"/>
              </a:spcBef>
              <a:spcAft>
                <a:spcPts val="0"/>
              </a:spcAft>
              <a:buClr>
                <a:schemeClr val="accent1"/>
              </a:buClr>
              <a:buSzPts val="1800"/>
              <a:buFont typeface="Teko"/>
              <a:buNone/>
              <a:defRPr sz="1800" b="1">
                <a:solidFill>
                  <a:schemeClr val="accent1"/>
                </a:solidFill>
                <a:latin typeface="Teko"/>
                <a:ea typeface="Teko"/>
                <a:cs typeface="Teko"/>
                <a:sym typeface="Teko"/>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 three columns 4">
  <p:cSld name="CUSTOM_2_1_1_3_1_1">
    <p:bg>
      <p:bgPr>
        <a:solidFill>
          <a:schemeClr val="lt2"/>
        </a:solidFill>
        <a:effectLst/>
      </p:bgPr>
    </p:bg>
    <p:spTree>
      <p:nvGrpSpPr>
        <p:cNvPr id="1" name="Shape 533"/>
        <p:cNvGrpSpPr/>
        <p:nvPr/>
      </p:nvGrpSpPr>
      <p:grpSpPr>
        <a:xfrm>
          <a:off x="0" y="0"/>
          <a:ext cx="0" cy="0"/>
          <a:chOff x="0" y="0"/>
          <a:chExt cx="0" cy="0"/>
        </a:xfrm>
      </p:grpSpPr>
      <p:grpSp>
        <p:nvGrpSpPr>
          <p:cNvPr id="534" name="Google Shape;534;p21"/>
          <p:cNvGrpSpPr/>
          <p:nvPr/>
        </p:nvGrpSpPr>
        <p:grpSpPr>
          <a:xfrm rot="-3625297">
            <a:off x="-394990" y="3782729"/>
            <a:ext cx="1143407" cy="1365753"/>
            <a:chOff x="2641650" y="1052550"/>
            <a:chExt cx="778700" cy="930125"/>
          </a:xfrm>
        </p:grpSpPr>
        <p:sp>
          <p:nvSpPr>
            <p:cNvPr id="535" name="Google Shape;535;p21"/>
            <p:cNvSpPr/>
            <p:nvPr/>
          </p:nvSpPr>
          <p:spPr>
            <a:xfrm>
              <a:off x="2922825" y="1529950"/>
              <a:ext cx="86650" cy="84575"/>
            </a:xfrm>
            <a:custGeom>
              <a:avLst/>
              <a:gdLst/>
              <a:ahLst/>
              <a:cxnLst/>
              <a:rect l="l" t="t" r="r" b="b"/>
              <a:pathLst>
                <a:path w="3466" h="3383" extrusionOk="0">
                  <a:moveTo>
                    <a:pt x="1733" y="0"/>
                  </a:moveTo>
                  <a:cubicBezTo>
                    <a:pt x="1451" y="0"/>
                    <a:pt x="1170" y="76"/>
                    <a:pt x="912" y="183"/>
                  </a:cubicBezTo>
                  <a:cubicBezTo>
                    <a:pt x="274" y="456"/>
                    <a:pt x="0" y="1216"/>
                    <a:pt x="30" y="1855"/>
                  </a:cubicBezTo>
                  <a:cubicBezTo>
                    <a:pt x="137" y="2736"/>
                    <a:pt x="877" y="3382"/>
                    <a:pt x="1715" y="3382"/>
                  </a:cubicBezTo>
                  <a:cubicBezTo>
                    <a:pt x="1831" y="3382"/>
                    <a:pt x="1949" y="3370"/>
                    <a:pt x="2067" y="3344"/>
                  </a:cubicBezTo>
                  <a:cubicBezTo>
                    <a:pt x="2979" y="3101"/>
                    <a:pt x="3465" y="2189"/>
                    <a:pt x="3313" y="1338"/>
                  </a:cubicBezTo>
                  <a:cubicBezTo>
                    <a:pt x="3252" y="882"/>
                    <a:pt x="2918" y="517"/>
                    <a:pt x="2553" y="274"/>
                  </a:cubicBezTo>
                  <a:cubicBezTo>
                    <a:pt x="2295" y="76"/>
                    <a:pt x="2014" y="0"/>
                    <a:pt x="17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36" name="Google Shape;536;p21"/>
            <p:cNvSpPr/>
            <p:nvPr/>
          </p:nvSpPr>
          <p:spPr>
            <a:xfrm>
              <a:off x="3085075" y="1594825"/>
              <a:ext cx="89575" cy="63675"/>
            </a:xfrm>
            <a:custGeom>
              <a:avLst/>
              <a:gdLst/>
              <a:ahLst/>
              <a:cxnLst/>
              <a:rect l="l" t="t" r="r" b="b"/>
              <a:pathLst>
                <a:path w="3583" h="2547" extrusionOk="0">
                  <a:moveTo>
                    <a:pt x="1728" y="1"/>
                  </a:moveTo>
                  <a:cubicBezTo>
                    <a:pt x="1448" y="1"/>
                    <a:pt x="1158" y="105"/>
                    <a:pt x="896" y="354"/>
                  </a:cubicBezTo>
                  <a:cubicBezTo>
                    <a:pt x="1" y="1249"/>
                    <a:pt x="841" y="2546"/>
                    <a:pt x="1816" y="2546"/>
                  </a:cubicBezTo>
                  <a:cubicBezTo>
                    <a:pt x="2098" y="2546"/>
                    <a:pt x="2393" y="2437"/>
                    <a:pt x="2659" y="2178"/>
                  </a:cubicBezTo>
                  <a:cubicBezTo>
                    <a:pt x="3583" y="1301"/>
                    <a:pt x="2717" y="1"/>
                    <a:pt x="17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37" name="Google Shape;537;p21"/>
            <p:cNvSpPr/>
            <p:nvPr/>
          </p:nvSpPr>
          <p:spPr>
            <a:xfrm>
              <a:off x="2987175" y="1706400"/>
              <a:ext cx="80400" cy="56325"/>
            </a:xfrm>
            <a:custGeom>
              <a:avLst/>
              <a:gdLst/>
              <a:ahLst/>
              <a:cxnLst/>
              <a:rect l="l" t="t" r="r" b="b"/>
              <a:pathLst>
                <a:path w="3216" h="2253" extrusionOk="0">
                  <a:moveTo>
                    <a:pt x="1553" y="1"/>
                  </a:moveTo>
                  <a:cubicBezTo>
                    <a:pt x="1311" y="1"/>
                    <a:pt x="1059" y="89"/>
                    <a:pt x="830" y="298"/>
                  </a:cubicBezTo>
                  <a:cubicBezTo>
                    <a:pt x="0" y="1081"/>
                    <a:pt x="762" y="2253"/>
                    <a:pt x="1642" y="2253"/>
                  </a:cubicBezTo>
                  <a:cubicBezTo>
                    <a:pt x="1890" y="2253"/>
                    <a:pt x="2147" y="2160"/>
                    <a:pt x="2381" y="1940"/>
                  </a:cubicBezTo>
                  <a:cubicBezTo>
                    <a:pt x="3216" y="1176"/>
                    <a:pt x="2440" y="1"/>
                    <a:pt x="15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38" name="Google Shape;538;p21"/>
            <p:cNvSpPr/>
            <p:nvPr/>
          </p:nvSpPr>
          <p:spPr>
            <a:xfrm>
              <a:off x="2711500" y="1658375"/>
              <a:ext cx="79875" cy="67600"/>
            </a:xfrm>
            <a:custGeom>
              <a:avLst/>
              <a:gdLst/>
              <a:ahLst/>
              <a:cxnLst/>
              <a:rect l="l" t="t" r="r" b="b"/>
              <a:pathLst>
                <a:path w="3195" h="2704" extrusionOk="0">
                  <a:moveTo>
                    <a:pt x="1352" y="0"/>
                  </a:moveTo>
                  <a:cubicBezTo>
                    <a:pt x="1059" y="0"/>
                    <a:pt x="763" y="107"/>
                    <a:pt x="581" y="304"/>
                  </a:cubicBezTo>
                  <a:cubicBezTo>
                    <a:pt x="505" y="369"/>
                    <a:pt x="449" y="433"/>
                    <a:pt x="403" y="501"/>
                  </a:cubicBezTo>
                  <a:lnTo>
                    <a:pt x="403" y="501"/>
                  </a:lnTo>
                  <a:cubicBezTo>
                    <a:pt x="126" y="879"/>
                    <a:pt x="0" y="1470"/>
                    <a:pt x="277" y="1885"/>
                  </a:cubicBezTo>
                  <a:cubicBezTo>
                    <a:pt x="606" y="2415"/>
                    <a:pt x="1089" y="2703"/>
                    <a:pt x="1607" y="2703"/>
                  </a:cubicBezTo>
                  <a:cubicBezTo>
                    <a:pt x="1950" y="2703"/>
                    <a:pt x="2308" y="2577"/>
                    <a:pt x="2647" y="2310"/>
                  </a:cubicBezTo>
                  <a:cubicBezTo>
                    <a:pt x="3195" y="1885"/>
                    <a:pt x="3164" y="943"/>
                    <a:pt x="2708" y="517"/>
                  </a:cubicBezTo>
                  <a:cubicBezTo>
                    <a:pt x="2469" y="305"/>
                    <a:pt x="2184" y="168"/>
                    <a:pt x="1898" y="124"/>
                  </a:cubicBezTo>
                  <a:lnTo>
                    <a:pt x="1898" y="124"/>
                  </a:lnTo>
                  <a:cubicBezTo>
                    <a:pt x="1828" y="91"/>
                    <a:pt x="1754" y="66"/>
                    <a:pt x="1678" y="48"/>
                  </a:cubicBezTo>
                  <a:lnTo>
                    <a:pt x="1678" y="48"/>
                  </a:lnTo>
                  <a:cubicBezTo>
                    <a:pt x="1574" y="16"/>
                    <a:pt x="1463" y="0"/>
                    <a:pt x="13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39" name="Google Shape;539;p21"/>
            <p:cNvSpPr/>
            <p:nvPr/>
          </p:nvSpPr>
          <p:spPr>
            <a:xfrm>
              <a:off x="2812250" y="1404200"/>
              <a:ext cx="72650" cy="51550"/>
            </a:xfrm>
            <a:custGeom>
              <a:avLst/>
              <a:gdLst/>
              <a:ahLst/>
              <a:cxnLst/>
              <a:rect l="l" t="t" r="r" b="b"/>
              <a:pathLst>
                <a:path w="2906" h="2062" extrusionOk="0">
                  <a:moveTo>
                    <a:pt x="1443" y="0"/>
                  </a:moveTo>
                  <a:cubicBezTo>
                    <a:pt x="1218" y="0"/>
                    <a:pt x="986" y="85"/>
                    <a:pt x="776" y="289"/>
                  </a:cubicBezTo>
                  <a:cubicBezTo>
                    <a:pt x="0" y="993"/>
                    <a:pt x="696" y="2061"/>
                    <a:pt x="1486" y="2061"/>
                  </a:cubicBezTo>
                  <a:cubicBezTo>
                    <a:pt x="1719" y="2061"/>
                    <a:pt x="1960" y="1969"/>
                    <a:pt x="2174" y="1748"/>
                  </a:cubicBezTo>
                  <a:cubicBezTo>
                    <a:pt x="2906" y="1039"/>
                    <a:pt x="2225" y="0"/>
                    <a:pt x="14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40" name="Google Shape;540;p21"/>
            <p:cNvSpPr/>
            <p:nvPr/>
          </p:nvSpPr>
          <p:spPr>
            <a:xfrm>
              <a:off x="3030100" y="1453050"/>
              <a:ext cx="78900" cy="67150"/>
            </a:xfrm>
            <a:custGeom>
              <a:avLst/>
              <a:gdLst/>
              <a:ahLst/>
              <a:cxnLst/>
              <a:rect l="l" t="t" r="r" b="b"/>
              <a:pathLst>
                <a:path w="3156" h="2686" extrusionOk="0">
                  <a:moveTo>
                    <a:pt x="1914" y="0"/>
                  </a:moveTo>
                  <a:cubicBezTo>
                    <a:pt x="1668" y="0"/>
                    <a:pt x="1424" y="80"/>
                    <a:pt x="1241" y="250"/>
                  </a:cubicBezTo>
                  <a:cubicBezTo>
                    <a:pt x="815" y="706"/>
                    <a:pt x="299" y="1131"/>
                    <a:pt x="116" y="1739"/>
                  </a:cubicBezTo>
                  <a:cubicBezTo>
                    <a:pt x="1" y="2144"/>
                    <a:pt x="297" y="2686"/>
                    <a:pt x="719" y="2686"/>
                  </a:cubicBezTo>
                  <a:cubicBezTo>
                    <a:pt x="741" y="2686"/>
                    <a:pt x="763" y="2684"/>
                    <a:pt x="785" y="2681"/>
                  </a:cubicBezTo>
                  <a:cubicBezTo>
                    <a:pt x="1423" y="2620"/>
                    <a:pt x="1879" y="2286"/>
                    <a:pt x="2426" y="1921"/>
                  </a:cubicBezTo>
                  <a:cubicBezTo>
                    <a:pt x="2943" y="1587"/>
                    <a:pt x="3156" y="949"/>
                    <a:pt x="2761" y="402"/>
                  </a:cubicBezTo>
                  <a:cubicBezTo>
                    <a:pt x="2570" y="141"/>
                    <a:pt x="2241" y="0"/>
                    <a:pt x="19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41" name="Google Shape;541;p21"/>
            <p:cNvSpPr/>
            <p:nvPr/>
          </p:nvSpPr>
          <p:spPr>
            <a:xfrm>
              <a:off x="2854850" y="1711625"/>
              <a:ext cx="59625" cy="42450"/>
            </a:xfrm>
            <a:custGeom>
              <a:avLst/>
              <a:gdLst/>
              <a:ahLst/>
              <a:cxnLst/>
              <a:rect l="l" t="t" r="r" b="b"/>
              <a:pathLst>
                <a:path w="2385" h="1698" extrusionOk="0">
                  <a:moveTo>
                    <a:pt x="1152" y="1"/>
                  </a:moveTo>
                  <a:cubicBezTo>
                    <a:pt x="963" y="1"/>
                    <a:pt x="767" y="72"/>
                    <a:pt x="591" y="241"/>
                  </a:cubicBezTo>
                  <a:cubicBezTo>
                    <a:pt x="1" y="832"/>
                    <a:pt x="548" y="1698"/>
                    <a:pt x="1193" y="1698"/>
                  </a:cubicBezTo>
                  <a:cubicBezTo>
                    <a:pt x="1377" y="1698"/>
                    <a:pt x="1570" y="1626"/>
                    <a:pt x="1746" y="1457"/>
                  </a:cubicBezTo>
                  <a:cubicBezTo>
                    <a:pt x="2384" y="866"/>
                    <a:pt x="1810" y="1"/>
                    <a:pt x="11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42" name="Google Shape;542;p21"/>
            <p:cNvSpPr/>
            <p:nvPr/>
          </p:nvSpPr>
          <p:spPr>
            <a:xfrm>
              <a:off x="2664675" y="1516975"/>
              <a:ext cx="84725" cy="59250"/>
            </a:xfrm>
            <a:custGeom>
              <a:avLst/>
              <a:gdLst/>
              <a:ahLst/>
              <a:cxnLst/>
              <a:rect l="l" t="t" r="r" b="b"/>
              <a:pathLst>
                <a:path w="3389" h="2370" extrusionOk="0">
                  <a:moveTo>
                    <a:pt x="1680" y="0"/>
                  </a:moveTo>
                  <a:cubicBezTo>
                    <a:pt x="1418" y="0"/>
                    <a:pt x="1147" y="100"/>
                    <a:pt x="903" y="337"/>
                  </a:cubicBezTo>
                  <a:cubicBezTo>
                    <a:pt x="1" y="1121"/>
                    <a:pt x="825" y="2369"/>
                    <a:pt x="1750" y="2369"/>
                  </a:cubicBezTo>
                  <a:cubicBezTo>
                    <a:pt x="2009" y="2369"/>
                    <a:pt x="2275" y="2272"/>
                    <a:pt x="2514" y="2039"/>
                  </a:cubicBezTo>
                  <a:cubicBezTo>
                    <a:pt x="3388" y="1212"/>
                    <a:pt x="2592" y="0"/>
                    <a:pt x="16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43" name="Google Shape;543;p21"/>
            <p:cNvSpPr/>
            <p:nvPr/>
          </p:nvSpPr>
          <p:spPr>
            <a:xfrm>
              <a:off x="3084675" y="1927225"/>
              <a:ext cx="60050" cy="55450"/>
            </a:xfrm>
            <a:custGeom>
              <a:avLst/>
              <a:gdLst/>
              <a:ahLst/>
              <a:cxnLst/>
              <a:rect l="l" t="t" r="r" b="b"/>
              <a:pathLst>
                <a:path w="2402" h="2218" extrusionOk="0">
                  <a:moveTo>
                    <a:pt x="1008" y="1"/>
                  </a:moveTo>
                  <a:cubicBezTo>
                    <a:pt x="854" y="1"/>
                    <a:pt x="698" y="48"/>
                    <a:pt x="547" y="158"/>
                  </a:cubicBezTo>
                  <a:cubicBezTo>
                    <a:pt x="91" y="553"/>
                    <a:pt x="0" y="1161"/>
                    <a:pt x="395" y="1556"/>
                  </a:cubicBezTo>
                  <a:lnTo>
                    <a:pt x="821" y="1952"/>
                  </a:lnTo>
                  <a:cubicBezTo>
                    <a:pt x="993" y="2123"/>
                    <a:pt x="1213" y="2218"/>
                    <a:pt x="1433" y="2218"/>
                  </a:cubicBezTo>
                  <a:cubicBezTo>
                    <a:pt x="1601" y="2218"/>
                    <a:pt x="1770" y="2162"/>
                    <a:pt x="1915" y="2043"/>
                  </a:cubicBezTo>
                  <a:cubicBezTo>
                    <a:pt x="2219" y="1800"/>
                    <a:pt x="2402" y="1313"/>
                    <a:pt x="2158" y="979"/>
                  </a:cubicBezTo>
                  <a:cubicBezTo>
                    <a:pt x="2067" y="827"/>
                    <a:pt x="1946" y="675"/>
                    <a:pt x="1824" y="462"/>
                  </a:cubicBezTo>
                  <a:cubicBezTo>
                    <a:pt x="1620" y="197"/>
                    <a:pt x="1321" y="1"/>
                    <a:pt x="10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44" name="Google Shape;544;p21"/>
            <p:cNvSpPr/>
            <p:nvPr/>
          </p:nvSpPr>
          <p:spPr>
            <a:xfrm>
              <a:off x="3199500" y="1813800"/>
              <a:ext cx="53900" cy="37125"/>
            </a:xfrm>
            <a:custGeom>
              <a:avLst/>
              <a:gdLst/>
              <a:ahLst/>
              <a:cxnLst/>
              <a:rect l="l" t="t" r="r" b="b"/>
              <a:pathLst>
                <a:path w="2156" h="1485" extrusionOk="0">
                  <a:moveTo>
                    <a:pt x="1054" y="0"/>
                  </a:moveTo>
                  <a:cubicBezTo>
                    <a:pt x="893" y="0"/>
                    <a:pt x="726" y="59"/>
                    <a:pt x="575" y="197"/>
                  </a:cubicBezTo>
                  <a:cubicBezTo>
                    <a:pt x="0" y="699"/>
                    <a:pt x="519" y="1484"/>
                    <a:pt x="1121" y="1484"/>
                  </a:cubicBezTo>
                  <a:cubicBezTo>
                    <a:pt x="1284" y="1484"/>
                    <a:pt x="1453" y="1427"/>
                    <a:pt x="1608" y="1291"/>
                  </a:cubicBezTo>
                  <a:cubicBezTo>
                    <a:pt x="2156" y="767"/>
                    <a:pt x="1640" y="0"/>
                    <a:pt x="10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45" name="Google Shape;545;p21"/>
            <p:cNvSpPr/>
            <p:nvPr/>
          </p:nvSpPr>
          <p:spPr>
            <a:xfrm>
              <a:off x="2914100" y="1844850"/>
              <a:ext cx="69925" cy="49850"/>
            </a:xfrm>
            <a:custGeom>
              <a:avLst/>
              <a:gdLst/>
              <a:ahLst/>
              <a:cxnLst/>
              <a:rect l="l" t="t" r="r" b="b"/>
              <a:pathLst>
                <a:path w="2797" h="1994" extrusionOk="0">
                  <a:moveTo>
                    <a:pt x="1339" y="1"/>
                  </a:moveTo>
                  <a:cubicBezTo>
                    <a:pt x="1128" y="1"/>
                    <a:pt x="910" y="78"/>
                    <a:pt x="714" y="262"/>
                  </a:cubicBezTo>
                  <a:cubicBezTo>
                    <a:pt x="1" y="951"/>
                    <a:pt x="682" y="1994"/>
                    <a:pt x="1449" y="1994"/>
                  </a:cubicBezTo>
                  <a:cubicBezTo>
                    <a:pt x="1663" y="1994"/>
                    <a:pt x="1883" y="1913"/>
                    <a:pt x="2082" y="1721"/>
                  </a:cubicBezTo>
                  <a:cubicBezTo>
                    <a:pt x="2797" y="1029"/>
                    <a:pt x="2109" y="1"/>
                    <a:pt x="13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46" name="Google Shape;546;p21"/>
            <p:cNvSpPr/>
            <p:nvPr/>
          </p:nvSpPr>
          <p:spPr>
            <a:xfrm>
              <a:off x="2990125" y="1303025"/>
              <a:ext cx="76175" cy="54025"/>
            </a:xfrm>
            <a:custGeom>
              <a:avLst/>
              <a:gdLst/>
              <a:ahLst/>
              <a:cxnLst/>
              <a:rect l="l" t="t" r="r" b="b"/>
              <a:pathLst>
                <a:path w="3047" h="2161" extrusionOk="0">
                  <a:moveTo>
                    <a:pt x="1485" y="0"/>
                  </a:moveTo>
                  <a:cubicBezTo>
                    <a:pt x="1254" y="0"/>
                    <a:pt x="1016" y="87"/>
                    <a:pt x="804" y="293"/>
                  </a:cubicBezTo>
                  <a:cubicBezTo>
                    <a:pt x="1" y="1025"/>
                    <a:pt x="720" y="2161"/>
                    <a:pt x="1552" y="2161"/>
                  </a:cubicBezTo>
                  <a:cubicBezTo>
                    <a:pt x="1791" y="2161"/>
                    <a:pt x="2039" y="2067"/>
                    <a:pt x="2263" y="1843"/>
                  </a:cubicBezTo>
                  <a:cubicBezTo>
                    <a:pt x="3046" y="1107"/>
                    <a:pt x="2309" y="0"/>
                    <a:pt x="14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47" name="Google Shape;547;p21"/>
            <p:cNvSpPr/>
            <p:nvPr/>
          </p:nvSpPr>
          <p:spPr>
            <a:xfrm>
              <a:off x="3220200" y="1557425"/>
              <a:ext cx="86350" cy="60875"/>
            </a:xfrm>
            <a:custGeom>
              <a:avLst/>
              <a:gdLst/>
              <a:ahLst/>
              <a:cxnLst/>
              <a:rect l="l" t="t" r="r" b="b"/>
              <a:pathLst>
                <a:path w="3454" h="2435" extrusionOk="0">
                  <a:moveTo>
                    <a:pt x="1680" y="1"/>
                  </a:moveTo>
                  <a:cubicBezTo>
                    <a:pt x="1417" y="1"/>
                    <a:pt x="1146" y="98"/>
                    <a:pt x="902" y="330"/>
                  </a:cubicBezTo>
                  <a:cubicBezTo>
                    <a:pt x="0" y="1160"/>
                    <a:pt x="820" y="2434"/>
                    <a:pt x="1773" y="2434"/>
                  </a:cubicBezTo>
                  <a:cubicBezTo>
                    <a:pt x="2041" y="2434"/>
                    <a:pt x="2320" y="2333"/>
                    <a:pt x="2573" y="2093"/>
                  </a:cubicBezTo>
                  <a:cubicBezTo>
                    <a:pt x="3453" y="1261"/>
                    <a:pt x="2622" y="1"/>
                    <a:pt x="16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48" name="Google Shape;548;p21"/>
            <p:cNvSpPr/>
            <p:nvPr/>
          </p:nvSpPr>
          <p:spPr>
            <a:xfrm>
              <a:off x="2840750" y="1546550"/>
              <a:ext cx="42525" cy="30300"/>
            </a:xfrm>
            <a:custGeom>
              <a:avLst/>
              <a:gdLst/>
              <a:ahLst/>
              <a:cxnLst/>
              <a:rect l="l" t="t" r="r" b="b"/>
              <a:pathLst>
                <a:path w="1701" h="1212" extrusionOk="0">
                  <a:moveTo>
                    <a:pt x="813" y="0"/>
                  </a:moveTo>
                  <a:cubicBezTo>
                    <a:pt x="684" y="0"/>
                    <a:pt x="549" y="47"/>
                    <a:pt x="426" y="157"/>
                  </a:cubicBezTo>
                  <a:cubicBezTo>
                    <a:pt x="0" y="583"/>
                    <a:pt x="403" y="1211"/>
                    <a:pt x="860" y="1211"/>
                  </a:cubicBezTo>
                  <a:cubicBezTo>
                    <a:pt x="990" y="1211"/>
                    <a:pt x="1125" y="1160"/>
                    <a:pt x="1247" y="1039"/>
                  </a:cubicBezTo>
                  <a:cubicBezTo>
                    <a:pt x="1701" y="632"/>
                    <a:pt x="1290" y="0"/>
                    <a:pt x="81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49" name="Google Shape;549;p21"/>
            <p:cNvSpPr/>
            <p:nvPr/>
          </p:nvSpPr>
          <p:spPr>
            <a:xfrm>
              <a:off x="2641650" y="1300600"/>
              <a:ext cx="69175" cy="64875"/>
            </a:xfrm>
            <a:custGeom>
              <a:avLst/>
              <a:gdLst/>
              <a:ahLst/>
              <a:cxnLst/>
              <a:rect l="l" t="t" r="r" b="b"/>
              <a:pathLst>
                <a:path w="2767" h="2595" extrusionOk="0">
                  <a:moveTo>
                    <a:pt x="1065" y="0"/>
                  </a:moveTo>
                  <a:cubicBezTo>
                    <a:pt x="867" y="0"/>
                    <a:pt x="670" y="59"/>
                    <a:pt x="487" y="208"/>
                  </a:cubicBezTo>
                  <a:cubicBezTo>
                    <a:pt x="31" y="542"/>
                    <a:pt x="1" y="1150"/>
                    <a:pt x="183" y="1636"/>
                  </a:cubicBezTo>
                  <a:cubicBezTo>
                    <a:pt x="393" y="2202"/>
                    <a:pt x="848" y="2594"/>
                    <a:pt x="1349" y="2594"/>
                  </a:cubicBezTo>
                  <a:cubicBezTo>
                    <a:pt x="1575" y="2594"/>
                    <a:pt x="1811" y="2515"/>
                    <a:pt x="2037" y="2335"/>
                  </a:cubicBezTo>
                  <a:cubicBezTo>
                    <a:pt x="2767" y="1849"/>
                    <a:pt x="2736" y="785"/>
                    <a:pt x="2007" y="329"/>
                  </a:cubicBezTo>
                  <a:cubicBezTo>
                    <a:pt x="1723" y="159"/>
                    <a:pt x="1392" y="0"/>
                    <a:pt x="106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50" name="Google Shape;550;p21"/>
            <p:cNvSpPr/>
            <p:nvPr/>
          </p:nvSpPr>
          <p:spPr>
            <a:xfrm>
              <a:off x="2824675" y="1103425"/>
              <a:ext cx="80925" cy="56350"/>
            </a:xfrm>
            <a:custGeom>
              <a:avLst/>
              <a:gdLst/>
              <a:ahLst/>
              <a:cxnLst/>
              <a:rect l="l" t="t" r="r" b="b"/>
              <a:pathLst>
                <a:path w="3237" h="2254" extrusionOk="0">
                  <a:moveTo>
                    <a:pt x="1569" y="0"/>
                  </a:moveTo>
                  <a:cubicBezTo>
                    <a:pt x="1319" y="0"/>
                    <a:pt x="1060" y="93"/>
                    <a:pt x="826" y="313"/>
                  </a:cubicBezTo>
                  <a:cubicBezTo>
                    <a:pt x="0" y="1091"/>
                    <a:pt x="766" y="2254"/>
                    <a:pt x="1648" y="2254"/>
                  </a:cubicBezTo>
                  <a:cubicBezTo>
                    <a:pt x="1903" y="2254"/>
                    <a:pt x="2168" y="2156"/>
                    <a:pt x="2406" y="1924"/>
                  </a:cubicBezTo>
                  <a:cubicBezTo>
                    <a:pt x="3236" y="1166"/>
                    <a:pt x="2457" y="0"/>
                    <a:pt x="15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51" name="Google Shape;551;p21"/>
            <p:cNvSpPr/>
            <p:nvPr/>
          </p:nvSpPr>
          <p:spPr>
            <a:xfrm>
              <a:off x="2806825" y="1305425"/>
              <a:ext cx="53125" cy="37600"/>
            </a:xfrm>
            <a:custGeom>
              <a:avLst/>
              <a:gdLst/>
              <a:ahLst/>
              <a:cxnLst/>
              <a:rect l="l" t="t" r="r" b="b"/>
              <a:pathLst>
                <a:path w="2125" h="1504" extrusionOk="0">
                  <a:moveTo>
                    <a:pt x="1031" y="1"/>
                  </a:moveTo>
                  <a:cubicBezTo>
                    <a:pt x="873" y="1"/>
                    <a:pt x="712" y="59"/>
                    <a:pt x="567" y="197"/>
                  </a:cubicBezTo>
                  <a:cubicBezTo>
                    <a:pt x="0" y="740"/>
                    <a:pt x="498" y="1503"/>
                    <a:pt x="1090" y="1503"/>
                  </a:cubicBezTo>
                  <a:cubicBezTo>
                    <a:pt x="1260" y="1503"/>
                    <a:pt x="1438" y="1441"/>
                    <a:pt x="1600" y="1291"/>
                  </a:cubicBezTo>
                  <a:cubicBezTo>
                    <a:pt x="2124" y="767"/>
                    <a:pt x="1603" y="1"/>
                    <a:pt x="10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52" name="Google Shape;552;p21"/>
            <p:cNvSpPr/>
            <p:nvPr/>
          </p:nvSpPr>
          <p:spPr>
            <a:xfrm>
              <a:off x="3298875" y="1915225"/>
              <a:ext cx="92900" cy="65575"/>
            </a:xfrm>
            <a:custGeom>
              <a:avLst/>
              <a:gdLst/>
              <a:ahLst/>
              <a:cxnLst/>
              <a:rect l="l" t="t" r="r" b="b"/>
              <a:pathLst>
                <a:path w="3716" h="2623" extrusionOk="0">
                  <a:moveTo>
                    <a:pt x="1818" y="0"/>
                  </a:moveTo>
                  <a:cubicBezTo>
                    <a:pt x="1527" y="0"/>
                    <a:pt x="1223" y="108"/>
                    <a:pt x="946" y="365"/>
                  </a:cubicBezTo>
                  <a:cubicBezTo>
                    <a:pt x="0" y="1264"/>
                    <a:pt x="895" y="2623"/>
                    <a:pt x="1911" y="2623"/>
                  </a:cubicBezTo>
                  <a:cubicBezTo>
                    <a:pt x="2201" y="2623"/>
                    <a:pt x="2500" y="2512"/>
                    <a:pt x="2770" y="2249"/>
                  </a:cubicBezTo>
                  <a:cubicBezTo>
                    <a:pt x="3716" y="1327"/>
                    <a:pt x="2840" y="0"/>
                    <a:pt x="18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53" name="Google Shape;553;p21"/>
            <p:cNvSpPr/>
            <p:nvPr/>
          </p:nvSpPr>
          <p:spPr>
            <a:xfrm>
              <a:off x="3352825" y="1772100"/>
              <a:ext cx="67525" cy="47275"/>
            </a:xfrm>
            <a:custGeom>
              <a:avLst/>
              <a:gdLst/>
              <a:ahLst/>
              <a:cxnLst/>
              <a:rect l="l" t="t" r="r" b="b"/>
              <a:pathLst>
                <a:path w="2701" h="1891" extrusionOk="0">
                  <a:moveTo>
                    <a:pt x="1325" y="1"/>
                  </a:moveTo>
                  <a:cubicBezTo>
                    <a:pt x="1124" y="1"/>
                    <a:pt x="918" y="76"/>
                    <a:pt x="733" y="254"/>
                  </a:cubicBezTo>
                  <a:cubicBezTo>
                    <a:pt x="1" y="916"/>
                    <a:pt x="628" y="1890"/>
                    <a:pt x="1373" y="1890"/>
                  </a:cubicBezTo>
                  <a:cubicBezTo>
                    <a:pt x="1585" y="1890"/>
                    <a:pt x="1807" y="1811"/>
                    <a:pt x="2010" y="1622"/>
                  </a:cubicBezTo>
                  <a:cubicBezTo>
                    <a:pt x="2700" y="979"/>
                    <a:pt x="2049" y="1"/>
                    <a:pt x="13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54" name="Google Shape;554;p21"/>
            <p:cNvSpPr/>
            <p:nvPr/>
          </p:nvSpPr>
          <p:spPr>
            <a:xfrm>
              <a:off x="3105175" y="1300600"/>
              <a:ext cx="81450" cy="56650"/>
            </a:xfrm>
            <a:custGeom>
              <a:avLst/>
              <a:gdLst/>
              <a:ahLst/>
              <a:cxnLst/>
              <a:rect l="l" t="t" r="r" b="b"/>
              <a:pathLst>
                <a:path w="3258" h="2266" extrusionOk="0">
                  <a:moveTo>
                    <a:pt x="1610" y="0"/>
                  </a:moveTo>
                  <a:cubicBezTo>
                    <a:pt x="1355" y="0"/>
                    <a:pt x="1091" y="97"/>
                    <a:pt x="852" y="329"/>
                  </a:cubicBezTo>
                  <a:cubicBezTo>
                    <a:pt x="1" y="1086"/>
                    <a:pt x="768" y="2266"/>
                    <a:pt x="1666" y="2266"/>
                  </a:cubicBezTo>
                  <a:cubicBezTo>
                    <a:pt x="1923" y="2266"/>
                    <a:pt x="2190" y="2170"/>
                    <a:pt x="2433" y="1940"/>
                  </a:cubicBezTo>
                  <a:cubicBezTo>
                    <a:pt x="3258" y="1162"/>
                    <a:pt x="2492" y="0"/>
                    <a:pt x="16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55" name="Google Shape;555;p21"/>
            <p:cNvSpPr/>
            <p:nvPr/>
          </p:nvSpPr>
          <p:spPr>
            <a:xfrm>
              <a:off x="2950725" y="1052550"/>
              <a:ext cx="73825" cy="52075"/>
            </a:xfrm>
            <a:custGeom>
              <a:avLst/>
              <a:gdLst/>
              <a:ahLst/>
              <a:cxnLst/>
              <a:rect l="l" t="t" r="r" b="b"/>
              <a:pathLst>
                <a:path w="2953" h="2083" extrusionOk="0">
                  <a:moveTo>
                    <a:pt x="1410" y="0"/>
                  </a:moveTo>
                  <a:cubicBezTo>
                    <a:pt x="1183" y="0"/>
                    <a:pt x="949" y="84"/>
                    <a:pt x="738" y="282"/>
                  </a:cubicBezTo>
                  <a:cubicBezTo>
                    <a:pt x="0" y="996"/>
                    <a:pt x="716" y="2083"/>
                    <a:pt x="1514" y="2083"/>
                  </a:cubicBezTo>
                  <a:cubicBezTo>
                    <a:pt x="1735" y="2083"/>
                    <a:pt x="1962" y="1999"/>
                    <a:pt x="2167" y="1801"/>
                  </a:cubicBezTo>
                  <a:cubicBezTo>
                    <a:pt x="2952" y="1087"/>
                    <a:pt x="2228" y="0"/>
                    <a:pt x="14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56" name="Google Shape;556;p21"/>
          <p:cNvSpPr txBox="1">
            <a:spLocks noGrp="1"/>
          </p:cNvSpPr>
          <p:nvPr>
            <p:ph type="title"/>
          </p:nvPr>
        </p:nvSpPr>
        <p:spPr>
          <a:xfrm>
            <a:off x="690700" y="356616"/>
            <a:ext cx="7767600" cy="711600"/>
          </a:xfrm>
          <a:prstGeom prst="rect">
            <a:avLst/>
          </a:prstGeom>
        </p:spPr>
        <p:txBody>
          <a:bodyPr spcFirstLastPara="1" wrap="square" lIns="0" tIns="0" rIns="0" bIns="0" anchor="t" anchorCtr="0">
            <a:noAutofit/>
          </a:bodyPr>
          <a:lstStyle>
            <a:lvl1pPr lvl="0" algn="ctr" rtl="0">
              <a:spcBef>
                <a:spcPts val="0"/>
              </a:spcBef>
              <a:spcAft>
                <a:spcPts val="0"/>
              </a:spcAft>
              <a:buClr>
                <a:schemeClr val="accent1"/>
              </a:buClr>
              <a:buSzPts val="3600"/>
              <a:buNone/>
              <a:defRPr>
                <a:solidFill>
                  <a:schemeClr val="accent1"/>
                </a:solidFill>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557" name="Google Shape;557;p21"/>
          <p:cNvSpPr txBox="1">
            <a:spLocks noGrp="1"/>
          </p:cNvSpPr>
          <p:nvPr>
            <p:ph type="title" idx="2"/>
          </p:nvPr>
        </p:nvSpPr>
        <p:spPr>
          <a:xfrm>
            <a:off x="721875" y="3502021"/>
            <a:ext cx="2286000" cy="823800"/>
          </a:xfrm>
          <a:prstGeom prst="rect">
            <a:avLst/>
          </a:prstGeom>
        </p:spPr>
        <p:txBody>
          <a:bodyPr spcFirstLastPara="1" wrap="square" lIns="0" tIns="0" rIns="0" bIns="0" anchor="t" anchorCtr="0">
            <a:noAutofit/>
          </a:bodyPr>
          <a:lstStyle>
            <a:lvl1pPr lvl="0" algn="ctr" rtl="0">
              <a:spcBef>
                <a:spcPts val="0"/>
              </a:spcBef>
              <a:spcAft>
                <a:spcPts val="0"/>
              </a:spcAft>
              <a:buClr>
                <a:schemeClr val="accent2"/>
              </a:buClr>
              <a:buSzPts val="1400"/>
              <a:buFont typeface="Open Sans"/>
              <a:buNone/>
              <a:defRPr sz="1400" b="0">
                <a:solidFill>
                  <a:schemeClr val="accent1"/>
                </a:solidFill>
                <a:latin typeface="Open Sans"/>
                <a:ea typeface="Open Sans"/>
                <a:cs typeface="Open Sans"/>
                <a:sym typeface="Open Sans"/>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558" name="Google Shape;558;p21"/>
          <p:cNvSpPr txBox="1">
            <a:spLocks noGrp="1"/>
          </p:cNvSpPr>
          <p:nvPr>
            <p:ph type="title" idx="3"/>
          </p:nvPr>
        </p:nvSpPr>
        <p:spPr>
          <a:xfrm>
            <a:off x="3446538" y="3502021"/>
            <a:ext cx="2286000" cy="823800"/>
          </a:xfrm>
          <a:prstGeom prst="rect">
            <a:avLst/>
          </a:prstGeom>
        </p:spPr>
        <p:txBody>
          <a:bodyPr spcFirstLastPara="1" wrap="square" lIns="0" tIns="0" rIns="0" bIns="0" anchor="t" anchorCtr="0">
            <a:noAutofit/>
          </a:bodyPr>
          <a:lstStyle>
            <a:lvl1pPr lvl="0" algn="ctr" rtl="0">
              <a:spcBef>
                <a:spcPts val="0"/>
              </a:spcBef>
              <a:spcAft>
                <a:spcPts val="0"/>
              </a:spcAft>
              <a:buClr>
                <a:schemeClr val="accent2"/>
              </a:buClr>
              <a:buSzPts val="1400"/>
              <a:buFont typeface="Open Sans"/>
              <a:buNone/>
              <a:defRPr sz="1400" b="0">
                <a:solidFill>
                  <a:schemeClr val="accent1"/>
                </a:solidFill>
                <a:latin typeface="Open Sans"/>
                <a:ea typeface="Open Sans"/>
                <a:cs typeface="Open Sans"/>
                <a:sym typeface="Open Sans"/>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559" name="Google Shape;559;p21"/>
          <p:cNvSpPr txBox="1">
            <a:spLocks noGrp="1"/>
          </p:cNvSpPr>
          <p:nvPr>
            <p:ph type="title" idx="4"/>
          </p:nvPr>
        </p:nvSpPr>
        <p:spPr>
          <a:xfrm>
            <a:off x="6134119" y="3502021"/>
            <a:ext cx="2286000" cy="823800"/>
          </a:xfrm>
          <a:prstGeom prst="rect">
            <a:avLst/>
          </a:prstGeom>
        </p:spPr>
        <p:txBody>
          <a:bodyPr spcFirstLastPara="1" wrap="square" lIns="0" tIns="0" rIns="0" bIns="0" anchor="t" anchorCtr="0">
            <a:noAutofit/>
          </a:bodyPr>
          <a:lstStyle>
            <a:lvl1pPr lvl="0" algn="ctr" rtl="0">
              <a:spcBef>
                <a:spcPts val="0"/>
              </a:spcBef>
              <a:spcAft>
                <a:spcPts val="0"/>
              </a:spcAft>
              <a:buClr>
                <a:schemeClr val="accent2"/>
              </a:buClr>
              <a:buSzPts val="1400"/>
              <a:buFont typeface="Open Sans"/>
              <a:buNone/>
              <a:defRPr sz="1400" b="0">
                <a:solidFill>
                  <a:schemeClr val="accent1"/>
                </a:solidFill>
                <a:latin typeface="Open Sans"/>
                <a:ea typeface="Open Sans"/>
                <a:cs typeface="Open Sans"/>
                <a:sym typeface="Open Sans"/>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560" name="Google Shape;560;p21"/>
          <p:cNvSpPr txBox="1">
            <a:spLocks noGrp="1"/>
          </p:cNvSpPr>
          <p:nvPr>
            <p:ph type="title" idx="5"/>
          </p:nvPr>
        </p:nvSpPr>
        <p:spPr>
          <a:xfrm>
            <a:off x="721875" y="2880360"/>
            <a:ext cx="2286000" cy="485100"/>
          </a:xfrm>
          <a:prstGeom prst="rect">
            <a:avLst/>
          </a:prstGeom>
        </p:spPr>
        <p:txBody>
          <a:bodyPr spcFirstLastPara="1" wrap="square" lIns="0" tIns="0" rIns="0" bIns="0" anchor="b" anchorCtr="0">
            <a:noAutofit/>
          </a:bodyPr>
          <a:lstStyle>
            <a:lvl1pPr lvl="0" algn="ctr" rtl="0">
              <a:spcBef>
                <a:spcPts val="0"/>
              </a:spcBef>
              <a:spcAft>
                <a:spcPts val="0"/>
              </a:spcAft>
              <a:buClr>
                <a:schemeClr val="accent2"/>
              </a:buClr>
              <a:buSzPts val="1400"/>
              <a:buNone/>
              <a:defRPr sz="1800">
                <a:solidFill>
                  <a:schemeClr val="accent1"/>
                </a:solidFill>
              </a:defRPr>
            </a:lvl1pPr>
            <a:lvl2pPr lvl="1" algn="ctr" rtl="0">
              <a:spcBef>
                <a:spcPts val="0"/>
              </a:spcBef>
              <a:spcAft>
                <a:spcPts val="0"/>
              </a:spcAft>
              <a:buSzPts val="2800"/>
              <a:buFont typeface="Teko"/>
              <a:buNone/>
              <a:defRPr b="1">
                <a:latin typeface="Teko"/>
                <a:ea typeface="Teko"/>
                <a:cs typeface="Teko"/>
                <a:sym typeface="Teko"/>
              </a:defRPr>
            </a:lvl2pPr>
            <a:lvl3pPr lvl="2" algn="ctr" rtl="0">
              <a:spcBef>
                <a:spcPts val="0"/>
              </a:spcBef>
              <a:spcAft>
                <a:spcPts val="0"/>
              </a:spcAft>
              <a:buSzPts val="2800"/>
              <a:buFont typeface="Teko"/>
              <a:buNone/>
              <a:defRPr b="1">
                <a:latin typeface="Teko"/>
                <a:ea typeface="Teko"/>
                <a:cs typeface="Teko"/>
                <a:sym typeface="Teko"/>
              </a:defRPr>
            </a:lvl3pPr>
            <a:lvl4pPr lvl="3" algn="ctr" rtl="0">
              <a:spcBef>
                <a:spcPts val="0"/>
              </a:spcBef>
              <a:spcAft>
                <a:spcPts val="0"/>
              </a:spcAft>
              <a:buSzPts val="2800"/>
              <a:buFont typeface="Teko"/>
              <a:buNone/>
              <a:defRPr b="1">
                <a:latin typeface="Teko"/>
                <a:ea typeface="Teko"/>
                <a:cs typeface="Teko"/>
                <a:sym typeface="Teko"/>
              </a:defRPr>
            </a:lvl4pPr>
            <a:lvl5pPr lvl="4" algn="ctr" rtl="0">
              <a:spcBef>
                <a:spcPts val="0"/>
              </a:spcBef>
              <a:spcAft>
                <a:spcPts val="0"/>
              </a:spcAft>
              <a:buSzPts val="2800"/>
              <a:buFont typeface="Teko"/>
              <a:buNone/>
              <a:defRPr b="1">
                <a:latin typeface="Teko"/>
                <a:ea typeface="Teko"/>
                <a:cs typeface="Teko"/>
                <a:sym typeface="Teko"/>
              </a:defRPr>
            </a:lvl5pPr>
            <a:lvl6pPr lvl="5" algn="ctr" rtl="0">
              <a:spcBef>
                <a:spcPts val="0"/>
              </a:spcBef>
              <a:spcAft>
                <a:spcPts val="0"/>
              </a:spcAft>
              <a:buSzPts val="2800"/>
              <a:buFont typeface="Teko"/>
              <a:buNone/>
              <a:defRPr b="1">
                <a:latin typeface="Teko"/>
                <a:ea typeface="Teko"/>
                <a:cs typeface="Teko"/>
                <a:sym typeface="Teko"/>
              </a:defRPr>
            </a:lvl6pPr>
            <a:lvl7pPr lvl="6" algn="ctr" rtl="0">
              <a:spcBef>
                <a:spcPts val="0"/>
              </a:spcBef>
              <a:spcAft>
                <a:spcPts val="0"/>
              </a:spcAft>
              <a:buSzPts val="2800"/>
              <a:buFont typeface="Teko"/>
              <a:buNone/>
              <a:defRPr b="1">
                <a:latin typeface="Teko"/>
                <a:ea typeface="Teko"/>
                <a:cs typeface="Teko"/>
                <a:sym typeface="Teko"/>
              </a:defRPr>
            </a:lvl7pPr>
            <a:lvl8pPr lvl="7" algn="ctr" rtl="0">
              <a:spcBef>
                <a:spcPts val="0"/>
              </a:spcBef>
              <a:spcAft>
                <a:spcPts val="0"/>
              </a:spcAft>
              <a:buSzPts val="2800"/>
              <a:buFont typeface="Teko"/>
              <a:buNone/>
              <a:defRPr b="1">
                <a:latin typeface="Teko"/>
                <a:ea typeface="Teko"/>
                <a:cs typeface="Teko"/>
                <a:sym typeface="Teko"/>
              </a:defRPr>
            </a:lvl8pPr>
            <a:lvl9pPr lvl="8" algn="ctr" rtl="0">
              <a:spcBef>
                <a:spcPts val="0"/>
              </a:spcBef>
              <a:spcAft>
                <a:spcPts val="0"/>
              </a:spcAft>
              <a:buSzPts val="2800"/>
              <a:buFont typeface="Teko"/>
              <a:buNone/>
              <a:defRPr b="1">
                <a:latin typeface="Teko"/>
                <a:ea typeface="Teko"/>
                <a:cs typeface="Teko"/>
                <a:sym typeface="Teko"/>
              </a:defRPr>
            </a:lvl9pPr>
          </a:lstStyle>
          <a:p>
            <a:endParaRPr/>
          </a:p>
        </p:txBody>
      </p:sp>
      <p:sp>
        <p:nvSpPr>
          <p:cNvPr id="561" name="Google Shape;561;p21"/>
          <p:cNvSpPr txBox="1">
            <a:spLocks noGrp="1"/>
          </p:cNvSpPr>
          <p:nvPr>
            <p:ph type="title" idx="6"/>
          </p:nvPr>
        </p:nvSpPr>
        <p:spPr>
          <a:xfrm>
            <a:off x="3446538" y="2880360"/>
            <a:ext cx="2286000" cy="485100"/>
          </a:xfrm>
          <a:prstGeom prst="rect">
            <a:avLst/>
          </a:prstGeom>
        </p:spPr>
        <p:txBody>
          <a:bodyPr spcFirstLastPara="1" wrap="square" lIns="0" tIns="0" rIns="0" bIns="0" anchor="b" anchorCtr="0">
            <a:noAutofit/>
          </a:bodyPr>
          <a:lstStyle>
            <a:lvl1pPr lvl="0" algn="ctr" rtl="0">
              <a:spcBef>
                <a:spcPts val="0"/>
              </a:spcBef>
              <a:spcAft>
                <a:spcPts val="0"/>
              </a:spcAft>
              <a:buClr>
                <a:schemeClr val="accent2"/>
              </a:buClr>
              <a:buSzPts val="1400"/>
              <a:buNone/>
              <a:defRPr sz="1800">
                <a:solidFill>
                  <a:schemeClr val="accent1"/>
                </a:solidFill>
              </a:defRPr>
            </a:lvl1pPr>
            <a:lvl2pPr lvl="1" algn="ctr" rtl="0">
              <a:spcBef>
                <a:spcPts val="0"/>
              </a:spcBef>
              <a:spcAft>
                <a:spcPts val="0"/>
              </a:spcAft>
              <a:buSzPts val="2800"/>
              <a:buFont typeface="Teko"/>
              <a:buNone/>
              <a:defRPr b="1">
                <a:latin typeface="Teko"/>
                <a:ea typeface="Teko"/>
                <a:cs typeface="Teko"/>
                <a:sym typeface="Teko"/>
              </a:defRPr>
            </a:lvl2pPr>
            <a:lvl3pPr lvl="2" algn="ctr" rtl="0">
              <a:spcBef>
                <a:spcPts val="0"/>
              </a:spcBef>
              <a:spcAft>
                <a:spcPts val="0"/>
              </a:spcAft>
              <a:buSzPts val="2800"/>
              <a:buFont typeface="Teko"/>
              <a:buNone/>
              <a:defRPr b="1">
                <a:latin typeface="Teko"/>
                <a:ea typeface="Teko"/>
                <a:cs typeface="Teko"/>
                <a:sym typeface="Teko"/>
              </a:defRPr>
            </a:lvl3pPr>
            <a:lvl4pPr lvl="3" algn="ctr" rtl="0">
              <a:spcBef>
                <a:spcPts val="0"/>
              </a:spcBef>
              <a:spcAft>
                <a:spcPts val="0"/>
              </a:spcAft>
              <a:buSzPts val="2800"/>
              <a:buFont typeface="Teko"/>
              <a:buNone/>
              <a:defRPr b="1">
                <a:latin typeface="Teko"/>
                <a:ea typeface="Teko"/>
                <a:cs typeface="Teko"/>
                <a:sym typeface="Teko"/>
              </a:defRPr>
            </a:lvl4pPr>
            <a:lvl5pPr lvl="4" algn="ctr" rtl="0">
              <a:spcBef>
                <a:spcPts val="0"/>
              </a:spcBef>
              <a:spcAft>
                <a:spcPts val="0"/>
              </a:spcAft>
              <a:buSzPts val="2800"/>
              <a:buFont typeface="Teko"/>
              <a:buNone/>
              <a:defRPr b="1">
                <a:latin typeface="Teko"/>
                <a:ea typeface="Teko"/>
                <a:cs typeface="Teko"/>
                <a:sym typeface="Teko"/>
              </a:defRPr>
            </a:lvl5pPr>
            <a:lvl6pPr lvl="5" algn="ctr" rtl="0">
              <a:spcBef>
                <a:spcPts val="0"/>
              </a:spcBef>
              <a:spcAft>
                <a:spcPts val="0"/>
              </a:spcAft>
              <a:buSzPts val="2800"/>
              <a:buFont typeface="Teko"/>
              <a:buNone/>
              <a:defRPr b="1">
                <a:latin typeface="Teko"/>
                <a:ea typeface="Teko"/>
                <a:cs typeface="Teko"/>
                <a:sym typeface="Teko"/>
              </a:defRPr>
            </a:lvl6pPr>
            <a:lvl7pPr lvl="6" algn="ctr" rtl="0">
              <a:spcBef>
                <a:spcPts val="0"/>
              </a:spcBef>
              <a:spcAft>
                <a:spcPts val="0"/>
              </a:spcAft>
              <a:buSzPts val="2800"/>
              <a:buFont typeface="Teko"/>
              <a:buNone/>
              <a:defRPr b="1">
                <a:latin typeface="Teko"/>
                <a:ea typeface="Teko"/>
                <a:cs typeface="Teko"/>
                <a:sym typeface="Teko"/>
              </a:defRPr>
            </a:lvl7pPr>
            <a:lvl8pPr lvl="7" algn="ctr" rtl="0">
              <a:spcBef>
                <a:spcPts val="0"/>
              </a:spcBef>
              <a:spcAft>
                <a:spcPts val="0"/>
              </a:spcAft>
              <a:buSzPts val="2800"/>
              <a:buFont typeface="Teko"/>
              <a:buNone/>
              <a:defRPr b="1">
                <a:latin typeface="Teko"/>
                <a:ea typeface="Teko"/>
                <a:cs typeface="Teko"/>
                <a:sym typeface="Teko"/>
              </a:defRPr>
            </a:lvl8pPr>
            <a:lvl9pPr lvl="8" algn="ctr" rtl="0">
              <a:spcBef>
                <a:spcPts val="0"/>
              </a:spcBef>
              <a:spcAft>
                <a:spcPts val="0"/>
              </a:spcAft>
              <a:buSzPts val="2800"/>
              <a:buFont typeface="Teko"/>
              <a:buNone/>
              <a:defRPr b="1">
                <a:latin typeface="Teko"/>
                <a:ea typeface="Teko"/>
                <a:cs typeface="Teko"/>
                <a:sym typeface="Teko"/>
              </a:defRPr>
            </a:lvl9pPr>
          </a:lstStyle>
          <a:p>
            <a:endParaRPr/>
          </a:p>
        </p:txBody>
      </p:sp>
      <p:sp>
        <p:nvSpPr>
          <p:cNvPr id="562" name="Google Shape;562;p21"/>
          <p:cNvSpPr txBox="1">
            <a:spLocks noGrp="1"/>
          </p:cNvSpPr>
          <p:nvPr>
            <p:ph type="title" idx="7"/>
          </p:nvPr>
        </p:nvSpPr>
        <p:spPr>
          <a:xfrm>
            <a:off x="6134119" y="2880360"/>
            <a:ext cx="2286000" cy="485100"/>
          </a:xfrm>
          <a:prstGeom prst="rect">
            <a:avLst/>
          </a:prstGeom>
        </p:spPr>
        <p:txBody>
          <a:bodyPr spcFirstLastPara="1" wrap="square" lIns="0" tIns="0" rIns="0" bIns="0" anchor="b" anchorCtr="0">
            <a:noAutofit/>
          </a:bodyPr>
          <a:lstStyle>
            <a:lvl1pPr lvl="0" algn="ctr" rtl="0">
              <a:spcBef>
                <a:spcPts val="0"/>
              </a:spcBef>
              <a:spcAft>
                <a:spcPts val="0"/>
              </a:spcAft>
              <a:buClr>
                <a:schemeClr val="accent2"/>
              </a:buClr>
              <a:buSzPts val="1400"/>
              <a:buNone/>
              <a:defRPr sz="1800">
                <a:solidFill>
                  <a:schemeClr val="accent1"/>
                </a:solidFill>
              </a:defRPr>
            </a:lvl1pPr>
            <a:lvl2pPr lvl="1" algn="ctr" rtl="0">
              <a:spcBef>
                <a:spcPts val="0"/>
              </a:spcBef>
              <a:spcAft>
                <a:spcPts val="0"/>
              </a:spcAft>
              <a:buSzPts val="2800"/>
              <a:buFont typeface="Teko"/>
              <a:buNone/>
              <a:defRPr b="1">
                <a:latin typeface="Teko"/>
                <a:ea typeface="Teko"/>
                <a:cs typeface="Teko"/>
                <a:sym typeface="Teko"/>
              </a:defRPr>
            </a:lvl2pPr>
            <a:lvl3pPr lvl="2" algn="ctr" rtl="0">
              <a:spcBef>
                <a:spcPts val="0"/>
              </a:spcBef>
              <a:spcAft>
                <a:spcPts val="0"/>
              </a:spcAft>
              <a:buSzPts val="2800"/>
              <a:buFont typeface="Teko"/>
              <a:buNone/>
              <a:defRPr b="1">
                <a:latin typeface="Teko"/>
                <a:ea typeface="Teko"/>
                <a:cs typeface="Teko"/>
                <a:sym typeface="Teko"/>
              </a:defRPr>
            </a:lvl3pPr>
            <a:lvl4pPr lvl="3" algn="ctr" rtl="0">
              <a:spcBef>
                <a:spcPts val="0"/>
              </a:spcBef>
              <a:spcAft>
                <a:spcPts val="0"/>
              </a:spcAft>
              <a:buSzPts val="2800"/>
              <a:buFont typeface="Teko"/>
              <a:buNone/>
              <a:defRPr b="1">
                <a:latin typeface="Teko"/>
                <a:ea typeface="Teko"/>
                <a:cs typeface="Teko"/>
                <a:sym typeface="Teko"/>
              </a:defRPr>
            </a:lvl4pPr>
            <a:lvl5pPr lvl="4" algn="ctr" rtl="0">
              <a:spcBef>
                <a:spcPts val="0"/>
              </a:spcBef>
              <a:spcAft>
                <a:spcPts val="0"/>
              </a:spcAft>
              <a:buSzPts val="2800"/>
              <a:buFont typeface="Teko"/>
              <a:buNone/>
              <a:defRPr b="1">
                <a:latin typeface="Teko"/>
                <a:ea typeface="Teko"/>
                <a:cs typeface="Teko"/>
                <a:sym typeface="Teko"/>
              </a:defRPr>
            </a:lvl5pPr>
            <a:lvl6pPr lvl="5" algn="ctr" rtl="0">
              <a:spcBef>
                <a:spcPts val="0"/>
              </a:spcBef>
              <a:spcAft>
                <a:spcPts val="0"/>
              </a:spcAft>
              <a:buSzPts val="2800"/>
              <a:buFont typeface="Teko"/>
              <a:buNone/>
              <a:defRPr b="1">
                <a:latin typeface="Teko"/>
                <a:ea typeface="Teko"/>
                <a:cs typeface="Teko"/>
                <a:sym typeface="Teko"/>
              </a:defRPr>
            </a:lvl6pPr>
            <a:lvl7pPr lvl="6" algn="ctr" rtl="0">
              <a:spcBef>
                <a:spcPts val="0"/>
              </a:spcBef>
              <a:spcAft>
                <a:spcPts val="0"/>
              </a:spcAft>
              <a:buSzPts val="2800"/>
              <a:buFont typeface="Teko"/>
              <a:buNone/>
              <a:defRPr b="1">
                <a:latin typeface="Teko"/>
                <a:ea typeface="Teko"/>
                <a:cs typeface="Teko"/>
                <a:sym typeface="Teko"/>
              </a:defRPr>
            </a:lvl7pPr>
            <a:lvl8pPr lvl="7" algn="ctr" rtl="0">
              <a:spcBef>
                <a:spcPts val="0"/>
              </a:spcBef>
              <a:spcAft>
                <a:spcPts val="0"/>
              </a:spcAft>
              <a:buSzPts val="2800"/>
              <a:buFont typeface="Teko"/>
              <a:buNone/>
              <a:defRPr b="1">
                <a:latin typeface="Teko"/>
                <a:ea typeface="Teko"/>
                <a:cs typeface="Teko"/>
                <a:sym typeface="Teko"/>
              </a:defRPr>
            </a:lvl8pPr>
            <a:lvl9pPr lvl="8" algn="ctr" rtl="0">
              <a:spcBef>
                <a:spcPts val="0"/>
              </a:spcBef>
              <a:spcAft>
                <a:spcPts val="0"/>
              </a:spcAft>
              <a:buSzPts val="2800"/>
              <a:buFont typeface="Teko"/>
              <a:buNone/>
              <a:defRPr b="1">
                <a:latin typeface="Teko"/>
                <a:ea typeface="Teko"/>
                <a:cs typeface="Teko"/>
                <a:sym typeface="Teko"/>
              </a:defRPr>
            </a:lvl9pPr>
          </a:lstStyle>
          <a:p>
            <a:endParaRPr/>
          </a:p>
        </p:txBody>
      </p:sp>
      <p:sp>
        <p:nvSpPr>
          <p:cNvPr id="563" name="Google Shape;563;p21"/>
          <p:cNvSpPr/>
          <p:nvPr/>
        </p:nvSpPr>
        <p:spPr>
          <a:xfrm rot="5400000" flipH="1">
            <a:off x="-261183" y="3718992"/>
            <a:ext cx="1721128" cy="1221710"/>
          </a:xfrm>
          <a:custGeom>
            <a:avLst/>
            <a:gdLst/>
            <a:ahLst/>
            <a:cxnLst/>
            <a:rect l="l" t="t" r="r" b="b"/>
            <a:pathLst>
              <a:path w="37361" h="26520" extrusionOk="0">
                <a:moveTo>
                  <a:pt x="0" y="0"/>
                </a:moveTo>
                <a:lnTo>
                  <a:pt x="33" y="26519"/>
                </a:lnTo>
                <a:lnTo>
                  <a:pt x="37360" y="26452"/>
                </a:lnTo>
                <a:cubicBezTo>
                  <a:pt x="32590" y="12609"/>
                  <a:pt x="17312" y="22216"/>
                  <a:pt x="11475" y="9240"/>
                </a:cubicBezTo>
                <a:cubicBezTo>
                  <a:pt x="8973" y="3736"/>
                  <a:pt x="4036" y="1201"/>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64" name="Google Shape;564;p21"/>
          <p:cNvSpPr/>
          <p:nvPr/>
        </p:nvSpPr>
        <p:spPr>
          <a:xfrm rot="5400000" flipH="1">
            <a:off x="-571590" y="3706692"/>
            <a:ext cx="2042310" cy="922087"/>
          </a:xfrm>
          <a:custGeom>
            <a:avLst/>
            <a:gdLst/>
            <a:ahLst/>
            <a:cxnLst/>
            <a:rect l="l" t="t" r="r" b="b"/>
            <a:pathLst>
              <a:path w="44333" h="20016" extrusionOk="0">
                <a:moveTo>
                  <a:pt x="44332" y="19948"/>
                </a:moveTo>
                <a:cubicBezTo>
                  <a:pt x="41697" y="15078"/>
                  <a:pt x="38194" y="9774"/>
                  <a:pt x="35025" y="9107"/>
                </a:cubicBezTo>
                <a:cubicBezTo>
                  <a:pt x="28988" y="7873"/>
                  <a:pt x="10441" y="13911"/>
                  <a:pt x="5838" y="4938"/>
                </a:cubicBezTo>
                <a:cubicBezTo>
                  <a:pt x="4470" y="2269"/>
                  <a:pt x="2335" y="835"/>
                  <a:pt x="0" y="1"/>
                </a:cubicBezTo>
                <a:lnTo>
                  <a:pt x="34" y="20015"/>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565" name="Google Shape;565;p21"/>
          <p:cNvGrpSpPr/>
          <p:nvPr/>
        </p:nvGrpSpPr>
        <p:grpSpPr>
          <a:xfrm rot="-7446064" flipH="1">
            <a:off x="-458568" y="4400909"/>
            <a:ext cx="1270577" cy="1476029"/>
            <a:chOff x="2641650" y="1052550"/>
            <a:chExt cx="778700" cy="930125"/>
          </a:xfrm>
        </p:grpSpPr>
        <p:sp>
          <p:nvSpPr>
            <p:cNvPr id="566" name="Google Shape;566;p21"/>
            <p:cNvSpPr/>
            <p:nvPr/>
          </p:nvSpPr>
          <p:spPr>
            <a:xfrm>
              <a:off x="2922825" y="1529950"/>
              <a:ext cx="86650" cy="84575"/>
            </a:xfrm>
            <a:custGeom>
              <a:avLst/>
              <a:gdLst/>
              <a:ahLst/>
              <a:cxnLst/>
              <a:rect l="l" t="t" r="r" b="b"/>
              <a:pathLst>
                <a:path w="3466" h="3383" extrusionOk="0">
                  <a:moveTo>
                    <a:pt x="1733" y="0"/>
                  </a:moveTo>
                  <a:cubicBezTo>
                    <a:pt x="1451" y="0"/>
                    <a:pt x="1170" y="76"/>
                    <a:pt x="912" y="183"/>
                  </a:cubicBezTo>
                  <a:cubicBezTo>
                    <a:pt x="274" y="456"/>
                    <a:pt x="0" y="1216"/>
                    <a:pt x="30" y="1855"/>
                  </a:cubicBezTo>
                  <a:cubicBezTo>
                    <a:pt x="137" y="2736"/>
                    <a:pt x="877" y="3382"/>
                    <a:pt x="1715" y="3382"/>
                  </a:cubicBezTo>
                  <a:cubicBezTo>
                    <a:pt x="1831" y="3382"/>
                    <a:pt x="1949" y="3370"/>
                    <a:pt x="2067" y="3344"/>
                  </a:cubicBezTo>
                  <a:cubicBezTo>
                    <a:pt x="2979" y="3101"/>
                    <a:pt x="3465" y="2189"/>
                    <a:pt x="3313" y="1338"/>
                  </a:cubicBezTo>
                  <a:cubicBezTo>
                    <a:pt x="3252" y="882"/>
                    <a:pt x="2918" y="517"/>
                    <a:pt x="2553" y="274"/>
                  </a:cubicBezTo>
                  <a:cubicBezTo>
                    <a:pt x="2295" y="76"/>
                    <a:pt x="2014" y="0"/>
                    <a:pt x="17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67" name="Google Shape;567;p21"/>
            <p:cNvSpPr/>
            <p:nvPr/>
          </p:nvSpPr>
          <p:spPr>
            <a:xfrm>
              <a:off x="3085075" y="1594825"/>
              <a:ext cx="89575" cy="63675"/>
            </a:xfrm>
            <a:custGeom>
              <a:avLst/>
              <a:gdLst/>
              <a:ahLst/>
              <a:cxnLst/>
              <a:rect l="l" t="t" r="r" b="b"/>
              <a:pathLst>
                <a:path w="3583" h="2547" extrusionOk="0">
                  <a:moveTo>
                    <a:pt x="1728" y="1"/>
                  </a:moveTo>
                  <a:cubicBezTo>
                    <a:pt x="1448" y="1"/>
                    <a:pt x="1158" y="105"/>
                    <a:pt x="896" y="354"/>
                  </a:cubicBezTo>
                  <a:cubicBezTo>
                    <a:pt x="1" y="1249"/>
                    <a:pt x="841" y="2546"/>
                    <a:pt x="1816" y="2546"/>
                  </a:cubicBezTo>
                  <a:cubicBezTo>
                    <a:pt x="2098" y="2546"/>
                    <a:pt x="2393" y="2437"/>
                    <a:pt x="2659" y="2178"/>
                  </a:cubicBezTo>
                  <a:cubicBezTo>
                    <a:pt x="3583" y="1301"/>
                    <a:pt x="2717" y="1"/>
                    <a:pt x="17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68" name="Google Shape;568;p21"/>
            <p:cNvSpPr/>
            <p:nvPr/>
          </p:nvSpPr>
          <p:spPr>
            <a:xfrm>
              <a:off x="2987175" y="1706400"/>
              <a:ext cx="80400" cy="56325"/>
            </a:xfrm>
            <a:custGeom>
              <a:avLst/>
              <a:gdLst/>
              <a:ahLst/>
              <a:cxnLst/>
              <a:rect l="l" t="t" r="r" b="b"/>
              <a:pathLst>
                <a:path w="3216" h="2253" extrusionOk="0">
                  <a:moveTo>
                    <a:pt x="1553" y="1"/>
                  </a:moveTo>
                  <a:cubicBezTo>
                    <a:pt x="1311" y="1"/>
                    <a:pt x="1059" y="89"/>
                    <a:pt x="830" y="298"/>
                  </a:cubicBezTo>
                  <a:cubicBezTo>
                    <a:pt x="0" y="1081"/>
                    <a:pt x="762" y="2253"/>
                    <a:pt x="1642" y="2253"/>
                  </a:cubicBezTo>
                  <a:cubicBezTo>
                    <a:pt x="1890" y="2253"/>
                    <a:pt x="2147" y="2160"/>
                    <a:pt x="2381" y="1940"/>
                  </a:cubicBezTo>
                  <a:cubicBezTo>
                    <a:pt x="3216" y="1176"/>
                    <a:pt x="2440" y="1"/>
                    <a:pt x="15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69" name="Google Shape;569;p21"/>
            <p:cNvSpPr/>
            <p:nvPr/>
          </p:nvSpPr>
          <p:spPr>
            <a:xfrm>
              <a:off x="2711500" y="1658375"/>
              <a:ext cx="79875" cy="67600"/>
            </a:xfrm>
            <a:custGeom>
              <a:avLst/>
              <a:gdLst/>
              <a:ahLst/>
              <a:cxnLst/>
              <a:rect l="l" t="t" r="r" b="b"/>
              <a:pathLst>
                <a:path w="3195" h="2704" extrusionOk="0">
                  <a:moveTo>
                    <a:pt x="1352" y="0"/>
                  </a:moveTo>
                  <a:cubicBezTo>
                    <a:pt x="1059" y="0"/>
                    <a:pt x="763" y="107"/>
                    <a:pt x="581" y="304"/>
                  </a:cubicBezTo>
                  <a:cubicBezTo>
                    <a:pt x="505" y="369"/>
                    <a:pt x="449" y="433"/>
                    <a:pt x="403" y="501"/>
                  </a:cubicBezTo>
                  <a:lnTo>
                    <a:pt x="403" y="501"/>
                  </a:lnTo>
                  <a:cubicBezTo>
                    <a:pt x="126" y="879"/>
                    <a:pt x="0" y="1470"/>
                    <a:pt x="277" y="1885"/>
                  </a:cubicBezTo>
                  <a:cubicBezTo>
                    <a:pt x="606" y="2415"/>
                    <a:pt x="1089" y="2703"/>
                    <a:pt x="1607" y="2703"/>
                  </a:cubicBezTo>
                  <a:cubicBezTo>
                    <a:pt x="1950" y="2703"/>
                    <a:pt x="2308" y="2577"/>
                    <a:pt x="2647" y="2310"/>
                  </a:cubicBezTo>
                  <a:cubicBezTo>
                    <a:pt x="3195" y="1885"/>
                    <a:pt x="3164" y="943"/>
                    <a:pt x="2708" y="517"/>
                  </a:cubicBezTo>
                  <a:cubicBezTo>
                    <a:pt x="2469" y="305"/>
                    <a:pt x="2184" y="168"/>
                    <a:pt x="1898" y="124"/>
                  </a:cubicBezTo>
                  <a:lnTo>
                    <a:pt x="1898" y="124"/>
                  </a:lnTo>
                  <a:cubicBezTo>
                    <a:pt x="1828" y="91"/>
                    <a:pt x="1754" y="66"/>
                    <a:pt x="1678" y="48"/>
                  </a:cubicBezTo>
                  <a:lnTo>
                    <a:pt x="1678" y="48"/>
                  </a:lnTo>
                  <a:cubicBezTo>
                    <a:pt x="1574" y="16"/>
                    <a:pt x="1463" y="0"/>
                    <a:pt x="13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70" name="Google Shape;570;p21"/>
            <p:cNvSpPr/>
            <p:nvPr/>
          </p:nvSpPr>
          <p:spPr>
            <a:xfrm>
              <a:off x="2812250" y="1404200"/>
              <a:ext cx="72650" cy="51550"/>
            </a:xfrm>
            <a:custGeom>
              <a:avLst/>
              <a:gdLst/>
              <a:ahLst/>
              <a:cxnLst/>
              <a:rect l="l" t="t" r="r" b="b"/>
              <a:pathLst>
                <a:path w="2906" h="2062" extrusionOk="0">
                  <a:moveTo>
                    <a:pt x="1443" y="0"/>
                  </a:moveTo>
                  <a:cubicBezTo>
                    <a:pt x="1218" y="0"/>
                    <a:pt x="986" y="85"/>
                    <a:pt x="776" y="289"/>
                  </a:cubicBezTo>
                  <a:cubicBezTo>
                    <a:pt x="0" y="993"/>
                    <a:pt x="696" y="2061"/>
                    <a:pt x="1486" y="2061"/>
                  </a:cubicBezTo>
                  <a:cubicBezTo>
                    <a:pt x="1719" y="2061"/>
                    <a:pt x="1960" y="1969"/>
                    <a:pt x="2174" y="1748"/>
                  </a:cubicBezTo>
                  <a:cubicBezTo>
                    <a:pt x="2906" y="1039"/>
                    <a:pt x="2225" y="0"/>
                    <a:pt x="14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71" name="Google Shape;571;p21"/>
            <p:cNvSpPr/>
            <p:nvPr/>
          </p:nvSpPr>
          <p:spPr>
            <a:xfrm>
              <a:off x="3030100" y="1453050"/>
              <a:ext cx="78900" cy="67150"/>
            </a:xfrm>
            <a:custGeom>
              <a:avLst/>
              <a:gdLst/>
              <a:ahLst/>
              <a:cxnLst/>
              <a:rect l="l" t="t" r="r" b="b"/>
              <a:pathLst>
                <a:path w="3156" h="2686" extrusionOk="0">
                  <a:moveTo>
                    <a:pt x="1914" y="0"/>
                  </a:moveTo>
                  <a:cubicBezTo>
                    <a:pt x="1668" y="0"/>
                    <a:pt x="1424" y="80"/>
                    <a:pt x="1241" y="250"/>
                  </a:cubicBezTo>
                  <a:cubicBezTo>
                    <a:pt x="815" y="706"/>
                    <a:pt x="299" y="1131"/>
                    <a:pt x="116" y="1739"/>
                  </a:cubicBezTo>
                  <a:cubicBezTo>
                    <a:pt x="1" y="2144"/>
                    <a:pt x="297" y="2686"/>
                    <a:pt x="719" y="2686"/>
                  </a:cubicBezTo>
                  <a:cubicBezTo>
                    <a:pt x="741" y="2686"/>
                    <a:pt x="763" y="2684"/>
                    <a:pt x="785" y="2681"/>
                  </a:cubicBezTo>
                  <a:cubicBezTo>
                    <a:pt x="1423" y="2620"/>
                    <a:pt x="1879" y="2286"/>
                    <a:pt x="2426" y="1921"/>
                  </a:cubicBezTo>
                  <a:cubicBezTo>
                    <a:pt x="2943" y="1587"/>
                    <a:pt x="3156" y="949"/>
                    <a:pt x="2761" y="402"/>
                  </a:cubicBezTo>
                  <a:cubicBezTo>
                    <a:pt x="2570" y="141"/>
                    <a:pt x="2241" y="0"/>
                    <a:pt x="19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72" name="Google Shape;572;p21"/>
            <p:cNvSpPr/>
            <p:nvPr/>
          </p:nvSpPr>
          <p:spPr>
            <a:xfrm>
              <a:off x="2854850" y="1711625"/>
              <a:ext cx="59625" cy="42450"/>
            </a:xfrm>
            <a:custGeom>
              <a:avLst/>
              <a:gdLst/>
              <a:ahLst/>
              <a:cxnLst/>
              <a:rect l="l" t="t" r="r" b="b"/>
              <a:pathLst>
                <a:path w="2385" h="1698" extrusionOk="0">
                  <a:moveTo>
                    <a:pt x="1152" y="1"/>
                  </a:moveTo>
                  <a:cubicBezTo>
                    <a:pt x="963" y="1"/>
                    <a:pt x="767" y="72"/>
                    <a:pt x="591" y="241"/>
                  </a:cubicBezTo>
                  <a:cubicBezTo>
                    <a:pt x="1" y="832"/>
                    <a:pt x="548" y="1698"/>
                    <a:pt x="1193" y="1698"/>
                  </a:cubicBezTo>
                  <a:cubicBezTo>
                    <a:pt x="1377" y="1698"/>
                    <a:pt x="1570" y="1626"/>
                    <a:pt x="1746" y="1457"/>
                  </a:cubicBezTo>
                  <a:cubicBezTo>
                    <a:pt x="2384" y="866"/>
                    <a:pt x="1810" y="1"/>
                    <a:pt x="11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73" name="Google Shape;573;p21"/>
            <p:cNvSpPr/>
            <p:nvPr/>
          </p:nvSpPr>
          <p:spPr>
            <a:xfrm>
              <a:off x="2664675" y="1516975"/>
              <a:ext cx="84725" cy="59250"/>
            </a:xfrm>
            <a:custGeom>
              <a:avLst/>
              <a:gdLst/>
              <a:ahLst/>
              <a:cxnLst/>
              <a:rect l="l" t="t" r="r" b="b"/>
              <a:pathLst>
                <a:path w="3389" h="2370" extrusionOk="0">
                  <a:moveTo>
                    <a:pt x="1680" y="0"/>
                  </a:moveTo>
                  <a:cubicBezTo>
                    <a:pt x="1418" y="0"/>
                    <a:pt x="1147" y="100"/>
                    <a:pt x="903" y="337"/>
                  </a:cubicBezTo>
                  <a:cubicBezTo>
                    <a:pt x="1" y="1121"/>
                    <a:pt x="825" y="2369"/>
                    <a:pt x="1750" y="2369"/>
                  </a:cubicBezTo>
                  <a:cubicBezTo>
                    <a:pt x="2009" y="2369"/>
                    <a:pt x="2275" y="2272"/>
                    <a:pt x="2514" y="2039"/>
                  </a:cubicBezTo>
                  <a:cubicBezTo>
                    <a:pt x="3388" y="1212"/>
                    <a:pt x="2592" y="0"/>
                    <a:pt x="16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74" name="Google Shape;574;p21"/>
            <p:cNvSpPr/>
            <p:nvPr/>
          </p:nvSpPr>
          <p:spPr>
            <a:xfrm>
              <a:off x="3084675" y="1927225"/>
              <a:ext cx="60050" cy="55450"/>
            </a:xfrm>
            <a:custGeom>
              <a:avLst/>
              <a:gdLst/>
              <a:ahLst/>
              <a:cxnLst/>
              <a:rect l="l" t="t" r="r" b="b"/>
              <a:pathLst>
                <a:path w="2402" h="2218" extrusionOk="0">
                  <a:moveTo>
                    <a:pt x="1008" y="1"/>
                  </a:moveTo>
                  <a:cubicBezTo>
                    <a:pt x="854" y="1"/>
                    <a:pt x="698" y="48"/>
                    <a:pt x="547" y="158"/>
                  </a:cubicBezTo>
                  <a:cubicBezTo>
                    <a:pt x="91" y="553"/>
                    <a:pt x="0" y="1161"/>
                    <a:pt x="395" y="1556"/>
                  </a:cubicBezTo>
                  <a:lnTo>
                    <a:pt x="821" y="1952"/>
                  </a:lnTo>
                  <a:cubicBezTo>
                    <a:pt x="993" y="2123"/>
                    <a:pt x="1213" y="2218"/>
                    <a:pt x="1433" y="2218"/>
                  </a:cubicBezTo>
                  <a:cubicBezTo>
                    <a:pt x="1601" y="2218"/>
                    <a:pt x="1770" y="2162"/>
                    <a:pt x="1915" y="2043"/>
                  </a:cubicBezTo>
                  <a:cubicBezTo>
                    <a:pt x="2219" y="1800"/>
                    <a:pt x="2402" y="1313"/>
                    <a:pt x="2158" y="979"/>
                  </a:cubicBezTo>
                  <a:cubicBezTo>
                    <a:pt x="2067" y="827"/>
                    <a:pt x="1946" y="675"/>
                    <a:pt x="1824" y="462"/>
                  </a:cubicBezTo>
                  <a:cubicBezTo>
                    <a:pt x="1620" y="197"/>
                    <a:pt x="1321" y="1"/>
                    <a:pt x="10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75" name="Google Shape;575;p21"/>
            <p:cNvSpPr/>
            <p:nvPr/>
          </p:nvSpPr>
          <p:spPr>
            <a:xfrm>
              <a:off x="3199500" y="1813800"/>
              <a:ext cx="53900" cy="37125"/>
            </a:xfrm>
            <a:custGeom>
              <a:avLst/>
              <a:gdLst/>
              <a:ahLst/>
              <a:cxnLst/>
              <a:rect l="l" t="t" r="r" b="b"/>
              <a:pathLst>
                <a:path w="2156" h="1485" extrusionOk="0">
                  <a:moveTo>
                    <a:pt x="1054" y="0"/>
                  </a:moveTo>
                  <a:cubicBezTo>
                    <a:pt x="893" y="0"/>
                    <a:pt x="726" y="59"/>
                    <a:pt x="575" y="197"/>
                  </a:cubicBezTo>
                  <a:cubicBezTo>
                    <a:pt x="0" y="699"/>
                    <a:pt x="519" y="1484"/>
                    <a:pt x="1121" y="1484"/>
                  </a:cubicBezTo>
                  <a:cubicBezTo>
                    <a:pt x="1284" y="1484"/>
                    <a:pt x="1453" y="1427"/>
                    <a:pt x="1608" y="1291"/>
                  </a:cubicBezTo>
                  <a:cubicBezTo>
                    <a:pt x="2156" y="767"/>
                    <a:pt x="1640" y="0"/>
                    <a:pt x="10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76" name="Google Shape;576;p21"/>
            <p:cNvSpPr/>
            <p:nvPr/>
          </p:nvSpPr>
          <p:spPr>
            <a:xfrm>
              <a:off x="2914100" y="1844850"/>
              <a:ext cx="69925" cy="49850"/>
            </a:xfrm>
            <a:custGeom>
              <a:avLst/>
              <a:gdLst/>
              <a:ahLst/>
              <a:cxnLst/>
              <a:rect l="l" t="t" r="r" b="b"/>
              <a:pathLst>
                <a:path w="2797" h="1994" extrusionOk="0">
                  <a:moveTo>
                    <a:pt x="1339" y="1"/>
                  </a:moveTo>
                  <a:cubicBezTo>
                    <a:pt x="1128" y="1"/>
                    <a:pt x="910" y="78"/>
                    <a:pt x="714" y="262"/>
                  </a:cubicBezTo>
                  <a:cubicBezTo>
                    <a:pt x="1" y="951"/>
                    <a:pt x="682" y="1994"/>
                    <a:pt x="1449" y="1994"/>
                  </a:cubicBezTo>
                  <a:cubicBezTo>
                    <a:pt x="1663" y="1994"/>
                    <a:pt x="1883" y="1913"/>
                    <a:pt x="2082" y="1721"/>
                  </a:cubicBezTo>
                  <a:cubicBezTo>
                    <a:pt x="2797" y="1029"/>
                    <a:pt x="2109" y="1"/>
                    <a:pt x="13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77" name="Google Shape;577;p21"/>
            <p:cNvSpPr/>
            <p:nvPr/>
          </p:nvSpPr>
          <p:spPr>
            <a:xfrm>
              <a:off x="2990125" y="1303025"/>
              <a:ext cx="76175" cy="54025"/>
            </a:xfrm>
            <a:custGeom>
              <a:avLst/>
              <a:gdLst/>
              <a:ahLst/>
              <a:cxnLst/>
              <a:rect l="l" t="t" r="r" b="b"/>
              <a:pathLst>
                <a:path w="3047" h="2161" extrusionOk="0">
                  <a:moveTo>
                    <a:pt x="1485" y="0"/>
                  </a:moveTo>
                  <a:cubicBezTo>
                    <a:pt x="1254" y="0"/>
                    <a:pt x="1016" y="87"/>
                    <a:pt x="804" y="293"/>
                  </a:cubicBezTo>
                  <a:cubicBezTo>
                    <a:pt x="1" y="1025"/>
                    <a:pt x="720" y="2161"/>
                    <a:pt x="1552" y="2161"/>
                  </a:cubicBezTo>
                  <a:cubicBezTo>
                    <a:pt x="1791" y="2161"/>
                    <a:pt x="2039" y="2067"/>
                    <a:pt x="2263" y="1843"/>
                  </a:cubicBezTo>
                  <a:cubicBezTo>
                    <a:pt x="3046" y="1107"/>
                    <a:pt x="2309" y="0"/>
                    <a:pt x="14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78" name="Google Shape;578;p21"/>
            <p:cNvSpPr/>
            <p:nvPr/>
          </p:nvSpPr>
          <p:spPr>
            <a:xfrm>
              <a:off x="3220200" y="1557425"/>
              <a:ext cx="86350" cy="60875"/>
            </a:xfrm>
            <a:custGeom>
              <a:avLst/>
              <a:gdLst/>
              <a:ahLst/>
              <a:cxnLst/>
              <a:rect l="l" t="t" r="r" b="b"/>
              <a:pathLst>
                <a:path w="3454" h="2435" extrusionOk="0">
                  <a:moveTo>
                    <a:pt x="1680" y="1"/>
                  </a:moveTo>
                  <a:cubicBezTo>
                    <a:pt x="1417" y="1"/>
                    <a:pt x="1146" y="98"/>
                    <a:pt x="902" y="330"/>
                  </a:cubicBezTo>
                  <a:cubicBezTo>
                    <a:pt x="0" y="1160"/>
                    <a:pt x="820" y="2434"/>
                    <a:pt x="1773" y="2434"/>
                  </a:cubicBezTo>
                  <a:cubicBezTo>
                    <a:pt x="2041" y="2434"/>
                    <a:pt x="2320" y="2333"/>
                    <a:pt x="2573" y="2093"/>
                  </a:cubicBezTo>
                  <a:cubicBezTo>
                    <a:pt x="3453" y="1261"/>
                    <a:pt x="2622" y="1"/>
                    <a:pt x="16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79" name="Google Shape;579;p21"/>
            <p:cNvSpPr/>
            <p:nvPr/>
          </p:nvSpPr>
          <p:spPr>
            <a:xfrm>
              <a:off x="2840750" y="1546550"/>
              <a:ext cx="42525" cy="30300"/>
            </a:xfrm>
            <a:custGeom>
              <a:avLst/>
              <a:gdLst/>
              <a:ahLst/>
              <a:cxnLst/>
              <a:rect l="l" t="t" r="r" b="b"/>
              <a:pathLst>
                <a:path w="1701" h="1212" extrusionOk="0">
                  <a:moveTo>
                    <a:pt x="813" y="0"/>
                  </a:moveTo>
                  <a:cubicBezTo>
                    <a:pt x="684" y="0"/>
                    <a:pt x="549" y="47"/>
                    <a:pt x="426" y="157"/>
                  </a:cubicBezTo>
                  <a:cubicBezTo>
                    <a:pt x="0" y="583"/>
                    <a:pt x="403" y="1211"/>
                    <a:pt x="860" y="1211"/>
                  </a:cubicBezTo>
                  <a:cubicBezTo>
                    <a:pt x="990" y="1211"/>
                    <a:pt x="1125" y="1160"/>
                    <a:pt x="1247" y="1039"/>
                  </a:cubicBezTo>
                  <a:cubicBezTo>
                    <a:pt x="1701" y="632"/>
                    <a:pt x="1290" y="0"/>
                    <a:pt x="8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80" name="Google Shape;580;p21"/>
            <p:cNvSpPr/>
            <p:nvPr/>
          </p:nvSpPr>
          <p:spPr>
            <a:xfrm>
              <a:off x="2641650" y="1300600"/>
              <a:ext cx="69175" cy="64875"/>
            </a:xfrm>
            <a:custGeom>
              <a:avLst/>
              <a:gdLst/>
              <a:ahLst/>
              <a:cxnLst/>
              <a:rect l="l" t="t" r="r" b="b"/>
              <a:pathLst>
                <a:path w="2767" h="2595" extrusionOk="0">
                  <a:moveTo>
                    <a:pt x="1065" y="0"/>
                  </a:moveTo>
                  <a:cubicBezTo>
                    <a:pt x="867" y="0"/>
                    <a:pt x="670" y="59"/>
                    <a:pt x="487" y="208"/>
                  </a:cubicBezTo>
                  <a:cubicBezTo>
                    <a:pt x="31" y="542"/>
                    <a:pt x="1" y="1150"/>
                    <a:pt x="183" y="1636"/>
                  </a:cubicBezTo>
                  <a:cubicBezTo>
                    <a:pt x="393" y="2202"/>
                    <a:pt x="848" y="2594"/>
                    <a:pt x="1349" y="2594"/>
                  </a:cubicBezTo>
                  <a:cubicBezTo>
                    <a:pt x="1575" y="2594"/>
                    <a:pt x="1811" y="2515"/>
                    <a:pt x="2037" y="2335"/>
                  </a:cubicBezTo>
                  <a:cubicBezTo>
                    <a:pt x="2767" y="1849"/>
                    <a:pt x="2736" y="785"/>
                    <a:pt x="2007" y="329"/>
                  </a:cubicBezTo>
                  <a:cubicBezTo>
                    <a:pt x="1723" y="159"/>
                    <a:pt x="1392" y="0"/>
                    <a:pt x="10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81" name="Google Shape;581;p21"/>
            <p:cNvSpPr/>
            <p:nvPr/>
          </p:nvSpPr>
          <p:spPr>
            <a:xfrm>
              <a:off x="2824675" y="1103425"/>
              <a:ext cx="80925" cy="56350"/>
            </a:xfrm>
            <a:custGeom>
              <a:avLst/>
              <a:gdLst/>
              <a:ahLst/>
              <a:cxnLst/>
              <a:rect l="l" t="t" r="r" b="b"/>
              <a:pathLst>
                <a:path w="3237" h="2254" extrusionOk="0">
                  <a:moveTo>
                    <a:pt x="1569" y="0"/>
                  </a:moveTo>
                  <a:cubicBezTo>
                    <a:pt x="1319" y="0"/>
                    <a:pt x="1060" y="93"/>
                    <a:pt x="826" y="313"/>
                  </a:cubicBezTo>
                  <a:cubicBezTo>
                    <a:pt x="0" y="1091"/>
                    <a:pt x="766" y="2254"/>
                    <a:pt x="1648" y="2254"/>
                  </a:cubicBezTo>
                  <a:cubicBezTo>
                    <a:pt x="1903" y="2254"/>
                    <a:pt x="2168" y="2156"/>
                    <a:pt x="2406" y="1924"/>
                  </a:cubicBezTo>
                  <a:cubicBezTo>
                    <a:pt x="3236" y="1166"/>
                    <a:pt x="2457" y="0"/>
                    <a:pt x="15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82" name="Google Shape;582;p21"/>
            <p:cNvSpPr/>
            <p:nvPr/>
          </p:nvSpPr>
          <p:spPr>
            <a:xfrm>
              <a:off x="2806825" y="1305425"/>
              <a:ext cx="53125" cy="37600"/>
            </a:xfrm>
            <a:custGeom>
              <a:avLst/>
              <a:gdLst/>
              <a:ahLst/>
              <a:cxnLst/>
              <a:rect l="l" t="t" r="r" b="b"/>
              <a:pathLst>
                <a:path w="2125" h="1504" extrusionOk="0">
                  <a:moveTo>
                    <a:pt x="1031" y="1"/>
                  </a:moveTo>
                  <a:cubicBezTo>
                    <a:pt x="873" y="1"/>
                    <a:pt x="712" y="59"/>
                    <a:pt x="567" y="197"/>
                  </a:cubicBezTo>
                  <a:cubicBezTo>
                    <a:pt x="0" y="740"/>
                    <a:pt x="498" y="1503"/>
                    <a:pt x="1090" y="1503"/>
                  </a:cubicBezTo>
                  <a:cubicBezTo>
                    <a:pt x="1260" y="1503"/>
                    <a:pt x="1438" y="1441"/>
                    <a:pt x="1600" y="1291"/>
                  </a:cubicBezTo>
                  <a:cubicBezTo>
                    <a:pt x="2124" y="767"/>
                    <a:pt x="1603" y="1"/>
                    <a:pt x="10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83" name="Google Shape;583;p21"/>
            <p:cNvSpPr/>
            <p:nvPr/>
          </p:nvSpPr>
          <p:spPr>
            <a:xfrm>
              <a:off x="3298875" y="1915225"/>
              <a:ext cx="92900" cy="65575"/>
            </a:xfrm>
            <a:custGeom>
              <a:avLst/>
              <a:gdLst/>
              <a:ahLst/>
              <a:cxnLst/>
              <a:rect l="l" t="t" r="r" b="b"/>
              <a:pathLst>
                <a:path w="3716" h="2623" extrusionOk="0">
                  <a:moveTo>
                    <a:pt x="1818" y="0"/>
                  </a:moveTo>
                  <a:cubicBezTo>
                    <a:pt x="1527" y="0"/>
                    <a:pt x="1223" y="108"/>
                    <a:pt x="946" y="365"/>
                  </a:cubicBezTo>
                  <a:cubicBezTo>
                    <a:pt x="0" y="1264"/>
                    <a:pt x="895" y="2623"/>
                    <a:pt x="1911" y="2623"/>
                  </a:cubicBezTo>
                  <a:cubicBezTo>
                    <a:pt x="2201" y="2623"/>
                    <a:pt x="2500" y="2512"/>
                    <a:pt x="2770" y="2249"/>
                  </a:cubicBezTo>
                  <a:cubicBezTo>
                    <a:pt x="3716" y="1327"/>
                    <a:pt x="2840" y="0"/>
                    <a:pt x="18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84" name="Google Shape;584;p21"/>
            <p:cNvSpPr/>
            <p:nvPr/>
          </p:nvSpPr>
          <p:spPr>
            <a:xfrm>
              <a:off x="3352825" y="1772100"/>
              <a:ext cx="67525" cy="47275"/>
            </a:xfrm>
            <a:custGeom>
              <a:avLst/>
              <a:gdLst/>
              <a:ahLst/>
              <a:cxnLst/>
              <a:rect l="l" t="t" r="r" b="b"/>
              <a:pathLst>
                <a:path w="2701" h="1891" extrusionOk="0">
                  <a:moveTo>
                    <a:pt x="1325" y="1"/>
                  </a:moveTo>
                  <a:cubicBezTo>
                    <a:pt x="1124" y="1"/>
                    <a:pt x="918" y="76"/>
                    <a:pt x="733" y="254"/>
                  </a:cubicBezTo>
                  <a:cubicBezTo>
                    <a:pt x="1" y="916"/>
                    <a:pt x="628" y="1890"/>
                    <a:pt x="1373" y="1890"/>
                  </a:cubicBezTo>
                  <a:cubicBezTo>
                    <a:pt x="1585" y="1890"/>
                    <a:pt x="1807" y="1811"/>
                    <a:pt x="2010" y="1622"/>
                  </a:cubicBezTo>
                  <a:cubicBezTo>
                    <a:pt x="2700" y="979"/>
                    <a:pt x="2049" y="1"/>
                    <a:pt x="132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85" name="Google Shape;585;p21"/>
            <p:cNvSpPr/>
            <p:nvPr/>
          </p:nvSpPr>
          <p:spPr>
            <a:xfrm>
              <a:off x="3105175" y="1300600"/>
              <a:ext cx="81450" cy="56650"/>
            </a:xfrm>
            <a:custGeom>
              <a:avLst/>
              <a:gdLst/>
              <a:ahLst/>
              <a:cxnLst/>
              <a:rect l="l" t="t" r="r" b="b"/>
              <a:pathLst>
                <a:path w="3258" h="2266" extrusionOk="0">
                  <a:moveTo>
                    <a:pt x="1610" y="0"/>
                  </a:moveTo>
                  <a:cubicBezTo>
                    <a:pt x="1355" y="0"/>
                    <a:pt x="1091" y="97"/>
                    <a:pt x="852" y="329"/>
                  </a:cubicBezTo>
                  <a:cubicBezTo>
                    <a:pt x="1" y="1086"/>
                    <a:pt x="768" y="2266"/>
                    <a:pt x="1666" y="2266"/>
                  </a:cubicBezTo>
                  <a:cubicBezTo>
                    <a:pt x="1923" y="2266"/>
                    <a:pt x="2190" y="2170"/>
                    <a:pt x="2433" y="1940"/>
                  </a:cubicBezTo>
                  <a:cubicBezTo>
                    <a:pt x="3258" y="1162"/>
                    <a:pt x="2492" y="0"/>
                    <a:pt x="16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86" name="Google Shape;586;p21"/>
            <p:cNvSpPr/>
            <p:nvPr/>
          </p:nvSpPr>
          <p:spPr>
            <a:xfrm>
              <a:off x="2950725" y="1052550"/>
              <a:ext cx="73825" cy="52075"/>
            </a:xfrm>
            <a:custGeom>
              <a:avLst/>
              <a:gdLst/>
              <a:ahLst/>
              <a:cxnLst/>
              <a:rect l="l" t="t" r="r" b="b"/>
              <a:pathLst>
                <a:path w="2953" h="2083" extrusionOk="0">
                  <a:moveTo>
                    <a:pt x="1410" y="0"/>
                  </a:moveTo>
                  <a:cubicBezTo>
                    <a:pt x="1183" y="0"/>
                    <a:pt x="949" y="84"/>
                    <a:pt x="738" y="282"/>
                  </a:cubicBezTo>
                  <a:cubicBezTo>
                    <a:pt x="0" y="996"/>
                    <a:pt x="716" y="2083"/>
                    <a:pt x="1514" y="2083"/>
                  </a:cubicBezTo>
                  <a:cubicBezTo>
                    <a:pt x="1735" y="2083"/>
                    <a:pt x="1962" y="1999"/>
                    <a:pt x="2167" y="1801"/>
                  </a:cubicBezTo>
                  <a:cubicBezTo>
                    <a:pt x="2952" y="1087"/>
                    <a:pt x="2228" y="0"/>
                    <a:pt x="14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87" name="Google Shape;587;p21"/>
          <p:cNvSpPr/>
          <p:nvPr/>
        </p:nvSpPr>
        <p:spPr>
          <a:xfrm rot="-5400000" flipH="1">
            <a:off x="7761862" y="125662"/>
            <a:ext cx="1721128" cy="1221710"/>
          </a:xfrm>
          <a:custGeom>
            <a:avLst/>
            <a:gdLst/>
            <a:ahLst/>
            <a:cxnLst/>
            <a:rect l="l" t="t" r="r" b="b"/>
            <a:pathLst>
              <a:path w="37361" h="26520" extrusionOk="0">
                <a:moveTo>
                  <a:pt x="0" y="0"/>
                </a:moveTo>
                <a:lnTo>
                  <a:pt x="33" y="26519"/>
                </a:lnTo>
                <a:lnTo>
                  <a:pt x="37360" y="26452"/>
                </a:lnTo>
                <a:cubicBezTo>
                  <a:pt x="32590" y="12609"/>
                  <a:pt x="17312" y="22216"/>
                  <a:pt x="11475" y="9240"/>
                </a:cubicBezTo>
                <a:cubicBezTo>
                  <a:pt x="8973" y="3736"/>
                  <a:pt x="4036" y="1201"/>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88" name="Google Shape;588;p21"/>
          <p:cNvSpPr/>
          <p:nvPr/>
        </p:nvSpPr>
        <p:spPr>
          <a:xfrm rot="-5400000" flipH="1">
            <a:off x="7751086" y="437585"/>
            <a:ext cx="2042310" cy="922087"/>
          </a:xfrm>
          <a:custGeom>
            <a:avLst/>
            <a:gdLst/>
            <a:ahLst/>
            <a:cxnLst/>
            <a:rect l="l" t="t" r="r" b="b"/>
            <a:pathLst>
              <a:path w="44333" h="20016" extrusionOk="0">
                <a:moveTo>
                  <a:pt x="44332" y="19948"/>
                </a:moveTo>
                <a:cubicBezTo>
                  <a:pt x="41697" y="15078"/>
                  <a:pt x="38194" y="9774"/>
                  <a:pt x="35025" y="9107"/>
                </a:cubicBezTo>
                <a:cubicBezTo>
                  <a:pt x="28988" y="7873"/>
                  <a:pt x="10441" y="13911"/>
                  <a:pt x="5838" y="4938"/>
                </a:cubicBezTo>
                <a:cubicBezTo>
                  <a:pt x="4470" y="2269"/>
                  <a:pt x="2335" y="835"/>
                  <a:pt x="0" y="1"/>
                </a:cubicBezTo>
                <a:lnTo>
                  <a:pt x="34" y="20015"/>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589" name="Google Shape;589;p21"/>
          <p:cNvGrpSpPr/>
          <p:nvPr/>
        </p:nvGrpSpPr>
        <p:grpSpPr>
          <a:xfrm rot="-3625297">
            <a:off x="8572297" y="-448921"/>
            <a:ext cx="1143407" cy="1365753"/>
            <a:chOff x="2641650" y="1052550"/>
            <a:chExt cx="778700" cy="930125"/>
          </a:xfrm>
        </p:grpSpPr>
        <p:sp>
          <p:nvSpPr>
            <p:cNvPr id="590" name="Google Shape;590;p21"/>
            <p:cNvSpPr/>
            <p:nvPr/>
          </p:nvSpPr>
          <p:spPr>
            <a:xfrm>
              <a:off x="2922825" y="1529950"/>
              <a:ext cx="86650" cy="84575"/>
            </a:xfrm>
            <a:custGeom>
              <a:avLst/>
              <a:gdLst/>
              <a:ahLst/>
              <a:cxnLst/>
              <a:rect l="l" t="t" r="r" b="b"/>
              <a:pathLst>
                <a:path w="3466" h="3383" extrusionOk="0">
                  <a:moveTo>
                    <a:pt x="1733" y="0"/>
                  </a:moveTo>
                  <a:cubicBezTo>
                    <a:pt x="1451" y="0"/>
                    <a:pt x="1170" y="76"/>
                    <a:pt x="912" y="183"/>
                  </a:cubicBezTo>
                  <a:cubicBezTo>
                    <a:pt x="274" y="456"/>
                    <a:pt x="0" y="1216"/>
                    <a:pt x="30" y="1855"/>
                  </a:cubicBezTo>
                  <a:cubicBezTo>
                    <a:pt x="137" y="2736"/>
                    <a:pt x="877" y="3382"/>
                    <a:pt x="1715" y="3382"/>
                  </a:cubicBezTo>
                  <a:cubicBezTo>
                    <a:pt x="1831" y="3382"/>
                    <a:pt x="1949" y="3370"/>
                    <a:pt x="2067" y="3344"/>
                  </a:cubicBezTo>
                  <a:cubicBezTo>
                    <a:pt x="2979" y="3101"/>
                    <a:pt x="3465" y="2189"/>
                    <a:pt x="3313" y="1338"/>
                  </a:cubicBezTo>
                  <a:cubicBezTo>
                    <a:pt x="3252" y="882"/>
                    <a:pt x="2918" y="517"/>
                    <a:pt x="2553" y="274"/>
                  </a:cubicBezTo>
                  <a:cubicBezTo>
                    <a:pt x="2295" y="76"/>
                    <a:pt x="2014" y="0"/>
                    <a:pt x="17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91" name="Google Shape;591;p21"/>
            <p:cNvSpPr/>
            <p:nvPr/>
          </p:nvSpPr>
          <p:spPr>
            <a:xfrm>
              <a:off x="3085075" y="1594825"/>
              <a:ext cx="89575" cy="63675"/>
            </a:xfrm>
            <a:custGeom>
              <a:avLst/>
              <a:gdLst/>
              <a:ahLst/>
              <a:cxnLst/>
              <a:rect l="l" t="t" r="r" b="b"/>
              <a:pathLst>
                <a:path w="3583" h="2547" extrusionOk="0">
                  <a:moveTo>
                    <a:pt x="1728" y="1"/>
                  </a:moveTo>
                  <a:cubicBezTo>
                    <a:pt x="1448" y="1"/>
                    <a:pt x="1158" y="105"/>
                    <a:pt x="896" y="354"/>
                  </a:cubicBezTo>
                  <a:cubicBezTo>
                    <a:pt x="1" y="1249"/>
                    <a:pt x="841" y="2546"/>
                    <a:pt x="1816" y="2546"/>
                  </a:cubicBezTo>
                  <a:cubicBezTo>
                    <a:pt x="2098" y="2546"/>
                    <a:pt x="2393" y="2437"/>
                    <a:pt x="2659" y="2178"/>
                  </a:cubicBezTo>
                  <a:cubicBezTo>
                    <a:pt x="3583" y="1301"/>
                    <a:pt x="2717" y="1"/>
                    <a:pt x="17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92" name="Google Shape;592;p21"/>
            <p:cNvSpPr/>
            <p:nvPr/>
          </p:nvSpPr>
          <p:spPr>
            <a:xfrm>
              <a:off x="2987175" y="1706400"/>
              <a:ext cx="80400" cy="56325"/>
            </a:xfrm>
            <a:custGeom>
              <a:avLst/>
              <a:gdLst/>
              <a:ahLst/>
              <a:cxnLst/>
              <a:rect l="l" t="t" r="r" b="b"/>
              <a:pathLst>
                <a:path w="3216" h="2253" extrusionOk="0">
                  <a:moveTo>
                    <a:pt x="1553" y="1"/>
                  </a:moveTo>
                  <a:cubicBezTo>
                    <a:pt x="1311" y="1"/>
                    <a:pt x="1059" y="89"/>
                    <a:pt x="830" y="298"/>
                  </a:cubicBezTo>
                  <a:cubicBezTo>
                    <a:pt x="0" y="1081"/>
                    <a:pt x="762" y="2253"/>
                    <a:pt x="1642" y="2253"/>
                  </a:cubicBezTo>
                  <a:cubicBezTo>
                    <a:pt x="1890" y="2253"/>
                    <a:pt x="2147" y="2160"/>
                    <a:pt x="2381" y="1940"/>
                  </a:cubicBezTo>
                  <a:cubicBezTo>
                    <a:pt x="3216" y="1176"/>
                    <a:pt x="2440" y="1"/>
                    <a:pt x="15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93" name="Google Shape;593;p21"/>
            <p:cNvSpPr/>
            <p:nvPr/>
          </p:nvSpPr>
          <p:spPr>
            <a:xfrm>
              <a:off x="2711500" y="1658375"/>
              <a:ext cx="79875" cy="67600"/>
            </a:xfrm>
            <a:custGeom>
              <a:avLst/>
              <a:gdLst/>
              <a:ahLst/>
              <a:cxnLst/>
              <a:rect l="l" t="t" r="r" b="b"/>
              <a:pathLst>
                <a:path w="3195" h="2704" extrusionOk="0">
                  <a:moveTo>
                    <a:pt x="1352" y="0"/>
                  </a:moveTo>
                  <a:cubicBezTo>
                    <a:pt x="1059" y="0"/>
                    <a:pt x="763" y="107"/>
                    <a:pt x="581" y="304"/>
                  </a:cubicBezTo>
                  <a:cubicBezTo>
                    <a:pt x="505" y="369"/>
                    <a:pt x="449" y="433"/>
                    <a:pt x="403" y="501"/>
                  </a:cubicBezTo>
                  <a:lnTo>
                    <a:pt x="403" y="501"/>
                  </a:lnTo>
                  <a:cubicBezTo>
                    <a:pt x="126" y="879"/>
                    <a:pt x="0" y="1470"/>
                    <a:pt x="277" y="1885"/>
                  </a:cubicBezTo>
                  <a:cubicBezTo>
                    <a:pt x="606" y="2415"/>
                    <a:pt x="1089" y="2703"/>
                    <a:pt x="1607" y="2703"/>
                  </a:cubicBezTo>
                  <a:cubicBezTo>
                    <a:pt x="1950" y="2703"/>
                    <a:pt x="2308" y="2577"/>
                    <a:pt x="2647" y="2310"/>
                  </a:cubicBezTo>
                  <a:cubicBezTo>
                    <a:pt x="3195" y="1885"/>
                    <a:pt x="3164" y="943"/>
                    <a:pt x="2708" y="517"/>
                  </a:cubicBezTo>
                  <a:cubicBezTo>
                    <a:pt x="2469" y="305"/>
                    <a:pt x="2184" y="168"/>
                    <a:pt x="1898" y="124"/>
                  </a:cubicBezTo>
                  <a:lnTo>
                    <a:pt x="1898" y="124"/>
                  </a:lnTo>
                  <a:cubicBezTo>
                    <a:pt x="1828" y="91"/>
                    <a:pt x="1754" y="66"/>
                    <a:pt x="1678" y="48"/>
                  </a:cubicBezTo>
                  <a:lnTo>
                    <a:pt x="1678" y="48"/>
                  </a:lnTo>
                  <a:cubicBezTo>
                    <a:pt x="1574" y="16"/>
                    <a:pt x="1463" y="0"/>
                    <a:pt x="13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94" name="Google Shape;594;p21"/>
            <p:cNvSpPr/>
            <p:nvPr/>
          </p:nvSpPr>
          <p:spPr>
            <a:xfrm>
              <a:off x="2812250" y="1404200"/>
              <a:ext cx="72650" cy="51550"/>
            </a:xfrm>
            <a:custGeom>
              <a:avLst/>
              <a:gdLst/>
              <a:ahLst/>
              <a:cxnLst/>
              <a:rect l="l" t="t" r="r" b="b"/>
              <a:pathLst>
                <a:path w="2906" h="2062" extrusionOk="0">
                  <a:moveTo>
                    <a:pt x="1443" y="0"/>
                  </a:moveTo>
                  <a:cubicBezTo>
                    <a:pt x="1218" y="0"/>
                    <a:pt x="986" y="85"/>
                    <a:pt x="776" y="289"/>
                  </a:cubicBezTo>
                  <a:cubicBezTo>
                    <a:pt x="0" y="993"/>
                    <a:pt x="696" y="2061"/>
                    <a:pt x="1486" y="2061"/>
                  </a:cubicBezTo>
                  <a:cubicBezTo>
                    <a:pt x="1719" y="2061"/>
                    <a:pt x="1960" y="1969"/>
                    <a:pt x="2174" y="1748"/>
                  </a:cubicBezTo>
                  <a:cubicBezTo>
                    <a:pt x="2906" y="1039"/>
                    <a:pt x="2225" y="0"/>
                    <a:pt x="14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95" name="Google Shape;595;p21"/>
            <p:cNvSpPr/>
            <p:nvPr/>
          </p:nvSpPr>
          <p:spPr>
            <a:xfrm>
              <a:off x="3030100" y="1453050"/>
              <a:ext cx="78900" cy="67150"/>
            </a:xfrm>
            <a:custGeom>
              <a:avLst/>
              <a:gdLst/>
              <a:ahLst/>
              <a:cxnLst/>
              <a:rect l="l" t="t" r="r" b="b"/>
              <a:pathLst>
                <a:path w="3156" h="2686" extrusionOk="0">
                  <a:moveTo>
                    <a:pt x="1914" y="0"/>
                  </a:moveTo>
                  <a:cubicBezTo>
                    <a:pt x="1668" y="0"/>
                    <a:pt x="1424" y="80"/>
                    <a:pt x="1241" y="250"/>
                  </a:cubicBezTo>
                  <a:cubicBezTo>
                    <a:pt x="815" y="706"/>
                    <a:pt x="299" y="1131"/>
                    <a:pt x="116" y="1739"/>
                  </a:cubicBezTo>
                  <a:cubicBezTo>
                    <a:pt x="1" y="2144"/>
                    <a:pt x="297" y="2686"/>
                    <a:pt x="719" y="2686"/>
                  </a:cubicBezTo>
                  <a:cubicBezTo>
                    <a:pt x="741" y="2686"/>
                    <a:pt x="763" y="2684"/>
                    <a:pt x="785" y="2681"/>
                  </a:cubicBezTo>
                  <a:cubicBezTo>
                    <a:pt x="1423" y="2620"/>
                    <a:pt x="1879" y="2286"/>
                    <a:pt x="2426" y="1921"/>
                  </a:cubicBezTo>
                  <a:cubicBezTo>
                    <a:pt x="2943" y="1587"/>
                    <a:pt x="3156" y="949"/>
                    <a:pt x="2761" y="402"/>
                  </a:cubicBezTo>
                  <a:cubicBezTo>
                    <a:pt x="2570" y="141"/>
                    <a:pt x="2241" y="0"/>
                    <a:pt x="19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96" name="Google Shape;596;p21"/>
            <p:cNvSpPr/>
            <p:nvPr/>
          </p:nvSpPr>
          <p:spPr>
            <a:xfrm>
              <a:off x="2854850" y="1711625"/>
              <a:ext cx="59625" cy="42450"/>
            </a:xfrm>
            <a:custGeom>
              <a:avLst/>
              <a:gdLst/>
              <a:ahLst/>
              <a:cxnLst/>
              <a:rect l="l" t="t" r="r" b="b"/>
              <a:pathLst>
                <a:path w="2385" h="1698" extrusionOk="0">
                  <a:moveTo>
                    <a:pt x="1152" y="1"/>
                  </a:moveTo>
                  <a:cubicBezTo>
                    <a:pt x="963" y="1"/>
                    <a:pt x="767" y="72"/>
                    <a:pt x="591" y="241"/>
                  </a:cubicBezTo>
                  <a:cubicBezTo>
                    <a:pt x="1" y="832"/>
                    <a:pt x="548" y="1698"/>
                    <a:pt x="1193" y="1698"/>
                  </a:cubicBezTo>
                  <a:cubicBezTo>
                    <a:pt x="1377" y="1698"/>
                    <a:pt x="1570" y="1626"/>
                    <a:pt x="1746" y="1457"/>
                  </a:cubicBezTo>
                  <a:cubicBezTo>
                    <a:pt x="2384" y="866"/>
                    <a:pt x="1810" y="1"/>
                    <a:pt x="11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97" name="Google Shape;597;p21"/>
            <p:cNvSpPr/>
            <p:nvPr/>
          </p:nvSpPr>
          <p:spPr>
            <a:xfrm>
              <a:off x="2664675" y="1516975"/>
              <a:ext cx="84725" cy="59250"/>
            </a:xfrm>
            <a:custGeom>
              <a:avLst/>
              <a:gdLst/>
              <a:ahLst/>
              <a:cxnLst/>
              <a:rect l="l" t="t" r="r" b="b"/>
              <a:pathLst>
                <a:path w="3389" h="2370" extrusionOk="0">
                  <a:moveTo>
                    <a:pt x="1680" y="0"/>
                  </a:moveTo>
                  <a:cubicBezTo>
                    <a:pt x="1418" y="0"/>
                    <a:pt x="1147" y="100"/>
                    <a:pt x="903" y="337"/>
                  </a:cubicBezTo>
                  <a:cubicBezTo>
                    <a:pt x="1" y="1121"/>
                    <a:pt x="825" y="2369"/>
                    <a:pt x="1750" y="2369"/>
                  </a:cubicBezTo>
                  <a:cubicBezTo>
                    <a:pt x="2009" y="2369"/>
                    <a:pt x="2275" y="2272"/>
                    <a:pt x="2514" y="2039"/>
                  </a:cubicBezTo>
                  <a:cubicBezTo>
                    <a:pt x="3388" y="1212"/>
                    <a:pt x="2592" y="0"/>
                    <a:pt x="16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98" name="Google Shape;598;p21"/>
            <p:cNvSpPr/>
            <p:nvPr/>
          </p:nvSpPr>
          <p:spPr>
            <a:xfrm>
              <a:off x="3084675" y="1927225"/>
              <a:ext cx="60050" cy="55450"/>
            </a:xfrm>
            <a:custGeom>
              <a:avLst/>
              <a:gdLst/>
              <a:ahLst/>
              <a:cxnLst/>
              <a:rect l="l" t="t" r="r" b="b"/>
              <a:pathLst>
                <a:path w="2402" h="2218" extrusionOk="0">
                  <a:moveTo>
                    <a:pt x="1008" y="1"/>
                  </a:moveTo>
                  <a:cubicBezTo>
                    <a:pt x="854" y="1"/>
                    <a:pt x="698" y="48"/>
                    <a:pt x="547" y="158"/>
                  </a:cubicBezTo>
                  <a:cubicBezTo>
                    <a:pt x="91" y="553"/>
                    <a:pt x="0" y="1161"/>
                    <a:pt x="395" y="1556"/>
                  </a:cubicBezTo>
                  <a:lnTo>
                    <a:pt x="821" y="1952"/>
                  </a:lnTo>
                  <a:cubicBezTo>
                    <a:pt x="993" y="2123"/>
                    <a:pt x="1213" y="2218"/>
                    <a:pt x="1433" y="2218"/>
                  </a:cubicBezTo>
                  <a:cubicBezTo>
                    <a:pt x="1601" y="2218"/>
                    <a:pt x="1770" y="2162"/>
                    <a:pt x="1915" y="2043"/>
                  </a:cubicBezTo>
                  <a:cubicBezTo>
                    <a:pt x="2219" y="1800"/>
                    <a:pt x="2402" y="1313"/>
                    <a:pt x="2158" y="979"/>
                  </a:cubicBezTo>
                  <a:cubicBezTo>
                    <a:pt x="2067" y="827"/>
                    <a:pt x="1946" y="675"/>
                    <a:pt x="1824" y="462"/>
                  </a:cubicBezTo>
                  <a:cubicBezTo>
                    <a:pt x="1620" y="197"/>
                    <a:pt x="1321" y="1"/>
                    <a:pt x="10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99" name="Google Shape;599;p21"/>
            <p:cNvSpPr/>
            <p:nvPr/>
          </p:nvSpPr>
          <p:spPr>
            <a:xfrm>
              <a:off x="3199500" y="1813800"/>
              <a:ext cx="53900" cy="37125"/>
            </a:xfrm>
            <a:custGeom>
              <a:avLst/>
              <a:gdLst/>
              <a:ahLst/>
              <a:cxnLst/>
              <a:rect l="l" t="t" r="r" b="b"/>
              <a:pathLst>
                <a:path w="2156" h="1485" extrusionOk="0">
                  <a:moveTo>
                    <a:pt x="1054" y="0"/>
                  </a:moveTo>
                  <a:cubicBezTo>
                    <a:pt x="893" y="0"/>
                    <a:pt x="726" y="59"/>
                    <a:pt x="575" y="197"/>
                  </a:cubicBezTo>
                  <a:cubicBezTo>
                    <a:pt x="0" y="699"/>
                    <a:pt x="519" y="1484"/>
                    <a:pt x="1121" y="1484"/>
                  </a:cubicBezTo>
                  <a:cubicBezTo>
                    <a:pt x="1284" y="1484"/>
                    <a:pt x="1453" y="1427"/>
                    <a:pt x="1608" y="1291"/>
                  </a:cubicBezTo>
                  <a:cubicBezTo>
                    <a:pt x="2156" y="767"/>
                    <a:pt x="1640" y="0"/>
                    <a:pt x="10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00" name="Google Shape;600;p21"/>
            <p:cNvSpPr/>
            <p:nvPr/>
          </p:nvSpPr>
          <p:spPr>
            <a:xfrm>
              <a:off x="2914100" y="1844850"/>
              <a:ext cx="69925" cy="49850"/>
            </a:xfrm>
            <a:custGeom>
              <a:avLst/>
              <a:gdLst/>
              <a:ahLst/>
              <a:cxnLst/>
              <a:rect l="l" t="t" r="r" b="b"/>
              <a:pathLst>
                <a:path w="2797" h="1994" extrusionOk="0">
                  <a:moveTo>
                    <a:pt x="1339" y="1"/>
                  </a:moveTo>
                  <a:cubicBezTo>
                    <a:pt x="1128" y="1"/>
                    <a:pt x="910" y="78"/>
                    <a:pt x="714" y="262"/>
                  </a:cubicBezTo>
                  <a:cubicBezTo>
                    <a:pt x="1" y="951"/>
                    <a:pt x="682" y="1994"/>
                    <a:pt x="1449" y="1994"/>
                  </a:cubicBezTo>
                  <a:cubicBezTo>
                    <a:pt x="1663" y="1994"/>
                    <a:pt x="1883" y="1913"/>
                    <a:pt x="2082" y="1721"/>
                  </a:cubicBezTo>
                  <a:cubicBezTo>
                    <a:pt x="2797" y="1029"/>
                    <a:pt x="2109" y="1"/>
                    <a:pt x="13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01" name="Google Shape;601;p21"/>
            <p:cNvSpPr/>
            <p:nvPr/>
          </p:nvSpPr>
          <p:spPr>
            <a:xfrm>
              <a:off x="2990125" y="1303025"/>
              <a:ext cx="76175" cy="54025"/>
            </a:xfrm>
            <a:custGeom>
              <a:avLst/>
              <a:gdLst/>
              <a:ahLst/>
              <a:cxnLst/>
              <a:rect l="l" t="t" r="r" b="b"/>
              <a:pathLst>
                <a:path w="3047" h="2161" extrusionOk="0">
                  <a:moveTo>
                    <a:pt x="1485" y="0"/>
                  </a:moveTo>
                  <a:cubicBezTo>
                    <a:pt x="1254" y="0"/>
                    <a:pt x="1016" y="87"/>
                    <a:pt x="804" y="293"/>
                  </a:cubicBezTo>
                  <a:cubicBezTo>
                    <a:pt x="1" y="1025"/>
                    <a:pt x="720" y="2161"/>
                    <a:pt x="1552" y="2161"/>
                  </a:cubicBezTo>
                  <a:cubicBezTo>
                    <a:pt x="1791" y="2161"/>
                    <a:pt x="2039" y="2067"/>
                    <a:pt x="2263" y="1843"/>
                  </a:cubicBezTo>
                  <a:cubicBezTo>
                    <a:pt x="3046" y="1107"/>
                    <a:pt x="2309" y="0"/>
                    <a:pt x="14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02" name="Google Shape;602;p21"/>
            <p:cNvSpPr/>
            <p:nvPr/>
          </p:nvSpPr>
          <p:spPr>
            <a:xfrm>
              <a:off x="3220200" y="1557425"/>
              <a:ext cx="86350" cy="60875"/>
            </a:xfrm>
            <a:custGeom>
              <a:avLst/>
              <a:gdLst/>
              <a:ahLst/>
              <a:cxnLst/>
              <a:rect l="l" t="t" r="r" b="b"/>
              <a:pathLst>
                <a:path w="3454" h="2435" extrusionOk="0">
                  <a:moveTo>
                    <a:pt x="1680" y="1"/>
                  </a:moveTo>
                  <a:cubicBezTo>
                    <a:pt x="1417" y="1"/>
                    <a:pt x="1146" y="98"/>
                    <a:pt x="902" y="330"/>
                  </a:cubicBezTo>
                  <a:cubicBezTo>
                    <a:pt x="0" y="1160"/>
                    <a:pt x="820" y="2434"/>
                    <a:pt x="1773" y="2434"/>
                  </a:cubicBezTo>
                  <a:cubicBezTo>
                    <a:pt x="2041" y="2434"/>
                    <a:pt x="2320" y="2333"/>
                    <a:pt x="2573" y="2093"/>
                  </a:cubicBezTo>
                  <a:cubicBezTo>
                    <a:pt x="3453" y="1261"/>
                    <a:pt x="2622" y="1"/>
                    <a:pt x="16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03" name="Google Shape;603;p21"/>
            <p:cNvSpPr/>
            <p:nvPr/>
          </p:nvSpPr>
          <p:spPr>
            <a:xfrm>
              <a:off x="2840750" y="1546550"/>
              <a:ext cx="42525" cy="30300"/>
            </a:xfrm>
            <a:custGeom>
              <a:avLst/>
              <a:gdLst/>
              <a:ahLst/>
              <a:cxnLst/>
              <a:rect l="l" t="t" r="r" b="b"/>
              <a:pathLst>
                <a:path w="1701" h="1212" extrusionOk="0">
                  <a:moveTo>
                    <a:pt x="813" y="0"/>
                  </a:moveTo>
                  <a:cubicBezTo>
                    <a:pt x="684" y="0"/>
                    <a:pt x="549" y="47"/>
                    <a:pt x="426" y="157"/>
                  </a:cubicBezTo>
                  <a:cubicBezTo>
                    <a:pt x="0" y="583"/>
                    <a:pt x="403" y="1211"/>
                    <a:pt x="860" y="1211"/>
                  </a:cubicBezTo>
                  <a:cubicBezTo>
                    <a:pt x="990" y="1211"/>
                    <a:pt x="1125" y="1160"/>
                    <a:pt x="1247" y="1039"/>
                  </a:cubicBezTo>
                  <a:cubicBezTo>
                    <a:pt x="1701" y="632"/>
                    <a:pt x="1290" y="0"/>
                    <a:pt x="8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04" name="Google Shape;604;p21"/>
            <p:cNvSpPr/>
            <p:nvPr/>
          </p:nvSpPr>
          <p:spPr>
            <a:xfrm>
              <a:off x="2641650" y="1300600"/>
              <a:ext cx="69175" cy="64875"/>
            </a:xfrm>
            <a:custGeom>
              <a:avLst/>
              <a:gdLst/>
              <a:ahLst/>
              <a:cxnLst/>
              <a:rect l="l" t="t" r="r" b="b"/>
              <a:pathLst>
                <a:path w="2767" h="2595" extrusionOk="0">
                  <a:moveTo>
                    <a:pt x="1065" y="0"/>
                  </a:moveTo>
                  <a:cubicBezTo>
                    <a:pt x="867" y="0"/>
                    <a:pt x="670" y="59"/>
                    <a:pt x="487" y="208"/>
                  </a:cubicBezTo>
                  <a:cubicBezTo>
                    <a:pt x="31" y="542"/>
                    <a:pt x="1" y="1150"/>
                    <a:pt x="183" y="1636"/>
                  </a:cubicBezTo>
                  <a:cubicBezTo>
                    <a:pt x="393" y="2202"/>
                    <a:pt x="848" y="2594"/>
                    <a:pt x="1349" y="2594"/>
                  </a:cubicBezTo>
                  <a:cubicBezTo>
                    <a:pt x="1575" y="2594"/>
                    <a:pt x="1811" y="2515"/>
                    <a:pt x="2037" y="2335"/>
                  </a:cubicBezTo>
                  <a:cubicBezTo>
                    <a:pt x="2767" y="1849"/>
                    <a:pt x="2736" y="785"/>
                    <a:pt x="2007" y="329"/>
                  </a:cubicBezTo>
                  <a:cubicBezTo>
                    <a:pt x="1723" y="159"/>
                    <a:pt x="1392" y="0"/>
                    <a:pt x="10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05" name="Google Shape;605;p21"/>
            <p:cNvSpPr/>
            <p:nvPr/>
          </p:nvSpPr>
          <p:spPr>
            <a:xfrm>
              <a:off x="2824675" y="1103425"/>
              <a:ext cx="80925" cy="56350"/>
            </a:xfrm>
            <a:custGeom>
              <a:avLst/>
              <a:gdLst/>
              <a:ahLst/>
              <a:cxnLst/>
              <a:rect l="l" t="t" r="r" b="b"/>
              <a:pathLst>
                <a:path w="3237" h="2254" extrusionOk="0">
                  <a:moveTo>
                    <a:pt x="1569" y="0"/>
                  </a:moveTo>
                  <a:cubicBezTo>
                    <a:pt x="1319" y="0"/>
                    <a:pt x="1060" y="93"/>
                    <a:pt x="826" y="313"/>
                  </a:cubicBezTo>
                  <a:cubicBezTo>
                    <a:pt x="0" y="1091"/>
                    <a:pt x="766" y="2254"/>
                    <a:pt x="1648" y="2254"/>
                  </a:cubicBezTo>
                  <a:cubicBezTo>
                    <a:pt x="1903" y="2254"/>
                    <a:pt x="2168" y="2156"/>
                    <a:pt x="2406" y="1924"/>
                  </a:cubicBezTo>
                  <a:cubicBezTo>
                    <a:pt x="3236" y="1166"/>
                    <a:pt x="2457" y="0"/>
                    <a:pt x="15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06" name="Google Shape;606;p21"/>
            <p:cNvSpPr/>
            <p:nvPr/>
          </p:nvSpPr>
          <p:spPr>
            <a:xfrm>
              <a:off x="2806825" y="1305425"/>
              <a:ext cx="53125" cy="37600"/>
            </a:xfrm>
            <a:custGeom>
              <a:avLst/>
              <a:gdLst/>
              <a:ahLst/>
              <a:cxnLst/>
              <a:rect l="l" t="t" r="r" b="b"/>
              <a:pathLst>
                <a:path w="2125" h="1504" extrusionOk="0">
                  <a:moveTo>
                    <a:pt x="1031" y="1"/>
                  </a:moveTo>
                  <a:cubicBezTo>
                    <a:pt x="873" y="1"/>
                    <a:pt x="712" y="59"/>
                    <a:pt x="567" y="197"/>
                  </a:cubicBezTo>
                  <a:cubicBezTo>
                    <a:pt x="0" y="740"/>
                    <a:pt x="498" y="1503"/>
                    <a:pt x="1090" y="1503"/>
                  </a:cubicBezTo>
                  <a:cubicBezTo>
                    <a:pt x="1260" y="1503"/>
                    <a:pt x="1438" y="1441"/>
                    <a:pt x="1600" y="1291"/>
                  </a:cubicBezTo>
                  <a:cubicBezTo>
                    <a:pt x="2124" y="767"/>
                    <a:pt x="1603" y="1"/>
                    <a:pt x="10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07" name="Google Shape;607;p21"/>
            <p:cNvSpPr/>
            <p:nvPr/>
          </p:nvSpPr>
          <p:spPr>
            <a:xfrm>
              <a:off x="3298875" y="1915225"/>
              <a:ext cx="92900" cy="65575"/>
            </a:xfrm>
            <a:custGeom>
              <a:avLst/>
              <a:gdLst/>
              <a:ahLst/>
              <a:cxnLst/>
              <a:rect l="l" t="t" r="r" b="b"/>
              <a:pathLst>
                <a:path w="3716" h="2623" extrusionOk="0">
                  <a:moveTo>
                    <a:pt x="1818" y="0"/>
                  </a:moveTo>
                  <a:cubicBezTo>
                    <a:pt x="1527" y="0"/>
                    <a:pt x="1223" y="108"/>
                    <a:pt x="946" y="365"/>
                  </a:cubicBezTo>
                  <a:cubicBezTo>
                    <a:pt x="0" y="1264"/>
                    <a:pt x="895" y="2623"/>
                    <a:pt x="1911" y="2623"/>
                  </a:cubicBezTo>
                  <a:cubicBezTo>
                    <a:pt x="2201" y="2623"/>
                    <a:pt x="2500" y="2512"/>
                    <a:pt x="2770" y="2249"/>
                  </a:cubicBezTo>
                  <a:cubicBezTo>
                    <a:pt x="3716" y="1327"/>
                    <a:pt x="2840" y="0"/>
                    <a:pt x="18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08" name="Google Shape;608;p21"/>
            <p:cNvSpPr/>
            <p:nvPr/>
          </p:nvSpPr>
          <p:spPr>
            <a:xfrm>
              <a:off x="3352825" y="1772100"/>
              <a:ext cx="67525" cy="47275"/>
            </a:xfrm>
            <a:custGeom>
              <a:avLst/>
              <a:gdLst/>
              <a:ahLst/>
              <a:cxnLst/>
              <a:rect l="l" t="t" r="r" b="b"/>
              <a:pathLst>
                <a:path w="2701" h="1891" extrusionOk="0">
                  <a:moveTo>
                    <a:pt x="1325" y="1"/>
                  </a:moveTo>
                  <a:cubicBezTo>
                    <a:pt x="1124" y="1"/>
                    <a:pt x="918" y="76"/>
                    <a:pt x="733" y="254"/>
                  </a:cubicBezTo>
                  <a:cubicBezTo>
                    <a:pt x="1" y="916"/>
                    <a:pt x="628" y="1890"/>
                    <a:pt x="1373" y="1890"/>
                  </a:cubicBezTo>
                  <a:cubicBezTo>
                    <a:pt x="1585" y="1890"/>
                    <a:pt x="1807" y="1811"/>
                    <a:pt x="2010" y="1622"/>
                  </a:cubicBezTo>
                  <a:cubicBezTo>
                    <a:pt x="2700" y="979"/>
                    <a:pt x="2049" y="1"/>
                    <a:pt x="132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09" name="Google Shape;609;p21"/>
            <p:cNvSpPr/>
            <p:nvPr/>
          </p:nvSpPr>
          <p:spPr>
            <a:xfrm>
              <a:off x="3105175" y="1300600"/>
              <a:ext cx="81450" cy="56650"/>
            </a:xfrm>
            <a:custGeom>
              <a:avLst/>
              <a:gdLst/>
              <a:ahLst/>
              <a:cxnLst/>
              <a:rect l="l" t="t" r="r" b="b"/>
              <a:pathLst>
                <a:path w="3258" h="2266" extrusionOk="0">
                  <a:moveTo>
                    <a:pt x="1610" y="0"/>
                  </a:moveTo>
                  <a:cubicBezTo>
                    <a:pt x="1355" y="0"/>
                    <a:pt x="1091" y="97"/>
                    <a:pt x="852" y="329"/>
                  </a:cubicBezTo>
                  <a:cubicBezTo>
                    <a:pt x="1" y="1086"/>
                    <a:pt x="768" y="2266"/>
                    <a:pt x="1666" y="2266"/>
                  </a:cubicBezTo>
                  <a:cubicBezTo>
                    <a:pt x="1923" y="2266"/>
                    <a:pt x="2190" y="2170"/>
                    <a:pt x="2433" y="1940"/>
                  </a:cubicBezTo>
                  <a:cubicBezTo>
                    <a:pt x="3258" y="1162"/>
                    <a:pt x="2492" y="0"/>
                    <a:pt x="16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10" name="Google Shape;610;p21"/>
            <p:cNvSpPr/>
            <p:nvPr/>
          </p:nvSpPr>
          <p:spPr>
            <a:xfrm>
              <a:off x="2950725" y="1052550"/>
              <a:ext cx="73825" cy="52075"/>
            </a:xfrm>
            <a:custGeom>
              <a:avLst/>
              <a:gdLst/>
              <a:ahLst/>
              <a:cxnLst/>
              <a:rect l="l" t="t" r="r" b="b"/>
              <a:pathLst>
                <a:path w="2953" h="2083" extrusionOk="0">
                  <a:moveTo>
                    <a:pt x="1410" y="0"/>
                  </a:moveTo>
                  <a:cubicBezTo>
                    <a:pt x="1183" y="0"/>
                    <a:pt x="949" y="84"/>
                    <a:pt x="738" y="282"/>
                  </a:cubicBezTo>
                  <a:cubicBezTo>
                    <a:pt x="0" y="996"/>
                    <a:pt x="716" y="2083"/>
                    <a:pt x="1514" y="2083"/>
                  </a:cubicBezTo>
                  <a:cubicBezTo>
                    <a:pt x="1735" y="2083"/>
                    <a:pt x="1962" y="1999"/>
                    <a:pt x="2167" y="1801"/>
                  </a:cubicBezTo>
                  <a:cubicBezTo>
                    <a:pt x="2952" y="1087"/>
                    <a:pt x="2228" y="0"/>
                    <a:pt x="14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6.xml"/><Relationship Id="rId18" Type="http://schemas.openxmlformats.org/officeDocument/2006/relationships/slideLayout" Target="../slideLayouts/slideLayout31.xml"/><Relationship Id="rId26" Type="http://schemas.openxmlformats.org/officeDocument/2006/relationships/slideLayout" Target="../slideLayouts/slideLayout39.xml"/><Relationship Id="rId3" Type="http://schemas.openxmlformats.org/officeDocument/2006/relationships/slideLayout" Target="../slideLayouts/slideLayout16.xml"/><Relationship Id="rId21" Type="http://schemas.openxmlformats.org/officeDocument/2006/relationships/slideLayout" Target="../slideLayouts/slideLayout34.xml"/><Relationship Id="rId34" Type="http://schemas.openxmlformats.org/officeDocument/2006/relationships/slideLayout" Target="../slideLayouts/slideLayout47.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5" Type="http://schemas.openxmlformats.org/officeDocument/2006/relationships/slideLayout" Target="../slideLayouts/slideLayout38.xml"/><Relationship Id="rId33" Type="http://schemas.openxmlformats.org/officeDocument/2006/relationships/slideLayout" Target="../slideLayouts/slideLayout46.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20" Type="http://schemas.openxmlformats.org/officeDocument/2006/relationships/slideLayout" Target="../slideLayouts/slideLayout33.xml"/><Relationship Id="rId29" Type="http://schemas.openxmlformats.org/officeDocument/2006/relationships/slideLayout" Target="../slideLayouts/slideLayout42.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24" Type="http://schemas.openxmlformats.org/officeDocument/2006/relationships/slideLayout" Target="../slideLayouts/slideLayout37.xml"/><Relationship Id="rId32" Type="http://schemas.openxmlformats.org/officeDocument/2006/relationships/slideLayout" Target="../slideLayouts/slideLayout45.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23" Type="http://schemas.openxmlformats.org/officeDocument/2006/relationships/slideLayout" Target="../slideLayouts/slideLayout36.xml"/><Relationship Id="rId28" Type="http://schemas.openxmlformats.org/officeDocument/2006/relationships/slideLayout" Target="../slideLayouts/slideLayout41.xml"/><Relationship Id="rId10" Type="http://schemas.openxmlformats.org/officeDocument/2006/relationships/slideLayout" Target="../slideLayouts/slideLayout23.xml"/><Relationship Id="rId19" Type="http://schemas.openxmlformats.org/officeDocument/2006/relationships/slideLayout" Target="../slideLayouts/slideLayout32.xml"/><Relationship Id="rId31" Type="http://schemas.openxmlformats.org/officeDocument/2006/relationships/slideLayout" Target="../slideLayouts/slideLayout44.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 Id="rId22" Type="http://schemas.openxmlformats.org/officeDocument/2006/relationships/slideLayout" Target="../slideLayouts/slideLayout35.xml"/><Relationship Id="rId27" Type="http://schemas.openxmlformats.org/officeDocument/2006/relationships/slideLayout" Target="../slideLayouts/slideLayout40.xml"/><Relationship Id="rId30" Type="http://schemas.openxmlformats.org/officeDocument/2006/relationships/slideLayout" Target="../slideLayouts/slideLayout43.xml"/><Relationship Id="rId35" Type="http://schemas.openxmlformats.org/officeDocument/2006/relationships/theme" Target="../theme/theme2.xml"/><Relationship Id="rId8"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accen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539500"/>
            <a:ext cx="7516500" cy="660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2"/>
              </a:buClr>
              <a:buSzPts val="4500"/>
              <a:buFont typeface="Teko"/>
              <a:buNone/>
              <a:defRPr sz="4500" b="1">
                <a:solidFill>
                  <a:schemeClr val="lt2"/>
                </a:solidFill>
                <a:latin typeface="Teko"/>
                <a:ea typeface="Teko"/>
                <a:cs typeface="Teko"/>
                <a:sym typeface="Teko"/>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2" r:id="rId3"/>
    <p:sldLayoutId id="2147483653" r:id="rId4"/>
    <p:sldLayoutId id="2147483655" r:id="rId5"/>
    <p:sldLayoutId id="2147483660" r:id="rId6"/>
    <p:sldLayoutId id="2147483661" r:id="rId7"/>
    <p:sldLayoutId id="2147483663" r:id="rId8"/>
    <p:sldLayoutId id="2147483667" r:id="rId9"/>
    <p:sldLayoutId id="2147483673" r:id="rId10"/>
    <p:sldLayoutId id="2147483674" r:id="rId11"/>
    <p:sldLayoutId id="2147483675" r:id="rId12"/>
    <p:sldLayoutId id="2147483680"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chemeClr val="accent2"/>
        </a:solidFill>
        <a:effectLst/>
      </p:bgPr>
    </p:bg>
    <p:spTree>
      <p:nvGrpSpPr>
        <p:cNvPr id="1" name="Shape 1151"/>
        <p:cNvGrpSpPr/>
        <p:nvPr/>
      </p:nvGrpSpPr>
      <p:grpSpPr>
        <a:xfrm>
          <a:off x="0" y="0"/>
          <a:ext cx="0" cy="0"/>
          <a:chOff x="0" y="0"/>
          <a:chExt cx="0" cy="0"/>
        </a:xfrm>
      </p:grpSpPr>
      <p:sp>
        <p:nvSpPr>
          <p:cNvPr id="1152" name="Google Shape;1152;p39"/>
          <p:cNvSpPr txBox="1">
            <a:spLocks noGrp="1"/>
          </p:cNvSpPr>
          <p:nvPr>
            <p:ph type="title"/>
          </p:nvPr>
        </p:nvSpPr>
        <p:spPr>
          <a:xfrm>
            <a:off x="713225" y="539500"/>
            <a:ext cx="7516500" cy="660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lt2"/>
              </a:buClr>
              <a:buSzPts val="4500"/>
              <a:buFont typeface="Teko"/>
              <a:buNone/>
              <a:defRPr sz="4500" b="1">
                <a:solidFill>
                  <a:schemeClr val="lt2"/>
                </a:solidFill>
                <a:latin typeface="Teko"/>
                <a:ea typeface="Teko"/>
                <a:cs typeface="Teko"/>
                <a:sym typeface="Teko"/>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Tree>
  </p:cSld>
  <p:clrMap bg1="lt1" tx1="dk1" bg2="dk2" tx2="lt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 id="2147483696" r:id="rId13"/>
    <p:sldLayoutId id="2147483697" r:id="rId14"/>
    <p:sldLayoutId id="2147483698" r:id="rId15"/>
    <p:sldLayoutId id="2147483699" r:id="rId16"/>
    <p:sldLayoutId id="2147483700" r:id="rId17"/>
    <p:sldLayoutId id="2147483701" r:id="rId18"/>
    <p:sldLayoutId id="2147483702" r:id="rId19"/>
    <p:sldLayoutId id="2147483703" r:id="rId20"/>
    <p:sldLayoutId id="2147483704" r:id="rId21"/>
    <p:sldLayoutId id="2147483705" r:id="rId22"/>
    <p:sldLayoutId id="2147483706" r:id="rId23"/>
    <p:sldLayoutId id="2147483707" r:id="rId24"/>
    <p:sldLayoutId id="2147483708" r:id="rId25"/>
    <p:sldLayoutId id="2147483710" r:id="rId26"/>
    <p:sldLayoutId id="2147483711" r:id="rId27"/>
    <p:sldLayoutId id="2147483712" r:id="rId28"/>
    <p:sldLayoutId id="2147483713" r:id="rId29"/>
    <p:sldLayoutId id="2147483714" r:id="rId30"/>
    <p:sldLayoutId id="2147483715" r:id="rId31"/>
    <p:sldLayoutId id="2147483716" r:id="rId32"/>
    <p:sldLayoutId id="2147483717" r:id="rId33"/>
    <p:sldLayoutId id="2147483718" r:id="rId3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1.xml"/></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0.jpe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16.tiff"/><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hyperlink" Target="https://en.wikipedia.org/wiki/Induration" TargetMode="Externa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295"/>
        <p:cNvGrpSpPr/>
        <p:nvPr/>
      </p:nvGrpSpPr>
      <p:grpSpPr>
        <a:xfrm>
          <a:off x="0" y="0"/>
          <a:ext cx="0" cy="0"/>
          <a:chOff x="0" y="0"/>
          <a:chExt cx="0" cy="0"/>
        </a:xfrm>
      </p:grpSpPr>
      <p:sp>
        <p:nvSpPr>
          <p:cNvPr id="2296" name="Google Shape;2296;p75"/>
          <p:cNvSpPr txBox="1">
            <a:spLocks noGrp="1"/>
          </p:cNvSpPr>
          <p:nvPr>
            <p:ph type="ctrTitle"/>
          </p:nvPr>
        </p:nvSpPr>
        <p:spPr>
          <a:xfrm>
            <a:off x="287383" y="1019883"/>
            <a:ext cx="6702138" cy="1889400"/>
          </a:xfrm>
          <a:prstGeom prst="rect">
            <a:avLst/>
          </a:prstGeom>
        </p:spPr>
        <p:txBody>
          <a:bodyPr spcFirstLastPara="1" wrap="square" lIns="0" tIns="0" rIns="0" bIns="0" anchor="t" anchorCtr="0">
            <a:noAutofit/>
          </a:bodyPr>
          <a:lstStyle/>
          <a:p>
            <a:r>
              <a:rPr lang="en-CA" b="0" dirty="0"/>
              <a:t>R</a:t>
            </a:r>
            <a:r>
              <a:rPr lang="en" b="0" dirty="0"/>
              <a:t>espiratory Block</a:t>
            </a:r>
            <a:br>
              <a:rPr lang="en" dirty="0"/>
            </a:br>
            <a:r>
              <a:rPr lang="en-US" altLang="en-US" sz="4000" dirty="0"/>
              <a:t>PATHOLOGY OF TUBERCULOSIS</a:t>
            </a:r>
            <a:br>
              <a:rPr lang="en-US" altLang="en-US" dirty="0"/>
            </a:br>
            <a:endParaRPr dirty="0"/>
          </a:p>
        </p:txBody>
      </p:sp>
      <p:sp>
        <p:nvSpPr>
          <p:cNvPr id="2298" name="Google Shape;2298;p75"/>
          <p:cNvSpPr txBox="1"/>
          <p:nvPr/>
        </p:nvSpPr>
        <p:spPr>
          <a:xfrm>
            <a:off x="9993825" y="3610475"/>
            <a:ext cx="1371600" cy="457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dirty="0"/>
              <a:t>.  </a:t>
            </a:r>
            <a:endParaRPr dirty="0"/>
          </a:p>
        </p:txBody>
      </p:sp>
      <p:sp>
        <p:nvSpPr>
          <p:cNvPr id="7" name="Google Shape;2297;p75">
            <a:extLst>
              <a:ext uri="{FF2B5EF4-FFF2-40B4-BE49-F238E27FC236}">
                <a16:creationId xmlns:a16="http://schemas.microsoft.com/office/drawing/2014/main" id="{DEAF517D-9AE2-334C-8478-82B7A705757D}"/>
              </a:ext>
            </a:extLst>
          </p:cNvPr>
          <p:cNvSpPr txBox="1">
            <a:spLocks noGrp="1"/>
          </p:cNvSpPr>
          <p:nvPr>
            <p:ph type="subTitle" idx="1"/>
          </p:nvPr>
        </p:nvSpPr>
        <p:spPr>
          <a:xfrm>
            <a:off x="786449" y="2975168"/>
            <a:ext cx="6053400" cy="1198473"/>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en-US" sz="1800" dirty="0"/>
              <a:t>Dr. Wajd Althakfi, MD</a:t>
            </a:r>
          </a:p>
          <a:p>
            <a:pPr marL="0" lvl="0" indent="0" algn="ctr" rtl="0">
              <a:spcBef>
                <a:spcPts val="0"/>
              </a:spcBef>
              <a:spcAft>
                <a:spcPts val="0"/>
              </a:spcAft>
              <a:buNone/>
            </a:pPr>
            <a:r>
              <a:rPr lang="en-US" sz="1800" dirty="0"/>
              <a:t>Assistant Professor </a:t>
            </a:r>
          </a:p>
          <a:p>
            <a:pPr marL="0" lvl="0" indent="0" algn="ctr" rtl="0">
              <a:spcBef>
                <a:spcPts val="0"/>
              </a:spcBef>
              <a:spcAft>
                <a:spcPts val="0"/>
              </a:spcAft>
              <a:buNone/>
            </a:pPr>
            <a:r>
              <a:rPr lang="en-US" sz="1800" dirty="0"/>
              <a:t>KSU-KKUH</a:t>
            </a:r>
            <a:endParaRPr sz="1800" dirty="0"/>
          </a:p>
          <a:p>
            <a:pPr marL="0" lvl="0" indent="0" algn="ctr" rtl="0">
              <a:spcBef>
                <a:spcPts val="0"/>
              </a:spcBef>
              <a:spcAft>
                <a:spcPts val="0"/>
              </a:spcAft>
              <a:buNone/>
            </a:pPr>
            <a:endParaRPr sz="1800" dirty="0"/>
          </a:p>
        </p:txBody>
      </p:sp>
      <p:pic>
        <p:nvPicPr>
          <p:cNvPr id="9" name="Picture 8" descr="A picture containing text&#10;&#10;Description automatically generated">
            <a:extLst>
              <a:ext uri="{FF2B5EF4-FFF2-40B4-BE49-F238E27FC236}">
                <a16:creationId xmlns:a16="http://schemas.microsoft.com/office/drawing/2014/main" id="{8797978E-A77D-7149-A643-0AB594238D02}"/>
              </a:ext>
            </a:extLst>
          </p:cNvPr>
          <p:cNvPicPr>
            <a:picLocks noChangeAspect="1"/>
          </p:cNvPicPr>
          <p:nvPr/>
        </p:nvPicPr>
        <p:blipFill>
          <a:blip r:embed="rId3"/>
          <a:stretch>
            <a:fillRect/>
          </a:stretch>
        </p:blipFill>
        <p:spPr>
          <a:xfrm>
            <a:off x="3230470" y="3914823"/>
            <a:ext cx="1165358" cy="517635"/>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Table 14">
            <a:extLst>
              <a:ext uri="{FF2B5EF4-FFF2-40B4-BE49-F238E27FC236}">
                <a16:creationId xmlns:a16="http://schemas.microsoft.com/office/drawing/2014/main" id="{0494E93D-9CD6-6846-ABB9-9C0D40ABD68C}"/>
              </a:ext>
            </a:extLst>
          </p:cNvPr>
          <p:cNvGraphicFramePr>
            <a:graphicFrameLocks noGrp="1"/>
          </p:cNvGraphicFramePr>
          <p:nvPr>
            <p:extLst>
              <p:ext uri="{D42A27DB-BD31-4B8C-83A1-F6EECF244321}">
                <p14:modId xmlns:p14="http://schemas.microsoft.com/office/powerpoint/2010/main" val="2419624263"/>
              </p:ext>
            </p:extLst>
          </p:nvPr>
        </p:nvGraphicFramePr>
        <p:xfrm>
          <a:off x="179173" y="370424"/>
          <a:ext cx="8785654" cy="4402652"/>
        </p:xfrm>
        <a:graphic>
          <a:graphicData uri="http://schemas.openxmlformats.org/drawingml/2006/table">
            <a:tbl>
              <a:tblPr firstRow="1" bandRow="1">
                <a:tableStyleId>{E8B1BA67-F244-44E9-8142-7B2344A6C032}</a:tableStyleId>
              </a:tblPr>
              <a:tblGrid>
                <a:gridCol w="4392827">
                  <a:extLst>
                    <a:ext uri="{9D8B030D-6E8A-4147-A177-3AD203B41FA5}">
                      <a16:colId xmlns:a16="http://schemas.microsoft.com/office/drawing/2014/main" val="3941070036"/>
                    </a:ext>
                  </a:extLst>
                </a:gridCol>
                <a:gridCol w="4392827">
                  <a:extLst>
                    <a:ext uri="{9D8B030D-6E8A-4147-A177-3AD203B41FA5}">
                      <a16:colId xmlns:a16="http://schemas.microsoft.com/office/drawing/2014/main" val="1007787616"/>
                    </a:ext>
                  </a:extLst>
                </a:gridCol>
              </a:tblGrid>
              <a:tr h="593079">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CA" b="1" i="0" dirty="0">
                          <a:solidFill>
                            <a:schemeClr val="tx2"/>
                          </a:solidFill>
                          <a:latin typeface="+mj-lt"/>
                        </a:rPr>
                        <a:t>Primary Tuberculosis </a:t>
                      </a:r>
                    </a:p>
                    <a:p>
                      <a:pPr algn="ctr"/>
                      <a:endParaRPr lang="en-US" b="1" i="0" dirty="0">
                        <a:solidFill>
                          <a:schemeClr val="tx2"/>
                        </a:solidFill>
                        <a:latin typeface="+mj-lt"/>
                      </a:endParaRPr>
                    </a:p>
                  </a:txBody>
                  <a:tcPr>
                    <a:solidFill>
                      <a:schemeClr val="accent1">
                        <a:lumMod val="60000"/>
                        <a:lumOff val="40000"/>
                      </a:schemeClr>
                    </a:solidFill>
                  </a:tcPr>
                </a:tc>
                <a:tc>
                  <a:txBody>
                    <a:bodyPr/>
                    <a:lstStyle/>
                    <a:p>
                      <a:pPr algn="ctr"/>
                      <a:r>
                        <a:rPr lang="en-CA" b="1" i="0" dirty="0">
                          <a:solidFill>
                            <a:schemeClr val="tx2"/>
                          </a:solidFill>
                          <a:latin typeface="+mj-lt"/>
                        </a:rPr>
                        <a:t>Secondary Tuberculosis (Reactivation Tuberculosis)</a:t>
                      </a:r>
                      <a:endParaRPr lang="en-US" b="1" i="0" dirty="0">
                        <a:solidFill>
                          <a:schemeClr val="tx2"/>
                        </a:solidFill>
                        <a:latin typeface="+mj-lt"/>
                      </a:endParaRPr>
                    </a:p>
                  </a:txBody>
                  <a:tcPr>
                    <a:solidFill>
                      <a:schemeClr val="accent1">
                        <a:lumMod val="60000"/>
                        <a:lumOff val="40000"/>
                      </a:schemeClr>
                    </a:solidFill>
                  </a:tcPr>
                </a:tc>
                <a:extLst>
                  <a:ext uri="{0D108BD9-81ED-4DB2-BD59-A6C34878D82A}">
                    <a16:rowId xmlns:a16="http://schemas.microsoft.com/office/drawing/2014/main" val="1760895421"/>
                  </a:ext>
                </a:extLst>
              </a:tr>
              <a:tr h="1081496">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CA" dirty="0"/>
                        <a:t>Form of disease that develops in a previously unexposed and therefore unsensitized patient (1</a:t>
                      </a:r>
                      <a:r>
                        <a:rPr lang="en-CA" baseline="30000" dirty="0"/>
                        <a:t>st</a:t>
                      </a:r>
                      <a:r>
                        <a:rPr lang="en-CA" dirty="0"/>
                        <a:t> time exposure). About 5% of those newly infected acquire significant disease. </a:t>
                      </a:r>
                      <a:endParaRPr lang="en-US" dirty="0"/>
                    </a:p>
                  </a:txBody>
                  <a:tcPr>
                    <a:solidFill>
                      <a:schemeClr val="accent1">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CA" sz="1400" b="0" i="0" u="none" strike="noStrike" cap="none" dirty="0">
                          <a:solidFill>
                            <a:srgbClr val="000000"/>
                          </a:solidFill>
                          <a:effectLst/>
                          <a:latin typeface="Arial"/>
                          <a:ea typeface="Arial"/>
                          <a:cs typeface="Arial"/>
                          <a:sym typeface="Arial"/>
                        </a:rPr>
                        <a:t>Pattern of disease that arises in a previously sensitized host (2</a:t>
                      </a:r>
                      <a:r>
                        <a:rPr lang="en-CA" sz="1400" b="0" i="0" u="none" strike="noStrike" cap="none" baseline="30000" dirty="0">
                          <a:solidFill>
                            <a:srgbClr val="000000"/>
                          </a:solidFill>
                          <a:effectLst/>
                          <a:latin typeface="Arial"/>
                          <a:ea typeface="Arial"/>
                          <a:cs typeface="Arial"/>
                          <a:sym typeface="Arial"/>
                        </a:rPr>
                        <a:t>nd</a:t>
                      </a:r>
                      <a:r>
                        <a:rPr lang="en-CA" sz="1400" b="0" i="0" u="none" strike="noStrike" cap="none" dirty="0">
                          <a:solidFill>
                            <a:srgbClr val="000000"/>
                          </a:solidFill>
                          <a:effectLst/>
                          <a:latin typeface="Arial"/>
                          <a:ea typeface="Arial"/>
                          <a:cs typeface="Arial"/>
                          <a:sym typeface="Arial"/>
                        </a:rPr>
                        <a:t> time exposure). It may appear shortly after primary tuberculosis.</a:t>
                      </a:r>
                      <a:endParaRPr lang="en-CA" dirty="0"/>
                    </a:p>
                    <a:p>
                      <a:pPr algn="ctr"/>
                      <a:endParaRPr lang="en-US" dirty="0"/>
                    </a:p>
                  </a:txBody>
                  <a:tcPr>
                    <a:solidFill>
                      <a:schemeClr val="accent1">
                        <a:lumMod val="20000"/>
                        <a:lumOff val="80000"/>
                      </a:schemeClr>
                    </a:solidFill>
                  </a:tcPr>
                </a:tc>
                <a:extLst>
                  <a:ext uri="{0D108BD9-81ED-4DB2-BD59-A6C34878D82A}">
                    <a16:rowId xmlns:a16="http://schemas.microsoft.com/office/drawing/2014/main" val="3732799471"/>
                  </a:ext>
                </a:extLst>
              </a:tr>
              <a:tr h="1325705">
                <a:tc>
                  <a:txBody>
                    <a:bodyPr/>
                    <a:lstStyle/>
                    <a:p>
                      <a:pPr algn="ctr"/>
                      <a:r>
                        <a:rPr lang="en-US" dirty="0"/>
                        <a:t>Method of infection: inhalation, ingestion </a:t>
                      </a:r>
                    </a:p>
                  </a:txBody>
                  <a:tcPr>
                    <a:solidFill>
                      <a:schemeClr val="accent1">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CA" sz="1400" b="0" i="0" u="none" strike="noStrike" cap="none" dirty="0">
                          <a:solidFill>
                            <a:srgbClr val="000000"/>
                          </a:solidFill>
                          <a:effectLst/>
                          <a:latin typeface="Arial"/>
                          <a:ea typeface="Arial"/>
                          <a:cs typeface="Arial"/>
                          <a:sym typeface="Arial"/>
                        </a:rPr>
                        <a:t>Endogenous due to reactivation of dormant primary lesions many decades after initial infection (specially in immunocompromised individuals  or exogenous due to reinfection</a:t>
                      </a:r>
                      <a:endParaRPr lang="en-CA" dirty="0"/>
                    </a:p>
                    <a:p>
                      <a:pPr algn="ctr"/>
                      <a:endParaRPr lang="en-US" dirty="0"/>
                    </a:p>
                  </a:txBody>
                  <a:tcPr>
                    <a:solidFill>
                      <a:schemeClr val="accent1">
                        <a:lumMod val="20000"/>
                        <a:lumOff val="80000"/>
                      </a:schemeClr>
                    </a:solidFill>
                  </a:tcPr>
                </a:tc>
                <a:extLst>
                  <a:ext uri="{0D108BD9-81ED-4DB2-BD59-A6C34878D82A}">
                    <a16:rowId xmlns:a16="http://schemas.microsoft.com/office/drawing/2014/main" val="2873493467"/>
                  </a:ext>
                </a:extLst>
              </a:tr>
              <a:tr h="553456">
                <a:tc>
                  <a:txBody>
                    <a:bodyPr/>
                    <a:lstStyle/>
                    <a:p>
                      <a:pPr algn="ctr"/>
                      <a:r>
                        <a:rPr lang="en-CA" sz="1400" b="0" i="0" u="none" strike="noStrike" cap="none" dirty="0">
                          <a:solidFill>
                            <a:srgbClr val="000000"/>
                          </a:solidFill>
                          <a:effectLst/>
                          <a:latin typeface="Arial"/>
                          <a:ea typeface="Arial"/>
                          <a:cs typeface="Arial"/>
                          <a:sym typeface="Arial"/>
                        </a:rPr>
                        <a:t>lower part of the upper lobe or in the upper part of the lower lobe. </a:t>
                      </a:r>
                      <a:endParaRPr lang="en-CA" dirty="0">
                        <a:effectLst/>
                      </a:endParaRPr>
                    </a:p>
                  </a:txBody>
                  <a:tcPr>
                    <a:solidFill>
                      <a:schemeClr val="accent1">
                        <a:lumMod val="20000"/>
                        <a:lumOff val="80000"/>
                      </a:schemeClr>
                    </a:solidFill>
                  </a:tcPr>
                </a:tc>
                <a:tc>
                  <a:txBody>
                    <a:bodyPr/>
                    <a:lstStyle/>
                    <a:p>
                      <a:pPr algn="ctr"/>
                      <a:r>
                        <a:rPr lang="en-US" dirty="0"/>
                        <a:t>Apex of lungs or upper part of lower lobe </a:t>
                      </a:r>
                    </a:p>
                  </a:txBody>
                  <a:tcPr>
                    <a:solidFill>
                      <a:schemeClr val="accent1">
                        <a:lumMod val="20000"/>
                        <a:lumOff val="80000"/>
                      </a:schemeClr>
                    </a:solidFill>
                  </a:tcPr>
                </a:tc>
                <a:extLst>
                  <a:ext uri="{0D108BD9-81ED-4DB2-BD59-A6C34878D82A}">
                    <a16:rowId xmlns:a16="http://schemas.microsoft.com/office/drawing/2014/main" val="647591795"/>
                  </a:ext>
                </a:extLst>
              </a:tr>
              <a:tr h="424458">
                <a:tc>
                  <a:txBody>
                    <a:bodyPr/>
                    <a:lstStyle/>
                    <a:p>
                      <a:pPr algn="ctr"/>
                      <a:r>
                        <a:rPr lang="en-US" dirty="0"/>
                        <a:t>Ghon focus, Ghon complex</a:t>
                      </a:r>
                    </a:p>
                  </a:txBody>
                  <a:tcPr>
                    <a:solidFill>
                      <a:schemeClr val="accent1">
                        <a:lumMod val="20000"/>
                        <a:lumOff val="80000"/>
                      </a:schemeClr>
                    </a:solidFill>
                  </a:tcPr>
                </a:tc>
                <a:tc>
                  <a:txBody>
                    <a:bodyPr/>
                    <a:lstStyle/>
                    <a:p>
                      <a:pPr algn="ctr"/>
                      <a:r>
                        <a:rPr lang="en-US" dirty="0"/>
                        <a:t>Associated with cavitation </a:t>
                      </a:r>
                    </a:p>
                  </a:txBody>
                  <a:tcPr>
                    <a:solidFill>
                      <a:schemeClr val="accent1">
                        <a:lumMod val="20000"/>
                        <a:lumOff val="80000"/>
                      </a:schemeClr>
                    </a:solidFill>
                  </a:tcPr>
                </a:tc>
                <a:extLst>
                  <a:ext uri="{0D108BD9-81ED-4DB2-BD59-A6C34878D82A}">
                    <a16:rowId xmlns:a16="http://schemas.microsoft.com/office/drawing/2014/main" val="3437952851"/>
                  </a:ext>
                </a:extLst>
              </a:tr>
              <a:tr h="424458">
                <a:tc>
                  <a:txBody>
                    <a:bodyPr/>
                    <a:lstStyle/>
                    <a:p>
                      <a:pPr algn="ctr"/>
                      <a:r>
                        <a:rPr lang="en-US" dirty="0"/>
                        <a:t>Noninfectious </a:t>
                      </a:r>
                    </a:p>
                  </a:txBody>
                  <a:tcPr>
                    <a:solidFill>
                      <a:schemeClr val="accent1">
                        <a:lumMod val="20000"/>
                        <a:lumOff val="80000"/>
                      </a:schemeClr>
                    </a:solidFill>
                  </a:tcPr>
                </a:tc>
                <a:tc>
                  <a:txBody>
                    <a:bodyPr/>
                    <a:lstStyle/>
                    <a:p>
                      <a:pPr algn="ctr"/>
                      <a:r>
                        <a:rPr lang="en-US" dirty="0"/>
                        <a:t>Highly infectious in +ve patients </a:t>
                      </a:r>
                    </a:p>
                  </a:txBody>
                  <a:tcPr>
                    <a:solidFill>
                      <a:schemeClr val="accent1">
                        <a:lumMod val="20000"/>
                        <a:lumOff val="80000"/>
                      </a:schemeClr>
                    </a:solidFill>
                  </a:tcPr>
                </a:tc>
                <a:extLst>
                  <a:ext uri="{0D108BD9-81ED-4DB2-BD59-A6C34878D82A}">
                    <a16:rowId xmlns:a16="http://schemas.microsoft.com/office/drawing/2014/main" val="2286111799"/>
                  </a:ext>
                </a:extLst>
              </a:tr>
            </a:tbl>
          </a:graphicData>
        </a:graphic>
      </p:graphicFrame>
    </p:spTree>
    <p:extLst>
      <p:ext uri="{BB962C8B-B14F-4D97-AF65-F5344CB8AC3E}">
        <p14:creationId xmlns:p14="http://schemas.microsoft.com/office/powerpoint/2010/main" val="12957857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440"/>
        <p:cNvGrpSpPr/>
        <p:nvPr/>
      </p:nvGrpSpPr>
      <p:grpSpPr>
        <a:xfrm>
          <a:off x="0" y="0"/>
          <a:ext cx="0" cy="0"/>
          <a:chOff x="0" y="0"/>
          <a:chExt cx="0" cy="0"/>
        </a:xfrm>
      </p:grpSpPr>
      <p:sp>
        <p:nvSpPr>
          <p:cNvPr id="2441" name="Google Shape;2441;p84"/>
          <p:cNvSpPr txBox="1">
            <a:spLocks noGrp="1"/>
          </p:cNvSpPr>
          <p:nvPr>
            <p:ph type="title"/>
          </p:nvPr>
        </p:nvSpPr>
        <p:spPr>
          <a:prstGeom prst="rect">
            <a:avLst/>
          </a:prstGeom>
        </p:spPr>
        <p:txBody>
          <a:bodyPr spcFirstLastPara="1" wrap="square" lIns="0" tIns="0" rIns="0" bIns="0" anchor="b" anchorCtr="0">
            <a:noAutofit/>
          </a:bodyPr>
          <a:lstStyle/>
          <a:p>
            <a:pPr marL="0" lvl="0" indent="0" algn="ctr" rtl="0">
              <a:spcBef>
                <a:spcPts val="0"/>
              </a:spcBef>
              <a:spcAft>
                <a:spcPts val="0"/>
              </a:spcAft>
              <a:buNone/>
            </a:pPr>
            <a:r>
              <a:rPr lang="en" dirty="0"/>
              <a:t>MORPHOLOGY</a:t>
            </a:r>
            <a:endParaRPr dirty="0"/>
          </a:p>
        </p:txBody>
      </p:sp>
      <p:grpSp>
        <p:nvGrpSpPr>
          <p:cNvPr id="3" name="Google Shape;2448;p85">
            <a:extLst>
              <a:ext uri="{FF2B5EF4-FFF2-40B4-BE49-F238E27FC236}">
                <a16:creationId xmlns:a16="http://schemas.microsoft.com/office/drawing/2014/main" id="{4E9DB5B0-82FF-1948-A0DB-8DD45BE9E8C7}"/>
              </a:ext>
            </a:extLst>
          </p:cNvPr>
          <p:cNvGrpSpPr/>
          <p:nvPr/>
        </p:nvGrpSpPr>
        <p:grpSpPr>
          <a:xfrm>
            <a:off x="4143773" y="3021686"/>
            <a:ext cx="606900" cy="616098"/>
            <a:chOff x="5132313" y="3861945"/>
            <a:chExt cx="606900" cy="616098"/>
          </a:xfrm>
        </p:grpSpPr>
        <p:sp>
          <p:nvSpPr>
            <p:cNvPr id="4" name="Google Shape;2449;p85">
              <a:extLst>
                <a:ext uri="{FF2B5EF4-FFF2-40B4-BE49-F238E27FC236}">
                  <a16:creationId xmlns:a16="http://schemas.microsoft.com/office/drawing/2014/main" id="{5F3F059C-4024-204B-9025-91D0EF35F856}"/>
                </a:ext>
              </a:extLst>
            </p:cNvPr>
            <p:cNvSpPr/>
            <p:nvPr/>
          </p:nvSpPr>
          <p:spPr>
            <a:xfrm>
              <a:off x="5132313" y="3871142"/>
              <a:ext cx="606900" cy="6069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5" name="Google Shape;2450;p85">
              <a:extLst>
                <a:ext uri="{FF2B5EF4-FFF2-40B4-BE49-F238E27FC236}">
                  <a16:creationId xmlns:a16="http://schemas.microsoft.com/office/drawing/2014/main" id="{2D872075-6B02-C54A-925F-4751FD0283D2}"/>
                </a:ext>
              </a:extLst>
            </p:cNvPr>
            <p:cNvGrpSpPr/>
            <p:nvPr/>
          </p:nvGrpSpPr>
          <p:grpSpPr>
            <a:xfrm>
              <a:off x="5192390" y="3861945"/>
              <a:ext cx="486744" cy="606827"/>
              <a:chOff x="8007400" y="2902278"/>
              <a:chExt cx="285230" cy="355597"/>
            </a:xfrm>
          </p:grpSpPr>
          <p:sp>
            <p:nvSpPr>
              <p:cNvPr id="6" name="Google Shape;2451;p85">
                <a:extLst>
                  <a:ext uri="{FF2B5EF4-FFF2-40B4-BE49-F238E27FC236}">
                    <a16:creationId xmlns:a16="http://schemas.microsoft.com/office/drawing/2014/main" id="{F100B9D4-832C-AD4D-BE01-158D4CEF5DF9}"/>
                  </a:ext>
                </a:extLst>
              </p:cNvPr>
              <p:cNvSpPr/>
              <p:nvPr/>
            </p:nvSpPr>
            <p:spPr>
              <a:xfrm>
                <a:off x="8134820" y="3165305"/>
                <a:ext cx="39851" cy="39851"/>
              </a:xfrm>
              <a:custGeom>
                <a:avLst/>
                <a:gdLst/>
                <a:ahLst/>
                <a:cxnLst/>
                <a:rect l="l" t="t" r="r" b="b"/>
                <a:pathLst>
                  <a:path w="1251" h="1251" extrusionOk="0">
                    <a:moveTo>
                      <a:pt x="632" y="310"/>
                    </a:moveTo>
                    <a:cubicBezTo>
                      <a:pt x="799" y="310"/>
                      <a:pt x="930" y="441"/>
                      <a:pt x="930" y="608"/>
                    </a:cubicBezTo>
                    <a:cubicBezTo>
                      <a:pt x="930" y="775"/>
                      <a:pt x="799" y="906"/>
                      <a:pt x="632" y="906"/>
                    </a:cubicBezTo>
                    <a:cubicBezTo>
                      <a:pt x="465" y="906"/>
                      <a:pt x="334" y="775"/>
                      <a:pt x="334" y="608"/>
                    </a:cubicBezTo>
                    <a:cubicBezTo>
                      <a:pt x="334" y="441"/>
                      <a:pt x="465" y="310"/>
                      <a:pt x="632" y="310"/>
                    </a:cubicBezTo>
                    <a:close/>
                    <a:moveTo>
                      <a:pt x="632" y="1"/>
                    </a:moveTo>
                    <a:cubicBezTo>
                      <a:pt x="287" y="1"/>
                      <a:pt x="1" y="275"/>
                      <a:pt x="1" y="620"/>
                    </a:cubicBezTo>
                    <a:cubicBezTo>
                      <a:pt x="1" y="965"/>
                      <a:pt x="287" y="1251"/>
                      <a:pt x="632" y="1251"/>
                    </a:cubicBezTo>
                    <a:cubicBezTo>
                      <a:pt x="977" y="1251"/>
                      <a:pt x="1251" y="965"/>
                      <a:pt x="1251" y="620"/>
                    </a:cubicBezTo>
                    <a:cubicBezTo>
                      <a:pt x="1251" y="275"/>
                      <a:pt x="977" y="1"/>
                      <a:pt x="6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 name="Google Shape;2452;p85">
                <a:extLst>
                  <a:ext uri="{FF2B5EF4-FFF2-40B4-BE49-F238E27FC236}">
                    <a16:creationId xmlns:a16="http://schemas.microsoft.com/office/drawing/2014/main" id="{7C32FB7B-DEFB-B04F-94D3-3F419B8BA6BD}"/>
                  </a:ext>
                </a:extLst>
              </p:cNvPr>
              <p:cNvSpPr/>
              <p:nvPr/>
            </p:nvSpPr>
            <p:spPr>
              <a:xfrm>
                <a:off x="8007400" y="2902278"/>
                <a:ext cx="285230" cy="355597"/>
              </a:xfrm>
              <a:custGeom>
                <a:avLst/>
                <a:gdLst/>
                <a:ahLst/>
                <a:cxnLst/>
                <a:rect l="l" t="t" r="r" b="b"/>
                <a:pathLst>
                  <a:path w="8954" h="11163" extrusionOk="0">
                    <a:moveTo>
                      <a:pt x="6528" y="337"/>
                    </a:moveTo>
                    <a:cubicBezTo>
                      <a:pt x="6549" y="337"/>
                      <a:pt x="6573" y="346"/>
                      <a:pt x="6596" y="364"/>
                    </a:cubicBezTo>
                    <a:lnTo>
                      <a:pt x="7632" y="1412"/>
                    </a:lnTo>
                    <a:cubicBezTo>
                      <a:pt x="7668" y="1435"/>
                      <a:pt x="7668" y="1483"/>
                      <a:pt x="7632" y="1519"/>
                    </a:cubicBezTo>
                    <a:lnTo>
                      <a:pt x="7489" y="1674"/>
                    </a:lnTo>
                    <a:cubicBezTo>
                      <a:pt x="7472" y="1691"/>
                      <a:pt x="7454" y="1700"/>
                      <a:pt x="7434" y="1700"/>
                    </a:cubicBezTo>
                    <a:cubicBezTo>
                      <a:pt x="7415" y="1700"/>
                      <a:pt x="7394" y="1691"/>
                      <a:pt x="7370" y="1674"/>
                    </a:cubicBezTo>
                    <a:lnTo>
                      <a:pt x="6323" y="626"/>
                    </a:lnTo>
                    <a:cubicBezTo>
                      <a:pt x="6299" y="590"/>
                      <a:pt x="6299" y="542"/>
                      <a:pt x="6323" y="519"/>
                    </a:cubicBezTo>
                    <a:lnTo>
                      <a:pt x="6477" y="364"/>
                    </a:lnTo>
                    <a:cubicBezTo>
                      <a:pt x="6489" y="346"/>
                      <a:pt x="6507" y="337"/>
                      <a:pt x="6528" y="337"/>
                    </a:cubicBezTo>
                    <a:close/>
                    <a:moveTo>
                      <a:pt x="6299" y="1066"/>
                    </a:moveTo>
                    <a:lnTo>
                      <a:pt x="7001" y="1769"/>
                    </a:lnTo>
                    <a:lnTo>
                      <a:pt x="6346" y="2424"/>
                    </a:lnTo>
                    <a:lnTo>
                      <a:pt x="5644" y="1721"/>
                    </a:lnTo>
                    <a:lnTo>
                      <a:pt x="6299" y="1066"/>
                    </a:lnTo>
                    <a:close/>
                    <a:moveTo>
                      <a:pt x="2155" y="4698"/>
                    </a:moveTo>
                    <a:lnTo>
                      <a:pt x="2453" y="4995"/>
                    </a:lnTo>
                    <a:lnTo>
                      <a:pt x="2215" y="5198"/>
                    </a:lnTo>
                    <a:cubicBezTo>
                      <a:pt x="2203" y="5216"/>
                      <a:pt x="2182" y="5225"/>
                      <a:pt x="2160" y="5225"/>
                    </a:cubicBezTo>
                    <a:cubicBezTo>
                      <a:pt x="2137" y="5225"/>
                      <a:pt x="2114" y="5216"/>
                      <a:pt x="2096" y="5198"/>
                    </a:cubicBezTo>
                    <a:lnTo>
                      <a:pt x="1941" y="5031"/>
                    </a:lnTo>
                    <a:cubicBezTo>
                      <a:pt x="1905" y="5007"/>
                      <a:pt x="1905" y="4948"/>
                      <a:pt x="1941" y="4924"/>
                    </a:cubicBezTo>
                    <a:lnTo>
                      <a:pt x="2155" y="4698"/>
                    </a:lnTo>
                    <a:close/>
                    <a:moveTo>
                      <a:pt x="2408" y="3865"/>
                    </a:moveTo>
                    <a:cubicBezTo>
                      <a:pt x="2416" y="3865"/>
                      <a:pt x="2422" y="3869"/>
                      <a:pt x="2429" y="3876"/>
                    </a:cubicBezTo>
                    <a:lnTo>
                      <a:pt x="2572" y="4031"/>
                    </a:lnTo>
                    <a:cubicBezTo>
                      <a:pt x="4203" y="5662"/>
                      <a:pt x="4144" y="5579"/>
                      <a:pt x="4108" y="5603"/>
                    </a:cubicBezTo>
                    <a:lnTo>
                      <a:pt x="3846" y="5876"/>
                    </a:lnTo>
                    <a:cubicBezTo>
                      <a:pt x="3842" y="5879"/>
                      <a:pt x="3839" y="5883"/>
                      <a:pt x="3835" y="5883"/>
                    </a:cubicBezTo>
                    <a:cubicBezTo>
                      <a:pt x="3804" y="5883"/>
                      <a:pt x="3678" y="5722"/>
                      <a:pt x="2120" y="4174"/>
                    </a:cubicBezTo>
                    <a:cubicBezTo>
                      <a:pt x="2096" y="4162"/>
                      <a:pt x="2096" y="4138"/>
                      <a:pt x="2120" y="4138"/>
                    </a:cubicBezTo>
                    <a:cubicBezTo>
                      <a:pt x="2328" y="3930"/>
                      <a:pt x="2378" y="3865"/>
                      <a:pt x="2408" y="3865"/>
                    </a:cubicBezTo>
                    <a:close/>
                    <a:moveTo>
                      <a:pt x="3025" y="5579"/>
                    </a:moveTo>
                    <a:lnTo>
                      <a:pt x="3322" y="5876"/>
                    </a:lnTo>
                    <a:lnTo>
                      <a:pt x="3084" y="6079"/>
                    </a:lnTo>
                    <a:cubicBezTo>
                      <a:pt x="3066" y="6097"/>
                      <a:pt x="3042" y="6106"/>
                      <a:pt x="3020" y="6106"/>
                    </a:cubicBezTo>
                    <a:cubicBezTo>
                      <a:pt x="2998" y="6106"/>
                      <a:pt x="2977" y="6097"/>
                      <a:pt x="2965" y="6079"/>
                    </a:cubicBezTo>
                    <a:lnTo>
                      <a:pt x="2798" y="5912"/>
                    </a:lnTo>
                    <a:cubicBezTo>
                      <a:pt x="2774" y="5888"/>
                      <a:pt x="2774" y="5829"/>
                      <a:pt x="2798" y="5793"/>
                    </a:cubicBezTo>
                    <a:lnTo>
                      <a:pt x="3025" y="5579"/>
                    </a:lnTo>
                    <a:close/>
                    <a:moveTo>
                      <a:pt x="3025" y="6936"/>
                    </a:moveTo>
                    <a:cubicBezTo>
                      <a:pt x="3072" y="6936"/>
                      <a:pt x="3096" y="6972"/>
                      <a:pt x="3096" y="7019"/>
                    </a:cubicBezTo>
                    <a:lnTo>
                      <a:pt x="3096" y="7269"/>
                    </a:lnTo>
                    <a:cubicBezTo>
                      <a:pt x="3096" y="7317"/>
                      <a:pt x="3072" y="7341"/>
                      <a:pt x="3025" y="7341"/>
                    </a:cubicBezTo>
                    <a:lnTo>
                      <a:pt x="405" y="7341"/>
                    </a:lnTo>
                    <a:cubicBezTo>
                      <a:pt x="369" y="7341"/>
                      <a:pt x="334" y="7305"/>
                      <a:pt x="334" y="7269"/>
                    </a:cubicBezTo>
                    <a:lnTo>
                      <a:pt x="334" y="7019"/>
                    </a:lnTo>
                    <a:cubicBezTo>
                      <a:pt x="334" y="6972"/>
                      <a:pt x="358" y="6936"/>
                      <a:pt x="405" y="6936"/>
                    </a:cubicBezTo>
                    <a:close/>
                    <a:moveTo>
                      <a:pt x="1834" y="7674"/>
                    </a:moveTo>
                    <a:cubicBezTo>
                      <a:pt x="2060" y="7960"/>
                      <a:pt x="2322" y="8210"/>
                      <a:pt x="2632" y="8401"/>
                    </a:cubicBezTo>
                    <a:cubicBezTo>
                      <a:pt x="2608" y="8448"/>
                      <a:pt x="2572" y="8496"/>
                      <a:pt x="2548" y="8520"/>
                    </a:cubicBezTo>
                    <a:cubicBezTo>
                      <a:pt x="2489" y="8591"/>
                      <a:pt x="2441" y="8663"/>
                      <a:pt x="2393" y="8746"/>
                    </a:cubicBezTo>
                    <a:cubicBezTo>
                      <a:pt x="2382" y="8770"/>
                      <a:pt x="2334" y="8805"/>
                      <a:pt x="2322" y="8853"/>
                    </a:cubicBezTo>
                    <a:cubicBezTo>
                      <a:pt x="1846" y="8555"/>
                      <a:pt x="1465" y="8151"/>
                      <a:pt x="1167" y="7674"/>
                    </a:cubicBezTo>
                    <a:close/>
                    <a:moveTo>
                      <a:pt x="4632" y="7793"/>
                    </a:moveTo>
                    <a:cubicBezTo>
                      <a:pt x="5870" y="7793"/>
                      <a:pt x="6846" y="8793"/>
                      <a:pt x="6918" y="9936"/>
                    </a:cubicBezTo>
                    <a:lnTo>
                      <a:pt x="2334" y="9936"/>
                    </a:lnTo>
                    <a:cubicBezTo>
                      <a:pt x="2417" y="8770"/>
                      <a:pt x="3406" y="7793"/>
                      <a:pt x="4632" y="7793"/>
                    </a:cubicBezTo>
                    <a:close/>
                    <a:moveTo>
                      <a:pt x="6525" y="1"/>
                    </a:moveTo>
                    <a:cubicBezTo>
                      <a:pt x="6421" y="1"/>
                      <a:pt x="6317" y="42"/>
                      <a:pt x="6239" y="126"/>
                    </a:cubicBezTo>
                    <a:lnTo>
                      <a:pt x="6084" y="269"/>
                    </a:lnTo>
                    <a:cubicBezTo>
                      <a:pt x="5942" y="423"/>
                      <a:pt x="5942" y="662"/>
                      <a:pt x="6073" y="804"/>
                    </a:cubicBezTo>
                    <a:lnTo>
                      <a:pt x="5406" y="1483"/>
                    </a:lnTo>
                    <a:lnTo>
                      <a:pt x="5251" y="1328"/>
                    </a:lnTo>
                    <a:cubicBezTo>
                      <a:pt x="5221" y="1299"/>
                      <a:pt x="5180" y="1284"/>
                      <a:pt x="5136" y="1284"/>
                    </a:cubicBezTo>
                    <a:cubicBezTo>
                      <a:pt x="5093" y="1284"/>
                      <a:pt x="5049" y="1299"/>
                      <a:pt x="5013" y="1328"/>
                    </a:cubicBezTo>
                    <a:lnTo>
                      <a:pt x="3977" y="2376"/>
                    </a:lnTo>
                    <a:cubicBezTo>
                      <a:pt x="3917" y="2436"/>
                      <a:pt x="3917" y="2531"/>
                      <a:pt x="3977" y="2614"/>
                    </a:cubicBezTo>
                    <a:cubicBezTo>
                      <a:pt x="4007" y="2644"/>
                      <a:pt x="4045" y="2659"/>
                      <a:pt x="4087" y="2659"/>
                    </a:cubicBezTo>
                    <a:cubicBezTo>
                      <a:pt x="4129" y="2659"/>
                      <a:pt x="4173" y="2644"/>
                      <a:pt x="4215" y="2614"/>
                    </a:cubicBezTo>
                    <a:lnTo>
                      <a:pt x="5132" y="1685"/>
                    </a:lnTo>
                    <a:lnTo>
                      <a:pt x="6299" y="2852"/>
                    </a:lnTo>
                    <a:lnTo>
                      <a:pt x="4060" y="5079"/>
                    </a:lnTo>
                    <a:lnTo>
                      <a:pt x="2905" y="3924"/>
                    </a:lnTo>
                    <a:lnTo>
                      <a:pt x="3739" y="3090"/>
                    </a:lnTo>
                    <a:cubicBezTo>
                      <a:pt x="3798" y="3031"/>
                      <a:pt x="3798" y="2924"/>
                      <a:pt x="3739" y="2864"/>
                    </a:cubicBezTo>
                    <a:cubicBezTo>
                      <a:pt x="3709" y="2834"/>
                      <a:pt x="3667" y="2820"/>
                      <a:pt x="3624" y="2820"/>
                    </a:cubicBezTo>
                    <a:cubicBezTo>
                      <a:pt x="3581" y="2820"/>
                      <a:pt x="3536" y="2834"/>
                      <a:pt x="3501" y="2864"/>
                    </a:cubicBezTo>
                    <a:lnTo>
                      <a:pt x="2667" y="3698"/>
                    </a:lnTo>
                    <a:lnTo>
                      <a:pt x="2632" y="3662"/>
                    </a:lnTo>
                    <a:cubicBezTo>
                      <a:pt x="2566" y="3596"/>
                      <a:pt x="2477" y="3564"/>
                      <a:pt x="2388" y="3564"/>
                    </a:cubicBezTo>
                    <a:cubicBezTo>
                      <a:pt x="2298" y="3564"/>
                      <a:pt x="2209" y="3596"/>
                      <a:pt x="2143" y="3662"/>
                    </a:cubicBezTo>
                    <a:lnTo>
                      <a:pt x="1870" y="3936"/>
                    </a:lnTo>
                    <a:cubicBezTo>
                      <a:pt x="1739" y="4067"/>
                      <a:pt x="1739" y="4293"/>
                      <a:pt x="1870" y="4424"/>
                    </a:cubicBezTo>
                    <a:lnTo>
                      <a:pt x="1905" y="4460"/>
                    </a:lnTo>
                    <a:cubicBezTo>
                      <a:pt x="1751" y="4638"/>
                      <a:pt x="1548" y="4722"/>
                      <a:pt x="1548" y="4972"/>
                    </a:cubicBezTo>
                    <a:cubicBezTo>
                      <a:pt x="1548" y="5079"/>
                      <a:pt x="1596" y="5186"/>
                      <a:pt x="1667" y="5269"/>
                    </a:cubicBezTo>
                    <a:cubicBezTo>
                      <a:pt x="1786" y="5376"/>
                      <a:pt x="1870" y="5555"/>
                      <a:pt x="2132" y="5555"/>
                    </a:cubicBezTo>
                    <a:cubicBezTo>
                      <a:pt x="2382" y="5555"/>
                      <a:pt x="2465" y="5353"/>
                      <a:pt x="2644" y="5198"/>
                    </a:cubicBezTo>
                    <a:lnTo>
                      <a:pt x="2763" y="5317"/>
                    </a:lnTo>
                    <a:cubicBezTo>
                      <a:pt x="2620" y="5495"/>
                      <a:pt x="2405" y="5591"/>
                      <a:pt x="2405" y="5841"/>
                    </a:cubicBezTo>
                    <a:cubicBezTo>
                      <a:pt x="2405" y="6079"/>
                      <a:pt x="2608" y="6186"/>
                      <a:pt x="2691" y="6305"/>
                    </a:cubicBezTo>
                    <a:cubicBezTo>
                      <a:pt x="2763" y="6377"/>
                      <a:pt x="2870" y="6424"/>
                      <a:pt x="2989" y="6424"/>
                    </a:cubicBezTo>
                    <a:cubicBezTo>
                      <a:pt x="3239" y="6424"/>
                      <a:pt x="3334" y="6210"/>
                      <a:pt x="3513" y="6067"/>
                    </a:cubicBezTo>
                    <a:cubicBezTo>
                      <a:pt x="3525" y="6079"/>
                      <a:pt x="3620" y="6198"/>
                      <a:pt x="3798" y="6198"/>
                    </a:cubicBezTo>
                    <a:cubicBezTo>
                      <a:pt x="3882" y="6198"/>
                      <a:pt x="3977" y="6162"/>
                      <a:pt x="4048" y="6091"/>
                    </a:cubicBezTo>
                    <a:lnTo>
                      <a:pt x="4310" y="5829"/>
                    </a:lnTo>
                    <a:cubicBezTo>
                      <a:pt x="4453" y="5686"/>
                      <a:pt x="4453" y="5472"/>
                      <a:pt x="4310" y="5329"/>
                    </a:cubicBezTo>
                    <a:lnTo>
                      <a:pt x="4287" y="5305"/>
                    </a:lnTo>
                    <a:lnTo>
                      <a:pt x="6239" y="3352"/>
                    </a:lnTo>
                    <a:cubicBezTo>
                      <a:pt x="6930" y="3924"/>
                      <a:pt x="7335" y="4733"/>
                      <a:pt x="7335" y="5626"/>
                    </a:cubicBezTo>
                    <a:cubicBezTo>
                      <a:pt x="7335" y="6555"/>
                      <a:pt x="6906" y="7412"/>
                      <a:pt x="6156" y="7984"/>
                    </a:cubicBezTo>
                    <a:cubicBezTo>
                      <a:pt x="5690" y="7638"/>
                      <a:pt x="5153" y="7470"/>
                      <a:pt x="4619" y="7470"/>
                    </a:cubicBezTo>
                    <a:cubicBezTo>
                      <a:pt x="3993" y="7470"/>
                      <a:pt x="3371" y="7701"/>
                      <a:pt x="2870" y="8151"/>
                    </a:cubicBezTo>
                    <a:cubicBezTo>
                      <a:pt x="2644" y="8008"/>
                      <a:pt x="2453" y="7853"/>
                      <a:pt x="2274" y="7650"/>
                    </a:cubicBezTo>
                    <a:lnTo>
                      <a:pt x="3025" y="7650"/>
                    </a:lnTo>
                    <a:cubicBezTo>
                      <a:pt x="3239" y="7650"/>
                      <a:pt x="3417" y="7472"/>
                      <a:pt x="3417" y="7258"/>
                    </a:cubicBezTo>
                    <a:lnTo>
                      <a:pt x="3417" y="6996"/>
                    </a:lnTo>
                    <a:cubicBezTo>
                      <a:pt x="3417" y="6781"/>
                      <a:pt x="3239" y="6603"/>
                      <a:pt x="3025" y="6603"/>
                    </a:cubicBezTo>
                    <a:lnTo>
                      <a:pt x="405" y="6603"/>
                    </a:lnTo>
                    <a:cubicBezTo>
                      <a:pt x="179" y="6603"/>
                      <a:pt x="0" y="6781"/>
                      <a:pt x="0" y="6996"/>
                    </a:cubicBezTo>
                    <a:lnTo>
                      <a:pt x="0" y="7258"/>
                    </a:lnTo>
                    <a:cubicBezTo>
                      <a:pt x="0" y="7472"/>
                      <a:pt x="179" y="7650"/>
                      <a:pt x="405" y="7650"/>
                    </a:cubicBezTo>
                    <a:lnTo>
                      <a:pt x="774" y="7650"/>
                    </a:lnTo>
                    <a:cubicBezTo>
                      <a:pt x="1036" y="8162"/>
                      <a:pt x="1548" y="8722"/>
                      <a:pt x="2191" y="9127"/>
                    </a:cubicBezTo>
                    <a:cubicBezTo>
                      <a:pt x="2084" y="9377"/>
                      <a:pt x="2036" y="9651"/>
                      <a:pt x="2012" y="9936"/>
                    </a:cubicBezTo>
                    <a:lnTo>
                      <a:pt x="846" y="9936"/>
                    </a:lnTo>
                    <a:cubicBezTo>
                      <a:pt x="774" y="9936"/>
                      <a:pt x="715" y="9972"/>
                      <a:pt x="703" y="10032"/>
                    </a:cubicBezTo>
                    <a:lnTo>
                      <a:pt x="346" y="10948"/>
                    </a:lnTo>
                    <a:cubicBezTo>
                      <a:pt x="298" y="11044"/>
                      <a:pt x="381" y="11163"/>
                      <a:pt x="488" y="11163"/>
                    </a:cubicBezTo>
                    <a:lnTo>
                      <a:pt x="1393" y="11163"/>
                    </a:lnTo>
                    <a:cubicBezTo>
                      <a:pt x="1489" y="11163"/>
                      <a:pt x="1560" y="11091"/>
                      <a:pt x="1560" y="11008"/>
                    </a:cubicBezTo>
                    <a:cubicBezTo>
                      <a:pt x="1560" y="10913"/>
                      <a:pt x="1489" y="10841"/>
                      <a:pt x="1393" y="10841"/>
                    </a:cubicBezTo>
                    <a:lnTo>
                      <a:pt x="739" y="10841"/>
                    </a:lnTo>
                    <a:lnTo>
                      <a:pt x="965" y="10258"/>
                    </a:lnTo>
                    <a:lnTo>
                      <a:pt x="8299" y="10258"/>
                    </a:lnTo>
                    <a:lnTo>
                      <a:pt x="8525" y="10841"/>
                    </a:lnTo>
                    <a:lnTo>
                      <a:pt x="2167" y="10841"/>
                    </a:lnTo>
                    <a:cubicBezTo>
                      <a:pt x="2084" y="10841"/>
                      <a:pt x="2012" y="10913"/>
                      <a:pt x="2012" y="11008"/>
                    </a:cubicBezTo>
                    <a:cubicBezTo>
                      <a:pt x="2012" y="11091"/>
                      <a:pt x="2084" y="11163"/>
                      <a:pt x="2167" y="11163"/>
                    </a:cubicBezTo>
                    <a:lnTo>
                      <a:pt x="8763" y="11163"/>
                    </a:lnTo>
                    <a:cubicBezTo>
                      <a:pt x="8882" y="11163"/>
                      <a:pt x="8954" y="11044"/>
                      <a:pt x="8918" y="10948"/>
                    </a:cubicBezTo>
                    <a:lnTo>
                      <a:pt x="8561" y="10044"/>
                    </a:lnTo>
                    <a:cubicBezTo>
                      <a:pt x="8525" y="9984"/>
                      <a:pt x="8466" y="9936"/>
                      <a:pt x="8406" y="9936"/>
                    </a:cubicBezTo>
                    <a:lnTo>
                      <a:pt x="7251" y="9936"/>
                    </a:lnTo>
                    <a:cubicBezTo>
                      <a:pt x="7216" y="9555"/>
                      <a:pt x="7132" y="9198"/>
                      <a:pt x="6965" y="8889"/>
                    </a:cubicBezTo>
                    <a:cubicBezTo>
                      <a:pt x="7847" y="8210"/>
                      <a:pt x="8430" y="7174"/>
                      <a:pt x="8525" y="6067"/>
                    </a:cubicBezTo>
                    <a:cubicBezTo>
                      <a:pt x="8537" y="5972"/>
                      <a:pt x="8466" y="5900"/>
                      <a:pt x="8382" y="5888"/>
                    </a:cubicBezTo>
                    <a:cubicBezTo>
                      <a:pt x="8371" y="5886"/>
                      <a:pt x="8360" y="5884"/>
                      <a:pt x="8350" y="5884"/>
                    </a:cubicBezTo>
                    <a:cubicBezTo>
                      <a:pt x="8271" y="5884"/>
                      <a:pt x="8214" y="5958"/>
                      <a:pt x="8204" y="6031"/>
                    </a:cubicBezTo>
                    <a:cubicBezTo>
                      <a:pt x="8097" y="7043"/>
                      <a:pt x="7597" y="7972"/>
                      <a:pt x="6799" y="8603"/>
                    </a:cubicBezTo>
                    <a:cubicBezTo>
                      <a:pt x="6751" y="8543"/>
                      <a:pt x="6715" y="8508"/>
                      <a:pt x="6668" y="8460"/>
                    </a:cubicBezTo>
                    <a:cubicBezTo>
                      <a:pt x="6608" y="8389"/>
                      <a:pt x="6537" y="8293"/>
                      <a:pt x="6454" y="8222"/>
                    </a:cubicBezTo>
                    <a:lnTo>
                      <a:pt x="6430" y="8186"/>
                    </a:lnTo>
                    <a:cubicBezTo>
                      <a:pt x="8037" y="6912"/>
                      <a:pt x="8097" y="4460"/>
                      <a:pt x="6477" y="3114"/>
                    </a:cubicBezTo>
                    <a:lnTo>
                      <a:pt x="6632" y="2948"/>
                    </a:lnTo>
                    <a:cubicBezTo>
                      <a:pt x="6692" y="2888"/>
                      <a:pt x="6692" y="2793"/>
                      <a:pt x="6632" y="2733"/>
                    </a:cubicBezTo>
                    <a:lnTo>
                      <a:pt x="6561" y="2650"/>
                    </a:lnTo>
                    <a:lnTo>
                      <a:pt x="6656" y="2567"/>
                    </a:lnTo>
                    <a:cubicBezTo>
                      <a:pt x="7013" y="2793"/>
                      <a:pt x="7489" y="3305"/>
                      <a:pt x="7799" y="3900"/>
                    </a:cubicBezTo>
                    <a:cubicBezTo>
                      <a:pt x="8037" y="4352"/>
                      <a:pt x="8168" y="4876"/>
                      <a:pt x="8216" y="5376"/>
                    </a:cubicBezTo>
                    <a:cubicBezTo>
                      <a:pt x="8216" y="5465"/>
                      <a:pt x="8287" y="5532"/>
                      <a:pt x="8373" y="5532"/>
                    </a:cubicBezTo>
                    <a:cubicBezTo>
                      <a:pt x="8380" y="5532"/>
                      <a:pt x="8387" y="5532"/>
                      <a:pt x="8394" y="5531"/>
                    </a:cubicBezTo>
                    <a:cubicBezTo>
                      <a:pt x="8478" y="5531"/>
                      <a:pt x="8561" y="5436"/>
                      <a:pt x="8537" y="5353"/>
                    </a:cubicBezTo>
                    <a:cubicBezTo>
                      <a:pt x="8454" y="4138"/>
                      <a:pt x="7858" y="3055"/>
                      <a:pt x="6894" y="2328"/>
                    </a:cubicBezTo>
                    <a:lnTo>
                      <a:pt x="7251" y="1971"/>
                    </a:lnTo>
                    <a:cubicBezTo>
                      <a:pt x="7317" y="2002"/>
                      <a:pt x="7384" y="2017"/>
                      <a:pt x="7446" y="2017"/>
                    </a:cubicBezTo>
                    <a:cubicBezTo>
                      <a:pt x="7551" y="2017"/>
                      <a:pt x="7644" y="1975"/>
                      <a:pt x="7704" y="1900"/>
                    </a:cubicBezTo>
                    <a:lnTo>
                      <a:pt x="7858" y="1745"/>
                    </a:lnTo>
                    <a:cubicBezTo>
                      <a:pt x="8025" y="1578"/>
                      <a:pt x="8025" y="1328"/>
                      <a:pt x="7858" y="1162"/>
                    </a:cubicBezTo>
                    <a:lnTo>
                      <a:pt x="6811" y="126"/>
                    </a:lnTo>
                    <a:cubicBezTo>
                      <a:pt x="6733" y="42"/>
                      <a:pt x="6629" y="1"/>
                      <a:pt x="652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C03463-D964-F247-9CCB-5ED2A73FE4F6}"/>
              </a:ext>
            </a:extLst>
          </p:cNvPr>
          <p:cNvSpPr>
            <a:spLocks noGrp="1"/>
          </p:cNvSpPr>
          <p:nvPr>
            <p:ph type="title"/>
          </p:nvPr>
        </p:nvSpPr>
        <p:spPr>
          <a:xfrm>
            <a:off x="504479" y="356616"/>
            <a:ext cx="7763400" cy="640200"/>
          </a:xfrm>
        </p:spPr>
        <p:txBody>
          <a:bodyPr/>
          <a:lstStyle/>
          <a:p>
            <a:r>
              <a:rPr lang="en-US" altLang="en-US" sz="4000" dirty="0"/>
              <a:t>1ry TB: Gross morphology </a:t>
            </a:r>
            <a:br>
              <a:rPr lang="en-US" altLang="en-US" sz="4800" dirty="0"/>
            </a:br>
            <a:endParaRPr lang="en-US" dirty="0"/>
          </a:p>
        </p:txBody>
      </p:sp>
      <p:sp>
        <p:nvSpPr>
          <p:cNvPr id="3" name="Rectangle 2">
            <a:extLst>
              <a:ext uri="{FF2B5EF4-FFF2-40B4-BE49-F238E27FC236}">
                <a16:creationId xmlns:a16="http://schemas.microsoft.com/office/drawing/2014/main" id="{42A0258A-B4EE-4644-B7F9-71C05695FF29}"/>
              </a:ext>
            </a:extLst>
          </p:cNvPr>
          <p:cNvSpPr/>
          <p:nvPr/>
        </p:nvSpPr>
        <p:spPr>
          <a:xfrm>
            <a:off x="504479" y="1589960"/>
            <a:ext cx="4537078" cy="2893100"/>
          </a:xfrm>
          <a:prstGeom prst="rect">
            <a:avLst/>
          </a:prstGeom>
        </p:spPr>
        <p:txBody>
          <a:bodyPr wrap="square">
            <a:spAutoFit/>
          </a:bodyPr>
          <a:lstStyle/>
          <a:p>
            <a:r>
              <a:rPr lang="en-US" altLang="en-US" b="1" dirty="0">
                <a:solidFill>
                  <a:schemeClr val="accent3"/>
                </a:solidFill>
              </a:rPr>
              <a:t>Ghon complex:</a:t>
            </a:r>
          </a:p>
          <a:p>
            <a:endParaRPr lang="en-US" altLang="en-US" b="1" dirty="0">
              <a:solidFill>
                <a:schemeClr val="accent1"/>
              </a:solidFill>
            </a:endParaRPr>
          </a:p>
          <a:p>
            <a:pPr marL="285750" indent="-285750">
              <a:buFont typeface="Arial" panose="020B0604020202020204" pitchFamily="34" charset="0"/>
              <a:buChar char="•"/>
            </a:pPr>
            <a:r>
              <a:rPr lang="en-US" dirty="0">
                <a:solidFill>
                  <a:schemeClr val="accent1"/>
                </a:solidFill>
                <a:latin typeface="+mn-lt"/>
              </a:rPr>
              <a:t>Subpleural location, below interlobular fissure</a:t>
            </a:r>
          </a:p>
          <a:p>
            <a:pPr marL="285750" indent="-285750">
              <a:buFont typeface="Arial" panose="020B0604020202020204" pitchFamily="34" charset="0"/>
              <a:buChar char="•"/>
            </a:pPr>
            <a:endParaRPr lang="en-US" dirty="0">
              <a:solidFill>
                <a:schemeClr val="accent1"/>
              </a:solidFill>
              <a:latin typeface="+mn-lt"/>
            </a:endParaRPr>
          </a:p>
          <a:p>
            <a:pPr marL="285750" indent="-285750">
              <a:buFont typeface="Arial" panose="020B0604020202020204" pitchFamily="34" charset="0"/>
              <a:buChar char="•"/>
            </a:pPr>
            <a:r>
              <a:rPr lang="en-US" dirty="0">
                <a:solidFill>
                  <a:schemeClr val="accent1"/>
                </a:solidFill>
                <a:latin typeface="+mn-lt"/>
              </a:rPr>
              <a:t>Upper part of the lower lobes or lower part of the upper lobes</a:t>
            </a:r>
          </a:p>
          <a:p>
            <a:pPr marL="285750" indent="-285750">
              <a:buFont typeface="Arial" panose="020B0604020202020204" pitchFamily="34" charset="0"/>
              <a:buChar char="•"/>
            </a:pPr>
            <a:endParaRPr lang="en-US" dirty="0">
              <a:solidFill>
                <a:schemeClr val="accent1"/>
              </a:solidFill>
              <a:latin typeface="+mn-lt"/>
            </a:endParaRPr>
          </a:p>
          <a:p>
            <a:pPr marL="285750" indent="-285750">
              <a:buFont typeface="Arial" panose="020B0604020202020204" pitchFamily="34" charset="0"/>
              <a:buChar char="•"/>
            </a:pPr>
            <a:r>
              <a:rPr lang="en-US" dirty="0">
                <a:solidFill>
                  <a:schemeClr val="accent1"/>
                </a:solidFill>
                <a:latin typeface="+mn-lt"/>
              </a:rPr>
              <a:t>Ghon focus (caseous necrosis) in periphery</a:t>
            </a:r>
          </a:p>
          <a:p>
            <a:pPr marL="285750" indent="-285750">
              <a:buFont typeface="Arial" panose="020B0604020202020204" pitchFamily="34" charset="0"/>
              <a:buChar char="•"/>
            </a:pPr>
            <a:endParaRPr lang="en-US" dirty="0">
              <a:solidFill>
                <a:schemeClr val="accent1"/>
              </a:solidFill>
              <a:latin typeface="+mn-lt"/>
            </a:endParaRPr>
          </a:p>
          <a:p>
            <a:pPr marL="285750" indent="-285750">
              <a:buFont typeface="Arial" panose="020B0604020202020204" pitchFamily="34" charset="0"/>
              <a:buChar char="•"/>
            </a:pPr>
            <a:r>
              <a:rPr lang="en-US" dirty="0">
                <a:solidFill>
                  <a:schemeClr val="accent1"/>
                </a:solidFill>
                <a:latin typeface="+mn-lt"/>
              </a:rPr>
              <a:t>Ghon complex (caseous necrosis) in hilar lymph nodes</a:t>
            </a:r>
          </a:p>
          <a:p>
            <a:pPr marL="285750" indent="-285750">
              <a:buFont typeface="Arial" panose="020B0604020202020204" pitchFamily="34" charset="0"/>
              <a:buChar char="•"/>
            </a:pPr>
            <a:endParaRPr lang="en-US" dirty="0">
              <a:solidFill>
                <a:schemeClr val="accent1"/>
              </a:solidFill>
              <a:latin typeface="+mn-lt"/>
            </a:endParaRPr>
          </a:p>
          <a:p>
            <a:pPr marL="285750" indent="-285750">
              <a:buFont typeface="Arial" panose="020B0604020202020204" pitchFamily="34" charset="0"/>
              <a:buChar char="•"/>
            </a:pPr>
            <a:r>
              <a:rPr lang="en-CA" dirty="0">
                <a:solidFill>
                  <a:schemeClr val="accent1"/>
                </a:solidFill>
                <a:latin typeface="+mn-lt"/>
              </a:rPr>
              <a:t>Hilar lymph nodes with caseation</a:t>
            </a:r>
            <a:endParaRPr lang="en-US" altLang="en-US" dirty="0">
              <a:solidFill>
                <a:schemeClr val="accent1"/>
              </a:solidFill>
              <a:latin typeface="+mn-lt"/>
            </a:endParaRPr>
          </a:p>
        </p:txBody>
      </p:sp>
      <p:pic>
        <p:nvPicPr>
          <p:cNvPr id="6" name="Picture 5">
            <a:extLst>
              <a:ext uri="{FF2B5EF4-FFF2-40B4-BE49-F238E27FC236}">
                <a16:creationId xmlns:a16="http://schemas.microsoft.com/office/drawing/2014/main" id="{9CEB3B81-108A-F543-B46E-408C23166875}"/>
              </a:ext>
            </a:extLst>
          </p:cNvPr>
          <p:cNvPicPr>
            <a:picLocks noChangeAspect="1"/>
          </p:cNvPicPr>
          <p:nvPr/>
        </p:nvPicPr>
        <p:blipFill>
          <a:blip r:embed="rId2"/>
          <a:stretch>
            <a:fillRect/>
          </a:stretch>
        </p:blipFill>
        <p:spPr>
          <a:xfrm>
            <a:off x="5239265" y="996816"/>
            <a:ext cx="3904735" cy="4146684"/>
          </a:xfrm>
          <a:prstGeom prst="rect">
            <a:avLst/>
          </a:prstGeom>
        </p:spPr>
      </p:pic>
    </p:spTree>
    <p:extLst>
      <p:ext uri="{BB962C8B-B14F-4D97-AF65-F5344CB8AC3E}">
        <p14:creationId xmlns:p14="http://schemas.microsoft.com/office/powerpoint/2010/main" val="38106773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C17E71-2F2D-B446-9808-356F22AE1253}"/>
              </a:ext>
            </a:extLst>
          </p:cNvPr>
          <p:cNvSpPr>
            <a:spLocks noGrp="1"/>
          </p:cNvSpPr>
          <p:nvPr>
            <p:ph type="title"/>
          </p:nvPr>
        </p:nvSpPr>
        <p:spPr>
          <a:xfrm>
            <a:off x="189473" y="1765531"/>
            <a:ext cx="2220096" cy="640200"/>
          </a:xfrm>
        </p:spPr>
        <p:txBody>
          <a:bodyPr/>
          <a:lstStyle/>
          <a:p>
            <a:r>
              <a:rPr lang="en-US" altLang="en-US" sz="1800" dirty="0">
                <a:solidFill>
                  <a:schemeClr val="accent3"/>
                </a:solidFill>
                <a:latin typeface="+mn-lt"/>
              </a:rPr>
              <a:t>Primary tuberculosis, </a:t>
            </a:r>
            <a:br>
              <a:rPr lang="en-US" altLang="en-US" sz="1800" dirty="0">
                <a:solidFill>
                  <a:schemeClr val="accent3"/>
                </a:solidFill>
                <a:latin typeface="+mn-lt"/>
              </a:rPr>
            </a:br>
            <a:r>
              <a:rPr lang="en-US" sz="1800" dirty="0">
                <a:solidFill>
                  <a:schemeClr val="accent3"/>
                </a:solidFill>
                <a:latin typeface="+mn-lt"/>
              </a:rPr>
              <a:t>Ghon complex</a:t>
            </a:r>
            <a:br>
              <a:rPr lang="en-US" altLang="en-US" sz="1800" b="0" dirty="0">
                <a:latin typeface="+mn-lt"/>
              </a:rPr>
            </a:br>
            <a:endParaRPr lang="en-US" sz="1800" b="0" dirty="0">
              <a:latin typeface="+mn-lt"/>
            </a:endParaRPr>
          </a:p>
        </p:txBody>
      </p:sp>
      <p:pic>
        <p:nvPicPr>
          <p:cNvPr id="3" name="Picture 2">
            <a:extLst>
              <a:ext uri="{FF2B5EF4-FFF2-40B4-BE49-F238E27FC236}">
                <a16:creationId xmlns:a16="http://schemas.microsoft.com/office/drawing/2014/main" id="{955AE17D-2382-0742-AF8B-D175144E042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042" b="1613"/>
          <a:stretch/>
        </p:blipFill>
        <p:spPr>
          <a:xfrm>
            <a:off x="2891479" y="1172900"/>
            <a:ext cx="6063048" cy="3970600"/>
          </a:xfrm>
          <a:prstGeom prst="rect">
            <a:avLst/>
          </a:prstGeom>
          <a:ln w="38100" cap="sq">
            <a:noFill/>
            <a:prstDash val="solid"/>
            <a:miter lim="800000"/>
          </a:ln>
          <a:effectLst>
            <a:outerShdw blurRad="50800" dist="38100" dir="2700000" algn="tl" rotWithShape="0">
              <a:srgbClr val="000000">
                <a:alpha val="43000"/>
              </a:srgbClr>
            </a:outerShdw>
          </a:effectLst>
        </p:spPr>
      </p:pic>
      <p:sp>
        <p:nvSpPr>
          <p:cNvPr id="4" name="Rectangle 3">
            <a:extLst>
              <a:ext uri="{FF2B5EF4-FFF2-40B4-BE49-F238E27FC236}">
                <a16:creationId xmlns:a16="http://schemas.microsoft.com/office/drawing/2014/main" id="{4E0EF644-FE38-4741-BCCD-EB6BAB0455E7}"/>
              </a:ext>
            </a:extLst>
          </p:cNvPr>
          <p:cNvSpPr/>
          <p:nvPr/>
        </p:nvSpPr>
        <p:spPr>
          <a:xfrm>
            <a:off x="593125" y="176084"/>
            <a:ext cx="6824304" cy="707886"/>
          </a:xfrm>
          <a:prstGeom prst="rect">
            <a:avLst/>
          </a:prstGeom>
        </p:spPr>
        <p:txBody>
          <a:bodyPr wrap="none">
            <a:spAutoFit/>
          </a:bodyPr>
          <a:lstStyle/>
          <a:p>
            <a:r>
              <a:rPr lang="en-US" altLang="en-US" sz="4000" b="1" dirty="0">
                <a:solidFill>
                  <a:schemeClr val="accent1"/>
                </a:solidFill>
              </a:rPr>
              <a:t>1ry TB: Gross morphology </a:t>
            </a:r>
            <a:endParaRPr lang="en-US" sz="4000" b="1" dirty="0">
              <a:solidFill>
                <a:schemeClr val="accent1"/>
              </a:solidFill>
            </a:endParaRPr>
          </a:p>
        </p:txBody>
      </p:sp>
      <p:sp>
        <p:nvSpPr>
          <p:cNvPr id="5" name="Rectangle 4">
            <a:extLst>
              <a:ext uri="{FF2B5EF4-FFF2-40B4-BE49-F238E27FC236}">
                <a16:creationId xmlns:a16="http://schemas.microsoft.com/office/drawing/2014/main" id="{803D95D8-0EF5-4D46-BFD8-FFF49C18D7C7}"/>
              </a:ext>
            </a:extLst>
          </p:cNvPr>
          <p:cNvSpPr/>
          <p:nvPr/>
        </p:nvSpPr>
        <p:spPr>
          <a:xfrm>
            <a:off x="211961" y="2810238"/>
            <a:ext cx="2460157" cy="954107"/>
          </a:xfrm>
          <a:prstGeom prst="rect">
            <a:avLst/>
          </a:prstGeom>
        </p:spPr>
        <p:txBody>
          <a:bodyPr wrap="square">
            <a:spAutoFit/>
          </a:bodyPr>
          <a:lstStyle/>
          <a:p>
            <a:pPr marL="285750" indent="-285750">
              <a:buClr>
                <a:schemeClr val="accent1"/>
              </a:buClr>
              <a:buFont typeface="Arial" panose="020B0604020202020204" pitchFamily="34" charset="0"/>
              <a:buChar char="•"/>
            </a:pPr>
            <a:r>
              <a:rPr lang="en-CA" dirty="0">
                <a:solidFill>
                  <a:schemeClr val="accent1"/>
                </a:solidFill>
                <a:latin typeface="+mj-lt"/>
                <a:cs typeface="GillSans" panose="020B0502020104020203" pitchFamily="34" charset="-79"/>
              </a:rPr>
              <a:t>Gray-white parenchymal focus is under the pleura Hilar lymph nodes with caseation are seen </a:t>
            </a:r>
            <a:endParaRPr lang="en-CA" dirty="0">
              <a:solidFill>
                <a:schemeClr val="accent1"/>
              </a:solidFill>
              <a:latin typeface="+mj-lt"/>
            </a:endParaRPr>
          </a:p>
        </p:txBody>
      </p:sp>
    </p:spTree>
    <p:extLst>
      <p:ext uri="{BB962C8B-B14F-4D97-AF65-F5344CB8AC3E}">
        <p14:creationId xmlns:p14="http://schemas.microsoft.com/office/powerpoint/2010/main" val="41559860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10;&#10;Description automatically generated">
            <a:extLst>
              <a:ext uri="{FF2B5EF4-FFF2-40B4-BE49-F238E27FC236}">
                <a16:creationId xmlns:a16="http://schemas.microsoft.com/office/drawing/2014/main" id="{16A1E7A5-7AC0-D849-AEB6-BC54B0F90796}"/>
              </a:ext>
            </a:extLst>
          </p:cNvPr>
          <p:cNvPicPr>
            <a:picLocks noChangeAspect="1"/>
          </p:cNvPicPr>
          <p:nvPr/>
        </p:nvPicPr>
        <p:blipFill>
          <a:blip r:embed="rId2"/>
          <a:stretch>
            <a:fillRect/>
          </a:stretch>
        </p:blipFill>
        <p:spPr>
          <a:xfrm>
            <a:off x="1" y="0"/>
            <a:ext cx="9144000" cy="5143500"/>
          </a:xfrm>
          <a:prstGeom prst="rect">
            <a:avLst/>
          </a:prstGeom>
        </p:spPr>
      </p:pic>
    </p:spTree>
    <p:extLst>
      <p:ext uri="{BB962C8B-B14F-4D97-AF65-F5344CB8AC3E}">
        <p14:creationId xmlns:p14="http://schemas.microsoft.com/office/powerpoint/2010/main" val="22337567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 result for TB LUNG HISTOLOGY">
            <a:extLst>
              <a:ext uri="{FF2B5EF4-FFF2-40B4-BE49-F238E27FC236}">
                <a16:creationId xmlns:a16="http://schemas.microsoft.com/office/drawing/2014/main" id="{3A10D882-5D33-EA46-836F-ED2B29F07D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62941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193686A-36D1-2245-A17A-5A62A356615D}"/>
              </a:ext>
            </a:extLst>
          </p:cNvPr>
          <p:cNvPicPr>
            <a:picLocks noChangeAspect="1"/>
          </p:cNvPicPr>
          <p:nvPr/>
        </p:nvPicPr>
        <p:blipFill>
          <a:blip r:embed="rId2" cstate="print">
            <a:extLst>
              <a:ext uri="{BEBA8EAE-BF5A-486C-A8C5-ECC9F3942E4B}">
                <a14:imgProps xmlns:a14="http://schemas.microsoft.com/office/drawing/2010/main">
                  <a14:imgLayer r:embed="rId3">
                    <a14:imgEffect>
                      <a14:sharpenSoften amount="25000"/>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0" y="0"/>
            <a:ext cx="9144000" cy="5143500"/>
          </a:xfrm>
          <a:prstGeom prst="rect">
            <a:avLst/>
          </a:prstGeom>
          <a:ln w="38100" cap="sq">
            <a:no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5582222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767FB6-ECCE-5145-A53E-3E79583ACB0F}"/>
              </a:ext>
            </a:extLst>
          </p:cNvPr>
          <p:cNvSpPr>
            <a:spLocks noGrp="1"/>
          </p:cNvSpPr>
          <p:nvPr>
            <p:ph type="title"/>
          </p:nvPr>
        </p:nvSpPr>
        <p:spPr/>
        <p:txBody>
          <a:bodyPr/>
          <a:lstStyle/>
          <a:p>
            <a:r>
              <a:rPr lang="en-US" dirty="0"/>
              <a:t>Morphology </a:t>
            </a:r>
          </a:p>
        </p:txBody>
      </p:sp>
      <p:pic>
        <p:nvPicPr>
          <p:cNvPr id="3" name="Picture 2">
            <a:extLst>
              <a:ext uri="{FF2B5EF4-FFF2-40B4-BE49-F238E27FC236}">
                <a16:creationId xmlns:a16="http://schemas.microsoft.com/office/drawing/2014/main" id="{2055E2ED-87C5-284A-891D-0CDF5BC436E2}"/>
              </a:ext>
            </a:extLst>
          </p:cNvPr>
          <p:cNvPicPr>
            <a:picLocks noChangeAspect="1"/>
          </p:cNvPicPr>
          <p:nvPr/>
        </p:nvPicPr>
        <p:blipFill rotWithShape="1">
          <a:blip r:embed="rId2"/>
          <a:srcRect t="666" r="-4" b="-4"/>
          <a:stretch/>
        </p:blipFill>
        <p:spPr>
          <a:xfrm>
            <a:off x="4798021" y="996816"/>
            <a:ext cx="3829785" cy="3636893"/>
          </a:xfrm>
          <a:prstGeom prst="rect">
            <a:avLst/>
          </a:prstGeom>
        </p:spPr>
      </p:pic>
      <p:sp>
        <p:nvSpPr>
          <p:cNvPr id="4" name="Rectangle 3">
            <a:extLst>
              <a:ext uri="{FF2B5EF4-FFF2-40B4-BE49-F238E27FC236}">
                <a16:creationId xmlns:a16="http://schemas.microsoft.com/office/drawing/2014/main" id="{F35B1C44-F777-9340-B64D-335790A72B8C}"/>
              </a:ext>
            </a:extLst>
          </p:cNvPr>
          <p:cNvSpPr/>
          <p:nvPr/>
        </p:nvSpPr>
        <p:spPr>
          <a:xfrm>
            <a:off x="781697" y="1951695"/>
            <a:ext cx="3446295" cy="1938992"/>
          </a:xfrm>
          <a:prstGeom prst="rect">
            <a:avLst/>
          </a:prstGeom>
        </p:spPr>
        <p:txBody>
          <a:bodyPr wrap="square">
            <a:spAutoFit/>
          </a:bodyPr>
          <a:lstStyle/>
          <a:p>
            <a:r>
              <a:rPr lang="en-CA" sz="2000" dirty="0">
                <a:solidFill>
                  <a:schemeClr val="accent1"/>
                </a:solidFill>
              </a:rPr>
              <a:t>Use of special stains for acid-fast organisms </a:t>
            </a:r>
          </a:p>
          <a:p>
            <a:r>
              <a:rPr lang="en-CA" sz="2000" dirty="0">
                <a:solidFill>
                  <a:schemeClr val="accent1"/>
                </a:solidFill>
              </a:rPr>
              <a:t>(</a:t>
            </a:r>
            <a:r>
              <a:rPr lang="en-GB" sz="2000" dirty="0">
                <a:solidFill>
                  <a:schemeClr val="accent1"/>
                </a:solidFill>
              </a:rPr>
              <a:t>Zeil-Neilson stain) </a:t>
            </a:r>
            <a:r>
              <a:rPr lang="en-CA" sz="2000" dirty="0">
                <a:solidFill>
                  <a:schemeClr val="accent1"/>
                </a:solidFill>
              </a:rPr>
              <a:t>is indicated when granulomas are present </a:t>
            </a:r>
            <a:r>
              <a:rPr lang="en-CA" sz="2000" dirty="0">
                <a:solidFill>
                  <a:srgbClr val="FF85FF"/>
                </a:solidFill>
              </a:rPr>
              <a:t>(</a:t>
            </a:r>
            <a:r>
              <a:rPr lang="en-GB" sz="2000" dirty="0">
                <a:solidFill>
                  <a:srgbClr val="FF85FF"/>
                </a:solidFill>
              </a:rPr>
              <a:t>red/pink)</a:t>
            </a:r>
            <a:endParaRPr lang="en-CA" sz="2000" dirty="0">
              <a:solidFill>
                <a:srgbClr val="FF85FF"/>
              </a:solidFill>
            </a:endParaRPr>
          </a:p>
          <a:p>
            <a:r>
              <a:rPr lang="en-CA" sz="2000" dirty="0">
                <a:solidFill>
                  <a:schemeClr val="accent1"/>
                </a:solidFill>
              </a:rPr>
              <a:t> </a:t>
            </a:r>
            <a:endParaRPr lang="en-US" sz="2000" dirty="0">
              <a:solidFill>
                <a:schemeClr val="accent1"/>
              </a:solidFill>
            </a:endParaRPr>
          </a:p>
        </p:txBody>
      </p:sp>
    </p:spTree>
    <p:extLst>
      <p:ext uri="{BB962C8B-B14F-4D97-AF65-F5344CB8AC3E}">
        <p14:creationId xmlns:p14="http://schemas.microsoft.com/office/powerpoint/2010/main" val="5553030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7CFB4E-F9CA-1F4B-8173-75B311476A30}"/>
              </a:ext>
            </a:extLst>
          </p:cNvPr>
          <p:cNvSpPr>
            <a:spLocks noGrp="1"/>
          </p:cNvSpPr>
          <p:nvPr>
            <p:ph type="title"/>
          </p:nvPr>
        </p:nvSpPr>
        <p:spPr>
          <a:xfrm>
            <a:off x="328422" y="201616"/>
            <a:ext cx="8664956" cy="640200"/>
          </a:xfrm>
        </p:spPr>
        <p:txBody>
          <a:bodyPr/>
          <a:lstStyle/>
          <a:p>
            <a:r>
              <a:rPr lang="en-CA" dirty="0"/>
              <a:t>Secondary pulmonary TB</a:t>
            </a:r>
            <a:br>
              <a:rPr lang="en-CA" dirty="0"/>
            </a:br>
            <a:endParaRPr lang="en-US" dirty="0"/>
          </a:p>
        </p:txBody>
      </p:sp>
      <p:pic>
        <p:nvPicPr>
          <p:cNvPr id="3" name="Picture 2" descr="A close - up of some meat&#10;&#10;Description automatically generated with low confidence">
            <a:extLst>
              <a:ext uri="{FF2B5EF4-FFF2-40B4-BE49-F238E27FC236}">
                <a16:creationId xmlns:a16="http://schemas.microsoft.com/office/drawing/2014/main" id="{7BFA2FE0-36EC-934A-ADFC-FB66DCA080D6}"/>
              </a:ext>
            </a:extLst>
          </p:cNvPr>
          <p:cNvPicPr>
            <a:picLocks noChangeAspect="1"/>
          </p:cNvPicPr>
          <p:nvPr/>
        </p:nvPicPr>
        <p:blipFill>
          <a:blip r:embed="rId2"/>
          <a:stretch>
            <a:fillRect/>
          </a:stretch>
        </p:blipFill>
        <p:spPr>
          <a:xfrm>
            <a:off x="908050" y="1218184"/>
            <a:ext cx="5219700" cy="3403600"/>
          </a:xfrm>
          <a:prstGeom prst="rect">
            <a:avLst/>
          </a:prstGeom>
        </p:spPr>
      </p:pic>
      <p:sp>
        <p:nvSpPr>
          <p:cNvPr id="4" name="Rectangle 3">
            <a:extLst>
              <a:ext uri="{FF2B5EF4-FFF2-40B4-BE49-F238E27FC236}">
                <a16:creationId xmlns:a16="http://schemas.microsoft.com/office/drawing/2014/main" id="{0D9383E4-5741-E047-B5A1-353B0412B0CC}"/>
              </a:ext>
            </a:extLst>
          </p:cNvPr>
          <p:cNvSpPr/>
          <p:nvPr/>
        </p:nvSpPr>
        <p:spPr>
          <a:xfrm>
            <a:off x="6362700" y="1909986"/>
            <a:ext cx="2465578" cy="1384995"/>
          </a:xfrm>
          <a:prstGeom prst="rect">
            <a:avLst/>
          </a:prstGeom>
        </p:spPr>
        <p:txBody>
          <a:bodyPr wrap="square">
            <a:spAutoFit/>
          </a:bodyPr>
          <a:lstStyle/>
          <a:p>
            <a:pPr algn="ctr"/>
            <a:r>
              <a:rPr lang="en-US" dirty="0">
                <a:solidFill>
                  <a:schemeClr val="accent1"/>
                </a:solidFill>
              </a:rPr>
              <a:t>The apex of one or both upper lobes are affected with cavitation  leading to erosion into and dissemination along airways, patient become  infective</a:t>
            </a:r>
            <a:endParaRPr lang="en-US" altLang="en-US" dirty="0">
              <a:solidFill>
                <a:schemeClr val="accent1"/>
              </a:solidFill>
            </a:endParaRPr>
          </a:p>
        </p:txBody>
      </p:sp>
    </p:spTree>
    <p:extLst>
      <p:ext uri="{BB962C8B-B14F-4D97-AF65-F5344CB8AC3E}">
        <p14:creationId xmlns:p14="http://schemas.microsoft.com/office/powerpoint/2010/main" val="17232328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A13970-55C7-1548-920E-901815C0798F}"/>
              </a:ext>
            </a:extLst>
          </p:cNvPr>
          <p:cNvSpPr>
            <a:spLocks noGrp="1"/>
          </p:cNvSpPr>
          <p:nvPr>
            <p:ph type="title"/>
          </p:nvPr>
        </p:nvSpPr>
        <p:spPr>
          <a:xfrm>
            <a:off x="1025921" y="139700"/>
            <a:ext cx="6660358" cy="640200"/>
          </a:xfrm>
        </p:spPr>
        <p:txBody>
          <a:bodyPr/>
          <a:lstStyle/>
          <a:p>
            <a:r>
              <a:rPr lang="en-CA" sz="4400" dirty="0"/>
              <a:t>Miliary pulmonary disease </a:t>
            </a:r>
            <a:br>
              <a:rPr lang="en-CA" sz="4400" dirty="0"/>
            </a:br>
            <a:endParaRPr lang="en-US" sz="4400" dirty="0"/>
          </a:p>
        </p:txBody>
      </p:sp>
      <p:sp>
        <p:nvSpPr>
          <p:cNvPr id="3" name="TextBox 2">
            <a:extLst>
              <a:ext uri="{FF2B5EF4-FFF2-40B4-BE49-F238E27FC236}">
                <a16:creationId xmlns:a16="http://schemas.microsoft.com/office/drawing/2014/main" id="{767213CD-AB41-9C43-8DC0-621FD521267F}"/>
              </a:ext>
            </a:extLst>
          </p:cNvPr>
          <p:cNvSpPr txBox="1"/>
          <p:nvPr/>
        </p:nvSpPr>
        <p:spPr>
          <a:xfrm>
            <a:off x="596900" y="2006600"/>
            <a:ext cx="3759200" cy="2031325"/>
          </a:xfrm>
          <a:prstGeom prst="rect">
            <a:avLst/>
          </a:prstGeom>
          <a:noFill/>
        </p:spPr>
        <p:txBody>
          <a:bodyPr wrap="square" rtlCol="0">
            <a:spAutoFit/>
          </a:bodyPr>
          <a:lstStyle/>
          <a:p>
            <a:pPr marL="285750" indent="-285750">
              <a:buClr>
                <a:schemeClr val="accent1"/>
              </a:buClr>
              <a:buFont typeface="Arial" panose="020B0604020202020204" pitchFamily="34" charset="0"/>
              <a:buChar char="•"/>
            </a:pPr>
            <a:r>
              <a:rPr lang="en-US" dirty="0">
                <a:solidFill>
                  <a:schemeClr val="accent1"/>
                </a:solidFill>
                <a:latin typeface="+mj-lt"/>
              </a:rPr>
              <a:t>Hematogenous spread of TB organism throughout the body</a:t>
            </a:r>
          </a:p>
          <a:p>
            <a:pPr marL="285750" indent="-285750">
              <a:buClr>
                <a:schemeClr val="accent1"/>
              </a:buClr>
              <a:buFont typeface="Arial" panose="020B0604020202020204" pitchFamily="34" charset="0"/>
              <a:buChar char="•"/>
            </a:pPr>
            <a:endParaRPr lang="en-US" dirty="0">
              <a:solidFill>
                <a:schemeClr val="accent1"/>
              </a:solidFill>
              <a:latin typeface="+mj-lt"/>
            </a:endParaRPr>
          </a:p>
          <a:p>
            <a:pPr marL="285750" indent="-285750">
              <a:buClr>
                <a:schemeClr val="accent1"/>
              </a:buClr>
              <a:buFont typeface="Arial" panose="020B0604020202020204" pitchFamily="34" charset="0"/>
              <a:buChar char="•"/>
            </a:pPr>
            <a:r>
              <a:rPr lang="en-US" dirty="0">
                <a:solidFill>
                  <a:schemeClr val="accent1"/>
                </a:solidFill>
                <a:latin typeface="+mj-lt"/>
              </a:rPr>
              <a:t>When bacteria in the lungs enters the pulmonary venous return to the heart; the organisms subsequently disseminate through the systemic arterial system and the lymphatic channels</a:t>
            </a:r>
          </a:p>
          <a:p>
            <a:endParaRPr lang="en-US" dirty="0"/>
          </a:p>
        </p:txBody>
      </p:sp>
      <p:pic>
        <p:nvPicPr>
          <p:cNvPr id="7" name="Picture 2" descr="C:\Users\Maha\Downloads\showimage.cfm (5).jpg">
            <a:extLst>
              <a:ext uri="{FF2B5EF4-FFF2-40B4-BE49-F238E27FC236}">
                <a16:creationId xmlns:a16="http://schemas.microsoft.com/office/drawing/2014/main" id="{DD0311CE-090E-F349-B0DC-4440823E8675}"/>
              </a:ext>
            </a:extLst>
          </p:cNvPr>
          <p:cNvPicPr>
            <a:picLocks noChangeAspect="1" noChangeArrowheads="1"/>
          </p:cNvPicPr>
          <p:nvPr/>
        </p:nvPicPr>
        <p:blipFill rotWithShape="1">
          <a:blip r:embed="rId2" cstate="print">
            <a:lum bright="-29000" contrast="24000"/>
          </a:blip>
          <a:srcRect l="8175" r="8805" b="4566"/>
          <a:stretch/>
        </p:blipFill>
        <p:spPr bwMode="auto">
          <a:xfrm>
            <a:off x="4961299" y="796705"/>
            <a:ext cx="4025799" cy="4207095"/>
          </a:xfrm>
          <a:prstGeom prst="rect">
            <a:avLst/>
          </a:prstGeom>
          <a:noFill/>
        </p:spPr>
      </p:pic>
    </p:spTree>
    <p:extLst>
      <p:ext uri="{BB962C8B-B14F-4D97-AF65-F5344CB8AC3E}">
        <p14:creationId xmlns:p14="http://schemas.microsoft.com/office/powerpoint/2010/main" val="4359674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302"/>
        <p:cNvGrpSpPr/>
        <p:nvPr/>
      </p:nvGrpSpPr>
      <p:grpSpPr>
        <a:xfrm>
          <a:off x="0" y="0"/>
          <a:ext cx="0" cy="0"/>
          <a:chOff x="0" y="0"/>
          <a:chExt cx="0" cy="0"/>
        </a:xfrm>
      </p:grpSpPr>
      <p:sp>
        <p:nvSpPr>
          <p:cNvPr id="2303" name="Google Shape;2303;p76"/>
          <p:cNvSpPr txBox="1">
            <a:spLocks noGrp="1"/>
          </p:cNvSpPr>
          <p:nvPr>
            <p:ph type="title"/>
          </p:nvPr>
        </p:nvSpPr>
        <p:spPr>
          <a:xfrm>
            <a:off x="685800" y="356616"/>
            <a:ext cx="7516500" cy="6606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dirty="0"/>
              <a:t>Objectives </a:t>
            </a:r>
            <a:endParaRPr dirty="0"/>
          </a:p>
        </p:txBody>
      </p:sp>
      <p:sp>
        <p:nvSpPr>
          <p:cNvPr id="2304" name="Google Shape;2304;p76"/>
          <p:cNvSpPr txBox="1">
            <a:spLocks noGrp="1"/>
          </p:cNvSpPr>
          <p:nvPr>
            <p:ph type="subTitle" idx="1"/>
          </p:nvPr>
        </p:nvSpPr>
        <p:spPr>
          <a:xfrm>
            <a:off x="585150" y="1232784"/>
            <a:ext cx="7717800" cy="3554100"/>
          </a:xfrm>
          <a:prstGeom prst="rect">
            <a:avLst/>
          </a:prstGeom>
        </p:spPr>
        <p:txBody>
          <a:bodyPr spcFirstLastPara="1" wrap="square" lIns="0" tIns="0" rIns="0" bIns="0" anchor="t" anchorCtr="0">
            <a:noAutofit/>
          </a:bodyPr>
          <a:lstStyle/>
          <a:p>
            <a:pPr marL="342900" indent="-342900">
              <a:buClr>
                <a:schemeClr val="accent1"/>
              </a:buClr>
              <a:buSzPct val="100000"/>
              <a:buFont typeface="Arial" panose="020B0604020202020204" pitchFamily="34" charset="0"/>
              <a:buChar char="•"/>
            </a:pPr>
            <a:endParaRPr lang="en-CA" sz="1400" dirty="0">
              <a:latin typeface="+mj-lt"/>
            </a:endParaRPr>
          </a:p>
          <a:p>
            <a:pPr marL="285750" lvl="0" indent="-285750">
              <a:buClr>
                <a:schemeClr val="accent1"/>
              </a:buClr>
              <a:buFont typeface="Arial" panose="020B0604020202020204" pitchFamily="34" charset="0"/>
              <a:buChar char="•"/>
            </a:pPr>
            <a:r>
              <a:rPr lang="en-US" sz="1400" dirty="0">
                <a:latin typeface="+mj-lt"/>
              </a:rPr>
              <a:t>Define tuberculosis</a:t>
            </a:r>
            <a:endParaRPr lang="en-US" sz="1400" b="1" u="words" dirty="0">
              <a:latin typeface="+mj-lt"/>
            </a:endParaRPr>
          </a:p>
          <a:p>
            <a:pPr marL="285750" lvl="0" indent="-285750">
              <a:buClr>
                <a:schemeClr val="accent1"/>
              </a:buClr>
              <a:buFont typeface="Arial" panose="020B0604020202020204" pitchFamily="34" charset="0"/>
              <a:buChar char="•"/>
            </a:pPr>
            <a:r>
              <a:rPr lang="en-US" sz="1400" dirty="0">
                <a:latin typeface="+mj-lt"/>
              </a:rPr>
              <a:t>Know the epidemiology of tuberculosis (TB)</a:t>
            </a:r>
            <a:endParaRPr lang="en-US" sz="1400" b="1" u="words" dirty="0">
              <a:latin typeface="+mj-lt"/>
            </a:endParaRPr>
          </a:p>
          <a:p>
            <a:pPr marL="285750" lvl="0" indent="-285750">
              <a:buClr>
                <a:schemeClr val="accent1"/>
              </a:buClr>
              <a:buFont typeface="Arial" panose="020B0604020202020204" pitchFamily="34" charset="0"/>
              <a:buChar char="•"/>
            </a:pPr>
            <a:r>
              <a:rPr lang="en-US" sz="1400" dirty="0">
                <a:latin typeface="+mj-lt"/>
              </a:rPr>
              <a:t>List conditions associated with increased risk of Tuberculosis</a:t>
            </a:r>
            <a:endParaRPr lang="en-US" sz="1400" b="1" u="words" dirty="0">
              <a:latin typeface="+mj-lt"/>
            </a:endParaRPr>
          </a:p>
          <a:p>
            <a:pPr marL="285750" lvl="0" indent="-285750">
              <a:buClr>
                <a:schemeClr val="accent1"/>
              </a:buClr>
              <a:buFont typeface="Arial" panose="020B0604020202020204" pitchFamily="34" charset="0"/>
              <a:buChar char="•"/>
            </a:pPr>
            <a:r>
              <a:rPr lang="en-US" sz="1400" dirty="0">
                <a:latin typeface="+mj-lt"/>
              </a:rPr>
              <a:t>Recognize the morphology of Mycobacteria and its special stain (the Ziehl-Neelsen) as well as the morphology of granulomas in TB (tubercles)</a:t>
            </a:r>
          </a:p>
          <a:p>
            <a:pPr marL="285750" lvl="0" indent="-285750">
              <a:buClr>
                <a:schemeClr val="accent1"/>
              </a:buClr>
              <a:buFont typeface="Arial" panose="020B0604020202020204" pitchFamily="34" charset="0"/>
              <a:buChar char="•"/>
            </a:pPr>
            <a:r>
              <a:rPr lang="en-US" sz="1400" dirty="0">
                <a:latin typeface="+mj-lt"/>
              </a:rPr>
              <a:t>Know the </a:t>
            </a:r>
            <a:r>
              <a:rPr lang="en-CA" sz="1400" dirty="0">
                <a:latin typeface="+mj-lt"/>
              </a:rPr>
              <a:t>Pathogenesis of</a:t>
            </a:r>
            <a:r>
              <a:rPr lang="en-US" sz="1400" dirty="0">
                <a:latin typeface="+mj-lt"/>
              </a:rPr>
              <a:t> tuberculosis </a:t>
            </a:r>
          </a:p>
          <a:p>
            <a:pPr marL="285750" lvl="0" indent="-285750">
              <a:buClr>
                <a:schemeClr val="accent1"/>
              </a:buClr>
              <a:buFont typeface="Arial" panose="020B0604020202020204" pitchFamily="34" charset="0"/>
              <a:buChar char="•"/>
            </a:pPr>
            <a:r>
              <a:rPr lang="en-US" sz="1400" dirty="0">
                <a:latin typeface="+mj-lt"/>
              </a:rPr>
              <a:t>In regard to Mycobacterial lung infection: Compare and contrast the following in relation to their gross and histologic lung pathology:</a:t>
            </a:r>
            <a:endParaRPr lang="en-US" sz="1400" b="1" u="words" dirty="0">
              <a:latin typeface="+mj-lt"/>
            </a:endParaRPr>
          </a:p>
          <a:p>
            <a:pPr marL="712788" lvl="1" indent="-279400">
              <a:buClr>
                <a:schemeClr val="accent1"/>
              </a:buClr>
              <a:buFont typeface="Wingdings" pitchFamily="2" charset="2"/>
              <a:buChar char="v"/>
            </a:pPr>
            <a:r>
              <a:rPr lang="en-US" dirty="0">
                <a:solidFill>
                  <a:schemeClr val="accent3">
                    <a:lumMod val="50000"/>
                  </a:schemeClr>
                </a:solidFill>
                <a:latin typeface="+mj-lt"/>
              </a:rPr>
              <a:t>Primary tuberculosis (include a definition of the Ghon complex)</a:t>
            </a:r>
            <a:endParaRPr lang="en-US" b="1" u="words" dirty="0">
              <a:solidFill>
                <a:schemeClr val="accent3">
                  <a:lumMod val="50000"/>
                </a:schemeClr>
              </a:solidFill>
              <a:latin typeface="+mj-lt"/>
            </a:endParaRPr>
          </a:p>
          <a:p>
            <a:pPr marL="712788" lvl="1" indent="-279400">
              <a:buClr>
                <a:schemeClr val="accent1"/>
              </a:buClr>
              <a:buFont typeface="Wingdings" pitchFamily="2" charset="2"/>
              <a:buChar char="v"/>
            </a:pPr>
            <a:r>
              <a:rPr lang="en-US" dirty="0">
                <a:solidFill>
                  <a:schemeClr val="accent3">
                    <a:lumMod val="50000"/>
                  </a:schemeClr>
                </a:solidFill>
                <a:latin typeface="+mj-lt"/>
              </a:rPr>
              <a:t>Secondary or reactivation tuberculosis</a:t>
            </a:r>
            <a:endParaRPr lang="en-US" b="1" u="words" dirty="0">
              <a:solidFill>
                <a:schemeClr val="accent3">
                  <a:lumMod val="50000"/>
                </a:schemeClr>
              </a:solidFill>
              <a:latin typeface="+mj-lt"/>
            </a:endParaRPr>
          </a:p>
          <a:p>
            <a:pPr marL="712788" lvl="1" indent="-279400">
              <a:buClr>
                <a:schemeClr val="accent1"/>
              </a:buClr>
              <a:buFont typeface="Wingdings" pitchFamily="2" charset="2"/>
              <a:buChar char="v"/>
            </a:pPr>
            <a:r>
              <a:rPr lang="en-US" dirty="0">
                <a:solidFill>
                  <a:schemeClr val="accent3">
                    <a:lumMod val="50000"/>
                  </a:schemeClr>
                </a:solidFill>
                <a:latin typeface="+mj-lt"/>
              </a:rPr>
              <a:t>Miliary tuberculosis</a:t>
            </a:r>
            <a:endParaRPr lang="en-US" b="1" u="words" dirty="0">
              <a:solidFill>
                <a:schemeClr val="accent3">
                  <a:lumMod val="50000"/>
                </a:schemeClr>
              </a:solidFill>
              <a:latin typeface="+mj-lt"/>
            </a:endParaRPr>
          </a:p>
          <a:p>
            <a:pPr marL="285750" lvl="0" indent="-285750">
              <a:buClr>
                <a:schemeClr val="accent1"/>
              </a:buClr>
              <a:buFont typeface="Arial" panose="020B0604020202020204" pitchFamily="34" charset="0"/>
              <a:buChar char="•"/>
            </a:pPr>
            <a:r>
              <a:rPr lang="en-US" sz="1400" dirty="0">
                <a:latin typeface="+mj-lt"/>
              </a:rPr>
              <a:t>List organs other than lung that are commonly affected by tuberculosis</a:t>
            </a:r>
            <a:endParaRPr lang="en-US" sz="1400" b="1" u="words" dirty="0">
              <a:latin typeface="+mj-lt"/>
            </a:endParaRPr>
          </a:p>
          <a:p>
            <a:pPr marL="285750" lvl="0" indent="-285750">
              <a:buClr>
                <a:schemeClr val="accent1"/>
              </a:buClr>
              <a:buFont typeface="Arial" panose="020B0604020202020204" pitchFamily="34" charset="0"/>
              <a:buChar char="•"/>
            </a:pPr>
            <a:r>
              <a:rPr lang="en-US" sz="1400" dirty="0">
                <a:latin typeface="+mj-lt"/>
              </a:rPr>
              <a:t>Know the basis and use of tuberculin skin (Mantoux) test</a:t>
            </a:r>
            <a:endParaRPr lang="en-US" sz="1400" b="1" u="words" dirty="0">
              <a:latin typeface="+mj-lt"/>
            </a:endParaRPr>
          </a:p>
          <a:p>
            <a:pPr marL="285750" lvl="0" indent="-285750">
              <a:buClr>
                <a:schemeClr val="accent1"/>
              </a:buClr>
              <a:buFont typeface="Arial" panose="020B0604020202020204" pitchFamily="34" charset="0"/>
              <a:buChar char="•"/>
            </a:pPr>
            <a:r>
              <a:rPr lang="en-US" sz="1400" dirty="0">
                <a:latin typeface="+mj-lt"/>
              </a:rPr>
              <a:t>List the common clinical presentation of tuberculosis</a:t>
            </a:r>
            <a:endParaRPr lang="en-US" sz="1400" b="1" u="words" dirty="0">
              <a:latin typeface="+mj-lt"/>
            </a:endParaRPr>
          </a:p>
          <a:p>
            <a:pPr marL="285750" lvl="0" indent="-285750">
              <a:buClr>
                <a:schemeClr val="accent1"/>
              </a:buClr>
              <a:buFont typeface="Arial" panose="020B0604020202020204" pitchFamily="34" charset="0"/>
              <a:buChar char="•"/>
            </a:pPr>
            <a:r>
              <a:rPr lang="en-US" sz="1400" dirty="0">
                <a:latin typeface="+mj-lt"/>
              </a:rPr>
              <a:t>List the complication and prognosis of tuberculosis</a:t>
            </a:r>
            <a:endParaRPr lang="en-US" sz="1400" b="1" u="words" dirty="0">
              <a:latin typeface="+mj-lt"/>
            </a:endParaRPr>
          </a:p>
          <a:p>
            <a:pPr marL="0" lvl="0" indent="0" algn="l" rtl="0">
              <a:spcBef>
                <a:spcPts val="0"/>
              </a:spcBef>
              <a:spcAft>
                <a:spcPts val="0"/>
              </a:spcAft>
              <a:buNone/>
            </a:pPr>
            <a:endParaRPr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A13970-55C7-1548-920E-901815C0798F}"/>
              </a:ext>
            </a:extLst>
          </p:cNvPr>
          <p:cNvSpPr>
            <a:spLocks noGrp="1"/>
          </p:cNvSpPr>
          <p:nvPr>
            <p:ph type="title"/>
          </p:nvPr>
        </p:nvSpPr>
        <p:spPr/>
        <p:txBody>
          <a:bodyPr/>
          <a:lstStyle/>
          <a:p>
            <a:pPr algn="ctr"/>
            <a:r>
              <a:rPr lang="en-CA" dirty="0"/>
              <a:t>Miliary pulmonary disease </a:t>
            </a:r>
            <a:br>
              <a:rPr lang="en-CA" dirty="0"/>
            </a:br>
            <a:endParaRPr lang="en-US" dirty="0"/>
          </a:p>
        </p:txBody>
      </p:sp>
      <p:sp>
        <p:nvSpPr>
          <p:cNvPr id="3" name="TextBox 2">
            <a:extLst>
              <a:ext uri="{FF2B5EF4-FFF2-40B4-BE49-F238E27FC236}">
                <a16:creationId xmlns:a16="http://schemas.microsoft.com/office/drawing/2014/main" id="{767213CD-AB41-9C43-8DC0-621FD521267F}"/>
              </a:ext>
            </a:extLst>
          </p:cNvPr>
          <p:cNvSpPr txBox="1"/>
          <p:nvPr/>
        </p:nvSpPr>
        <p:spPr>
          <a:xfrm>
            <a:off x="195685" y="1406467"/>
            <a:ext cx="4660900" cy="1751249"/>
          </a:xfrm>
          <a:prstGeom prst="rect">
            <a:avLst/>
          </a:prstGeom>
          <a:noFill/>
        </p:spPr>
        <p:txBody>
          <a:bodyPr wrap="square" rtlCol="0">
            <a:spAutoFit/>
          </a:bodyPr>
          <a:lstStyle/>
          <a:p>
            <a:pPr marL="285750" indent="-285750">
              <a:buClr>
                <a:schemeClr val="accent1"/>
              </a:buClr>
              <a:buFont typeface="Arial" panose="020B0604020202020204" pitchFamily="34" charset="0"/>
              <a:buChar char="•"/>
            </a:pPr>
            <a:r>
              <a:rPr lang="en-US" dirty="0">
                <a:solidFill>
                  <a:schemeClr val="accent1"/>
                </a:solidFill>
                <a:latin typeface="+mn-lt"/>
              </a:rPr>
              <a:t>Multiple small yellow nodular lesions in several organs. Almost every organ in the body may be seeded. Lesions resemble those in the lung</a:t>
            </a:r>
          </a:p>
          <a:p>
            <a:pPr marL="285750" indent="-285750">
              <a:buClr>
                <a:schemeClr val="accent1"/>
              </a:buClr>
              <a:buFont typeface="Arial" panose="020B0604020202020204" pitchFamily="34" charset="0"/>
              <a:buChar char="•"/>
            </a:pPr>
            <a:endParaRPr lang="en-US" dirty="0">
              <a:solidFill>
                <a:schemeClr val="accent1"/>
              </a:solidFill>
              <a:latin typeface="+mn-lt"/>
            </a:endParaRPr>
          </a:p>
          <a:p>
            <a:pPr marL="285750" indent="-285750">
              <a:lnSpc>
                <a:spcPct val="90000"/>
              </a:lnSpc>
              <a:buClr>
                <a:schemeClr val="accent1"/>
              </a:buClr>
              <a:buFont typeface="Arial" panose="020B0604020202020204" pitchFamily="34" charset="0"/>
              <a:buChar char="•"/>
            </a:pPr>
            <a:r>
              <a:rPr lang="en-GB" dirty="0">
                <a:solidFill>
                  <a:schemeClr val="accent1"/>
                </a:solidFill>
                <a:latin typeface="+mn-lt"/>
              </a:rPr>
              <a:t>In the lungs, there multiple lesions either microscopic or small, visible (2-mm) foci of yellow-white consolidation scattered through the lung parenchyma</a:t>
            </a:r>
          </a:p>
          <a:p>
            <a:endParaRPr lang="en-US" dirty="0"/>
          </a:p>
        </p:txBody>
      </p:sp>
      <p:pic>
        <p:nvPicPr>
          <p:cNvPr id="3074" name="Picture 2" descr="Image result for miliary tb gross pathology">
            <a:extLst>
              <a:ext uri="{FF2B5EF4-FFF2-40B4-BE49-F238E27FC236}">
                <a16:creationId xmlns:a16="http://schemas.microsoft.com/office/drawing/2014/main" id="{8460B110-C9B9-6C41-B463-BC1CC6FEC97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16500" y="1384930"/>
            <a:ext cx="3931815" cy="284417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0D921373-454A-6C40-94B1-956FF576480E}"/>
              </a:ext>
            </a:extLst>
          </p:cNvPr>
          <p:cNvPicPr>
            <a:picLocks noChangeAspect="1"/>
          </p:cNvPicPr>
          <p:nvPr/>
        </p:nvPicPr>
        <p:blipFill>
          <a:blip r:embed="rId3"/>
          <a:stretch>
            <a:fillRect/>
          </a:stretch>
        </p:blipFill>
        <p:spPr>
          <a:xfrm>
            <a:off x="1978346" y="3136172"/>
            <a:ext cx="3667969" cy="1961872"/>
          </a:xfrm>
          <a:prstGeom prst="rect">
            <a:avLst/>
          </a:prstGeom>
        </p:spPr>
      </p:pic>
    </p:spTree>
    <p:extLst>
      <p:ext uri="{BB962C8B-B14F-4D97-AF65-F5344CB8AC3E}">
        <p14:creationId xmlns:p14="http://schemas.microsoft.com/office/powerpoint/2010/main" val="32430729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A13970-55C7-1548-920E-901815C0798F}"/>
              </a:ext>
            </a:extLst>
          </p:cNvPr>
          <p:cNvSpPr>
            <a:spLocks noGrp="1"/>
          </p:cNvSpPr>
          <p:nvPr>
            <p:ph type="title"/>
          </p:nvPr>
        </p:nvSpPr>
        <p:spPr/>
        <p:txBody>
          <a:bodyPr/>
          <a:lstStyle/>
          <a:p>
            <a:pPr algn="ctr"/>
            <a:br>
              <a:rPr lang="en-CA" dirty="0"/>
            </a:br>
            <a:endParaRPr lang="en-US" dirty="0"/>
          </a:p>
        </p:txBody>
      </p:sp>
      <p:pic>
        <p:nvPicPr>
          <p:cNvPr id="7" name="Picture 6">
            <a:extLst>
              <a:ext uri="{FF2B5EF4-FFF2-40B4-BE49-F238E27FC236}">
                <a16:creationId xmlns:a16="http://schemas.microsoft.com/office/drawing/2014/main" id="{AB1159A2-A526-4046-B93D-B44F3E0D00AC}"/>
              </a:ext>
            </a:extLst>
          </p:cNvPr>
          <p:cNvPicPr>
            <a:picLocks noChangeAspect="1"/>
          </p:cNvPicPr>
          <p:nvPr/>
        </p:nvPicPr>
        <p:blipFill rotWithShape="1">
          <a:blip r:embed="rId2"/>
          <a:srcRect l="3141" t="14066" r="1679" b="2076"/>
          <a:stretch/>
        </p:blipFill>
        <p:spPr>
          <a:xfrm>
            <a:off x="4389120" y="0"/>
            <a:ext cx="4754880" cy="5041900"/>
          </a:xfrm>
          <a:prstGeom prst="rect">
            <a:avLst/>
          </a:prstGeom>
          <a:ln>
            <a:noFill/>
          </a:ln>
        </p:spPr>
      </p:pic>
      <p:sp>
        <p:nvSpPr>
          <p:cNvPr id="8" name="Rectangle 7">
            <a:extLst>
              <a:ext uri="{FF2B5EF4-FFF2-40B4-BE49-F238E27FC236}">
                <a16:creationId xmlns:a16="http://schemas.microsoft.com/office/drawing/2014/main" id="{A2667427-7419-8F49-B01B-A2876FE0B886}"/>
              </a:ext>
            </a:extLst>
          </p:cNvPr>
          <p:cNvSpPr/>
          <p:nvPr/>
        </p:nvSpPr>
        <p:spPr>
          <a:xfrm>
            <a:off x="259791" y="1037140"/>
            <a:ext cx="3878826" cy="3749744"/>
          </a:xfrm>
          <a:prstGeom prst="rect">
            <a:avLst/>
          </a:prstGeom>
        </p:spPr>
        <p:txBody>
          <a:bodyPr wrap="square">
            <a:spAutoFit/>
          </a:bodyPr>
          <a:lstStyle/>
          <a:p>
            <a:pPr marL="57150" lvl="1" indent="-285750">
              <a:spcBef>
                <a:spcPts val="500"/>
              </a:spcBef>
              <a:buClr>
                <a:schemeClr val="accent1"/>
              </a:buClr>
              <a:buSzPct val="75000"/>
              <a:buFont typeface="Arial" panose="020B0604020202020204" pitchFamily="34" charset="0"/>
              <a:buChar char="•"/>
              <a:defRPr/>
            </a:pPr>
            <a:r>
              <a:rPr lang="en-US" dirty="0">
                <a:solidFill>
                  <a:schemeClr val="accent1"/>
                </a:solidFill>
              </a:rPr>
              <a:t>Lymph nodes (tuberculous l</a:t>
            </a:r>
            <a:r>
              <a:rPr lang="en-GB" dirty="0">
                <a:solidFill>
                  <a:schemeClr val="accent1"/>
                </a:solidFill>
              </a:rPr>
              <a:t>lymphadenitis)</a:t>
            </a:r>
            <a:r>
              <a:rPr lang="en-US" kern="1200" dirty="0">
                <a:solidFill>
                  <a:schemeClr val="accent1"/>
                </a:solidFill>
              </a:rPr>
              <a:t>: </a:t>
            </a:r>
            <a:r>
              <a:rPr lang="en-US" dirty="0">
                <a:solidFill>
                  <a:schemeClr val="accent1"/>
                </a:solidFill>
              </a:rPr>
              <a:t> are</a:t>
            </a:r>
            <a:r>
              <a:rPr lang="en-GB" dirty="0">
                <a:solidFill>
                  <a:schemeClr val="accent1"/>
                </a:solidFill>
              </a:rPr>
              <a:t> the most frequent form of extrapulmonary tuberculosis esp. in the cervical region </a:t>
            </a:r>
          </a:p>
          <a:p>
            <a:pPr marL="57150" lvl="1" indent="-285750">
              <a:spcBef>
                <a:spcPts val="500"/>
              </a:spcBef>
              <a:buClr>
                <a:schemeClr val="accent1"/>
              </a:buClr>
              <a:buSzPct val="75000"/>
              <a:buFont typeface="Arial" panose="020B0604020202020204" pitchFamily="34" charset="0"/>
              <a:buChar char="•"/>
              <a:defRPr/>
            </a:pPr>
            <a:r>
              <a:rPr lang="en-GB" dirty="0">
                <a:solidFill>
                  <a:schemeClr val="accent1"/>
                </a:solidFill>
              </a:rPr>
              <a:t>Pleura with pleural effusion (exudate)</a:t>
            </a:r>
            <a:endParaRPr lang="en-US" dirty="0">
              <a:solidFill>
                <a:schemeClr val="accent1"/>
              </a:solidFill>
            </a:endParaRPr>
          </a:p>
          <a:p>
            <a:pPr marL="57150" lvl="1" indent="-285750">
              <a:spcBef>
                <a:spcPts val="500"/>
              </a:spcBef>
              <a:buClr>
                <a:schemeClr val="accent1"/>
              </a:buClr>
              <a:buSzPct val="75000"/>
              <a:buFont typeface="Arial" panose="020B0604020202020204" pitchFamily="34" charset="0"/>
              <a:buChar char="•"/>
              <a:defRPr/>
            </a:pPr>
            <a:r>
              <a:rPr lang="en-US" kern="1200" dirty="0">
                <a:solidFill>
                  <a:schemeClr val="accent1"/>
                </a:solidFill>
              </a:rPr>
              <a:t>Liver and </a:t>
            </a:r>
            <a:r>
              <a:rPr lang="en-US" dirty="0">
                <a:solidFill>
                  <a:schemeClr val="accent1"/>
                </a:solidFill>
              </a:rPr>
              <a:t>spleen</a:t>
            </a:r>
            <a:endParaRPr lang="en-US" kern="1200" dirty="0">
              <a:solidFill>
                <a:schemeClr val="accent1"/>
              </a:solidFill>
            </a:endParaRPr>
          </a:p>
          <a:p>
            <a:pPr marL="57150" lvl="1" indent="-285750">
              <a:spcBef>
                <a:spcPts val="500"/>
              </a:spcBef>
              <a:buClr>
                <a:schemeClr val="accent1"/>
              </a:buClr>
              <a:buSzPct val="75000"/>
              <a:buFont typeface="Arial" panose="020B0604020202020204" pitchFamily="34" charset="0"/>
              <a:buChar char="•"/>
              <a:defRPr/>
            </a:pPr>
            <a:r>
              <a:rPr lang="en-US" kern="1200" dirty="0">
                <a:solidFill>
                  <a:schemeClr val="accent1"/>
                </a:solidFill>
              </a:rPr>
              <a:t>adrenals </a:t>
            </a:r>
          </a:p>
          <a:p>
            <a:pPr marL="57150" lvl="1" indent="-285750">
              <a:spcBef>
                <a:spcPts val="500"/>
              </a:spcBef>
              <a:buClr>
                <a:schemeClr val="accent1"/>
              </a:buClr>
              <a:buSzPct val="75000"/>
              <a:buFont typeface="Arial" panose="020B0604020202020204" pitchFamily="34" charset="0"/>
              <a:buChar char="•"/>
              <a:defRPr/>
            </a:pPr>
            <a:r>
              <a:rPr lang="en-US" kern="1200" dirty="0">
                <a:solidFill>
                  <a:schemeClr val="accent1"/>
                </a:solidFill>
              </a:rPr>
              <a:t>fallopian tube  and endometrium</a:t>
            </a:r>
          </a:p>
          <a:p>
            <a:pPr marL="57150" lvl="1" indent="-285750">
              <a:spcBef>
                <a:spcPts val="500"/>
              </a:spcBef>
              <a:buClr>
                <a:schemeClr val="accent1"/>
              </a:buClr>
              <a:buSzPct val="75000"/>
              <a:buFont typeface="Arial" panose="020B0604020202020204" pitchFamily="34" charset="0"/>
              <a:buChar char="•"/>
              <a:defRPr/>
            </a:pPr>
            <a:r>
              <a:rPr lang="en-US" kern="1200" dirty="0">
                <a:solidFill>
                  <a:schemeClr val="accent1"/>
                </a:solidFill>
              </a:rPr>
              <a:t>Epididymis  and prostate</a:t>
            </a:r>
          </a:p>
          <a:p>
            <a:pPr marL="57150" lvl="1" indent="-285750">
              <a:spcBef>
                <a:spcPts val="500"/>
              </a:spcBef>
              <a:buClr>
                <a:schemeClr val="accent1"/>
              </a:buClr>
              <a:buSzPct val="75000"/>
              <a:buFont typeface="Arial" panose="020B0604020202020204" pitchFamily="34" charset="0"/>
              <a:buChar char="•"/>
              <a:defRPr/>
            </a:pPr>
            <a:r>
              <a:rPr lang="en-US" kern="1200" dirty="0">
                <a:solidFill>
                  <a:schemeClr val="accent1"/>
                </a:solidFill>
              </a:rPr>
              <a:t>kidneys </a:t>
            </a:r>
          </a:p>
          <a:p>
            <a:pPr marL="57150" lvl="1" indent="-285750">
              <a:spcBef>
                <a:spcPts val="500"/>
              </a:spcBef>
              <a:buClr>
                <a:schemeClr val="accent1"/>
              </a:buClr>
              <a:buSzPct val="75000"/>
              <a:buFont typeface="Arial" panose="020B0604020202020204" pitchFamily="34" charset="0"/>
              <a:buChar char="•"/>
              <a:defRPr/>
            </a:pPr>
            <a:r>
              <a:rPr lang="en-US" kern="1200" dirty="0">
                <a:solidFill>
                  <a:schemeClr val="accent1"/>
                </a:solidFill>
              </a:rPr>
              <a:t>meninges around the base of the brain </a:t>
            </a:r>
            <a:r>
              <a:rPr lang="en-GB" kern="1200" dirty="0">
                <a:solidFill>
                  <a:schemeClr val="accent1"/>
                </a:solidFill>
              </a:rPr>
              <a:t>(tuberculous meningitis),</a:t>
            </a:r>
          </a:p>
          <a:p>
            <a:pPr marL="57150" lvl="1" indent="-285750">
              <a:spcBef>
                <a:spcPts val="500"/>
              </a:spcBef>
              <a:buClr>
                <a:schemeClr val="accent1"/>
              </a:buClr>
              <a:buSzPct val="75000"/>
              <a:buFont typeface="Arial" panose="020B0604020202020204" pitchFamily="34" charset="0"/>
              <a:buChar char="•"/>
              <a:defRPr/>
            </a:pPr>
            <a:r>
              <a:rPr lang="en-GB" dirty="0">
                <a:solidFill>
                  <a:schemeClr val="accent1"/>
                </a:solidFill>
              </a:rPr>
              <a:t>Bone marrow</a:t>
            </a:r>
            <a:endParaRPr lang="en-GB" kern="1200" dirty="0">
              <a:solidFill>
                <a:schemeClr val="accent1"/>
              </a:solidFill>
            </a:endParaRPr>
          </a:p>
          <a:p>
            <a:pPr marL="57150" lvl="1" indent="-285750">
              <a:spcBef>
                <a:spcPts val="500"/>
              </a:spcBef>
              <a:buClr>
                <a:schemeClr val="accent1"/>
              </a:buClr>
              <a:buSzPct val="75000"/>
              <a:buFont typeface="Arial" panose="020B0604020202020204" pitchFamily="34" charset="0"/>
              <a:buChar char="•"/>
              <a:defRPr/>
            </a:pPr>
            <a:r>
              <a:rPr lang="en-GB" kern="1200" dirty="0">
                <a:solidFill>
                  <a:schemeClr val="accent1"/>
                </a:solidFill>
              </a:rPr>
              <a:t>Vertebrae  (Pott's disease)</a:t>
            </a:r>
          </a:p>
          <a:p>
            <a:pPr marL="57150" lvl="1" indent="-285750">
              <a:spcBef>
                <a:spcPts val="500"/>
              </a:spcBef>
              <a:buClr>
                <a:schemeClr val="accent1"/>
              </a:buClr>
              <a:buSzPct val="75000"/>
              <a:buFont typeface="Arial" panose="020B0604020202020204" pitchFamily="34" charset="0"/>
              <a:buChar char="•"/>
              <a:defRPr/>
            </a:pPr>
            <a:r>
              <a:rPr lang="en-GB" kern="1200" dirty="0">
                <a:solidFill>
                  <a:schemeClr val="accent1"/>
                </a:solidFill>
              </a:rPr>
              <a:t>Intestinal tuberculosis</a:t>
            </a:r>
            <a:endParaRPr lang="en-US" dirty="0">
              <a:solidFill>
                <a:schemeClr val="accent1"/>
              </a:solidFill>
            </a:endParaRPr>
          </a:p>
        </p:txBody>
      </p:sp>
      <p:sp>
        <p:nvSpPr>
          <p:cNvPr id="9" name="Rectangle 8">
            <a:extLst>
              <a:ext uri="{FF2B5EF4-FFF2-40B4-BE49-F238E27FC236}">
                <a16:creationId xmlns:a16="http://schemas.microsoft.com/office/drawing/2014/main" id="{C91D15BA-869A-FF4A-8ED7-4AF614BEE5EB}"/>
              </a:ext>
            </a:extLst>
          </p:cNvPr>
          <p:cNvSpPr/>
          <p:nvPr/>
        </p:nvSpPr>
        <p:spPr>
          <a:xfrm>
            <a:off x="9288" y="356616"/>
            <a:ext cx="4442242" cy="461665"/>
          </a:xfrm>
          <a:prstGeom prst="rect">
            <a:avLst/>
          </a:prstGeom>
        </p:spPr>
        <p:txBody>
          <a:bodyPr wrap="none">
            <a:spAutoFit/>
          </a:bodyPr>
          <a:lstStyle/>
          <a:p>
            <a:r>
              <a:rPr lang="en-GB" sz="2400" b="1" dirty="0">
                <a:solidFill>
                  <a:schemeClr val="accent1"/>
                </a:solidFill>
              </a:rPr>
              <a:t>Extrapulmonary tuberculosis</a:t>
            </a:r>
            <a:endParaRPr lang="en-US" sz="2400" dirty="0">
              <a:solidFill>
                <a:schemeClr val="accent1"/>
              </a:solidFill>
            </a:endParaRPr>
          </a:p>
        </p:txBody>
      </p:sp>
    </p:spTree>
    <p:extLst>
      <p:ext uri="{BB962C8B-B14F-4D97-AF65-F5344CB8AC3E}">
        <p14:creationId xmlns:p14="http://schemas.microsoft.com/office/powerpoint/2010/main" val="39454946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E46B23-E9F2-4749-AB63-ADF2B6D352E2}"/>
              </a:ext>
            </a:extLst>
          </p:cNvPr>
          <p:cNvSpPr>
            <a:spLocks noGrp="1"/>
          </p:cNvSpPr>
          <p:nvPr>
            <p:ph type="title"/>
          </p:nvPr>
        </p:nvSpPr>
        <p:spPr/>
        <p:txBody>
          <a:bodyPr/>
          <a:lstStyle/>
          <a:p>
            <a:r>
              <a:rPr lang="en-US" dirty="0"/>
              <a:t>Pott’s disease</a:t>
            </a:r>
          </a:p>
        </p:txBody>
      </p:sp>
      <p:pic>
        <p:nvPicPr>
          <p:cNvPr id="4" name="Picture 2" descr="http://o.quizlet.com/U3eWIrSbIa.TwUb-ghSGdQ.png">
            <a:extLst>
              <a:ext uri="{FF2B5EF4-FFF2-40B4-BE49-F238E27FC236}">
                <a16:creationId xmlns:a16="http://schemas.microsoft.com/office/drawing/2014/main" id="{B2BFD5E6-D7C7-C244-8CE2-68A6AF2C96D4}"/>
              </a:ext>
            </a:extLst>
          </p:cNvPr>
          <p:cNvPicPr>
            <a:picLocks noChangeAspect="1" noChangeArrowheads="1"/>
          </p:cNvPicPr>
          <p:nvPr/>
        </p:nvPicPr>
        <p:blipFill>
          <a:blip r:embed="rId2" cstate="print"/>
          <a:srcRect/>
          <a:stretch>
            <a:fillRect/>
          </a:stretch>
        </p:blipFill>
        <p:spPr bwMode="auto">
          <a:xfrm>
            <a:off x="5252101" y="288405"/>
            <a:ext cx="3333750" cy="4762500"/>
          </a:xfrm>
          <a:prstGeom prst="rect">
            <a:avLst/>
          </a:prstGeom>
          <a:noFill/>
        </p:spPr>
      </p:pic>
      <p:sp>
        <p:nvSpPr>
          <p:cNvPr id="5" name="Rectangle 4">
            <a:extLst>
              <a:ext uri="{FF2B5EF4-FFF2-40B4-BE49-F238E27FC236}">
                <a16:creationId xmlns:a16="http://schemas.microsoft.com/office/drawing/2014/main" id="{758FC36A-7C43-014E-B46E-ADE30D0B6007}"/>
              </a:ext>
            </a:extLst>
          </p:cNvPr>
          <p:cNvSpPr/>
          <p:nvPr/>
        </p:nvSpPr>
        <p:spPr>
          <a:xfrm>
            <a:off x="221226" y="1504195"/>
            <a:ext cx="3849329" cy="1449115"/>
          </a:xfrm>
          <a:prstGeom prst="rect">
            <a:avLst/>
          </a:prstGeom>
        </p:spPr>
        <p:txBody>
          <a:bodyPr wrap="square">
            <a:spAutoFit/>
          </a:bodyPr>
          <a:lstStyle/>
          <a:p>
            <a:pPr marL="57150" lvl="1" indent="-285750">
              <a:spcBef>
                <a:spcPts val="500"/>
              </a:spcBef>
              <a:buClr>
                <a:schemeClr val="accent1"/>
              </a:buClr>
              <a:buSzPct val="75000"/>
              <a:buFont typeface="Arial" panose="020B0604020202020204" pitchFamily="34" charset="0"/>
              <a:buChar char="•"/>
              <a:defRPr/>
            </a:pPr>
            <a:r>
              <a:rPr lang="en-GB" dirty="0">
                <a:solidFill>
                  <a:schemeClr val="accent1"/>
                </a:solidFill>
                <a:latin typeface="+mn-lt"/>
              </a:rPr>
              <a:t>Vertebrae  (Pott's disease).</a:t>
            </a:r>
            <a:r>
              <a:rPr lang="en-US" dirty="0">
                <a:solidFill>
                  <a:schemeClr val="accent1"/>
                </a:solidFill>
                <a:latin typeface="+mn-lt"/>
              </a:rPr>
              <a:t> It collapses the spine and leads to p</a:t>
            </a:r>
            <a:r>
              <a:rPr lang="en-GB" dirty="0">
                <a:solidFill>
                  <a:schemeClr val="accent1"/>
                </a:solidFill>
                <a:latin typeface="+mn-lt"/>
              </a:rPr>
              <a:t>paraspinal "cold" abscesses </a:t>
            </a:r>
          </a:p>
          <a:p>
            <a:pPr marL="57150" lvl="1" indent="-285750">
              <a:spcBef>
                <a:spcPts val="500"/>
              </a:spcBef>
              <a:buClr>
                <a:schemeClr val="accent1"/>
              </a:buClr>
              <a:buSzPct val="75000"/>
              <a:buFont typeface="Arial" panose="020B0604020202020204" pitchFamily="34" charset="0"/>
              <a:buChar char="•"/>
              <a:defRPr/>
            </a:pPr>
            <a:r>
              <a:rPr lang="en-GB" dirty="0">
                <a:solidFill>
                  <a:schemeClr val="accent1"/>
                </a:solidFill>
                <a:latin typeface="+mn-lt"/>
              </a:rPr>
              <a:t>In these patients, infected material may track along the tissue planes to present as an abdominal or pelvic mass</a:t>
            </a:r>
          </a:p>
        </p:txBody>
      </p:sp>
    </p:spTree>
    <p:extLst>
      <p:ext uri="{BB962C8B-B14F-4D97-AF65-F5344CB8AC3E}">
        <p14:creationId xmlns:p14="http://schemas.microsoft.com/office/powerpoint/2010/main" val="31426846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1D5791-5084-2448-B0BF-85BDA1CF1B08}"/>
              </a:ext>
            </a:extLst>
          </p:cNvPr>
          <p:cNvSpPr>
            <a:spLocks noGrp="1"/>
          </p:cNvSpPr>
          <p:nvPr>
            <p:ph type="title"/>
          </p:nvPr>
        </p:nvSpPr>
        <p:spPr/>
        <p:txBody>
          <a:bodyPr/>
          <a:lstStyle/>
          <a:p>
            <a:endParaRPr lang="en-US" dirty="0"/>
          </a:p>
        </p:txBody>
      </p:sp>
      <p:pic>
        <p:nvPicPr>
          <p:cNvPr id="4" name="Picture 3" descr="Diagram&#10;&#10;Description automatically generated">
            <a:extLst>
              <a:ext uri="{FF2B5EF4-FFF2-40B4-BE49-F238E27FC236}">
                <a16:creationId xmlns:a16="http://schemas.microsoft.com/office/drawing/2014/main" id="{F702EF18-BD52-B341-90C3-53A19DC2E4FB}"/>
              </a:ext>
            </a:extLst>
          </p:cNvPr>
          <p:cNvPicPr>
            <a:picLocks noChangeAspect="1"/>
          </p:cNvPicPr>
          <p:nvPr/>
        </p:nvPicPr>
        <p:blipFill>
          <a:blip r:embed="rId2"/>
          <a:stretch>
            <a:fillRect/>
          </a:stretch>
        </p:blipFill>
        <p:spPr>
          <a:xfrm>
            <a:off x="0" y="0"/>
            <a:ext cx="9144000" cy="5143500"/>
          </a:xfrm>
          <a:prstGeom prst="rect">
            <a:avLst/>
          </a:prstGeom>
        </p:spPr>
      </p:pic>
    </p:spTree>
    <p:extLst>
      <p:ext uri="{BB962C8B-B14F-4D97-AF65-F5344CB8AC3E}">
        <p14:creationId xmlns:p14="http://schemas.microsoft.com/office/powerpoint/2010/main" val="15262946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695"/>
        <p:cNvGrpSpPr/>
        <p:nvPr/>
      </p:nvGrpSpPr>
      <p:grpSpPr>
        <a:xfrm>
          <a:off x="0" y="0"/>
          <a:ext cx="0" cy="0"/>
          <a:chOff x="0" y="0"/>
          <a:chExt cx="0" cy="0"/>
        </a:xfrm>
      </p:grpSpPr>
      <p:sp>
        <p:nvSpPr>
          <p:cNvPr id="2696" name="Google Shape;2696;p95"/>
          <p:cNvSpPr txBox="1">
            <a:spLocks noGrp="1"/>
          </p:cNvSpPr>
          <p:nvPr>
            <p:ph type="title"/>
          </p:nvPr>
        </p:nvSpPr>
        <p:spPr>
          <a:xfrm>
            <a:off x="690700" y="356616"/>
            <a:ext cx="7767600" cy="711600"/>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en" dirty="0"/>
              <a:t>SYMPTOMS OF THE DISEASE</a:t>
            </a:r>
            <a:endParaRPr dirty="0"/>
          </a:p>
        </p:txBody>
      </p:sp>
      <p:sp>
        <p:nvSpPr>
          <p:cNvPr id="2697" name="Google Shape;2697;p95"/>
          <p:cNvSpPr txBox="1">
            <a:spLocks noGrp="1"/>
          </p:cNvSpPr>
          <p:nvPr>
            <p:ph type="title" idx="2"/>
          </p:nvPr>
        </p:nvSpPr>
        <p:spPr>
          <a:xfrm>
            <a:off x="721875" y="3502021"/>
            <a:ext cx="2286000" cy="823800"/>
          </a:xfrm>
          <a:prstGeom prst="rect">
            <a:avLst/>
          </a:prstGeom>
        </p:spPr>
        <p:txBody>
          <a:bodyPr spcFirstLastPara="1" wrap="square" lIns="0" tIns="0" rIns="0" bIns="0" anchor="t" anchorCtr="0">
            <a:noAutofit/>
          </a:bodyPr>
          <a:lstStyle/>
          <a:p>
            <a:pPr lvl="0"/>
            <a:r>
              <a:rPr lang="en-US" dirty="0"/>
              <a:t>Hemoptysis </a:t>
            </a:r>
            <a:endParaRPr dirty="0"/>
          </a:p>
        </p:txBody>
      </p:sp>
      <p:sp>
        <p:nvSpPr>
          <p:cNvPr id="2698" name="Google Shape;2698;p95"/>
          <p:cNvSpPr txBox="1">
            <a:spLocks noGrp="1"/>
          </p:cNvSpPr>
          <p:nvPr>
            <p:ph type="title" idx="3"/>
          </p:nvPr>
        </p:nvSpPr>
        <p:spPr>
          <a:xfrm>
            <a:off x="3446538" y="3502021"/>
            <a:ext cx="2286000" cy="823800"/>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en-CA" dirty="0"/>
              <a:t>L</a:t>
            </a:r>
            <a:r>
              <a:rPr lang="en" dirty="0"/>
              <a:t>ow grade, night sweating </a:t>
            </a:r>
            <a:endParaRPr dirty="0"/>
          </a:p>
        </p:txBody>
      </p:sp>
      <p:sp>
        <p:nvSpPr>
          <p:cNvPr id="2699" name="Google Shape;2699;p95"/>
          <p:cNvSpPr txBox="1">
            <a:spLocks noGrp="1"/>
          </p:cNvSpPr>
          <p:nvPr>
            <p:ph type="title" idx="4"/>
          </p:nvPr>
        </p:nvSpPr>
        <p:spPr>
          <a:xfrm>
            <a:off x="6134119" y="3502021"/>
            <a:ext cx="2286000" cy="823800"/>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en-CA" dirty="0"/>
              <a:t>M</a:t>
            </a:r>
            <a:r>
              <a:rPr lang="en" dirty="0"/>
              <a:t>alaise, wt. loss, anorexia  </a:t>
            </a:r>
            <a:endParaRPr dirty="0"/>
          </a:p>
        </p:txBody>
      </p:sp>
      <p:sp>
        <p:nvSpPr>
          <p:cNvPr id="2700" name="Google Shape;2700;p95"/>
          <p:cNvSpPr txBox="1">
            <a:spLocks noGrp="1"/>
          </p:cNvSpPr>
          <p:nvPr>
            <p:ph type="title" idx="5"/>
          </p:nvPr>
        </p:nvSpPr>
        <p:spPr>
          <a:xfrm>
            <a:off x="721875" y="2880360"/>
            <a:ext cx="2286000" cy="485100"/>
          </a:xfrm>
          <a:prstGeom prst="rect">
            <a:avLst/>
          </a:prstGeom>
        </p:spPr>
        <p:txBody>
          <a:bodyPr spcFirstLastPara="1" wrap="square" lIns="0" tIns="0" rIns="0" bIns="0" anchor="b" anchorCtr="0">
            <a:noAutofit/>
          </a:bodyPr>
          <a:lstStyle/>
          <a:p>
            <a:pPr marL="0" lvl="0" indent="0" algn="ctr" rtl="0">
              <a:spcBef>
                <a:spcPts val="0"/>
              </a:spcBef>
              <a:spcAft>
                <a:spcPts val="0"/>
              </a:spcAft>
              <a:buNone/>
            </a:pPr>
            <a:r>
              <a:rPr lang="en-CA"/>
              <a:t>C</a:t>
            </a:r>
            <a:r>
              <a:rPr lang="en"/>
              <a:t>ough</a:t>
            </a:r>
            <a:r>
              <a:rPr lang="en" dirty="0"/>
              <a:t>  </a:t>
            </a:r>
            <a:endParaRPr dirty="0"/>
          </a:p>
        </p:txBody>
      </p:sp>
      <p:sp>
        <p:nvSpPr>
          <p:cNvPr id="2701" name="Google Shape;2701;p95"/>
          <p:cNvSpPr txBox="1">
            <a:spLocks noGrp="1"/>
          </p:cNvSpPr>
          <p:nvPr>
            <p:ph type="title" idx="6"/>
          </p:nvPr>
        </p:nvSpPr>
        <p:spPr>
          <a:xfrm>
            <a:off x="3446538" y="2880360"/>
            <a:ext cx="2286000" cy="485100"/>
          </a:xfrm>
          <a:prstGeom prst="rect">
            <a:avLst/>
          </a:prstGeom>
        </p:spPr>
        <p:txBody>
          <a:bodyPr spcFirstLastPara="1" wrap="square" lIns="0" tIns="0" rIns="0" bIns="0" anchor="b" anchorCtr="0">
            <a:noAutofit/>
          </a:bodyPr>
          <a:lstStyle/>
          <a:p>
            <a:pPr marL="0" lvl="0" indent="0" algn="ctr" rtl="0">
              <a:spcBef>
                <a:spcPts val="0"/>
              </a:spcBef>
              <a:spcAft>
                <a:spcPts val="0"/>
              </a:spcAft>
              <a:buNone/>
            </a:pPr>
            <a:r>
              <a:rPr lang="en-CA" dirty="0"/>
              <a:t>F</a:t>
            </a:r>
            <a:r>
              <a:rPr lang="en" dirty="0"/>
              <a:t>ever </a:t>
            </a:r>
            <a:endParaRPr dirty="0"/>
          </a:p>
        </p:txBody>
      </p:sp>
      <p:sp>
        <p:nvSpPr>
          <p:cNvPr id="2702" name="Google Shape;2702;p95"/>
          <p:cNvSpPr txBox="1">
            <a:spLocks noGrp="1"/>
          </p:cNvSpPr>
          <p:nvPr>
            <p:ph type="title" idx="7"/>
          </p:nvPr>
        </p:nvSpPr>
        <p:spPr>
          <a:xfrm>
            <a:off x="6134119" y="2880360"/>
            <a:ext cx="2286000" cy="485100"/>
          </a:xfrm>
          <a:prstGeom prst="rect">
            <a:avLst/>
          </a:prstGeom>
        </p:spPr>
        <p:txBody>
          <a:bodyPr spcFirstLastPara="1" wrap="square" lIns="0" tIns="0" rIns="0" bIns="0" anchor="b" anchorCtr="0">
            <a:noAutofit/>
          </a:bodyPr>
          <a:lstStyle/>
          <a:p>
            <a:pPr marL="0" lvl="0" indent="0" algn="ctr" rtl="0">
              <a:spcBef>
                <a:spcPts val="0"/>
              </a:spcBef>
              <a:spcAft>
                <a:spcPts val="0"/>
              </a:spcAft>
              <a:buNone/>
            </a:pPr>
            <a:r>
              <a:rPr lang="en-CA" dirty="0"/>
              <a:t>G</a:t>
            </a:r>
            <a:r>
              <a:rPr lang="en" dirty="0"/>
              <a:t>eneral </a:t>
            </a:r>
            <a:endParaRPr dirty="0"/>
          </a:p>
        </p:txBody>
      </p:sp>
      <p:grpSp>
        <p:nvGrpSpPr>
          <p:cNvPr id="2703" name="Google Shape;2703;p95"/>
          <p:cNvGrpSpPr/>
          <p:nvPr/>
        </p:nvGrpSpPr>
        <p:grpSpPr>
          <a:xfrm>
            <a:off x="6801419" y="1923075"/>
            <a:ext cx="951400" cy="954450"/>
            <a:chOff x="6801419" y="1923075"/>
            <a:chExt cx="951400" cy="954450"/>
          </a:xfrm>
        </p:grpSpPr>
        <p:sp>
          <p:nvSpPr>
            <p:cNvPr id="2704" name="Google Shape;2704;p95"/>
            <p:cNvSpPr/>
            <p:nvPr/>
          </p:nvSpPr>
          <p:spPr>
            <a:xfrm>
              <a:off x="6801419" y="1923075"/>
              <a:ext cx="951400" cy="951400"/>
            </a:xfrm>
            <a:custGeom>
              <a:avLst/>
              <a:gdLst/>
              <a:ahLst/>
              <a:cxnLst/>
              <a:rect l="l" t="t" r="r" b="b"/>
              <a:pathLst>
                <a:path w="38056" h="38056" extrusionOk="0">
                  <a:moveTo>
                    <a:pt x="19028" y="1"/>
                  </a:moveTo>
                  <a:cubicBezTo>
                    <a:pt x="8511" y="1"/>
                    <a:pt x="0" y="8511"/>
                    <a:pt x="0" y="19028"/>
                  </a:cubicBezTo>
                  <a:cubicBezTo>
                    <a:pt x="0" y="29545"/>
                    <a:pt x="8511" y="38056"/>
                    <a:pt x="19028" y="38056"/>
                  </a:cubicBezTo>
                  <a:cubicBezTo>
                    <a:pt x="29545" y="38056"/>
                    <a:pt x="38056" y="29545"/>
                    <a:pt x="38056" y="19028"/>
                  </a:cubicBezTo>
                  <a:cubicBezTo>
                    <a:pt x="38056" y="8511"/>
                    <a:pt x="29545" y="1"/>
                    <a:pt x="190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05" name="Google Shape;2705;p95"/>
            <p:cNvSpPr/>
            <p:nvPr/>
          </p:nvSpPr>
          <p:spPr>
            <a:xfrm>
              <a:off x="6828006" y="2053725"/>
              <a:ext cx="898225" cy="823800"/>
            </a:xfrm>
            <a:custGeom>
              <a:avLst/>
              <a:gdLst/>
              <a:ahLst/>
              <a:cxnLst/>
              <a:rect l="l" t="t" r="r" b="b"/>
              <a:pathLst>
                <a:path w="35929" h="32952" extrusionOk="0">
                  <a:moveTo>
                    <a:pt x="23184" y="1"/>
                  </a:moveTo>
                  <a:cubicBezTo>
                    <a:pt x="20885" y="1"/>
                    <a:pt x="19910" y="732"/>
                    <a:pt x="19910" y="732"/>
                  </a:cubicBezTo>
                  <a:cubicBezTo>
                    <a:pt x="19910" y="732"/>
                    <a:pt x="19347" y="314"/>
                    <a:pt x="18438" y="314"/>
                  </a:cubicBezTo>
                  <a:cubicBezTo>
                    <a:pt x="17631" y="314"/>
                    <a:pt x="16551" y="644"/>
                    <a:pt x="15350" y="1887"/>
                  </a:cubicBezTo>
                  <a:cubicBezTo>
                    <a:pt x="12797" y="4471"/>
                    <a:pt x="12037" y="8513"/>
                    <a:pt x="12797" y="11219"/>
                  </a:cubicBezTo>
                  <a:cubicBezTo>
                    <a:pt x="12797" y="11249"/>
                    <a:pt x="12797" y="11310"/>
                    <a:pt x="12858" y="11340"/>
                  </a:cubicBezTo>
                  <a:cubicBezTo>
                    <a:pt x="12736" y="12678"/>
                    <a:pt x="12797" y="14045"/>
                    <a:pt x="13162" y="15322"/>
                  </a:cubicBezTo>
                  <a:cubicBezTo>
                    <a:pt x="12159" y="16386"/>
                    <a:pt x="11216" y="17450"/>
                    <a:pt x="10274" y="18514"/>
                  </a:cubicBezTo>
                  <a:cubicBezTo>
                    <a:pt x="9362" y="18149"/>
                    <a:pt x="8390" y="17845"/>
                    <a:pt x="7417" y="17571"/>
                  </a:cubicBezTo>
                  <a:cubicBezTo>
                    <a:pt x="7295" y="17997"/>
                    <a:pt x="7022" y="18635"/>
                    <a:pt x="6779" y="18939"/>
                  </a:cubicBezTo>
                  <a:cubicBezTo>
                    <a:pt x="3314" y="22860"/>
                    <a:pt x="912" y="27754"/>
                    <a:pt x="0" y="32891"/>
                  </a:cubicBezTo>
                  <a:lnTo>
                    <a:pt x="23344" y="32952"/>
                  </a:lnTo>
                  <a:lnTo>
                    <a:pt x="26019" y="32952"/>
                  </a:lnTo>
                  <a:cubicBezTo>
                    <a:pt x="25654" y="32131"/>
                    <a:pt x="25259" y="31249"/>
                    <a:pt x="24712" y="30520"/>
                  </a:cubicBezTo>
                  <a:cubicBezTo>
                    <a:pt x="24165" y="29790"/>
                    <a:pt x="23375" y="29182"/>
                    <a:pt x="22493" y="28970"/>
                  </a:cubicBezTo>
                  <a:cubicBezTo>
                    <a:pt x="22676" y="28635"/>
                    <a:pt x="22463" y="28210"/>
                    <a:pt x="22128" y="28088"/>
                  </a:cubicBezTo>
                  <a:cubicBezTo>
                    <a:pt x="22040" y="28059"/>
                    <a:pt x="21952" y="28045"/>
                    <a:pt x="21865" y="28045"/>
                  </a:cubicBezTo>
                  <a:cubicBezTo>
                    <a:pt x="21593" y="28045"/>
                    <a:pt x="21333" y="28177"/>
                    <a:pt x="21125" y="28362"/>
                  </a:cubicBezTo>
                  <a:cubicBezTo>
                    <a:pt x="21004" y="28483"/>
                    <a:pt x="20913" y="28635"/>
                    <a:pt x="20821" y="28727"/>
                  </a:cubicBezTo>
                  <a:cubicBezTo>
                    <a:pt x="20396" y="28119"/>
                    <a:pt x="19940" y="27480"/>
                    <a:pt x="19484" y="26903"/>
                  </a:cubicBezTo>
                  <a:cubicBezTo>
                    <a:pt x="19606" y="26751"/>
                    <a:pt x="19393" y="26842"/>
                    <a:pt x="19545" y="26690"/>
                  </a:cubicBezTo>
                  <a:cubicBezTo>
                    <a:pt x="19636" y="26568"/>
                    <a:pt x="19940" y="26416"/>
                    <a:pt x="20062" y="26295"/>
                  </a:cubicBezTo>
                  <a:cubicBezTo>
                    <a:pt x="19636" y="25717"/>
                    <a:pt x="19180" y="25170"/>
                    <a:pt x="18694" y="24623"/>
                  </a:cubicBezTo>
                  <a:cubicBezTo>
                    <a:pt x="18998" y="24289"/>
                    <a:pt x="19332" y="23985"/>
                    <a:pt x="19727" y="23681"/>
                  </a:cubicBezTo>
                  <a:cubicBezTo>
                    <a:pt x="20335" y="24410"/>
                    <a:pt x="20943" y="25201"/>
                    <a:pt x="21825" y="25626"/>
                  </a:cubicBezTo>
                  <a:cubicBezTo>
                    <a:pt x="22193" y="25714"/>
                    <a:pt x="22521" y="25802"/>
                    <a:pt x="22861" y="25802"/>
                  </a:cubicBezTo>
                  <a:cubicBezTo>
                    <a:pt x="23110" y="25802"/>
                    <a:pt x="23366" y="25755"/>
                    <a:pt x="23648" y="25626"/>
                  </a:cubicBezTo>
                  <a:cubicBezTo>
                    <a:pt x="24135" y="25383"/>
                    <a:pt x="24591" y="24897"/>
                    <a:pt x="24743" y="24380"/>
                  </a:cubicBezTo>
                  <a:cubicBezTo>
                    <a:pt x="24773" y="24289"/>
                    <a:pt x="24773" y="24228"/>
                    <a:pt x="24864" y="24137"/>
                  </a:cubicBezTo>
                  <a:cubicBezTo>
                    <a:pt x="24930" y="24071"/>
                    <a:pt x="25036" y="24057"/>
                    <a:pt x="25156" y="24057"/>
                  </a:cubicBezTo>
                  <a:cubicBezTo>
                    <a:pt x="25249" y="24057"/>
                    <a:pt x="25351" y="24065"/>
                    <a:pt x="25451" y="24065"/>
                  </a:cubicBezTo>
                  <a:cubicBezTo>
                    <a:pt x="25581" y="24065"/>
                    <a:pt x="25708" y="24051"/>
                    <a:pt x="25806" y="23985"/>
                  </a:cubicBezTo>
                  <a:cubicBezTo>
                    <a:pt x="26019" y="23833"/>
                    <a:pt x="26080" y="23529"/>
                    <a:pt x="25958" y="23286"/>
                  </a:cubicBezTo>
                  <a:cubicBezTo>
                    <a:pt x="25806" y="22982"/>
                    <a:pt x="25898" y="22587"/>
                    <a:pt x="26171" y="22343"/>
                  </a:cubicBezTo>
                  <a:cubicBezTo>
                    <a:pt x="26414" y="22131"/>
                    <a:pt x="26749" y="21979"/>
                    <a:pt x="27083" y="21888"/>
                  </a:cubicBezTo>
                  <a:cubicBezTo>
                    <a:pt x="27326" y="21827"/>
                    <a:pt x="27478" y="21644"/>
                    <a:pt x="27478" y="21401"/>
                  </a:cubicBezTo>
                  <a:cubicBezTo>
                    <a:pt x="27478" y="21067"/>
                    <a:pt x="27660" y="20672"/>
                    <a:pt x="27964" y="20611"/>
                  </a:cubicBezTo>
                  <a:cubicBezTo>
                    <a:pt x="28154" y="20759"/>
                    <a:pt x="28403" y="20848"/>
                    <a:pt x="28659" y="20848"/>
                  </a:cubicBezTo>
                  <a:cubicBezTo>
                    <a:pt x="28772" y="20848"/>
                    <a:pt x="28886" y="20830"/>
                    <a:pt x="28998" y="20793"/>
                  </a:cubicBezTo>
                  <a:cubicBezTo>
                    <a:pt x="29332" y="20672"/>
                    <a:pt x="29758" y="20459"/>
                    <a:pt x="29697" y="20094"/>
                  </a:cubicBezTo>
                  <a:cubicBezTo>
                    <a:pt x="29545" y="18787"/>
                    <a:pt x="29150" y="17450"/>
                    <a:pt x="29211" y="16082"/>
                  </a:cubicBezTo>
                  <a:cubicBezTo>
                    <a:pt x="29211" y="15687"/>
                    <a:pt x="29271" y="15352"/>
                    <a:pt x="29302" y="14988"/>
                  </a:cubicBezTo>
                  <a:cubicBezTo>
                    <a:pt x="29484" y="14745"/>
                    <a:pt x="29819" y="14593"/>
                    <a:pt x="30031" y="14380"/>
                  </a:cubicBezTo>
                  <a:cubicBezTo>
                    <a:pt x="29971" y="13772"/>
                    <a:pt x="29788" y="13194"/>
                    <a:pt x="29910" y="12556"/>
                  </a:cubicBezTo>
                  <a:cubicBezTo>
                    <a:pt x="30031" y="12009"/>
                    <a:pt x="30062" y="11431"/>
                    <a:pt x="30031" y="10915"/>
                  </a:cubicBezTo>
                  <a:lnTo>
                    <a:pt x="30031" y="10915"/>
                  </a:lnTo>
                  <a:cubicBezTo>
                    <a:pt x="30214" y="11067"/>
                    <a:pt x="30427" y="11219"/>
                    <a:pt x="30700" y="11401"/>
                  </a:cubicBezTo>
                  <a:cubicBezTo>
                    <a:pt x="31421" y="11901"/>
                    <a:pt x="32092" y="12092"/>
                    <a:pt x="32696" y="12092"/>
                  </a:cubicBezTo>
                  <a:cubicBezTo>
                    <a:pt x="34665" y="12092"/>
                    <a:pt x="35928" y="10064"/>
                    <a:pt x="35928" y="10064"/>
                  </a:cubicBezTo>
                  <a:cubicBezTo>
                    <a:pt x="35928" y="10064"/>
                    <a:pt x="34652" y="9577"/>
                    <a:pt x="33253" y="6933"/>
                  </a:cubicBezTo>
                  <a:cubicBezTo>
                    <a:pt x="31582" y="3772"/>
                    <a:pt x="27387" y="307"/>
                    <a:pt x="24043" y="33"/>
                  </a:cubicBezTo>
                  <a:cubicBezTo>
                    <a:pt x="23739" y="11"/>
                    <a:pt x="23452" y="1"/>
                    <a:pt x="231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06" name="Google Shape;2706;p95"/>
            <p:cNvSpPr/>
            <p:nvPr/>
          </p:nvSpPr>
          <p:spPr>
            <a:xfrm>
              <a:off x="7093981" y="2568225"/>
              <a:ext cx="366275" cy="265975"/>
            </a:xfrm>
            <a:custGeom>
              <a:avLst/>
              <a:gdLst/>
              <a:ahLst/>
              <a:cxnLst/>
              <a:rect l="l" t="t" r="r" b="b"/>
              <a:pathLst>
                <a:path w="14651" h="10639" extrusionOk="0">
                  <a:moveTo>
                    <a:pt x="11155" y="1"/>
                  </a:moveTo>
                  <a:cubicBezTo>
                    <a:pt x="10943" y="31"/>
                    <a:pt x="10700" y="31"/>
                    <a:pt x="10487" y="61"/>
                  </a:cubicBezTo>
                  <a:cubicBezTo>
                    <a:pt x="10365" y="61"/>
                    <a:pt x="10335" y="183"/>
                    <a:pt x="10335" y="244"/>
                  </a:cubicBezTo>
                  <a:cubicBezTo>
                    <a:pt x="10335" y="335"/>
                    <a:pt x="10396" y="396"/>
                    <a:pt x="10487" y="396"/>
                  </a:cubicBezTo>
                  <a:cubicBezTo>
                    <a:pt x="10730" y="365"/>
                    <a:pt x="10973" y="365"/>
                    <a:pt x="11186" y="335"/>
                  </a:cubicBezTo>
                  <a:cubicBezTo>
                    <a:pt x="11277" y="335"/>
                    <a:pt x="11338" y="213"/>
                    <a:pt x="11338" y="153"/>
                  </a:cubicBezTo>
                  <a:cubicBezTo>
                    <a:pt x="11338" y="61"/>
                    <a:pt x="11277" y="1"/>
                    <a:pt x="11155" y="1"/>
                  </a:cubicBezTo>
                  <a:close/>
                  <a:moveTo>
                    <a:pt x="12219" y="1"/>
                  </a:moveTo>
                  <a:cubicBezTo>
                    <a:pt x="12098" y="1"/>
                    <a:pt x="12037" y="61"/>
                    <a:pt x="12037" y="153"/>
                  </a:cubicBezTo>
                  <a:cubicBezTo>
                    <a:pt x="12037" y="244"/>
                    <a:pt x="12098" y="335"/>
                    <a:pt x="12189" y="335"/>
                  </a:cubicBezTo>
                  <a:cubicBezTo>
                    <a:pt x="12402" y="335"/>
                    <a:pt x="12645" y="365"/>
                    <a:pt x="12858" y="396"/>
                  </a:cubicBezTo>
                  <a:cubicBezTo>
                    <a:pt x="12949" y="396"/>
                    <a:pt x="13010" y="365"/>
                    <a:pt x="13070" y="244"/>
                  </a:cubicBezTo>
                  <a:cubicBezTo>
                    <a:pt x="13070" y="183"/>
                    <a:pt x="12979" y="61"/>
                    <a:pt x="12918" y="61"/>
                  </a:cubicBezTo>
                  <a:cubicBezTo>
                    <a:pt x="12675" y="31"/>
                    <a:pt x="12462" y="1"/>
                    <a:pt x="12219" y="1"/>
                  </a:cubicBezTo>
                  <a:close/>
                  <a:moveTo>
                    <a:pt x="9481" y="238"/>
                  </a:moveTo>
                  <a:cubicBezTo>
                    <a:pt x="9471" y="238"/>
                    <a:pt x="9462" y="240"/>
                    <a:pt x="9453" y="244"/>
                  </a:cubicBezTo>
                  <a:cubicBezTo>
                    <a:pt x="9271" y="304"/>
                    <a:pt x="9028" y="365"/>
                    <a:pt x="8815" y="426"/>
                  </a:cubicBezTo>
                  <a:cubicBezTo>
                    <a:pt x="8693" y="487"/>
                    <a:pt x="8663" y="608"/>
                    <a:pt x="8693" y="669"/>
                  </a:cubicBezTo>
                  <a:cubicBezTo>
                    <a:pt x="8693" y="730"/>
                    <a:pt x="8754" y="791"/>
                    <a:pt x="8845" y="791"/>
                  </a:cubicBezTo>
                  <a:cubicBezTo>
                    <a:pt x="8876" y="791"/>
                    <a:pt x="8876" y="791"/>
                    <a:pt x="8876" y="730"/>
                  </a:cubicBezTo>
                  <a:cubicBezTo>
                    <a:pt x="9119" y="669"/>
                    <a:pt x="9301" y="608"/>
                    <a:pt x="9514" y="548"/>
                  </a:cubicBezTo>
                  <a:cubicBezTo>
                    <a:pt x="9605" y="548"/>
                    <a:pt x="9666" y="426"/>
                    <a:pt x="9636" y="365"/>
                  </a:cubicBezTo>
                  <a:cubicBezTo>
                    <a:pt x="9636" y="313"/>
                    <a:pt x="9545" y="238"/>
                    <a:pt x="9481" y="238"/>
                  </a:cubicBezTo>
                  <a:close/>
                  <a:moveTo>
                    <a:pt x="13845" y="268"/>
                  </a:moveTo>
                  <a:cubicBezTo>
                    <a:pt x="13753" y="268"/>
                    <a:pt x="13705" y="343"/>
                    <a:pt x="13678" y="396"/>
                  </a:cubicBezTo>
                  <a:cubicBezTo>
                    <a:pt x="13618" y="517"/>
                    <a:pt x="13709" y="578"/>
                    <a:pt x="13770" y="639"/>
                  </a:cubicBezTo>
                  <a:cubicBezTo>
                    <a:pt x="13952" y="700"/>
                    <a:pt x="14195" y="791"/>
                    <a:pt x="14377" y="852"/>
                  </a:cubicBezTo>
                  <a:lnTo>
                    <a:pt x="14469" y="852"/>
                  </a:lnTo>
                  <a:cubicBezTo>
                    <a:pt x="14529" y="852"/>
                    <a:pt x="14621" y="821"/>
                    <a:pt x="14651" y="730"/>
                  </a:cubicBezTo>
                  <a:cubicBezTo>
                    <a:pt x="14651" y="669"/>
                    <a:pt x="14621" y="548"/>
                    <a:pt x="14529" y="517"/>
                  </a:cubicBezTo>
                  <a:cubicBezTo>
                    <a:pt x="14347" y="426"/>
                    <a:pt x="14134" y="365"/>
                    <a:pt x="13891" y="274"/>
                  </a:cubicBezTo>
                  <a:cubicBezTo>
                    <a:pt x="13874" y="270"/>
                    <a:pt x="13859" y="268"/>
                    <a:pt x="13845" y="268"/>
                  </a:cubicBezTo>
                  <a:close/>
                  <a:moveTo>
                    <a:pt x="6453" y="1660"/>
                  </a:moveTo>
                  <a:cubicBezTo>
                    <a:pt x="6411" y="1660"/>
                    <a:pt x="6364" y="1675"/>
                    <a:pt x="6323" y="1703"/>
                  </a:cubicBezTo>
                  <a:cubicBezTo>
                    <a:pt x="6140" y="1824"/>
                    <a:pt x="5958" y="1915"/>
                    <a:pt x="5775" y="2067"/>
                  </a:cubicBezTo>
                  <a:cubicBezTo>
                    <a:pt x="5684" y="2128"/>
                    <a:pt x="5654" y="2219"/>
                    <a:pt x="5715" y="2311"/>
                  </a:cubicBezTo>
                  <a:cubicBezTo>
                    <a:pt x="5775" y="2341"/>
                    <a:pt x="5836" y="2371"/>
                    <a:pt x="5867" y="2371"/>
                  </a:cubicBezTo>
                  <a:cubicBezTo>
                    <a:pt x="5927" y="2371"/>
                    <a:pt x="5958" y="2371"/>
                    <a:pt x="5988" y="2341"/>
                  </a:cubicBezTo>
                  <a:cubicBezTo>
                    <a:pt x="6140" y="2219"/>
                    <a:pt x="6323" y="2067"/>
                    <a:pt x="6535" y="1976"/>
                  </a:cubicBezTo>
                  <a:cubicBezTo>
                    <a:pt x="6596" y="1915"/>
                    <a:pt x="6596" y="1824"/>
                    <a:pt x="6566" y="1733"/>
                  </a:cubicBezTo>
                  <a:cubicBezTo>
                    <a:pt x="6549" y="1683"/>
                    <a:pt x="6505" y="1660"/>
                    <a:pt x="6453" y="1660"/>
                  </a:cubicBezTo>
                  <a:close/>
                  <a:moveTo>
                    <a:pt x="5133" y="2729"/>
                  </a:moveTo>
                  <a:cubicBezTo>
                    <a:pt x="5092" y="2729"/>
                    <a:pt x="5046" y="2751"/>
                    <a:pt x="5016" y="2797"/>
                  </a:cubicBezTo>
                  <a:cubicBezTo>
                    <a:pt x="4833" y="2949"/>
                    <a:pt x="4651" y="3101"/>
                    <a:pt x="4499" y="3253"/>
                  </a:cubicBezTo>
                  <a:cubicBezTo>
                    <a:pt x="4438" y="3283"/>
                    <a:pt x="4438" y="3405"/>
                    <a:pt x="4499" y="3496"/>
                  </a:cubicBezTo>
                  <a:cubicBezTo>
                    <a:pt x="4560" y="3526"/>
                    <a:pt x="4590" y="3526"/>
                    <a:pt x="4620" y="3526"/>
                  </a:cubicBezTo>
                  <a:cubicBezTo>
                    <a:pt x="4651" y="3526"/>
                    <a:pt x="4712" y="3496"/>
                    <a:pt x="4742" y="3496"/>
                  </a:cubicBezTo>
                  <a:cubicBezTo>
                    <a:pt x="4894" y="3344"/>
                    <a:pt x="5076" y="3162"/>
                    <a:pt x="5228" y="3010"/>
                  </a:cubicBezTo>
                  <a:cubicBezTo>
                    <a:pt x="5259" y="2979"/>
                    <a:pt x="5320" y="2858"/>
                    <a:pt x="5228" y="2797"/>
                  </a:cubicBezTo>
                  <a:cubicBezTo>
                    <a:pt x="5213" y="2751"/>
                    <a:pt x="5175" y="2729"/>
                    <a:pt x="5133" y="2729"/>
                  </a:cubicBezTo>
                  <a:close/>
                  <a:moveTo>
                    <a:pt x="3891" y="3914"/>
                  </a:moveTo>
                  <a:cubicBezTo>
                    <a:pt x="3853" y="3914"/>
                    <a:pt x="3815" y="3937"/>
                    <a:pt x="3769" y="3982"/>
                  </a:cubicBezTo>
                  <a:cubicBezTo>
                    <a:pt x="3648" y="4165"/>
                    <a:pt x="3465" y="4317"/>
                    <a:pt x="3313" y="4499"/>
                  </a:cubicBezTo>
                  <a:cubicBezTo>
                    <a:pt x="3283" y="4590"/>
                    <a:pt x="3283" y="4651"/>
                    <a:pt x="3374" y="4742"/>
                  </a:cubicBezTo>
                  <a:cubicBezTo>
                    <a:pt x="3405" y="4773"/>
                    <a:pt x="3435" y="4773"/>
                    <a:pt x="3496" y="4773"/>
                  </a:cubicBezTo>
                  <a:cubicBezTo>
                    <a:pt x="3526" y="4773"/>
                    <a:pt x="3587" y="4742"/>
                    <a:pt x="3587" y="4712"/>
                  </a:cubicBezTo>
                  <a:cubicBezTo>
                    <a:pt x="3709" y="4560"/>
                    <a:pt x="3861" y="4347"/>
                    <a:pt x="4012" y="4195"/>
                  </a:cubicBezTo>
                  <a:cubicBezTo>
                    <a:pt x="4073" y="4134"/>
                    <a:pt x="4104" y="4043"/>
                    <a:pt x="4012" y="3982"/>
                  </a:cubicBezTo>
                  <a:cubicBezTo>
                    <a:pt x="3967" y="3937"/>
                    <a:pt x="3929" y="3914"/>
                    <a:pt x="3891" y="3914"/>
                  </a:cubicBezTo>
                  <a:close/>
                  <a:moveTo>
                    <a:pt x="1982" y="6615"/>
                  </a:moveTo>
                  <a:cubicBezTo>
                    <a:pt x="1921" y="6615"/>
                    <a:pt x="1847" y="6650"/>
                    <a:pt x="1824" y="6718"/>
                  </a:cubicBezTo>
                  <a:cubicBezTo>
                    <a:pt x="1702" y="6931"/>
                    <a:pt x="1581" y="7113"/>
                    <a:pt x="1459" y="7326"/>
                  </a:cubicBezTo>
                  <a:cubicBezTo>
                    <a:pt x="1429" y="7387"/>
                    <a:pt x="1459" y="7508"/>
                    <a:pt x="1550" y="7539"/>
                  </a:cubicBezTo>
                  <a:cubicBezTo>
                    <a:pt x="1581" y="7599"/>
                    <a:pt x="1581" y="7599"/>
                    <a:pt x="1611" y="7599"/>
                  </a:cubicBezTo>
                  <a:cubicBezTo>
                    <a:pt x="1702" y="7599"/>
                    <a:pt x="1733" y="7539"/>
                    <a:pt x="1763" y="7417"/>
                  </a:cubicBezTo>
                  <a:lnTo>
                    <a:pt x="2128" y="6870"/>
                  </a:lnTo>
                  <a:cubicBezTo>
                    <a:pt x="2158" y="6779"/>
                    <a:pt x="2128" y="6657"/>
                    <a:pt x="2037" y="6627"/>
                  </a:cubicBezTo>
                  <a:cubicBezTo>
                    <a:pt x="2022" y="6619"/>
                    <a:pt x="2003" y="6615"/>
                    <a:pt x="1982" y="6615"/>
                  </a:cubicBezTo>
                  <a:close/>
                  <a:moveTo>
                    <a:pt x="1179" y="8135"/>
                  </a:moveTo>
                  <a:cubicBezTo>
                    <a:pt x="1112" y="8135"/>
                    <a:pt x="1049" y="8169"/>
                    <a:pt x="1003" y="8238"/>
                  </a:cubicBezTo>
                  <a:cubicBezTo>
                    <a:pt x="912" y="8420"/>
                    <a:pt x="821" y="8663"/>
                    <a:pt x="699" y="8846"/>
                  </a:cubicBezTo>
                  <a:cubicBezTo>
                    <a:pt x="669" y="8906"/>
                    <a:pt x="699" y="9028"/>
                    <a:pt x="791" y="9058"/>
                  </a:cubicBezTo>
                  <a:lnTo>
                    <a:pt x="851" y="9058"/>
                  </a:lnTo>
                  <a:cubicBezTo>
                    <a:pt x="943" y="9058"/>
                    <a:pt x="973" y="9028"/>
                    <a:pt x="1003" y="8998"/>
                  </a:cubicBezTo>
                  <a:cubicBezTo>
                    <a:pt x="1125" y="8815"/>
                    <a:pt x="1216" y="8572"/>
                    <a:pt x="1307" y="8390"/>
                  </a:cubicBezTo>
                  <a:cubicBezTo>
                    <a:pt x="1368" y="8299"/>
                    <a:pt x="1307" y="8207"/>
                    <a:pt x="1246" y="8147"/>
                  </a:cubicBezTo>
                  <a:cubicBezTo>
                    <a:pt x="1224" y="8139"/>
                    <a:pt x="1201" y="8135"/>
                    <a:pt x="1179" y="8135"/>
                  </a:cubicBezTo>
                  <a:close/>
                  <a:moveTo>
                    <a:pt x="462" y="9685"/>
                  </a:moveTo>
                  <a:cubicBezTo>
                    <a:pt x="401" y="9685"/>
                    <a:pt x="327" y="9720"/>
                    <a:pt x="304" y="9788"/>
                  </a:cubicBezTo>
                  <a:cubicBezTo>
                    <a:pt x="213" y="9970"/>
                    <a:pt x="91" y="10213"/>
                    <a:pt x="31" y="10396"/>
                  </a:cubicBezTo>
                  <a:cubicBezTo>
                    <a:pt x="0" y="10487"/>
                    <a:pt x="31" y="10578"/>
                    <a:pt x="91" y="10639"/>
                  </a:cubicBezTo>
                  <a:lnTo>
                    <a:pt x="183" y="10639"/>
                  </a:lnTo>
                  <a:cubicBezTo>
                    <a:pt x="243" y="10639"/>
                    <a:pt x="335" y="10578"/>
                    <a:pt x="335" y="10548"/>
                  </a:cubicBezTo>
                  <a:cubicBezTo>
                    <a:pt x="395" y="10365"/>
                    <a:pt x="517" y="10122"/>
                    <a:pt x="608" y="9940"/>
                  </a:cubicBezTo>
                  <a:cubicBezTo>
                    <a:pt x="639" y="9849"/>
                    <a:pt x="608" y="9758"/>
                    <a:pt x="517" y="9697"/>
                  </a:cubicBezTo>
                  <a:cubicBezTo>
                    <a:pt x="502" y="9689"/>
                    <a:pt x="483" y="9685"/>
                    <a:pt x="462" y="9685"/>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07" name="Google Shape;2707;p95"/>
            <p:cNvSpPr/>
            <p:nvPr/>
          </p:nvSpPr>
          <p:spPr>
            <a:xfrm>
              <a:off x="7268744" y="2591150"/>
              <a:ext cx="16750" cy="13575"/>
            </a:xfrm>
            <a:custGeom>
              <a:avLst/>
              <a:gdLst/>
              <a:ahLst/>
              <a:cxnLst/>
              <a:rect l="l" t="t" r="r" b="b"/>
              <a:pathLst>
                <a:path w="670" h="543" extrusionOk="0">
                  <a:moveTo>
                    <a:pt x="178" y="1"/>
                  </a:moveTo>
                  <a:cubicBezTo>
                    <a:pt x="119" y="1"/>
                    <a:pt x="52" y="44"/>
                    <a:pt x="31" y="87"/>
                  </a:cubicBezTo>
                  <a:cubicBezTo>
                    <a:pt x="1" y="178"/>
                    <a:pt x="31" y="269"/>
                    <a:pt x="92" y="330"/>
                  </a:cubicBezTo>
                  <a:cubicBezTo>
                    <a:pt x="183" y="391"/>
                    <a:pt x="304" y="451"/>
                    <a:pt x="365" y="512"/>
                  </a:cubicBezTo>
                  <a:cubicBezTo>
                    <a:pt x="365" y="543"/>
                    <a:pt x="396" y="543"/>
                    <a:pt x="456" y="543"/>
                  </a:cubicBezTo>
                  <a:cubicBezTo>
                    <a:pt x="517" y="543"/>
                    <a:pt x="578" y="543"/>
                    <a:pt x="608" y="451"/>
                  </a:cubicBezTo>
                  <a:cubicBezTo>
                    <a:pt x="669" y="360"/>
                    <a:pt x="639" y="239"/>
                    <a:pt x="548" y="208"/>
                  </a:cubicBezTo>
                  <a:cubicBezTo>
                    <a:pt x="456" y="147"/>
                    <a:pt x="365" y="87"/>
                    <a:pt x="244" y="26"/>
                  </a:cubicBezTo>
                  <a:cubicBezTo>
                    <a:pt x="226" y="8"/>
                    <a:pt x="203" y="1"/>
                    <a:pt x="178" y="1"/>
                  </a:cubicBez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2708" name="Google Shape;2708;p95"/>
          <p:cNvGrpSpPr/>
          <p:nvPr/>
        </p:nvGrpSpPr>
        <p:grpSpPr>
          <a:xfrm>
            <a:off x="1354713" y="1923075"/>
            <a:ext cx="1020325" cy="953700"/>
            <a:chOff x="1473375" y="1923075"/>
            <a:chExt cx="1020325" cy="953700"/>
          </a:xfrm>
        </p:grpSpPr>
        <p:sp>
          <p:nvSpPr>
            <p:cNvPr id="2709" name="Google Shape;2709;p95"/>
            <p:cNvSpPr/>
            <p:nvPr/>
          </p:nvSpPr>
          <p:spPr>
            <a:xfrm>
              <a:off x="1473375" y="1923075"/>
              <a:ext cx="952175" cy="951400"/>
            </a:xfrm>
            <a:custGeom>
              <a:avLst/>
              <a:gdLst/>
              <a:ahLst/>
              <a:cxnLst/>
              <a:rect l="l" t="t" r="r" b="b"/>
              <a:pathLst>
                <a:path w="38087" h="38056" extrusionOk="0">
                  <a:moveTo>
                    <a:pt x="19059" y="1"/>
                  </a:moveTo>
                  <a:cubicBezTo>
                    <a:pt x="8542" y="1"/>
                    <a:pt x="1" y="8511"/>
                    <a:pt x="1" y="19028"/>
                  </a:cubicBezTo>
                  <a:cubicBezTo>
                    <a:pt x="1" y="29545"/>
                    <a:pt x="8542" y="38056"/>
                    <a:pt x="19059" y="38056"/>
                  </a:cubicBezTo>
                  <a:cubicBezTo>
                    <a:pt x="29545" y="38056"/>
                    <a:pt x="38087" y="29545"/>
                    <a:pt x="38087" y="19028"/>
                  </a:cubicBezTo>
                  <a:cubicBezTo>
                    <a:pt x="38087" y="8511"/>
                    <a:pt x="29545" y="1"/>
                    <a:pt x="190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10" name="Google Shape;2710;p95"/>
            <p:cNvSpPr/>
            <p:nvPr/>
          </p:nvSpPr>
          <p:spPr>
            <a:xfrm>
              <a:off x="2285700" y="2444375"/>
              <a:ext cx="25875" cy="19775"/>
            </a:xfrm>
            <a:custGeom>
              <a:avLst/>
              <a:gdLst/>
              <a:ahLst/>
              <a:cxnLst/>
              <a:rect l="l" t="t" r="r" b="b"/>
              <a:pathLst>
                <a:path w="1035" h="791" extrusionOk="0">
                  <a:moveTo>
                    <a:pt x="548" y="0"/>
                  </a:moveTo>
                  <a:cubicBezTo>
                    <a:pt x="31" y="0"/>
                    <a:pt x="1" y="790"/>
                    <a:pt x="487" y="790"/>
                  </a:cubicBezTo>
                  <a:cubicBezTo>
                    <a:pt x="974" y="790"/>
                    <a:pt x="1034" y="0"/>
                    <a:pt x="548" y="0"/>
                  </a:cubicBezTo>
                  <a:close/>
                </a:path>
              </a:pathLst>
            </a:custGeom>
            <a:solidFill>
              <a:srgbClr val="BF36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11" name="Google Shape;2711;p95"/>
            <p:cNvSpPr/>
            <p:nvPr/>
          </p:nvSpPr>
          <p:spPr>
            <a:xfrm>
              <a:off x="2369300" y="2408650"/>
              <a:ext cx="19775" cy="15225"/>
            </a:xfrm>
            <a:custGeom>
              <a:avLst/>
              <a:gdLst/>
              <a:ahLst/>
              <a:cxnLst/>
              <a:rect l="l" t="t" r="r" b="b"/>
              <a:pathLst>
                <a:path w="791" h="609" extrusionOk="0">
                  <a:moveTo>
                    <a:pt x="426" y="0"/>
                  </a:moveTo>
                  <a:cubicBezTo>
                    <a:pt x="31" y="0"/>
                    <a:pt x="0" y="608"/>
                    <a:pt x="396" y="608"/>
                  </a:cubicBezTo>
                  <a:cubicBezTo>
                    <a:pt x="791" y="608"/>
                    <a:pt x="791" y="0"/>
                    <a:pt x="426" y="0"/>
                  </a:cubicBezTo>
                  <a:close/>
                </a:path>
              </a:pathLst>
            </a:custGeom>
            <a:solidFill>
              <a:srgbClr val="BF36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12" name="Google Shape;2712;p95"/>
            <p:cNvSpPr/>
            <p:nvPr/>
          </p:nvSpPr>
          <p:spPr>
            <a:xfrm>
              <a:off x="2421725" y="2482350"/>
              <a:ext cx="29675" cy="22075"/>
            </a:xfrm>
            <a:custGeom>
              <a:avLst/>
              <a:gdLst/>
              <a:ahLst/>
              <a:cxnLst/>
              <a:rect l="l" t="t" r="r" b="b"/>
              <a:pathLst>
                <a:path w="1187" h="883" extrusionOk="0">
                  <a:moveTo>
                    <a:pt x="609" y="1"/>
                  </a:moveTo>
                  <a:cubicBezTo>
                    <a:pt x="31" y="1"/>
                    <a:pt x="1" y="882"/>
                    <a:pt x="578" y="882"/>
                  </a:cubicBezTo>
                  <a:cubicBezTo>
                    <a:pt x="1125" y="882"/>
                    <a:pt x="1186" y="1"/>
                    <a:pt x="609" y="1"/>
                  </a:cubicBezTo>
                  <a:close/>
                </a:path>
              </a:pathLst>
            </a:custGeom>
            <a:solidFill>
              <a:srgbClr val="BF36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13" name="Google Shape;2713;p95"/>
            <p:cNvSpPr/>
            <p:nvPr/>
          </p:nvSpPr>
          <p:spPr>
            <a:xfrm>
              <a:off x="2474150" y="2558350"/>
              <a:ext cx="19550" cy="14475"/>
            </a:xfrm>
            <a:custGeom>
              <a:avLst/>
              <a:gdLst/>
              <a:ahLst/>
              <a:cxnLst/>
              <a:rect l="l" t="t" r="r" b="b"/>
              <a:pathLst>
                <a:path w="782" h="579" extrusionOk="0">
                  <a:moveTo>
                    <a:pt x="396" y="0"/>
                  </a:moveTo>
                  <a:cubicBezTo>
                    <a:pt x="31" y="0"/>
                    <a:pt x="1" y="578"/>
                    <a:pt x="366" y="578"/>
                  </a:cubicBezTo>
                  <a:cubicBezTo>
                    <a:pt x="375" y="579"/>
                    <a:pt x="385" y="579"/>
                    <a:pt x="394" y="579"/>
                  </a:cubicBezTo>
                  <a:cubicBezTo>
                    <a:pt x="762" y="579"/>
                    <a:pt x="782" y="0"/>
                    <a:pt x="396" y="0"/>
                  </a:cubicBezTo>
                  <a:close/>
                </a:path>
              </a:pathLst>
            </a:custGeom>
            <a:solidFill>
              <a:srgbClr val="BF36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14" name="Google Shape;2714;p95"/>
            <p:cNvSpPr/>
            <p:nvPr/>
          </p:nvSpPr>
          <p:spPr>
            <a:xfrm>
              <a:off x="1519725" y="1999275"/>
              <a:ext cx="883800" cy="877500"/>
            </a:xfrm>
            <a:custGeom>
              <a:avLst/>
              <a:gdLst/>
              <a:ahLst/>
              <a:cxnLst/>
              <a:rect l="l" t="t" r="r" b="b"/>
              <a:pathLst>
                <a:path w="35352" h="35100" extrusionOk="0">
                  <a:moveTo>
                    <a:pt x="16150" y="1"/>
                  </a:moveTo>
                  <a:cubicBezTo>
                    <a:pt x="14827" y="1"/>
                    <a:pt x="13586" y="205"/>
                    <a:pt x="12585" y="661"/>
                  </a:cubicBezTo>
                  <a:cubicBezTo>
                    <a:pt x="9940" y="1907"/>
                    <a:pt x="9272" y="3275"/>
                    <a:pt x="9272" y="3275"/>
                  </a:cubicBezTo>
                  <a:cubicBezTo>
                    <a:pt x="9272" y="3275"/>
                    <a:pt x="9218" y="3268"/>
                    <a:pt x="9123" y="3268"/>
                  </a:cubicBezTo>
                  <a:cubicBezTo>
                    <a:pt x="8576" y="3268"/>
                    <a:pt x="6670" y="3489"/>
                    <a:pt x="5867" y="6467"/>
                  </a:cubicBezTo>
                  <a:cubicBezTo>
                    <a:pt x="4925" y="9962"/>
                    <a:pt x="6232" y="13883"/>
                    <a:pt x="8208" y="15859"/>
                  </a:cubicBezTo>
                  <a:cubicBezTo>
                    <a:pt x="8725" y="16345"/>
                    <a:pt x="9211" y="17044"/>
                    <a:pt x="9636" y="17682"/>
                  </a:cubicBezTo>
                  <a:cubicBezTo>
                    <a:pt x="9241" y="18473"/>
                    <a:pt x="8877" y="19233"/>
                    <a:pt x="8481" y="19993"/>
                  </a:cubicBezTo>
                  <a:cubicBezTo>
                    <a:pt x="8147" y="19901"/>
                    <a:pt x="7813" y="19780"/>
                    <a:pt x="7418" y="19689"/>
                  </a:cubicBezTo>
                  <a:cubicBezTo>
                    <a:pt x="7296" y="20114"/>
                    <a:pt x="7053" y="20752"/>
                    <a:pt x="6779" y="21056"/>
                  </a:cubicBezTo>
                  <a:cubicBezTo>
                    <a:pt x="3314" y="24977"/>
                    <a:pt x="913" y="29871"/>
                    <a:pt x="1" y="35008"/>
                  </a:cubicBezTo>
                  <a:lnTo>
                    <a:pt x="22463" y="35099"/>
                  </a:lnTo>
                  <a:lnTo>
                    <a:pt x="23345" y="35099"/>
                  </a:lnTo>
                  <a:cubicBezTo>
                    <a:pt x="23345" y="35099"/>
                    <a:pt x="23345" y="35038"/>
                    <a:pt x="23315" y="35038"/>
                  </a:cubicBezTo>
                  <a:lnTo>
                    <a:pt x="29454" y="35038"/>
                  </a:lnTo>
                  <a:cubicBezTo>
                    <a:pt x="29454" y="34218"/>
                    <a:pt x="30062" y="31543"/>
                    <a:pt x="30366" y="30844"/>
                  </a:cubicBezTo>
                  <a:cubicBezTo>
                    <a:pt x="30640" y="30236"/>
                    <a:pt x="31096" y="29689"/>
                    <a:pt x="31704" y="29354"/>
                  </a:cubicBezTo>
                  <a:cubicBezTo>
                    <a:pt x="32676" y="28807"/>
                    <a:pt x="33892" y="27683"/>
                    <a:pt x="34409" y="27044"/>
                  </a:cubicBezTo>
                  <a:cubicBezTo>
                    <a:pt x="35017" y="26224"/>
                    <a:pt x="34774" y="24977"/>
                    <a:pt x="35199" y="24035"/>
                  </a:cubicBezTo>
                  <a:cubicBezTo>
                    <a:pt x="35351" y="23762"/>
                    <a:pt x="35321" y="23458"/>
                    <a:pt x="35199" y="23245"/>
                  </a:cubicBezTo>
                  <a:cubicBezTo>
                    <a:pt x="35078" y="23002"/>
                    <a:pt x="34682" y="22789"/>
                    <a:pt x="34409" y="22728"/>
                  </a:cubicBezTo>
                  <a:cubicBezTo>
                    <a:pt x="34439" y="22363"/>
                    <a:pt x="34287" y="21938"/>
                    <a:pt x="34014" y="21664"/>
                  </a:cubicBezTo>
                  <a:cubicBezTo>
                    <a:pt x="33754" y="21434"/>
                    <a:pt x="33276" y="21176"/>
                    <a:pt x="32890" y="21176"/>
                  </a:cubicBezTo>
                  <a:cubicBezTo>
                    <a:pt x="32869" y="21176"/>
                    <a:pt x="32849" y="21176"/>
                    <a:pt x="32828" y="21178"/>
                  </a:cubicBezTo>
                  <a:cubicBezTo>
                    <a:pt x="32920" y="20844"/>
                    <a:pt x="32798" y="20448"/>
                    <a:pt x="32524" y="20236"/>
                  </a:cubicBezTo>
                  <a:cubicBezTo>
                    <a:pt x="32354" y="20041"/>
                    <a:pt x="32067" y="19944"/>
                    <a:pt x="31788" y="19944"/>
                  </a:cubicBezTo>
                  <a:cubicBezTo>
                    <a:pt x="31718" y="19944"/>
                    <a:pt x="31649" y="19950"/>
                    <a:pt x="31582" y="19962"/>
                  </a:cubicBezTo>
                  <a:cubicBezTo>
                    <a:pt x="31339" y="20016"/>
                    <a:pt x="31143" y="20215"/>
                    <a:pt x="30910" y="20215"/>
                  </a:cubicBezTo>
                  <a:cubicBezTo>
                    <a:pt x="30881" y="20215"/>
                    <a:pt x="30852" y="20212"/>
                    <a:pt x="30822" y="20205"/>
                  </a:cubicBezTo>
                  <a:cubicBezTo>
                    <a:pt x="30701" y="19749"/>
                    <a:pt x="30549" y="19263"/>
                    <a:pt x="30154" y="19020"/>
                  </a:cubicBezTo>
                  <a:cubicBezTo>
                    <a:pt x="30010" y="18954"/>
                    <a:pt x="29859" y="18924"/>
                    <a:pt x="29708" y="18924"/>
                  </a:cubicBezTo>
                  <a:cubicBezTo>
                    <a:pt x="29444" y="18924"/>
                    <a:pt x="29181" y="19017"/>
                    <a:pt x="28968" y="19172"/>
                  </a:cubicBezTo>
                  <a:cubicBezTo>
                    <a:pt x="28634" y="19445"/>
                    <a:pt x="28330" y="19810"/>
                    <a:pt x="28087" y="20145"/>
                  </a:cubicBezTo>
                  <a:cubicBezTo>
                    <a:pt x="27904" y="20053"/>
                    <a:pt x="27600" y="19901"/>
                    <a:pt x="27357" y="19841"/>
                  </a:cubicBezTo>
                  <a:cubicBezTo>
                    <a:pt x="27310" y="19832"/>
                    <a:pt x="27264" y="19829"/>
                    <a:pt x="27219" y="19829"/>
                  </a:cubicBezTo>
                  <a:cubicBezTo>
                    <a:pt x="26248" y="19829"/>
                    <a:pt x="25762" y="21636"/>
                    <a:pt x="25442" y="22333"/>
                  </a:cubicBezTo>
                  <a:cubicBezTo>
                    <a:pt x="25229" y="22667"/>
                    <a:pt x="24986" y="22971"/>
                    <a:pt x="24925" y="23306"/>
                  </a:cubicBezTo>
                  <a:cubicBezTo>
                    <a:pt x="24865" y="24126"/>
                    <a:pt x="25199" y="25920"/>
                    <a:pt x="25746" y="27044"/>
                  </a:cubicBezTo>
                  <a:cubicBezTo>
                    <a:pt x="25989" y="27652"/>
                    <a:pt x="25959" y="28382"/>
                    <a:pt x="25625" y="28929"/>
                  </a:cubicBezTo>
                  <a:cubicBezTo>
                    <a:pt x="25381" y="29233"/>
                    <a:pt x="23801" y="32698"/>
                    <a:pt x="22950" y="34309"/>
                  </a:cubicBezTo>
                  <a:cubicBezTo>
                    <a:pt x="21977" y="32485"/>
                    <a:pt x="20822" y="30692"/>
                    <a:pt x="19545" y="29050"/>
                  </a:cubicBezTo>
                  <a:cubicBezTo>
                    <a:pt x="19667" y="28898"/>
                    <a:pt x="19424" y="28990"/>
                    <a:pt x="19576" y="28838"/>
                  </a:cubicBezTo>
                  <a:cubicBezTo>
                    <a:pt x="19697" y="28716"/>
                    <a:pt x="20001" y="28564"/>
                    <a:pt x="20123" y="28443"/>
                  </a:cubicBezTo>
                  <a:cubicBezTo>
                    <a:pt x="19302" y="27348"/>
                    <a:pt x="18390" y="26315"/>
                    <a:pt x="17448" y="25373"/>
                  </a:cubicBezTo>
                  <a:cubicBezTo>
                    <a:pt x="17722" y="24765"/>
                    <a:pt x="18026" y="24157"/>
                    <a:pt x="18390" y="23640"/>
                  </a:cubicBezTo>
                  <a:cubicBezTo>
                    <a:pt x="19211" y="24187"/>
                    <a:pt x="20001" y="24765"/>
                    <a:pt x="20944" y="24947"/>
                  </a:cubicBezTo>
                  <a:cubicBezTo>
                    <a:pt x="21643" y="24947"/>
                    <a:pt x="22190" y="24947"/>
                    <a:pt x="22737" y="24461"/>
                  </a:cubicBezTo>
                  <a:cubicBezTo>
                    <a:pt x="23163" y="24066"/>
                    <a:pt x="23466" y="23488"/>
                    <a:pt x="23466" y="22941"/>
                  </a:cubicBezTo>
                  <a:cubicBezTo>
                    <a:pt x="23466" y="22819"/>
                    <a:pt x="23466" y="22728"/>
                    <a:pt x="23497" y="22667"/>
                  </a:cubicBezTo>
                  <a:cubicBezTo>
                    <a:pt x="23618" y="22424"/>
                    <a:pt x="24166" y="22515"/>
                    <a:pt x="24378" y="22242"/>
                  </a:cubicBezTo>
                  <a:cubicBezTo>
                    <a:pt x="24561" y="22059"/>
                    <a:pt x="24530" y="21755"/>
                    <a:pt x="24318" y="21573"/>
                  </a:cubicBezTo>
                  <a:cubicBezTo>
                    <a:pt x="24105" y="21330"/>
                    <a:pt x="24105" y="20874"/>
                    <a:pt x="24287" y="20570"/>
                  </a:cubicBezTo>
                  <a:cubicBezTo>
                    <a:pt x="24439" y="20296"/>
                    <a:pt x="24743" y="20084"/>
                    <a:pt x="25047" y="19901"/>
                  </a:cubicBezTo>
                  <a:cubicBezTo>
                    <a:pt x="25229" y="19780"/>
                    <a:pt x="25351" y="19537"/>
                    <a:pt x="25290" y="19324"/>
                  </a:cubicBezTo>
                  <a:cubicBezTo>
                    <a:pt x="25169" y="18989"/>
                    <a:pt x="25229" y="18594"/>
                    <a:pt x="25503" y="18412"/>
                  </a:cubicBezTo>
                  <a:cubicBezTo>
                    <a:pt x="25611" y="18455"/>
                    <a:pt x="25734" y="18475"/>
                    <a:pt x="25861" y="18475"/>
                  </a:cubicBezTo>
                  <a:cubicBezTo>
                    <a:pt x="26093" y="18475"/>
                    <a:pt x="26340" y="18408"/>
                    <a:pt x="26536" y="18290"/>
                  </a:cubicBezTo>
                  <a:cubicBezTo>
                    <a:pt x="26840" y="18078"/>
                    <a:pt x="27205" y="17774"/>
                    <a:pt x="27053" y="17409"/>
                  </a:cubicBezTo>
                  <a:cubicBezTo>
                    <a:pt x="26536" y="16163"/>
                    <a:pt x="25777" y="14977"/>
                    <a:pt x="25473" y="13670"/>
                  </a:cubicBezTo>
                  <a:cubicBezTo>
                    <a:pt x="25351" y="13245"/>
                    <a:pt x="25321" y="12941"/>
                    <a:pt x="25229" y="12546"/>
                  </a:cubicBezTo>
                  <a:cubicBezTo>
                    <a:pt x="25351" y="12302"/>
                    <a:pt x="25655" y="12029"/>
                    <a:pt x="25777" y="11755"/>
                  </a:cubicBezTo>
                  <a:cubicBezTo>
                    <a:pt x="25503" y="11178"/>
                    <a:pt x="25199" y="10691"/>
                    <a:pt x="25138" y="10053"/>
                  </a:cubicBezTo>
                  <a:cubicBezTo>
                    <a:pt x="25017" y="9111"/>
                    <a:pt x="24743" y="8138"/>
                    <a:pt x="24318" y="7318"/>
                  </a:cubicBezTo>
                  <a:cubicBezTo>
                    <a:pt x="27631" y="7318"/>
                    <a:pt x="27813" y="3579"/>
                    <a:pt x="27813" y="3579"/>
                  </a:cubicBezTo>
                  <a:lnTo>
                    <a:pt x="27813" y="3579"/>
                  </a:lnTo>
                  <a:cubicBezTo>
                    <a:pt x="27813" y="3579"/>
                    <a:pt x="27745" y="3592"/>
                    <a:pt x="27609" y="3592"/>
                  </a:cubicBezTo>
                  <a:cubicBezTo>
                    <a:pt x="27152" y="3592"/>
                    <a:pt x="25929" y="3447"/>
                    <a:pt x="23983" y="2181"/>
                  </a:cubicBezTo>
                  <a:cubicBezTo>
                    <a:pt x="21956" y="870"/>
                    <a:pt x="18880" y="1"/>
                    <a:pt x="1615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2715" name="Google Shape;2715;p95"/>
          <p:cNvGrpSpPr/>
          <p:nvPr/>
        </p:nvGrpSpPr>
        <p:grpSpPr>
          <a:xfrm>
            <a:off x="4113463" y="1923075"/>
            <a:ext cx="952150" cy="954450"/>
            <a:chOff x="4113463" y="1923075"/>
            <a:chExt cx="952150" cy="954450"/>
          </a:xfrm>
        </p:grpSpPr>
        <p:sp>
          <p:nvSpPr>
            <p:cNvPr id="2716" name="Google Shape;2716;p95"/>
            <p:cNvSpPr/>
            <p:nvPr/>
          </p:nvSpPr>
          <p:spPr>
            <a:xfrm>
              <a:off x="4113463" y="1923075"/>
              <a:ext cx="952150" cy="951400"/>
            </a:xfrm>
            <a:custGeom>
              <a:avLst/>
              <a:gdLst/>
              <a:ahLst/>
              <a:cxnLst/>
              <a:rect l="l" t="t" r="r" b="b"/>
              <a:pathLst>
                <a:path w="38086" h="38056" extrusionOk="0">
                  <a:moveTo>
                    <a:pt x="19028" y="1"/>
                  </a:moveTo>
                  <a:cubicBezTo>
                    <a:pt x="8541" y="1"/>
                    <a:pt x="0" y="8511"/>
                    <a:pt x="0" y="19028"/>
                  </a:cubicBezTo>
                  <a:cubicBezTo>
                    <a:pt x="0" y="29545"/>
                    <a:pt x="8541" y="38056"/>
                    <a:pt x="19028" y="38056"/>
                  </a:cubicBezTo>
                  <a:cubicBezTo>
                    <a:pt x="29545" y="38056"/>
                    <a:pt x="38086" y="29545"/>
                    <a:pt x="38086" y="19028"/>
                  </a:cubicBezTo>
                  <a:cubicBezTo>
                    <a:pt x="38086" y="8511"/>
                    <a:pt x="29545" y="1"/>
                    <a:pt x="190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17" name="Google Shape;2717;p95"/>
            <p:cNvSpPr/>
            <p:nvPr/>
          </p:nvSpPr>
          <p:spPr>
            <a:xfrm>
              <a:off x="4254025" y="2044125"/>
              <a:ext cx="671025" cy="833400"/>
            </a:xfrm>
            <a:custGeom>
              <a:avLst/>
              <a:gdLst/>
              <a:ahLst/>
              <a:cxnLst/>
              <a:rect l="l" t="t" r="r" b="b"/>
              <a:pathLst>
                <a:path w="26841" h="33336" extrusionOk="0">
                  <a:moveTo>
                    <a:pt x="15167" y="0"/>
                  </a:moveTo>
                  <a:cubicBezTo>
                    <a:pt x="13841" y="0"/>
                    <a:pt x="12593" y="204"/>
                    <a:pt x="11582" y="660"/>
                  </a:cubicBezTo>
                  <a:cubicBezTo>
                    <a:pt x="8937" y="1907"/>
                    <a:pt x="8269" y="3274"/>
                    <a:pt x="8269" y="3274"/>
                  </a:cubicBezTo>
                  <a:cubicBezTo>
                    <a:pt x="8269" y="3274"/>
                    <a:pt x="8215" y="3268"/>
                    <a:pt x="8119" y="3268"/>
                  </a:cubicBezTo>
                  <a:cubicBezTo>
                    <a:pt x="7572" y="3268"/>
                    <a:pt x="5667" y="3488"/>
                    <a:pt x="4864" y="6466"/>
                  </a:cubicBezTo>
                  <a:cubicBezTo>
                    <a:pt x="3922" y="9961"/>
                    <a:pt x="5229" y="13882"/>
                    <a:pt x="7205" y="15858"/>
                  </a:cubicBezTo>
                  <a:cubicBezTo>
                    <a:pt x="7630" y="16284"/>
                    <a:pt x="8025" y="16770"/>
                    <a:pt x="8360" y="17287"/>
                  </a:cubicBezTo>
                  <a:cubicBezTo>
                    <a:pt x="8238" y="17560"/>
                    <a:pt x="8086" y="17803"/>
                    <a:pt x="7965" y="18047"/>
                  </a:cubicBezTo>
                  <a:cubicBezTo>
                    <a:pt x="7782" y="18016"/>
                    <a:pt x="7600" y="17955"/>
                    <a:pt x="7418" y="17895"/>
                  </a:cubicBezTo>
                  <a:cubicBezTo>
                    <a:pt x="7296" y="18320"/>
                    <a:pt x="7022" y="18958"/>
                    <a:pt x="6749" y="19262"/>
                  </a:cubicBezTo>
                  <a:cubicBezTo>
                    <a:pt x="3314" y="23183"/>
                    <a:pt x="913" y="28077"/>
                    <a:pt x="1" y="33214"/>
                  </a:cubicBezTo>
                  <a:lnTo>
                    <a:pt x="20488" y="33305"/>
                  </a:lnTo>
                  <a:lnTo>
                    <a:pt x="20488" y="33336"/>
                  </a:lnTo>
                  <a:lnTo>
                    <a:pt x="23254" y="33305"/>
                  </a:lnTo>
                  <a:lnTo>
                    <a:pt x="23314" y="33305"/>
                  </a:lnTo>
                  <a:lnTo>
                    <a:pt x="25959" y="33244"/>
                  </a:lnTo>
                  <a:cubicBezTo>
                    <a:pt x="25533" y="32089"/>
                    <a:pt x="24743" y="30873"/>
                    <a:pt x="24743" y="29627"/>
                  </a:cubicBezTo>
                  <a:cubicBezTo>
                    <a:pt x="24743" y="28655"/>
                    <a:pt x="24287" y="27287"/>
                    <a:pt x="23345" y="27256"/>
                  </a:cubicBezTo>
                  <a:cubicBezTo>
                    <a:pt x="22068" y="27196"/>
                    <a:pt x="20792" y="27104"/>
                    <a:pt x="19545" y="27074"/>
                  </a:cubicBezTo>
                  <a:lnTo>
                    <a:pt x="19545" y="27044"/>
                  </a:lnTo>
                  <a:cubicBezTo>
                    <a:pt x="19637" y="26922"/>
                    <a:pt x="19941" y="26770"/>
                    <a:pt x="20062" y="26649"/>
                  </a:cubicBezTo>
                  <a:cubicBezTo>
                    <a:pt x="19393" y="25706"/>
                    <a:pt x="18634" y="24825"/>
                    <a:pt x="17782" y="23974"/>
                  </a:cubicBezTo>
                  <a:lnTo>
                    <a:pt x="17782" y="23974"/>
                  </a:lnTo>
                  <a:cubicBezTo>
                    <a:pt x="18330" y="24338"/>
                    <a:pt x="18846" y="24612"/>
                    <a:pt x="19485" y="24703"/>
                  </a:cubicBezTo>
                  <a:cubicBezTo>
                    <a:pt x="20184" y="24703"/>
                    <a:pt x="20761" y="24703"/>
                    <a:pt x="21278" y="24217"/>
                  </a:cubicBezTo>
                  <a:cubicBezTo>
                    <a:pt x="21582" y="23943"/>
                    <a:pt x="21855" y="23579"/>
                    <a:pt x="21916" y="23183"/>
                  </a:cubicBezTo>
                  <a:cubicBezTo>
                    <a:pt x="22038" y="22727"/>
                    <a:pt x="21855" y="22211"/>
                    <a:pt x="22007" y="21755"/>
                  </a:cubicBezTo>
                  <a:cubicBezTo>
                    <a:pt x="22083" y="21527"/>
                    <a:pt x="22197" y="21466"/>
                    <a:pt x="22334" y="21466"/>
                  </a:cubicBezTo>
                  <a:cubicBezTo>
                    <a:pt x="22471" y="21466"/>
                    <a:pt x="22631" y="21527"/>
                    <a:pt x="22798" y="21542"/>
                  </a:cubicBezTo>
                  <a:cubicBezTo>
                    <a:pt x="22950" y="21542"/>
                    <a:pt x="23102" y="21512"/>
                    <a:pt x="23223" y="21451"/>
                  </a:cubicBezTo>
                  <a:cubicBezTo>
                    <a:pt x="23436" y="21299"/>
                    <a:pt x="23558" y="20995"/>
                    <a:pt x="23527" y="20721"/>
                  </a:cubicBezTo>
                  <a:cubicBezTo>
                    <a:pt x="23436" y="20417"/>
                    <a:pt x="23132" y="20326"/>
                    <a:pt x="23132" y="20326"/>
                  </a:cubicBezTo>
                  <a:cubicBezTo>
                    <a:pt x="23284" y="20326"/>
                    <a:pt x="23284" y="20326"/>
                    <a:pt x="23588" y="20144"/>
                  </a:cubicBezTo>
                  <a:cubicBezTo>
                    <a:pt x="23801" y="20022"/>
                    <a:pt x="23892" y="19810"/>
                    <a:pt x="23831" y="19566"/>
                  </a:cubicBezTo>
                  <a:cubicBezTo>
                    <a:pt x="23740" y="19262"/>
                    <a:pt x="23862" y="18411"/>
                    <a:pt x="24135" y="18199"/>
                  </a:cubicBezTo>
                  <a:cubicBezTo>
                    <a:pt x="24257" y="18247"/>
                    <a:pt x="24398" y="18271"/>
                    <a:pt x="24543" y="18271"/>
                  </a:cubicBezTo>
                  <a:cubicBezTo>
                    <a:pt x="24760" y="18271"/>
                    <a:pt x="24986" y="18217"/>
                    <a:pt x="25169" y="18107"/>
                  </a:cubicBezTo>
                  <a:cubicBezTo>
                    <a:pt x="25473" y="17864"/>
                    <a:pt x="25837" y="17560"/>
                    <a:pt x="25685" y="17226"/>
                  </a:cubicBezTo>
                  <a:cubicBezTo>
                    <a:pt x="25169" y="15980"/>
                    <a:pt x="24409" y="14794"/>
                    <a:pt x="24105" y="13457"/>
                  </a:cubicBezTo>
                  <a:cubicBezTo>
                    <a:pt x="23983" y="13031"/>
                    <a:pt x="23953" y="12727"/>
                    <a:pt x="23862" y="12363"/>
                  </a:cubicBezTo>
                  <a:cubicBezTo>
                    <a:pt x="23983" y="12089"/>
                    <a:pt x="24287" y="11815"/>
                    <a:pt x="24409" y="11572"/>
                  </a:cubicBezTo>
                  <a:cubicBezTo>
                    <a:pt x="24135" y="10995"/>
                    <a:pt x="23831" y="10508"/>
                    <a:pt x="23740" y="9840"/>
                  </a:cubicBezTo>
                  <a:cubicBezTo>
                    <a:pt x="23679" y="8989"/>
                    <a:pt x="23406" y="8107"/>
                    <a:pt x="23071" y="7317"/>
                  </a:cubicBezTo>
                  <a:lnTo>
                    <a:pt x="23071" y="7317"/>
                  </a:lnTo>
                  <a:cubicBezTo>
                    <a:pt x="23152" y="7321"/>
                    <a:pt x="23231" y="7323"/>
                    <a:pt x="23309" y="7323"/>
                  </a:cubicBezTo>
                  <a:cubicBezTo>
                    <a:pt x="26637" y="7323"/>
                    <a:pt x="26840" y="3578"/>
                    <a:pt x="26840" y="3578"/>
                  </a:cubicBezTo>
                  <a:lnTo>
                    <a:pt x="26840" y="3578"/>
                  </a:lnTo>
                  <a:cubicBezTo>
                    <a:pt x="26840" y="3578"/>
                    <a:pt x="26770" y="3591"/>
                    <a:pt x="26633" y="3591"/>
                  </a:cubicBezTo>
                  <a:cubicBezTo>
                    <a:pt x="26167" y="3591"/>
                    <a:pt x="24926" y="3446"/>
                    <a:pt x="22980" y="2180"/>
                  </a:cubicBezTo>
                  <a:cubicBezTo>
                    <a:pt x="20973" y="869"/>
                    <a:pt x="17904" y="0"/>
                    <a:pt x="151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18" name="Google Shape;2718;p95"/>
            <p:cNvSpPr/>
            <p:nvPr/>
          </p:nvSpPr>
          <p:spPr>
            <a:xfrm>
              <a:off x="4545825" y="2106225"/>
              <a:ext cx="87425" cy="439225"/>
            </a:xfrm>
            <a:custGeom>
              <a:avLst/>
              <a:gdLst/>
              <a:ahLst/>
              <a:cxnLst/>
              <a:rect l="l" t="t" r="r" b="b"/>
              <a:pathLst>
                <a:path w="3497" h="17569" extrusionOk="0">
                  <a:moveTo>
                    <a:pt x="1764" y="0"/>
                  </a:moveTo>
                  <a:cubicBezTo>
                    <a:pt x="1430" y="0"/>
                    <a:pt x="1126" y="304"/>
                    <a:pt x="1126" y="638"/>
                  </a:cubicBezTo>
                  <a:lnTo>
                    <a:pt x="1126" y="14164"/>
                  </a:lnTo>
                  <a:cubicBezTo>
                    <a:pt x="457" y="14438"/>
                    <a:pt x="1" y="15046"/>
                    <a:pt x="1" y="15806"/>
                  </a:cubicBezTo>
                  <a:cubicBezTo>
                    <a:pt x="1" y="16748"/>
                    <a:pt x="822" y="17569"/>
                    <a:pt x="1764" y="17569"/>
                  </a:cubicBezTo>
                  <a:cubicBezTo>
                    <a:pt x="2706" y="17569"/>
                    <a:pt x="3496" y="16748"/>
                    <a:pt x="3496" y="15806"/>
                  </a:cubicBezTo>
                  <a:cubicBezTo>
                    <a:pt x="3496" y="15076"/>
                    <a:pt x="3041" y="14438"/>
                    <a:pt x="2402" y="14164"/>
                  </a:cubicBezTo>
                  <a:lnTo>
                    <a:pt x="2402" y="638"/>
                  </a:lnTo>
                  <a:cubicBezTo>
                    <a:pt x="2402" y="304"/>
                    <a:pt x="2098" y="0"/>
                    <a:pt x="17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19" name="Google Shape;2719;p95"/>
            <p:cNvSpPr/>
            <p:nvPr/>
          </p:nvSpPr>
          <p:spPr>
            <a:xfrm>
              <a:off x="4561025" y="2247550"/>
              <a:ext cx="57025" cy="281175"/>
            </a:xfrm>
            <a:custGeom>
              <a:avLst/>
              <a:gdLst/>
              <a:ahLst/>
              <a:cxnLst/>
              <a:rect l="l" t="t" r="r" b="b"/>
              <a:pathLst>
                <a:path w="2281" h="11247" extrusionOk="0">
                  <a:moveTo>
                    <a:pt x="1156" y="1"/>
                  </a:moveTo>
                  <a:cubicBezTo>
                    <a:pt x="912" y="1"/>
                    <a:pt x="730" y="213"/>
                    <a:pt x="730" y="426"/>
                  </a:cubicBezTo>
                  <a:lnTo>
                    <a:pt x="730" y="9089"/>
                  </a:lnTo>
                  <a:cubicBezTo>
                    <a:pt x="304" y="9241"/>
                    <a:pt x="0" y="9666"/>
                    <a:pt x="0" y="10122"/>
                  </a:cubicBezTo>
                  <a:cubicBezTo>
                    <a:pt x="0" y="10730"/>
                    <a:pt x="487" y="11247"/>
                    <a:pt x="1156" y="11247"/>
                  </a:cubicBezTo>
                  <a:cubicBezTo>
                    <a:pt x="1794" y="11247"/>
                    <a:pt x="2280" y="10761"/>
                    <a:pt x="2280" y="10122"/>
                  </a:cubicBezTo>
                  <a:cubicBezTo>
                    <a:pt x="2280" y="9666"/>
                    <a:pt x="1976" y="9271"/>
                    <a:pt x="1551" y="9089"/>
                  </a:cubicBezTo>
                  <a:lnTo>
                    <a:pt x="1551" y="426"/>
                  </a:lnTo>
                  <a:cubicBezTo>
                    <a:pt x="1551" y="213"/>
                    <a:pt x="1368" y="1"/>
                    <a:pt x="11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2FA453-98B7-E04E-B05E-9BA442CF24A6}"/>
              </a:ext>
            </a:extLst>
          </p:cNvPr>
          <p:cNvSpPr>
            <a:spLocks noGrp="1"/>
          </p:cNvSpPr>
          <p:nvPr>
            <p:ph type="title"/>
          </p:nvPr>
        </p:nvSpPr>
        <p:spPr/>
        <p:txBody>
          <a:bodyPr/>
          <a:lstStyle/>
          <a:p>
            <a:r>
              <a:rPr lang="en-US" dirty="0"/>
              <a:t>Diagnosis of TB </a:t>
            </a:r>
          </a:p>
        </p:txBody>
      </p:sp>
      <p:sp>
        <p:nvSpPr>
          <p:cNvPr id="3" name="Rectangle 2">
            <a:extLst>
              <a:ext uri="{FF2B5EF4-FFF2-40B4-BE49-F238E27FC236}">
                <a16:creationId xmlns:a16="http://schemas.microsoft.com/office/drawing/2014/main" id="{87A73A94-AB21-6942-89A8-D6C1F51C1918}"/>
              </a:ext>
            </a:extLst>
          </p:cNvPr>
          <p:cNvSpPr/>
          <p:nvPr/>
        </p:nvSpPr>
        <p:spPr>
          <a:xfrm>
            <a:off x="484223" y="1635412"/>
            <a:ext cx="4087777" cy="2893100"/>
          </a:xfrm>
          <a:prstGeom prst="rect">
            <a:avLst/>
          </a:prstGeom>
        </p:spPr>
        <p:txBody>
          <a:bodyPr wrap="square">
            <a:spAutoFit/>
          </a:bodyPr>
          <a:lstStyle/>
          <a:p>
            <a:pPr marL="285750" indent="-285750">
              <a:buClr>
                <a:schemeClr val="accent1"/>
              </a:buClr>
              <a:buFont typeface="Arial" panose="020B0604020202020204" pitchFamily="34" charset="0"/>
              <a:buChar char="•"/>
            </a:pPr>
            <a:r>
              <a:rPr lang="en-GB" dirty="0">
                <a:solidFill>
                  <a:schemeClr val="accent1"/>
                </a:solidFill>
              </a:rPr>
              <a:t>Based on the history ,physical and radiographic findings of consolidation or cavitation in the apices of </a:t>
            </a:r>
            <a:r>
              <a:rPr lang="en-GB" i="1" dirty="0">
                <a:solidFill>
                  <a:schemeClr val="accent1"/>
                </a:solidFill>
              </a:rPr>
              <a:t>the lungs</a:t>
            </a:r>
            <a:r>
              <a:rPr lang="en-GB" dirty="0">
                <a:solidFill>
                  <a:schemeClr val="accent1"/>
                </a:solidFill>
              </a:rPr>
              <a:t>. </a:t>
            </a:r>
          </a:p>
          <a:p>
            <a:pPr marL="285750" indent="-285750">
              <a:buClr>
                <a:schemeClr val="accent1"/>
              </a:buClr>
              <a:buFont typeface="Arial" panose="020B0604020202020204" pitchFamily="34" charset="0"/>
              <a:buChar char="•"/>
            </a:pPr>
            <a:r>
              <a:rPr lang="en-GB" dirty="0">
                <a:solidFill>
                  <a:schemeClr val="accent1"/>
                </a:solidFill>
              </a:rPr>
              <a:t>Ultimately, </a:t>
            </a:r>
            <a:r>
              <a:rPr lang="en-GB" i="1" dirty="0">
                <a:solidFill>
                  <a:schemeClr val="accent1"/>
                </a:solidFill>
              </a:rPr>
              <a:t>tubercle</a:t>
            </a:r>
            <a:r>
              <a:rPr lang="en-GB" dirty="0">
                <a:solidFill>
                  <a:schemeClr val="accent1"/>
                </a:solidFill>
              </a:rPr>
              <a:t> </a:t>
            </a:r>
            <a:r>
              <a:rPr lang="en-GB" i="1" dirty="0">
                <a:solidFill>
                  <a:schemeClr val="accent1"/>
                </a:solidFill>
              </a:rPr>
              <a:t>bacilli</a:t>
            </a:r>
            <a:r>
              <a:rPr lang="en-GB" dirty="0">
                <a:solidFill>
                  <a:schemeClr val="accent1"/>
                </a:solidFill>
              </a:rPr>
              <a:t> </a:t>
            </a:r>
            <a:r>
              <a:rPr lang="en-GB" i="1" dirty="0">
                <a:solidFill>
                  <a:schemeClr val="accent1"/>
                </a:solidFill>
              </a:rPr>
              <a:t>must be identified by:</a:t>
            </a:r>
          </a:p>
          <a:p>
            <a:pPr marL="470916" lvl="1" indent="-342900">
              <a:buClr>
                <a:schemeClr val="accent3"/>
              </a:buClr>
              <a:buFont typeface="+mj-lt"/>
              <a:buAutoNum type="arabicPeriod"/>
            </a:pPr>
            <a:r>
              <a:rPr lang="en-GB" dirty="0">
                <a:solidFill>
                  <a:schemeClr val="accent3"/>
                </a:solidFill>
              </a:rPr>
              <a:t>Radiology </a:t>
            </a:r>
          </a:p>
          <a:p>
            <a:pPr marL="470916" lvl="1" indent="-342900">
              <a:buClr>
                <a:schemeClr val="accent3"/>
              </a:buClr>
              <a:buFont typeface="+mj-lt"/>
              <a:buAutoNum type="arabicPeriod"/>
            </a:pPr>
            <a:r>
              <a:rPr lang="en-US" dirty="0">
                <a:solidFill>
                  <a:schemeClr val="accent3"/>
                </a:solidFill>
              </a:rPr>
              <a:t>Mantoux skin test</a:t>
            </a:r>
            <a:endParaRPr lang="en-GB" dirty="0">
              <a:solidFill>
                <a:schemeClr val="accent3"/>
              </a:solidFill>
            </a:endParaRPr>
          </a:p>
          <a:p>
            <a:pPr marL="470916" lvl="1" indent="-342900">
              <a:buClr>
                <a:schemeClr val="accent3"/>
              </a:buClr>
              <a:buFont typeface="+mj-lt"/>
              <a:buAutoNum type="arabicPeriod"/>
            </a:pPr>
            <a:r>
              <a:rPr lang="en-GB" dirty="0">
                <a:solidFill>
                  <a:schemeClr val="accent3"/>
                </a:solidFill>
              </a:rPr>
              <a:t>Zeil-Neilson stain</a:t>
            </a:r>
            <a:r>
              <a:rPr lang="en-GB" dirty="0">
                <a:solidFill>
                  <a:schemeClr val="accent3"/>
                </a:solidFill>
                <a:sym typeface="Wingdings" panose="05000000000000000000" pitchFamily="2" charset="2"/>
              </a:rPr>
              <a:t> th</a:t>
            </a:r>
            <a:r>
              <a:rPr lang="en-GB" dirty="0">
                <a:solidFill>
                  <a:schemeClr val="accent3"/>
                </a:solidFill>
              </a:rPr>
              <a:t>e organism stains red/pink</a:t>
            </a:r>
          </a:p>
          <a:p>
            <a:pPr marL="470916" lvl="1" indent="-342900">
              <a:buClr>
                <a:schemeClr val="accent3"/>
              </a:buClr>
              <a:buFont typeface="+mj-lt"/>
              <a:buAutoNum type="arabicPeriod"/>
            </a:pPr>
            <a:r>
              <a:rPr lang="en-GB" dirty="0">
                <a:solidFill>
                  <a:schemeClr val="accent3"/>
                </a:solidFill>
              </a:rPr>
              <a:t>Culture</a:t>
            </a:r>
          </a:p>
          <a:p>
            <a:pPr marL="470916" lvl="1" indent="-342900">
              <a:buClr>
                <a:schemeClr val="accent3"/>
              </a:buClr>
              <a:buFont typeface="+mj-lt"/>
              <a:buAutoNum type="arabicPeriod"/>
            </a:pPr>
            <a:r>
              <a:rPr lang="en-GB" b="1" dirty="0">
                <a:solidFill>
                  <a:schemeClr val="accent3"/>
                </a:solidFill>
              </a:rPr>
              <a:t>PCR</a:t>
            </a:r>
            <a:r>
              <a:rPr lang="en-GB" dirty="0">
                <a:solidFill>
                  <a:schemeClr val="accent3"/>
                </a:solidFill>
              </a:rPr>
              <a:t> amplification of </a:t>
            </a:r>
            <a:r>
              <a:rPr lang="en-GB" i="1" dirty="0">
                <a:solidFill>
                  <a:schemeClr val="accent3"/>
                </a:solidFill>
              </a:rPr>
              <a:t>M.</a:t>
            </a:r>
            <a:r>
              <a:rPr lang="en-GB" dirty="0">
                <a:solidFill>
                  <a:schemeClr val="accent3"/>
                </a:solidFill>
              </a:rPr>
              <a:t> </a:t>
            </a:r>
            <a:r>
              <a:rPr lang="en-GB" i="1" dirty="0">
                <a:solidFill>
                  <a:schemeClr val="accent3"/>
                </a:solidFill>
              </a:rPr>
              <a:t>tuberculosis</a:t>
            </a:r>
            <a:r>
              <a:rPr lang="en-GB" dirty="0">
                <a:solidFill>
                  <a:schemeClr val="accent3"/>
                </a:solidFill>
              </a:rPr>
              <a:t> DNA allows for rapid diagnosis</a:t>
            </a:r>
          </a:p>
          <a:p>
            <a:pPr marL="285750" lvl="1" indent="-285750">
              <a:buClr>
                <a:schemeClr val="accent1"/>
              </a:buClr>
              <a:buFont typeface="Arial" panose="020B0604020202020204" pitchFamily="34" charset="0"/>
              <a:buChar char="•"/>
            </a:pPr>
            <a:r>
              <a:rPr lang="en-GB" dirty="0">
                <a:solidFill>
                  <a:schemeClr val="accent1"/>
                </a:solidFill>
              </a:rPr>
              <a:t>Culture remains the </a:t>
            </a:r>
            <a:r>
              <a:rPr lang="en-GB" b="1" dirty="0">
                <a:solidFill>
                  <a:schemeClr val="accent1"/>
                </a:solidFill>
              </a:rPr>
              <a:t>gold standard</a:t>
            </a:r>
            <a:r>
              <a:rPr lang="en-GB" dirty="0">
                <a:solidFill>
                  <a:schemeClr val="accent1"/>
                </a:solidFill>
              </a:rPr>
              <a:t> </a:t>
            </a:r>
          </a:p>
        </p:txBody>
      </p:sp>
      <p:pic>
        <p:nvPicPr>
          <p:cNvPr id="4" name="Content Placeholder 9">
            <a:extLst>
              <a:ext uri="{FF2B5EF4-FFF2-40B4-BE49-F238E27FC236}">
                <a16:creationId xmlns:a16="http://schemas.microsoft.com/office/drawing/2014/main" id="{696A2444-15B6-A143-AA6A-D248034FC7C9}"/>
              </a:ext>
            </a:extLst>
          </p:cNvPr>
          <p:cNvPicPr>
            <a:picLocks noChangeAspect="1"/>
          </p:cNvPicPr>
          <p:nvPr/>
        </p:nvPicPr>
        <p:blipFill>
          <a:blip r:embed="rId2"/>
          <a:stretch>
            <a:fillRect/>
          </a:stretch>
        </p:blipFill>
        <p:spPr>
          <a:xfrm>
            <a:off x="4800006" y="1635412"/>
            <a:ext cx="3859771" cy="2449891"/>
          </a:xfrm>
          <a:prstGeom prst="rect">
            <a:avLst/>
          </a:prstGeom>
        </p:spPr>
      </p:pic>
      <p:sp>
        <p:nvSpPr>
          <p:cNvPr id="5" name="Rectangle 4">
            <a:extLst>
              <a:ext uri="{FF2B5EF4-FFF2-40B4-BE49-F238E27FC236}">
                <a16:creationId xmlns:a16="http://schemas.microsoft.com/office/drawing/2014/main" id="{9962DE4B-0002-004C-AE9F-EAD3C0CE9D26}"/>
              </a:ext>
            </a:extLst>
          </p:cNvPr>
          <p:cNvSpPr/>
          <p:nvPr/>
        </p:nvSpPr>
        <p:spPr>
          <a:xfrm>
            <a:off x="4572000" y="4263664"/>
            <a:ext cx="4572000" cy="523220"/>
          </a:xfrm>
          <a:prstGeom prst="rect">
            <a:avLst/>
          </a:prstGeom>
        </p:spPr>
        <p:txBody>
          <a:bodyPr>
            <a:spAutoFit/>
          </a:bodyPr>
          <a:lstStyle/>
          <a:p>
            <a:pPr algn="ctr"/>
            <a:r>
              <a:rPr lang="en-US" b="1" dirty="0">
                <a:solidFill>
                  <a:schemeClr val="bg2">
                    <a:lumMod val="60000"/>
                    <a:lumOff val="40000"/>
                  </a:schemeClr>
                </a:solidFill>
              </a:rPr>
              <a:t>Ziehl-Neelsen stain shows red </a:t>
            </a:r>
            <a:r>
              <a:rPr lang="en-US" dirty="0">
                <a:solidFill>
                  <a:schemeClr val="bg2">
                    <a:lumMod val="60000"/>
                    <a:lumOff val="40000"/>
                  </a:schemeClr>
                </a:solidFill>
              </a:rPr>
              <a:t>acid-fast staining M. tuberculi</a:t>
            </a:r>
          </a:p>
        </p:txBody>
      </p:sp>
    </p:spTree>
    <p:extLst>
      <p:ext uri="{BB962C8B-B14F-4D97-AF65-F5344CB8AC3E}">
        <p14:creationId xmlns:p14="http://schemas.microsoft.com/office/powerpoint/2010/main" val="24007223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B00FFE-1CAC-804C-A24F-9A3E48BE6CE7}"/>
              </a:ext>
            </a:extLst>
          </p:cNvPr>
          <p:cNvSpPr>
            <a:spLocks noGrp="1"/>
          </p:cNvSpPr>
          <p:nvPr>
            <p:ph type="title"/>
          </p:nvPr>
        </p:nvSpPr>
        <p:spPr/>
        <p:txBody>
          <a:bodyPr/>
          <a:lstStyle/>
          <a:p>
            <a:r>
              <a:rPr lang="en-US" sz="4800" dirty="0">
                <a:latin typeface="Albertus" pitchFamily="34" charset="0"/>
              </a:rPr>
              <a:t>Mantoux skin test</a:t>
            </a:r>
            <a:endParaRPr lang="en-US" dirty="0"/>
          </a:p>
        </p:txBody>
      </p:sp>
      <p:pic>
        <p:nvPicPr>
          <p:cNvPr id="3" name="Picture 4" descr="https://upload.wikimedia.org/wikipedia/commons/thumb/f/fa/Mantoux_tuberculin_skin_test.jpg/1280px-Mantoux_tuberculin_skin_test.jpg">
            <a:extLst>
              <a:ext uri="{FF2B5EF4-FFF2-40B4-BE49-F238E27FC236}">
                <a16:creationId xmlns:a16="http://schemas.microsoft.com/office/drawing/2014/main" id="{01A697B7-EBE6-D948-9CCC-F0F9DB5CCFFB}"/>
              </a:ext>
            </a:extLst>
          </p:cNvPr>
          <p:cNvPicPr>
            <a:picLocks noChangeAspect="1" noChangeArrowheads="1"/>
          </p:cNvPicPr>
          <p:nvPr/>
        </p:nvPicPr>
        <p:blipFill>
          <a:blip r:embed="rId2" cstate="print"/>
          <a:srcRect/>
          <a:stretch>
            <a:fillRect/>
          </a:stretch>
        </p:blipFill>
        <p:spPr bwMode="auto">
          <a:xfrm>
            <a:off x="251520" y="1792595"/>
            <a:ext cx="4320480" cy="2835316"/>
          </a:xfrm>
          <a:prstGeom prst="rect">
            <a:avLst/>
          </a:prstGeom>
          <a:noFill/>
        </p:spPr>
      </p:pic>
      <p:pic>
        <p:nvPicPr>
          <p:cNvPr id="4" name="Picture 2" descr="https://upload.wikimedia.org/wikipedia/commons/9/9d/Mantoux_test.jpg">
            <a:extLst>
              <a:ext uri="{FF2B5EF4-FFF2-40B4-BE49-F238E27FC236}">
                <a16:creationId xmlns:a16="http://schemas.microsoft.com/office/drawing/2014/main" id="{AE9A2177-D90D-7C40-A846-3E30245BF238}"/>
              </a:ext>
            </a:extLst>
          </p:cNvPr>
          <p:cNvPicPr>
            <a:picLocks noChangeAspect="1" noChangeArrowheads="1"/>
          </p:cNvPicPr>
          <p:nvPr/>
        </p:nvPicPr>
        <p:blipFill>
          <a:blip r:embed="rId3" cstate="print"/>
          <a:srcRect/>
          <a:stretch>
            <a:fillRect/>
          </a:stretch>
        </p:blipFill>
        <p:spPr bwMode="auto">
          <a:xfrm>
            <a:off x="4714118" y="1792594"/>
            <a:ext cx="4178362" cy="2835317"/>
          </a:xfrm>
          <a:prstGeom prst="rect">
            <a:avLst/>
          </a:prstGeom>
          <a:noFill/>
        </p:spPr>
      </p:pic>
    </p:spTree>
    <p:extLst>
      <p:ext uri="{BB962C8B-B14F-4D97-AF65-F5344CB8AC3E}">
        <p14:creationId xmlns:p14="http://schemas.microsoft.com/office/powerpoint/2010/main" val="253728122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B00FFE-1CAC-804C-A24F-9A3E48BE6CE7}"/>
              </a:ext>
            </a:extLst>
          </p:cNvPr>
          <p:cNvSpPr>
            <a:spLocks noGrp="1"/>
          </p:cNvSpPr>
          <p:nvPr>
            <p:ph type="title"/>
          </p:nvPr>
        </p:nvSpPr>
        <p:spPr>
          <a:xfrm>
            <a:off x="366235" y="256450"/>
            <a:ext cx="7767600" cy="639900"/>
          </a:xfrm>
        </p:spPr>
        <p:txBody>
          <a:bodyPr/>
          <a:lstStyle/>
          <a:p>
            <a:pPr algn="l"/>
            <a:r>
              <a:rPr lang="en-US" sz="4000" dirty="0">
                <a:latin typeface="Albertus" pitchFamily="34" charset="0"/>
              </a:rPr>
              <a:t>Mantoux skin test</a:t>
            </a:r>
            <a:endParaRPr lang="en-US" sz="4000" dirty="0"/>
          </a:p>
        </p:txBody>
      </p:sp>
      <p:sp>
        <p:nvSpPr>
          <p:cNvPr id="5" name="Rectangle 4">
            <a:extLst>
              <a:ext uri="{FF2B5EF4-FFF2-40B4-BE49-F238E27FC236}">
                <a16:creationId xmlns:a16="http://schemas.microsoft.com/office/drawing/2014/main" id="{B3D1DA34-19C0-784F-84FE-AFAB036D8732}"/>
              </a:ext>
            </a:extLst>
          </p:cNvPr>
          <p:cNvSpPr/>
          <p:nvPr/>
        </p:nvSpPr>
        <p:spPr>
          <a:xfrm>
            <a:off x="926674" y="1084804"/>
            <a:ext cx="3999287" cy="3754874"/>
          </a:xfrm>
          <a:prstGeom prst="rect">
            <a:avLst/>
          </a:prstGeom>
        </p:spPr>
        <p:txBody>
          <a:bodyPr wrap="square">
            <a:spAutoFit/>
          </a:bodyPr>
          <a:lstStyle/>
          <a:p>
            <a:pPr marL="285750" indent="-285750" algn="just">
              <a:buClr>
                <a:schemeClr val="accent1"/>
              </a:buClr>
              <a:buFont typeface="Arial" panose="020B0604020202020204" pitchFamily="34" charset="0"/>
              <a:buChar char="•"/>
            </a:pPr>
            <a:r>
              <a:rPr lang="en-US" dirty="0">
                <a:solidFill>
                  <a:schemeClr val="accent1"/>
                </a:solidFill>
              </a:rPr>
              <a:t>A positive tuberculin skin test result signifies cell-mediated hypersensitivity to tubercular antigens but does not differentiate between infection and disease.</a:t>
            </a:r>
          </a:p>
          <a:p>
            <a:pPr marL="285750" indent="-285750" algn="just">
              <a:buClr>
                <a:schemeClr val="accent1"/>
              </a:buClr>
              <a:buFont typeface="Arial" panose="020B0604020202020204" pitchFamily="34" charset="0"/>
              <a:buChar char="•"/>
            </a:pPr>
            <a:r>
              <a:rPr lang="en-US" dirty="0">
                <a:solidFill>
                  <a:schemeClr val="accent1"/>
                </a:solidFill>
              </a:rPr>
              <a:t>The size of </a:t>
            </a:r>
            <a:r>
              <a:rPr lang="en-US" dirty="0">
                <a:solidFill>
                  <a:schemeClr val="accent1"/>
                </a:solidFill>
                <a:hlinkClick r:id="rId2" tooltip="Induration">
                  <a:extLst>
                    <a:ext uri="{A12FA001-AC4F-418D-AE19-62706E023703}">
                      <ahyp:hlinkClr xmlns:ahyp="http://schemas.microsoft.com/office/drawing/2018/hyperlinkcolor" val="tx"/>
                    </a:ext>
                  </a:extLst>
                </a:hlinkClick>
              </a:rPr>
              <a:t>induration</a:t>
            </a:r>
            <a:r>
              <a:rPr lang="en-US" dirty="0">
                <a:solidFill>
                  <a:schemeClr val="accent1"/>
                </a:solidFill>
              </a:rPr>
              <a:t> is measured 48–72 hours later</a:t>
            </a:r>
          </a:p>
          <a:p>
            <a:pPr marL="285750" indent="-285750" algn="just">
              <a:buClr>
                <a:schemeClr val="accent1"/>
              </a:buClr>
              <a:buFont typeface="Arial" panose="020B0604020202020204" pitchFamily="34" charset="0"/>
              <a:buChar char="•"/>
            </a:pPr>
            <a:r>
              <a:rPr lang="en-US" dirty="0">
                <a:solidFill>
                  <a:schemeClr val="accent1"/>
                </a:solidFill>
              </a:rPr>
              <a:t>Positive results: induces a visible and palpable induration (at least 5 mm in diameter)</a:t>
            </a:r>
          </a:p>
          <a:p>
            <a:pPr marL="285750" indent="-285750" algn="just">
              <a:buClr>
                <a:schemeClr val="accent1"/>
              </a:buClr>
              <a:buFont typeface="Arial" panose="020B0604020202020204" pitchFamily="34" charset="0"/>
              <a:buChar char="•"/>
            </a:pPr>
            <a:r>
              <a:rPr lang="en-US" dirty="0">
                <a:solidFill>
                  <a:srgbClr val="C00000"/>
                </a:solidFill>
              </a:rPr>
              <a:t>False-negative </a:t>
            </a:r>
            <a:r>
              <a:rPr lang="en-US" dirty="0">
                <a:solidFill>
                  <a:schemeClr val="accent1"/>
                </a:solidFill>
              </a:rPr>
              <a:t>reactions may be produced by certain viral infections, sarcoidosis, malnutrition, Hodgkin lymphoma, immunosuppression and AIDS</a:t>
            </a:r>
          </a:p>
          <a:p>
            <a:pPr marL="285750" indent="-285750" algn="just">
              <a:buClr>
                <a:schemeClr val="accent1"/>
              </a:buClr>
              <a:buFont typeface="Arial" panose="020B0604020202020204" pitchFamily="34" charset="0"/>
              <a:buChar char="•"/>
            </a:pPr>
            <a:r>
              <a:rPr lang="en-US" dirty="0">
                <a:solidFill>
                  <a:srgbClr val="C00000"/>
                </a:solidFill>
              </a:rPr>
              <a:t>False-positive </a:t>
            </a:r>
            <a:r>
              <a:rPr lang="en-US" dirty="0">
                <a:solidFill>
                  <a:schemeClr val="accent1"/>
                </a:solidFill>
              </a:rPr>
              <a:t>reactions may result from infection by atypical mycobacteria</a:t>
            </a:r>
          </a:p>
          <a:p>
            <a:pPr marL="285750" indent="-285750">
              <a:buFont typeface="Arial" panose="020B0604020202020204" pitchFamily="34" charset="0"/>
              <a:buChar char="•"/>
            </a:pPr>
            <a:endParaRPr lang="en-US" b="1" dirty="0"/>
          </a:p>
          <a:p>
            <a:pPr marL="285750" indent="-285750">
              <a:buFont typeface="Arial" panose="020B0604020202020204" pitchFamily="34" charset="0"/>
              <a:buChar char="•"/>
            </a:pPr>
            <a:endParaRPr lang="en-US" b="1" dirty="0"/>
          </a:p>
        </p:txBody>
      </p:sp>
      <p:pic>
        <p:nvPicPr>
          <p:cNvPr id="5124" name="Picture 4" descr="Image result for mantoux test">
            <a:extLst>
              <a:ext uri="{FF2B5EF4-FFF2-40B4-BE49-F238E27FC236}">
                <a16:creationId xmlns:a16="http://schemas.microsoft.com/office/drawing/2014/main" id="{6C14EFEF-4B3D-7641-B3A5-6319FBCB5EC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112"/>
          <a:stretch/>
        </p:blipFill>
        <p:spPr bwMode="auto">
          <a:xfrm>
            <a:off x="5174209" y="1084804"/>
            <a:ext cx="3705942" cy="35394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075763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03279C-BA3D-C54C-989E-C1B73B79E858}"/>
              </a:ext>
            </a:extLst>
          </p:cNvPr>
          <p:cNvSpPr>
            <a:spLocks noGrp="1"/>
          </p:cNvSpPr>
          <p:nvPr>
            <p:ph type="title"/>
          </p:nvPr>
        </p:nvSpPr>
        <p:spPr/>
        <p:txBody>
          <a:bodyPr/>
          <a:lstStyle/>
          <a:p>
            <a:r>
              <a:rPr lang="en-US" dirty="0"/>
              <a:t>Prognosis </a:t>
            </a:r>
          </a:p>
        </p:txBody>
      </p:sp>
      <p:sp>
        <p:nvSpPr>
          <p:cNvPr id="3" name="Rectangle 2">
            <a:extLst>
              <a:ext uri="{FF2B5EF4-FFF2-40B4-BE49-F238E27FC236}">
                <a16:creationId xmlns:a16="http://schemas.microsoft.com/office/drawing/2014/main" id="{179491E1-130B-FA47-BB33-4F8C4648DB52}"/>
              </a:ext>
            </a:extLst>
          </p:cNvPr>
          <p:cNvSpPr/>
          <p:nvPr/>
        </p:nvSpPr>
        <p:spPr>
          <a:xfrm>
            <a:off x="855407" y="1653037"/>
            <a:ext cx="7477432" cy="1061829"/>
          </a:xfrm>
          <a:prstGeom prst="rect">
            <a:avLst/>
          </a:prstGeom>
        </p:spPr>
        <p:txBody>
          <a:bodyPr wrap="square">
            <a:spAutoFit/>
          </a:bodyPr>
          <a:lstStyle/>
          <a:p>
            <a:pPr marL="285750" indent="-285750">
              <a:lnSpc>
                <a:spcPct val="90000"/>
              </a:lnSpc>
              <a:buClr>
                <a:schemeClr val="accent1"/>
              </a:buClr>
              <a:buFont typeface="Arial" panose="020B0604020202020204" pitchFamily="34" charset="0"/>
              <a:buChar char="•"/>
            </a:pPr>
            <a:r>
              <a:rPr lang="en-GB" dirty="0">
                <a:solidFill>
                  <a:schemeClr val="accent1"/>
                </a:solidFill>
                <a:latin typeface="+mj-lt"/>
              </a:rPr>
              <a:t>The prognosis with proper treatment is generally good if infections are localized to the lungs, except when they are caused by drug-resistant strains or occur in aged debilitated, or immunosuppressed persons, who are at high risk for developing miliary TB</a:t>
            </a:r>
          </a:p>
          <a:p>
            <a:pPr marL="285750" indent="-285750">
              <a:lnSpc>
                <a:spcPct val="90000"/>
              </a:lnSpc>
              <a:buClr>
                <a:schemeClr val="accent1"/>
              </a:buClr>
              <a:buFont typeface="Arial" panose="020B0604020202020204" pitchFamily="34" charset="0"/>
              <a:buChar char="•"/>
            </a:pPr>
            <a:endParaRPr lang="en-GB" dirty="0">
              <a:solidFill>
                <a:schemeClr val="accent1"/>
              </a:solidFill>
              <a:latin typeface="+mj-lt"/>
            </a:endParaRPr>
          </a:p>
          <a:p>
            <a:pPr marL="285750" indent="-285750">
              <a:lnSpc>
                <a:spcPct val="90000"/>
              </a:lnSpc>
              <a:buClr>
                <a:schemeClr val="accent1"/>
              </a:buClr>
              <a:buFont typeface="Arial" panose="020B0604020202020204" pitchFamily="34" charset="0"/>
              <a:buChar char="•"/>
            </a:pPr>
            <a:r>
              <a:rPr lang="en-US" dirty="0">
                <a:solidFill>
                  <a:schemeClr val="accent1"/>
                </a:solidFill>
                <a:latin typeface="+mj-lt"/>
              </a:rPr>
              <a:t>The outcome depends on the adequacy of the host immune response and treatment</a:t>
            </a:r>
          </a:p>
        </p:txBody>
      </p:sp>
    </p:spTree>
    <p:extLst>
      <p:ext uri="{BB962C8B-B14F-4D97-AF65-F5344CB8AC3E}">
        <p14:creationId xmlns:p14="http://schemas.microsoft.com/office/powerpoint/2010/main" val="324888785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2D6D3E-BB46-484B-BEB7-0173BA158D75}"/>
              </a:ext>
            </a:extLst>
          </p:cNvPr>
          <p:cNvSpPr>
            <a:spLocks noGrp="1"/>
          </p:cNvSpPr>
          <p:nvPr>
            <p:ph type="title"/>
          </p:nvPr>
        </p:nvSpPr>
        <p:spPr>
          <a:noFill/>
          <a:ln>
            <a:noFill/>
          </a:ln>
        </p:spPr>
        <p:txBody>
          <a:bodyPr/>
          <a:lstStyle/>
          <a:p>
            <a:r>
              <a:rPr lang="en-US" dirty="0"/>
              <a:t>Summery </a:t>
            </a:r>
          </a:p>
        </p:txBody>
      </p:sp>
      <p:sp>
        <p:nvSpPr>
          <p:cNvPr id="3" name="Rectangle 2">
            <a:extLst>
              <a:ext uri="{FF2B5EF4-FFF2-40B4-BE49-F238E27FC236}">
                <a16:creationId xmlns:a16="http://schemas.microsoft.com/office/drawing/2014/main" id="{902AD64F-8482-6C49-9B71-9A857EDE0E92}"/>
              </a:ext>
            </a:extLst>
          </p:cNvPr>
          <p:cNvSpPr/>
          <p:nvPr/>
        </p:nvSpPr>
        <p:spPr>
          <a:xfrm>
            <a:off x="690701" y="1506335"/>
            <a:ext cx="8118321" cy="3046988"/>
          </a:xfrm>
          <a:prstGeom prst="rect">
            <a:avLst/>
          </a:prstGeom>
        </p:spPr>
        <p:txBody>
          <a:bodyPr wrap="square">
            <a:spAutoFit/>
          </a:bodyPr>
          <a:lstStyle/>
          <a:p>
            <a:pPr marL="285750" indent="-285750">
              <a:buClr>
                <a:schemeClr val="accent1"/>
              </a:buClr>
              <a:buFont typeface="Arial" panose="020B0604020202020204" pitchFamily="34" charset="0"/>
              <a:buChar char="•"/>
            </a:pPr>
            <a:r>
              <a:rPr lang="en-CA" sz="1200" dirty="0">
                <a:solidFill>
                  <a:schemeClr val="accent1"/>
                </a:solidFill>
                <a:latin typeface="+mn-lt"/>
                <a:cs typeface="GillSans" panose="020B0502020104020203" pitchFamily="34" charset="-79"/>
              </a:rPr>
              <a:t>Tuberculosis is a chronic granulomatous disease caused by </a:t>
            </a:r>
            <a:r>
              <a:rPr lang="en-CA" sz="1200" i="1" dirty="0">
                <a:solidFill>
                  <a:schemeClr val="accent1"/>
                </a:solidFill>
                <a:latin typeface="+mn-lt"/>
                <a:cs typeface="GillSans" panose="020B0502020104020203" pitchFamily="34" charset="-79"/>
              </a:rPr>
              <a:t>M. tuberculosis,</a:t>
            </a:r>
            <a:r>
              <a:rPr lang="en-CA" sz="1200" dirty="0">
                <a:solidFill>
                  <a:schemeClr val="accent1"/>
                </a:solidFill>
                <a:latin typeface="+mn-lt"/>
                <a:cs typeface="GillSans" panose="020B0502020104020203" pitchFamily="34" charset="-79"/>
              </a:rPr>
              <a:t> usually affecting the lungs, but virtually any extra- pulmonary organ can be involved. </a:t>
            </a:r>
            <a:endParaRPr lang="en-CA" sz="1200" dirty="0">
              <a:solidFill>
                <a:schemeClr val="accent1"/>
              </a:solidFill>
              <a:latin typeface="+mn-lt"/>
            </a:endParaRPr>
          </a:p>
          <a:p>
            <a:pPr marL="285750" indent="-285750">
              <a:buClr>
                <a:schemeClr val="accent1"/>
              </a:buClr>
              <a:buFont typeface="Arial" panose="020B0604020202020204" pitchFamily="34" charset="0"/>
              <a:buChar char="•"/>
            </a:pPr>
            <a:r>
              <a:rPr lang="en-CA" sz="1200" dirty="0">
                <a:solidFill>
                  <a:schemeClr val="accent1"/>
                </a:solidFill>
                <a:latin typeface="+mn-lt"/>
                <a:cs typeface="GillSans" panose="020B0502020104020203" pitchFamily="34" charset="-79"/>
              </a:rPr>
              <a:t>• Initial exposure to mycobacteria results in development of a cellular immune response that confers resistance and leads to hypersensitivity (as determined by a positive result on the tuberculin skin test). </a:t>
            </a:r>
          </a:p>
          <a:p>
            <a:pPr marL="285750" indent="-285750">
              <a:buClr>
                <a:schemeClr val="accent1"/>
              </a:buClr>
              <a:buFont typeface="Arial" panose="020B0604020202020204" pitchFamily="34" charset="0"/>
              <a:buChar char="•"/>
            </a:pPr>
            <a:r>
              <a:rPr lang="en-CA" sz="1200" dirty="0">
                <a:solidFill>
                  <a:schemeClr val="accent1"/>
                </a:solidFill>
                <a:latin typeface="+mn-lt"/>
              </a:rPr>
              <a:t>The TH1 subset of CD4+ T cells has a crucial role in cell- mediated immunity against mycobacteria; mediators of inflammation and bacterial containment include IFN-</a:t>
            </a:r>
            <a:r>
              <a:rPr lang="el-GR" sz="1200" dirty="0">
                <a:solidFill>
                  <a:schemeClr val="accent1"/>
                </a:solidFill>
                <a:latin typeface="+mn-lt"/>
              </a:rPr>
              <a:t>γ, </a:t>
            </a:r>
            <a:r>
              <a:rPr lang="en-CA" sz="1200" dirty="0">
                <a:solidFill>
                  <a:schemeClr val="accent1"/>
                </a:solidFill>
                <a:latin typeface="+mn-lt"/>
              </a:rPr>
              <a:t>TNF, and nitric oxide. </a:t>
            </a:r>
          </a:p>
          <a:p>
            <a:pPr marL="285750" indent="-285750">
              <a:buClr>
                <a:schemeClr val="accent1"/>
              </a:buClr>
              <a:buFont typeface="Arial" panose="020B0604020202020204" pitchFamily="34" charset="0"/>
              <a:buChar char="•"/>
            </a:pPr>
            <a:r>
              <a:rPr lang="en-CA" sz="1200" dirty="0">
                <a:solidFill>
                  <a:schemeClr val="accent1"/>
                </a:solidFill>
                <a:latin typeface="+mn-lt"/>
              </a:rPr>
              <a:t>The histopathologic hallmark of host reaction to tuberculosis in immunocompetent individuals is the presence of granulomas, usually with caseous necrosis. </a:t>
            </a:r>
          </a:p>
          <a:p>
            <a:pPr marL="285750" indent="-285750">
              <a:buClr>
                <a:schemeClr val="accent1"/>
              </a:buClr>
              <a:buFont typeface="Arial" panose="020B0604020202020204" pitchFamily="34" charset="0"/>
              <a:buChar char="•"/>
            </a:pPr>
            <a:r>
              <a:rPr lang="en-CA" sz="1200" dirty="0">
                <a:solidFill>
                  <a:schemeClr val="accent1"/>
                </a:solidFill>
                <a:latin typeface="+mn-lt"/>
              </a:rPr>
              <a:t>Primary pulmonary tuberculosis in immunocompetent individuals is asymptomatic and results only in healed lesions, typically in a sub-pleural focus and a draining lymph node. </a:t>
            </a:r>
          </a:p>
          <a:p>
            <a:pPr marL="285750" indent="-285750">
              <a:buClr>
                <a:schemeClr val="accent1"/>
              </a:buClr>
              <a:buFont typeface="Arial" panose="020B0604020202020204" pitchFamily="34" charset="0"/>
              <a:buChar char="•"/>
            </a:pPr>
            <a:r>
              <a:rPr lang="en-CA" sz="1200" dirty="0">
                <a:solidFill>
                  <a:schemeClr val="accent1"/>
                </a:solidFill>
                <a:latin typeface="+mn-lt"/>
              </a:rPr>
              <a:t>Secondary (reactivation) tuberculosis arises in previously exposed individuals when host immune defenses are compromised, and usually manifests as cavitary lesions in the lung apices. </a:t>
            </a:r>
          </a:p>
          <a:p>
            <a:pPr marL="285750" indent="-285750">
              <a:buClr>
                <a:schemeClr val="accent1"/>
              </a:buClr>
              <a:buFont typeface="Arial" panose="020B0604020202020204" pitchFamily="34" charset="0"/>
              <a:buChar char="•"/>
            </a:pPr>
            <a:r>
              <a:rPr lang="en-CA" sz="1200" dirty="0">
                <a:solidFill>
                  <a:schemeClr val="accent1"/>
                </a:solidFill>
                <a:latin typeface="+mn-lt"/>
              </a:rPr>
              <a:t>Both progressive primary tuberculosis and secondary tuberculosis can result in systemic seeding, causing life-threatening forms of disease such as miliary tuberculosis and tuberculous meningitis. </a:t>
            </a:r>
          </a:p>
          <a:p>
            <a:pPr marL="285750" indent="-285750">
              <a:buClr>
                <a:schemeClr val="accent1"/>
              </a:buClr>
              <a:buFont typeface="Arial" panose="020B0604020202020204" pitchFamily="34" charset="0"/>
              <a:buChar char="•"/>
            </a:pPr>
            <a:r>
              <a:rPr lang="en-CA" sz="1200" dirty="0">
                <a:solidFill>
                  <a:schemeClr val="accent1"/>
                </a:solidFill>
                <a:latin typeface="+mn-lt"/>
              </a:rPr>
              <a:t>HIV-seropositive status is an important risk factor for development or recrudescence of active tuberculosis. </a:t>
            </a:r>
          </a:p>
          <a:p>
            <a:endParaRPr lang="en-CA" sz="1200" dirty="0"/>
          </a:p>
        </p:txBody>
      </p:sp>
    </p:spTree>
    <p:extLst>
      <p:ext uri="{BB962C8B-B14F-4D97-AF65-F5344CB8AC3E}">
        <p14:creationId xmlns:p14="http://schemas.microsoft.com/office/powerpoint/2010/main" val="25198967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383"/>
        <p:cNvGrpSpPr/>
        <p:nvPr/>
      </p:nvGrpSpPr>
      <p:grpSpPr>
        <a:xfrm>
          <a:off x="0" y="0"/>
          <a:ext cx="0" cy="0"/>
          <a:chOff x="0" y="0"/>
          <a:chExt cx="0" cy="0"/>
        </a:xfrm>
      </p:grpSpPr>
      <p:sp>
        <p:nvSpPr>
          <p:cNvPr id="2384" name="Google Shape;2384;p81"/>
          <p:cNvSpPr txBox="1">
            <a:spLocks noGrp="1"/>
          </p:cNvSpPr>
          <p:nvPr>
            <p:ph type="subTitle" idx="1"/>
          </p:nvPr>
        </p:nvSpPr>
        <p:spPr>
          <a:xfrm>
            <a:off x="740675" y="1417324"/>
            <a:ext cx="7912258" cy="2679188"/>
          </a:xfrm>
          <a:prstGeom prst="rect">
            <a:avLst/>
          </a:prstGeom>
        </p:spPr>
        <p:txBody>
          <a:bodyPr spcFirstLastPara="1" wrap="square" lIns="0" tIns="0" rIns="0" bIns="0" anchor="t" anchorCtr="0">
            <a:noAutofit/>
          </a:bodyPr>
          <a:lstStyle/>
          <a:p>
            <a:pPr algn="ctr"/>
            <a:r>
              <a:rPr lang="en-US" b="1" dirty="0">
                <a:latin typeface="+mj-lt"/>
              </a:rPr>
              <a:t>Tuberculosis is a communicable chronic granulomatous disease caused by Mycobacterium tuberculosis. It usually involves the lungs but may affect any organ or tissue in the body</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642"/>
        <p:cNvGrpSpPr/>
        <p:nvPr/>
      </p:nvGrpSpPr>
      <p:grpSpPr>
        <a:xfrm>
          <a:off x="0" y="0"/>
          <a:ext cx="0" cy="0"/>
          <a:chOff x="0" y="0"/>
          <a:chExt cx="0" cy="0"/>
        </a:xfrm>
      </p:grpSpPr>
      <p:grpSp>
        <p:nvGrpSpPr>
          <p:cNvPr id="2645" name="Google Shape;2645;p94"/>
          <p:cNvGrpSpPr/>
          <p:nvPr/>
        </p:nvGrpSpPr>
        <p:grpSpPr>
          <a:xfrm>
            <a:off x="2534439" y="3045451"/>
            <a:ext cx="4069006" cy="731522"/>
            <a:chOff x="2537489" y="3197851"/>
            <a:chExt cx="4069006" cy="731522"/>
          </a:xfrm>
        </p:grpSpPr>
        <p:grpSp>
          <p:nvGrpSpPr>
            <p:cNvPr id="2646" name="Google Shape;2646;p94"/>
            <p:cNvGrpSpPr/>
            <p:nvPr/>
          </p:nvGrpSpPr>
          <p:grpSpPr>
            <a:xfrm>
              <a:off x="2537489" y="3197851"/>
              <a:ext cx="731522" cy="731522"/>
              <a:chOff x="1004375" y="1492450"/>
              <a:chExt cx="1034100" cy="1034100"/>
            </a:xfrm>
          </p:grpSpPr>
          <p:sp>
            <p:nvSpPr>
              <p:cNvPr id="2647" name="Google Shape;2647;p94"/>
              <p:cNvSpPr/>
              <p:nvPr/>
            </p:nvSpPr>
            <p:spPr>
              <a:xfrm>
                <a:off x="1004375" y="1492450"/>
                <a:ext cx="1034100" cy="1034100"/>
              </a:xfrm>
              <a:custGeom>
                <a:avLst/>
                <a:gdLst/>
                <a:ahLst/>
                <a:cxnLst/>
                <a:rect l="l" t="t" r="r" b="b"/>
                <a:pathLst>
                  <a:path w="41364" h="41364" extrusionOk="0">
                    <a:moveTo>
                      <a:pt x="20682" y="1"/>
                    </a:moveTo>
                    <a:cubicBezTo>
                      <a:pt x="9274" y="1"/>
                      <a:pt x="1" y="9274"/>
                      <a:pt x="1" y="20682"/>
                    </a:cubicBezTo>
                    <a:cubicBezTo>
                      <a:pt x="1" y="32124"/>
                      <a:pt x="9274" y="41364"/>
                      <a:pt x="20682" y="41364"/>
                    </a:cubicBezTo>
                    <a:cubicBezTo>
                      <a:pt x="32090" y="41364"/>
                      <a:pt x="41364" y="32124"/>
                      <a:pt x="41364" y="20682"/>
                    </a:cubicBezTo>
                    <a:cubicBezTo>
                      <a:pt x="41364" y="9274"/>
                      <a:pt x="32090" y="1"/>
                      <a:pt x="2068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48" name="Google Shape;2648;p94"/>
              <p:cNvSpPr/>
              <p:nvPr/>
            </p:nvSpPr>
            <p:spPr>
              <a:xfrm>
                <a:off x="1224525" y="2164600"/>
                <a:ext cx="593800" cy="169325"/>
              </a:xfrm>
              <a:custGeom>
                <a:avLst/>
                <a:gdLst/>
                <a:ahLst/>
                <a:cxnLst/>
                <a:rect l="l" t="t" r="r" b="b"/>
                <a:pathLst>
                  <a:path w="23752" h="6773" extrusionOk="0">
                    <a:moveTo>
                      <a:pt x="11876" y="1"/>
                    </a:moveTo>
                    <a:cubicBezTo>
                      <a:pt x="5305" y="1"/>
                      <a:pt x="1" y="1535"/>
                      <a:pt x="1" y="3403"/>
                    </a:cubicBezTo>
                    <a:cubicBezTo>
                      <a:pt x="1" y="5271"/>
                      <a:pt x="5305" y="6772"/>
                      <a:pt x="11876" y="6772"/>
                    </a:cubicBezTo>
                    <a:cubicBezTo>
                      <a:pt x="18447" y="6772"/>
                      <a:pt x="23751" y="5271"/>
                      <a:pt x="23751" y="3403"/>
                    </a:cubicBezTo>
                    <a:cubicBezTo>
                      <a:pt x="23751" y="1535"/>
                      <a:pt x="18447" y="1"/>
                      <a:pt x="1187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49" name="Google Shape;2649;p94"/>
              <p:cNvSpPr/>
              <p:nvPr/>
            </p:nvSpPr>
            <p:spPr>
              <a:xfrm>
                <a:off x="1464700" y="1645075"/>
                <a:ext cx="113450" cy="112600"/>
              </a:xfrm>
              <a:custGeom>
                <a:avLst/>
                <a:gdLst/>
                <a:ahLst/>
                <a:cxnLst/>
                <a:rect l="l" t="t" r="r" b="b"/>
                <a:pathLst>
                  <a:path w="4538" h="4504" fill="none" extrusionOk="0">
                    <a:moveTo>
                      <a:pt x="4537" y="2235"/>
                    </a:moveTo>
                    <a:cubicBezTo>
                      <a:pt x="4537" y="3503"/>
                      <a:pt x="3503" y="4503"/>
                      <a:pt x="2269" y="4503"/>
                    </a:cubicBezTo>
                    <a:cubicBezTo>
                      <a:pt x="1035" y="4503"/>
                      <a:pt x="1" y="3503"/>
                      <a:pt x="1" y="2235"/>
                    </a:cubicBezTo>
                    <a:cubicBezTo>
                      <a:pt x="1" y="1001"/>
                      <a:pt x="1035" y="0"/>
                      <a:pt x="2269" y="0"/>
                    </a:cubicBezTo>
                    <a:cubicBezTo>
                      <a:pt x="3503" y="0"/>
                      <a:pt x="4537" y="1001"/>
                      <a:pt x="4537" y="2235"/>
                    </a:cubicBezTo>
                    <a:close/>
                  </a:path>
                </a:pathLst>
              </a:custGeom>
              <a:noFill/>
              <a:ln w="17525" cap="flat" cmpd="sng">
                <a:solidFill>
                  <a:schemeClr val="accen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50" name="Google Shape;2650;p94"/>
              <p:cNvSpPr/>
              <p:nvPr/>
            </p:nvSpPr>
            <p:spPr>
              <a:xfrm>
                <a:off x="1397150" y="1786825"/>
                <a:ext cx="248550" cy="218525"/>
              </a:xfrm>
              <a:custGeom>
                <a:avLst/>
                <a:gdLst/>
                <a:ahLst/>
                <a:cxnLst/>
                <a:rect l="l" t="t" r="r" b="b"/>
                <a:pathLst>
                  <a:path w="9942" h="8741" fill="none" extrusionOk="0">
                    <a:moveTo>
                      <a:pt x="8007" y="2403"/>
                    </a:moveTo>
                    <a:lnTo>
                      <a:pt x="8007" y="7807"/>
                    </a:lnTo>
                    <a:cubicBezTo>
                      <a:pt x="8007" y="8340"/>
                      <a:pt x="8440" y="8741"/>
                      <a:pt x="8974" y="8741"/>
                    </a:cubicBezTo>
                    <a:lnTo>
                      <a:pt x="8974" y="8741"/>
                    </a:lnTo>
                    <a:cubicBezTo>
                      <a:pt x="9508" y="8741"/>
                      <a:pt x="9941" y="8340"/>
                      <a:pt x="9941" y="7807"/>
                    </a:cubicBezTo>
                    <a:lnTo>
                      <a:pt x="9941" y="1602"/>
                    </a:lnTo>
                    <a:cubicBezTo>
                      <a:pt x="9941" y="701"/>
                      <a:pt x="9241" y="1"/>
                      <a:pt x="8307" y="1"/>
                    </a:cubicBezTo>
                    <a:lnTo>
                      <a:pt x="4971" y="1"/>
                    </a:lnTo>
                    <a:lnTo>
                      <a:pt x="1635" y="1"/>
                    </a:lnTo>
                    <a:cubicBezTo>
                      <a:pt x="735" y="1"/>
                      <a:pt x="1" y="701"/>
                      <a:pt x="1" y="1602"/>
                    </a:cubicBezTo>
                    <a:lnTo>
                      <a:pt x="1" y="7807"/>
                    </a:lnTo>
                    <a:cubicBezTo>
                      <a:pt x="1" y="8340"/>
                      <a:pt x="435" y="8741"/>
                      <a:pt x="968" y="8741"/>
                    </a:cubicBezTo>
                    <a:lnTo>
                      <a:pt x="968" y="8741"/>
                    </a:lnTo>
                    <a:cubicBezTo>
                      <a:pt x="1502" y="8741"/>
                      <a:pt x="1936" y="8340"/>
                      <a:pt x="1936" y="7807"/>
                    </a:cubicBezTo>
                    <a:lnTo>
                      <a:pt x="1936" y="2403"/>
                    </a:lnTo>
                  </a:path>
                </a:pathLst>
              </a:custGeom>
              <a:noFill/>
              <a:ln w="17525" cap="flat" cmpd="sng">
                <a:solidFill>
                  <a:schemeClr val="accen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51" name="Google Shape;2651;p94"/>
              <p:cNvSpPr/>
              <p:nvPr/>
            </p:nvSpPr>
            <p:spPr>
              <a:xfrm>
                <a:off x="1444275" y="1850225"/>
                <a:ext cx="154300" cy="399475"/>
              </a:xfrm>
              <a:custGeom>
                <a:avLst/>
                <a:gdLst/>
                <a:ahLst/>
                <a:cxnLst/>
                <a:rect l="l" t="t" r="r" b="b"/>
                <a:pathLst>
                  <a:path w="6172" h="15979" fill="none" extrusionOk="0">
                    <a:moveTo>
                      <a:pt x="6172" y="5405"/>
                    </a:moveTo>
                    <a:lnTo>
                      <a:pt x="6172" y="1"/>
                    </a:lnTo>
                    <a:lnTo>
                      <a:pt x="6172" y="14745"/>
                    </a:lnTo>
                    <a:cubicBezTo>
                      <a:pt x="6172" y="15412"/>
                      <a:pt x="5638" y="15979"/>
                      <a:pt x="4937" y="15979"/>
                    </a:cubicBezTo>
                    <a:lnTo>
                      <a:pt x="4937" y="15979"/>
                    </a:lnTo>
                    <a:cubicBezTo>
                      <a:pt x="4270" y="15979"/>
                      <a:pt x="3670" y="15445"/>
                      <a:pt x="3670" y="14745"/>
                    </a:cubicBezTo>
                    <a:lnTo>
                      <a:pt x="3670" y="6906"/>
                    </a:lnTo>
                    <a:cubicBezTo>
                      <a:pt x="3670" y="6572"/>
                      <a:pt x="3436" y="6305"/>
                      <a:pt x="3103" y="6305"/>
                    </a:cubicBezTo>
                    <a:lnTo>
                      <a:pt x="3103" y="6305"/>
                    </a:lnTo>
                    <a:lnTo>
                      <a:pt x="3103" y="6305"/>
                    </a:lnTo>
                    <a:cubicBezTo>
                      <a:pt x="2769" y="6305"/>
                      <a:pt x="2502" y="6539"/>
                      <a:pt x="2502" y="6906"/>
                    </a:cubicBezTo>
                    <a:lnTo>
                      <a:pt x="2502" y="14678"/>
                    </a:lnTo>
                    <a:cubicBezTo>
                      <a:pt x="2502" y="15345"/>
                      <a:pt x="1969" y="15945"/>
                      <a:pt x="1268" y="15945"/>
                    </a:cubicBezTo>
                    <a:lnTo>
                      <a:pt x="1268" y="15945"/>
                    </a:lnTo>
                    <a:cubicBezTo>
                      <a:pt x="601" y="15945"/>
                      <a:pt x="1" y="15412"/>
                      <a:pt x="1" y="14678"/>
                    </a:cubicBezTo>
                    <a:lnTo>
                      <a:pt x="1" y="1"/>
                    </a:lnTo>
                    <a:lnTo>
                      <a:pt x="1" y="5405"/>
                    </a:lnTo>
                  </a:path>
                </a:pathLst>
              </a:custGeom>
              <a:noFill/>
              <a:ln w="17525" cap="flat" cmpd="sng">
                <a:solidFill>
                  <a:schemeClr val="accen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52" name="Google Shape;2652;p94"/>
              <p:cNvSpPr/>
              <p:nvPr/>
            </p:nvSpPr>
            <p:spPr>
              <a:xfrm>
                <a:off x="1646500" y="2249675"/>
                <a:ext cx="125950" cy="25"/>
              </a:xfrm>
              <a:custGeom>
                <a:avLst/>
                <a:gdLst/>
                <a:ahLst/>
                <a:cxnLst/>
                <a:rect l="l" t="t" r="r" b="b"/>
                <a:pathLst>
                  <a:path w="5038" h="1" fill="none" extrusionOk="0">
                    <a:moveTo>
                      <a:pt x="1" y="0"/>
                    </a:moveTo>
                    <a:lnTo>
                      <a:pt x="5038" y="0"/>
                    </a:lnTo>
                  </a:path>
                </a:pathLst>
              </a:custGeom>
              <a:noFill/>
              <a:ln w="17525" cap="flat" cmpd="sng">
                <a:solidFill>
                  <a:schemeClr val="accen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53" name="Google Shape;2653;p94"/>
              <p:cNvSpPr/>
              <p:nvPr/>
            </p:nvSpPr>
            <p:spPr>
              <a:xfrm>
                <a:off x="1747400" y="2217150"/>
                <a:ext cx="35900" cy="65075"/>
              </a:xfrm>
              <a:custGeom>
                <a:avLst/>
                <a:gdLst/>
                <a:ahLst/>
                <a:cxnLst/>
                <a:rect l="l" t="t" r="r" b="b"/>
                <a:pathLst>
                  <a:path w="1436" h="2603" fill="none" extrusionOk="0">
                    <a:moveTo>
                      <a:pt x="1" y="0"/>
                    </a:moveTo>
                    <a:lnTo>
                      <a:pt x="1435" y="1301"/>
                    </a:lnTo>
                    <a:lnTo>
                      <a:pt x="1" y="2602"/>
                    </a:lnTo>
                  </a:path>
                </a:pathLst>
              </a:custGeom>
              <a:noFill/>
              <a:ln w="17525" cap="flat" cmpd="sng">
                <a:solidFill>
                  <a:schemeClr val="accen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54" name="Google Shape;2654;p94"/>
              <p:cNvSpPr/>
              <p:nvPr/>
            </p:nvSpPr>
            <p:spPr>
              <a:xfrm>
                <a:off x="1270400" y="2249675"/>
                <a:ext cx="125950" cy="25"/>
              </a:xfrm>
              <a:custGeom>
                <a:avLst/>
                <a:gdLst/>
                <a:ahLst/>
                <a:cxnLst/>
                <a:rect l="l" t="t" r="r" b="b"/>
                <a:pathLst>
                  <a:path w="5038" h="1" fill="none" extrusionOk="0">
                    <a:moveTo>
                      <a:pt x="5038" y="0"/>
                    </a:moveTo>
                    <a:lnTo>
                      <a:pt x="1" y="0"/>
                    </a:lnTo>
                  </a:path>
                </a:pathLst>
              </a:custGeom>
              <a:noFill/>
              <a:ln w="17525" cap="flat" cmpd="sng">
                <a:solidFill>
                  <a:schemeClr val="accen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55" name="Google Shape;2655;p94"/>
              <p:cNvSpPr/>
              <p:nvPr/>
            </p:nvSpPr>
            <p:spPr>
              <a:xfrm>
                <a:off x="1259550" y="2217150"/>
                <a:ext cx="35900" cy="65075"/>
              </a:xfrm>
              <a:custGeom>
                <a:avLst/>
                <a:gdLst/>
                <a:ahLst/>
                <a:cxnLst/>
                <a:rect l="l" t="t" r="r" b="b"/>
                <a:pathLst>
                  <a:path w="1436" h="2603" fill="none" extrusionOk="0">
                    <a:moveTo>
                      <a:pt x="1435" y="2602"/>
                    </a:moveTo>
                    <a:lnTo>
                      <a:pt x="1" y="1301"/>
                    </a:lnTo>
                    <a:lnTo>
                      <a:pt x="1435" y="0"/>
                    </a:lnTo>
                  </a:path>
                </a:pathLst>
              </a:custGeom>
              <a:noFill/>
              <a:ln w="17525" cap="flat" cmpd="sng">
                <a:solidFill>
                  <a:schemeClr val="accen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2656" name="Google Shape;2656;p94"/>
            <p:cNvGrpSpPr/>
            <p:nvPr/>
          </p:nvGrpSpPr>
          <p:grpSpPr>
            <a:xfrm>
              <a:off x="5874974" y="3197851"/>
              <a:ext cx="731522" cy="731522"/>
              <a:chOff x="4862250" y="1544025"/>
              <a:chExt cx="1034100" cy="1034100"/>
            </a:xfrm>
          </p:grpSpPr>
          <p:sp>
            <p:nvSpPr>
              <p:cNvPr id="2657" name="Google Shape;2657;p94"/>
              <p:cNvSpPr/>
              <p:nvPr/>
            </p:nvSpPr>
            <p:spPr>
              <a:xfrm>
                <a:off x="4862250" y="1544025"/>
                <a:ext cx="1034100" cy="1034100"/>
              </a:xfrm>
              <a:custGeom>
                <a:avLst/>
                <a:gdLst/>
                <a:ahLst/>
                <a:cxnLst/>
                <a:rect l="l" t="t" r="r" b="b"/>
                <a:pathLst>
                  <a:path w="41364" h="41364" extrusionOk="0">
                    <a:moveTo>
                      <a:pt x="20682" y="1"/>
                    </a:moveTo>
                    <a:cubicBezTo>
                      <a:pt x="9240" y="1"/>
                      <a:pt x="0" y="9241"/>
                      <a:pt x="0" y="20682"/>
                    </a:cubicBezTo>
                    <a:cubicBezTo>
                      <a:pt x="0" y="32090"/>
                      <a:pt x="9240" y="41364"/>
                      <a:pt x="20682" y="41364"/>
                    </a:cubicBezTo>
                    <a:cubicBezTo>
                      <a:pt x="32090" y="41364"/>
                      <a:pt x="41363" y="32090"/>
                      <a:pt x="41363" y="20682"/>
                    </a:cubicBezTo>
                    <a:cubicBezTo>
                      <a:pt x="41363" y="9241"/>
                      <a:pt x="32090" y="1"/>
                      <a:pt x="2068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58" name="Google Shape;2658;p94"/>
              <p:cNvSpPr/>
              <p:nvPr/>
            </p:nvSpPr>
            <p:spPr>
              <a:xfrm>
                <a:off x="5435150" y="1840900"/>
                <a:ext cx="79250" cy="113450"/>
              </a:xfrm>
              <a:custGeom>
                <a:avLst/>
                <a:gdLst/>
                <a:ahLst/>
                <a:cxnLst/>
                <a:rect l="l" t="t" r="r" b="b"/>
                <a:pathLst>
                  <a:path w="3170" h="4538" extrusionOk="0">
                    <a:moveTo>
                      <a:pt x="1602" y="1"/>
                    </a:moveTo>
                    <a:cubicBezTo>
                      <a:pt x="1602" y="1"/>
                      <a:pt x="1" y="1602"/>
                      <a:pt x="1" y="2970"/>
                    </a:cubicBezTo>
                    <a:cubicBezTo>
                      <a:pt x="1" y="3837"/>
                      <a:pt x="734" y="4537"/>
                      <a:pt x="1602" y="4537"/>
                    </a:cubicBezTo>
                    <a:cubicBezTo>
                      <a:pt x="2469" y="4537"/>
                      <a:pt x="3169" y="3837"/>
                      <a:pt x="3169" y="2970"/>
                    </a:cubicBezTo>
                    <a:cubicBezTo>
                      <a:pt x="3169" y="1602"/>
                      <a:pt x="1602" y="1"/>
                      <a:pt x="160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59" name="Google Shape;2659;p94"/>
              <p:cNvSpPr/>
              <p:nvPr/>
            </p:nvSpPr>
            <p:spPr>
              <a:xfrm>
                <a:off x="4924775" y="1888550"/>
                <a:ext cx="589625" cy="318475"/>
              </a:xfrm>
              <a:custGeom>
                <a:avLst/>
                <a:gdLst/>
                <a:ahLst/>
                <a:cxnLst/>
                <a:rect l="l" t="t" r="r" b="b"/>
                <a:pathLst>
                  <a:path w="23585" h="12739" extrusionOk="0">
                    <a:moveTo>
                      <a:pt x="15748" y="0"/>
                    </a:moveTo>
                    <a:cubicBezTo>
                      <a:pt x="15558" y="0"/>
                      <a:pt x="15363" y="42"/>
                      <a:pt x="15178" y="130"/>
                    </a:cubicBezTo>
                    <a:lnTo>
                      <a:pt x="13077" y="1130"/>
                    </a:lnTo>
                    <a:cubicBezTo>
                      <a:pt x="12577" y="1397"/>
                      <a:pt x="12076" y="1531"/>
                      <a:pt x="11543" y="1597"/>
                    </a:cubicBezTo>
                    <a:cubicBezTo>
                      <a:pt x="10842" y="1731"/>
                      <a:pt x="10142" y="1964"/>
                      <a:pt x="9508" y="2365"/>
                    </a:cubicBezTo>
                    <a:lnTo>
                      <a:pt x="6339" y="4299"/>
                    </a:lnTo>
                    <a:lnTo>
                      <a:pt x="1" y="4299"/>
                    </a:lnTo>
                    <a:lnTo>
                      <a:pt x="2803" y="10771"/>
                    </a:lnTo>
                    <a:lnTo>
                      <a:pt x="6339" y="10771"/>
                    </a:lnTo>
                    <a:lnTo>
                      <a:pt x="7306" y="11571"/>
                    </a:lnTo>
                    <a:cubicBezTo>
                      <a:pt x="8240" y="12305"/>
                      <a:pt x="9408" y="12739"/>
                      <a:pt x="10675" y="12739"/>
                    </a:cubicBezTo>
                    <a:lnTo>
                      <a:pt x="18481" y="12739"/>
                    </a:lnTo>
                    <a:cubicBezTo>
                      <a:pt x="19048" y="12739"/>
                      <a:pt x="19582" y="12305"/>
                      <a:pt x="19648" y="11738"/>
                    </a:cubicBezTo>
                    <a:cubicBezTo>
                      <a:pt x="19715" y="11071"/>
                      <a:pt x="19181" y="10470"/>
                      <a:pt x="18514" y="10470"/>
                    </a:cubicBezTo>
                    <a:lnTo>
                      <a:pt x="21149" y="10470"/>
                    </a:lnTo>
                    <a:cubicBezTo>
                      <a:pt x="21716" y="10470"/>
                      <a:pt x="22250" y="10070"/>
                      <a:pt x="22317" y="9470"/>
                    </a:cubicBezTo>
                    <a:cubicBezTo>
                      <a:pt x="22384" y="8803"/>
                      <a:pt x="21850" y="8235"/>
                      <a:pt x="21183" y="8235"/>
                    </a:cubicBezTo>
                    <a:lnTo>
                      <a:pt x="22350" y="8235"/>
                    </a:lnTo>
                    <a:cubicBezTo>
                      <a:pt x="22917" y="8235"/>
                      <a:pt x="23484" y="7802"/>
                      <a:pt x="23518" y="7235"/>
                    </a:cubicBezTo>
                    <a:cubicBezTo>
                      <a:pt x="23584" y="6568"/>
                      <a:pt x="23051" y="5967"/>
                      <a:pt x="22384" y="5967"/>
                    </a:cubicBezTo>
                    <a:lnTo>
                      <a:pt x="20516" y="5967"/>
                    </a:lnTo>
                    <a:cubicBezTo>
                      <a:pt x="21149" y="5967"/>
                      <a:pt x="21650" y="5467"/>
                      <a:pt x="21650" y="4866"/>
                    </a:cubicBezTo>
                    <a:cubicBezTo>
                      <a:pt x="21650" y="4233"/>
                      <a:pt x="21149" y="3732"/>
                      <a:pt x="20516" y="3732"/>
                    </a:cubicBezTo>
                    <a:lnTo>
                      <a:pt x="13644" y="3732"/>
                    </a:lnTo>
                    <a:lnTo>
                      <a:pt x="16246" y="2465"/>
                    </a:lnTo>
                    <a:cubicBezTo>
                      <a:pt x="16880" y="2198"/>
                      <a:pt x="17180" y="1464"/>
                      <a:pt x="16980" y="864"/>
                    </a:cubicBezTo>
                    <a:cubicBezTo>
                      <a:pt x="16783" y="323"/>
                      <a:pt x="16280" y="0"/>
                      <a:pt x="1574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60" name="Google Shape;2660;p94"/>
              <p:cNvSpPr/>
              <p:nvPr/>
            </p:nvSpPr>
            <p:spPr>
              <a:xfrm>
                <a:off x="4924775" y="1883450"/>
                <a:ext cx="589625" cy="323575"/>
              </a:xfrm>
              <a:custGeom>
                <a:avLst/>
                <a:gdLst/>
                <a:ahLst/>
                <a:cxnLst/>
                <a:rect l="l" t="t" r="r" b="b"/>
                <a:pathLst>
                  <a:path w="23585" h="12943" fill="none" extrusionOk="0">
                    <a:moveTo>
                      <a:pt x="2803" y="10975"/>
                    </a:moveTo>
                    <a:lnTo>
                      <a:pt x="6339" y="10975"/>
                    </a:lnTo>
                    <a:lnTo>
                      <a:pt x="7306" y="11775"/>
                    </a:lnTo>
                    <a:cubicBezTo>
                      <a:pt x="8240" y="12509"/>
                      <a:pt x="9408" y="12943"/>
                      <a:pt x="10675" y="12943"/>
                    </a:cubicBezTo>
                    <a:lnTo>
                      <a:pt x="10975" y="12943"/>
                    </a:lnTo>
                    <a:lnTo>
                      <a:pt x="11643" y="12943"/>
                    </a:lnTo>
                    <a:lnTo>
                      <a:pt x="18481" y="12943"/>
                    </a:lnTo>
                    <a:cubicBezTo>
                      <a:pt x="19048" y="12943"/>
                      <a:pt x="19582" y="12509"/>
                      <a:pt x="19648" y="11942"/>
                    </a:cubicBezTo>
                    <a:cubicBezTo>
                      <a:pt x="19715" y="11275"/>
                      <a:pt x="19181" y="10674"/>
                      <a:pt x="18514" y="10674"/>
                    </a:cubicBezTo>
                    <a:lnTo>
                      <a:pt x="21149" y="10674"/>
                    </a:lnTo>
                    <a:cubicBezTo>
                      <a:pt x="21716" y="10674"/>
                      <a:pt x="22250" y="10274"/>
                      <a:pt x="22317" y="9674"/>
                    </a:cubicBezTo>
                    <a:cubicBezTo>
                      <a:pt x="22384" y="9007"/>
                      <a:pt x="21850" y="8439"/>
                      <a:pt x="21183" y="8439"/>
                    </a:cubicBezTo>
                    <a:lnTo>
                      <a:pt x="22350" y="8439"/>
                    </a:lnTo>
                    <a:cubicBezTo>
                      <a:pt x="22917" y="8439"/>
                      <a:pt x="23484" y="8006"/>
                      <a:pt x="23518" y="7439"/>
                    </a:cubicBezTo>
                    <a:cubicBezTo>
                      <a:pt x="23584" y="6772"/>
                      <a:pt x="23051" y="6171"/>
                      <a:pt x="22384" y="6171"/>
                    </a:cubicBezTo>
                    <a:lnTo>
                      <a:pt x="20516" y="6171"/>
                    </a:lnTo>
                    <a:cubicBezTo>
                      <a:pt x="21149" y="6171"/>
                      <a:pt x="21650" y="5671"/>
                      <a:pt x="21650" y="5070"/>
                    </a:cubicBezTo>
                    <a:lnTo>
                      <a:pt x="21650" y="5070"/>
                    </a:lnTo>
                    <a:cubicBezTo>
                      <a:pt x="21650" y="4437"/>
                      <a:pt x="21149" y="3936"/>
                      <a:pt x="20516" y="3936"/>
                    </a:cubicBezTo>
                    <a:lnTo>
                      <a:pt x="13644" y="3936"/>
                    </a:lnTo>
                    <a:lnTo>
                      <a:pt x="16246" y="2669"/>
                    </a:lnTo>
                    <a:cubicBezTo>
                      <a:pt x="16880" y="2402"/>
                      <a:pt x="17180" y="1668"/>
                      <a:pt x="16980" y="1068"/>
                    </a:cubicBezTo>
                    <a:cubicBezTo>
                      <a:pt x="16713" y="334"/>
                      <a:pt x="15879" y="0"/>
                      <a:pt x="15178" y="334"/>
                    </a:cubicBezTo>
                    <a:lnTo>
                      <a:pt x="13077" y="1334"/>
                    </a:lnTo>
                    <a:cubicBezTo>
                      <a:pt x="12577" y="1601"/>
                      <a:pt x="12076" y="1735"/>
                      <a:pt x="11543" y="1801"/>
                    </a:cubicBezTo>
                    <a:cubicBezTo>
                      <a:pt x="10842" y="1935"/>
                      <a:pt x="10142" y="2168"/>
                      <a:pt x="9508" y="2569"/>
                    </a:cubicBezTo>
                    <a:lnTo>
                      <a:pt x="6339" y="4503"/>
                    </a:lnTo>
                    <a:lnTo>
                      <a:pt x="1" y="4503"/>
                    </a:lnTo>
                  </a:path>
                </a:pathLst>
              </a:custGeom>
              <a:noFill/>
              <a:ln w="1752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61" name="Google Shape;2661;p94"/>
              <p:cNvSpPr/>
              <p:nvPr/>
            </p:nvSpPr>
            <p:spPr>
              <a:xfrm>
                <a:off x="5285050" y="2094425"/>
                <a:ext cx="166800" cy="25"/>
              </a:xfrm>
              <a:custGeom>
                <a:avLst/>
                <a:gdLst/>
                <a:ahLst/>
                <a:cxnLst/>
                <a:rect l="l" t="t" r="r" b="b"/>
                <a:pathLst>
                  <a:path w="6672" h="1" fill="none" extrusionOk="0">
                    <a:moveTo>
                      <a:pt x="6672" y="0"/>
                    </a:moveTo>
                    <a:lnTo>
                      <a:pt x="0" y="0"/>
                    </a:lnTo>
                  </a:path>
                </a:pathLst>
              </a:custGeom>
              <a:noFill/>
              <a:ln w="17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62" name="Google Shape;2662;p94"/>
              <p:cNvSpPr/>
              <p:nvPr/>
            </p:nvSpPr>
            <p:spPr>
              <a:xfrm>
                <a:off x="5277550" y="2150300"/>
                <a:ext cx="107600" cy="25"/>
              </a:xfrm>
              <a:custGeom>
                <a:avLst/>
                <a:gdLst/>
                <a:ahLst/>
                <a:cxnLst/>
                <a:rect l="l" t="t" r="r" b="b"/>
                <a:pathLst>
                  <a:path w="4304" h="1" fill="none" extrusionOk="0">
                    <a:moveTo>
                      <a:pt x="4303" y="0"/>
                    </a:moveTo>
                    <a:lnTo>
                      <a:pt x="0" y="0"/>
                    </a:lnTo>
                  </a:path>
                </a:pathLst>
              </a:custGeom>
              <a:noFill/>
              <a:ln w="17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63" name="Google Shape;2663;p94"/>
              <p:cNvSpPr/>
              <p:nvPr/>
            </p:nvSpPr>
            <p:spPr>
              <a:xfrm>
                <a:off x="5289225" y="2037725"/>
                <a:ext cx="145950" cy="25"/>
              </a:xfrm>
              <a:custGeom>
                <a:avLst/>
                <a:gdLst/>
                <a:ahLst/>
                <a:cxnLst/>
                <a:rect l="l" t="t" r="r" b="b"/>
                <a:pathLst>
                  <a:path w="5838" h="1" fill="none" extrusionOk="0">
                    <a:moveTo>
                      <a:pt x="5838" y="0"/>
                    </a:moveTo>
                    <a:lnTo>
                      <a:pt x="0" y="0"/>
                    </a:lnTo>
                  </a:path>
                </a:pathLst>
              </a:custGeom>
              <a:noFill/>
              <a:ln w="17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64" name="Google Shape;2664;p94"/>
              <p:cNvSpPr/>
              <p:nvPr/>
            </p:nvSpPr>
            <p:spPr>
              <a:xfrm>
                <a:off x="5217500" y="1981000"/>
                <a:ext cx="46725" cy="25"/>
              </a:xfrm>
              <a:custGeom>
                <a:avLst/>
                <a:gdLst/>
                <a:ahLst/>
                <a:cxnLst/>
                <a:rect l="l" t="t" r="r" b="b"/>
                <a:pathLst>
                  <a:path w="1869" h="1" fill="none" extrusionOk="0">
                    <a:moveTo>
                      <a:pt x="1868" y="1"/>
                    </a:moveTo>
                    <a:lnTo>
                      <a:pt x="0" y="1"/>
                    </a:lnTo>
                  </a:path>
                </a:pathLst>
              </a:custGeom>
              <a:noFill/>
              <a:ln w="17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65" name="Google Shape;2665;p94"/>
              <p:cNvSpPr/>
              <p:nvPr/>
            </p:nvSpPr>
            <p:spPr>
              <a:xfrm>
                <a:off x="4908100" y="1900525"/>
                <a:ext cx="545425" cy="354050"/>
              </a:xfrm>
              <a:custGeom>
                <a:avLst/>
                <a:gdLst/>
                <a:ahLst/>
                <a:cxnLst/>
                <a:rect l="l" t="t" r="r" b="b"/>
                <a:pathLst>
                  <a:path w="21817" h="14162" extrusionOk="0">
                    <a:moveTo>
                      <a:pt x="12689" y="0"/>
                    </a:moveTo>
                    <a:cubicBezTo>
                      <a:pt x="12387" y="0"/>
                      <a:pt x="12085" y="104"/>
                      <a:pt x="11843" y="318"/>
                    </a:cubicBezTo>
                    <a:lnTo>
                      <a:pt x="10075" y="1886"/>
                    </a:lnTo>
                    <a:cubicBezTo>
                      <a:pt x="9674" y="2253"/>
                      <a:pt x="9207" y="2553"/>
                      <a:pt x="8707" y="2753"/>
                    </a:cubicBezTo>
                    <a:cubicBezTo>
                      <a:pt x="8040" y="3053"/>
                      <a:pt x="7473" y="3453"/>
                      <a:pt x="6972" y="3987"/>
                    </a:cubicBezTo>
                    <a:lnTo>
                      <a:pt x="4471" y="6722"/>
                    </a:lnTo>
                    <a:lnTo>
                      <a:pt x="1" y="7990"/>
                    </a:lnTo>
                    <a:lnTo>
                      <a:pt x="1702" y="14161"/>
                    </a:lnTo>
                    <a:lnTo>
                      <a:pt x="6172" y="12893"/>
                    </a:lnTo>
                    <a:lnTo>
                      <a:pt x="7306" y="13394"/>
                    </a:lnTo>
                    <a:cubicBezTo>
                      <a:pt x="7956" y="13689"/>
                      <a:pt x="8664" y="13833"/>
                      <a:pt x="9375" y="13833"/>
                    </a:cubicBezTo>
                    <a:cubicBezTo>
                      <a:pt x="9869" y="13833"/>
                      <a:pt x="10364" y="13764"/>
                      <a:pt x="10842" y="13627"/>
                    </a:cubicBezTo>
                    <a:lnTo>
                      <a:pt x="11075" y="13561"/>
                    </a:lnTo>
                    <a:lnTo>
                      <a:pt x="11709" y="13394"/>
                    </a:lnTo>
                    <a:lnTo>
                      <a:pt x="18314" y="11559"/>
                    </a:lnTo>
                    <a:cubicBezTo>
                      <a:pt x="18881" y="11392"/>
                      <a:pt x="19248" y="10825"/>
                      <a:pt x="19181" y="10258"/>
                    </a:cubicBezTo>
                    <a:cubicBezTo>
                      <a:pt x="19073" y="9715"/>
                      <a:pt x="18611" y="9327"/>
                      <a:pt x="18101" y="9327"/>
                    </a:cubicBezTo>
                    <a:cubicBezTo>
                      <a:pt x="18029" y="9327"/>
                      <a:pt x="17956" y="9335"/>
                      <a:pt x="17884" y="9351"/>
                    </a:cubicBezTo>
                    <a:lnTo>
                      <a:pt x="17884" y="9351"/>
                    </a:lnTo>
                    <a:lnTo>
                      <a:pt x="20249" y="8657"/>
                    </a:lnTo>
                    <a:cubicBezTo>
                      <a:pt x="20849" y="8490"/>
                      <a:pt x="21216" y="7957"/>
                      <a:pt x="21149" y="7390"/>
                    </a:cubicBezTo>
                    <a:cubicBezTo>
                      <a:pt x="21038" y="6834"/>
                      <a:pt x="20556" y="6440"/>
                      <a:pt x="20032" y="6440"/>
                    </a:cubicBezTo>
                    <a:cubicBezTo>
                      <a:pt x="19978" y="6440"/>
                      <a:pt x="19924" y="6444"/>
                      <a:pt x="19870" y="6452"/>
                    </a:cubicBezTo>
                    <a:lnTo>
                      <a:pt x="19870" y="6452"/>
                    </a:lnTo>
                    <a:lnTo>
                      <a:pt x="20849" y="6222"/>
                    </a:lnTo>
                    <a:cubicBezTo>
                      <a:pt x="21416" y="6055"/>
                      <a:pt x="21816" y="5488"/>
                      <a:pt x="21716" y="4921"/>
                    </a:cubicBezTo>
                    <a:cubicBezTo>
                      <a:pt x="21608" y="4378"/>
                      <a:pt x="21146" y="3990"/>
                      <a:pt x="20654" y="3990"/>
                    </a:cubicBezTo>
                    <a:cubicBezTo>
                      <a:pt x="20541" y="3990"/>
                      <a:pt x="20427" y="4010"/>
                      <a:pt x="20315" y="4054"/>
                    </a:cubicBezTo>
                    <a:lnTo>
                      <a:pt x="18514" y="4554"/>
                    </a:lnTo>
                    <a:cubicBezTo>
                      <a:pt x="19081" y="4387"/>
                      <a:pt x="19481" y="3754"/>
                      <a:pt x="19315" y="3153"/>
                    </a:cubicBezTo>
                    <a:cubicBezTo>
                      <a:pt x="19175" y="2680"/>
                      <a:pt x="18710" y="2345"/>
                      <a:pt x="18211" y="2345"/>
                    </a:cubicBezTo>
                    <a:cubicBezTo>
                      <a:pt x="18112" y="2345"/>
                      <a:pt x="18013" y="2358"/>
                      <a:pt x="17914" y="2386"/>
                    </a:cubicBezTo>
                    <a:lnTo>
                      <a:pt x="11309" y="4221"/>
                    </a:lnTo>
                    <a:lnTo>
                      <a:pt x="13510" y="2286"/>
                    </a:lnTo>
                    <a:cubicBezTo>
                      <a:pt x="14011" y="1819"/>
                      <a:pt x="14144" y="1085"/>
                      <a:pt x="13744" y="551"/>
                    </a:cubicBezTo>
                    <a:cubicBezTo>
                      <a:pt x="13495" y="188"/>
                      <a:pt x="13093" y="0"/>
                      <a:pt x="126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66" name="Google Shape;2666;p94"/>
              <p:cNvSpPr/>
              <p:nvPr/>
            </p:nvSpPr>
            <p:spPr>
              <a:xfrm>
                <a:off x="4908100" y="1895950"/>
                <a:ext cx="545425" cy="358625"/>
              </a:xfrm>
              <a:custGeom>
                <a:avLst/>
                <a:gdLst/>
                <a:ahLst/>
                <a:cxnLst/>
                <a:rect l="l" t="t" r="r" b="b"/>
                <a:pathLst>
                  <a:path w="21817" h="14345" fill="none" extrusionOk="0">
                    <a:moveTo>
                      <a:pt x="1702" y="14344"/>
                    </a:moveTo>
                    <a:lnTo>
                      <a:pt x="6172" y="13076"/>
                    </a:lnTo>
                    <a:lnTo>
                      <a:pt x="7306" y="13577"/>
                    </a:lnTo>
                    <a:cubicBezTo>
                      <a:pt x="8407" y="14077"/>
                      <a:pt x="9674" y="14144"/>
                      <a:pt x="10842" y="13810"/>
                    </a:cubicBezTo>
                    <a:lnTo>
                      <a:pt x="11075" y="13744"/>
                    </a:lnTo>
                    <a:lnTo>
                      <a:pt x="11709" y="13577"/>
                    </a:lnTo>
                    <a:lnTo>
                      <a:pt x="18314" y="11742"/>
                    </a:lnTo>
                    <a:cubicBezTo>
                      <a:pt x="18881" y="11575"/>
                      <a:pt x="19248" y="11008"/>
                      <a:pt x="19181" y="10441"/>
                    </a:cubicBezTo>
                    <a:cubicBezTo>
                      <a:pt x="19048" y="9774"/>
                      <a:pt x="18381" y="9340"/>
                      <a:pt x="17747" y="9574"/>
                    </a:cubicBezTo>
                    <a:lnTo>
                      <a:pt x="20249" y="8840"/>
                    </a:lnTo>
                    <a:cubicBezTo>
                      <a:pt x="20849" y="8673"/>
                      <a:pt x="21216" y="8140"/>
                      <a:pt x="21149" y="7573"/>
                    </a:cubicBezTo>
                    <a:cubicBezTo>
                      <a:pt x="21016" y="6905"/>
                      <a:pt x="20349" y="6472"/>
                      <a:pt x="19715" y="6672"/>
                    </a:cubicBezTo>
                    <a:lnTo>
                      <a:pt x="20849" y="6405"/>
                    </a:lnTo>
                    <a:cubicBezTo>
                      <a:pt x="21416" y="6238"/>
                      <a:pt x="21816" y="5671"/>
                      <a:pt x="21716" y="5104"/>
                    </a:cubicBezTo>
                    <a:cubicBezTo>
                      <a:pt x="21583" y="4437"/>
                      <a:pt x="20916" y="4003"/>
                      <a:pt x="20315" y="4237"/>
                    </a:cubicBezTo>
                    <a:lnTo>
                      <a:pt x="18514" y="4737"/>
                    </a:lnTo>
                    <a:cubicBezTo>
                      <a:pt x="19081" y="4570"/>
                      <a:pt x="19481" y="3937"/>
                      <a:pt x="19315" y="3336"/>
                    </a:cubicBezTo>
                    <a:lnTo>
                      <a:pt x="19315" y="3336"/>
                    </a:lnTo>
                    <a:cubicBezTo>
                      <a:pt x="19148" y="2769"/>
                      <a:pt x="18514" y="2402"/>
                      <a:pt x="17914" y="2569"/>
                    </a:cubicBezTo>
                    <a:lnTo>
                      <a:pt x="11309" y="4404"/>
                    </a:lnTo>
                    <a:lnTo>
                      <a:pt x="13510" y="2469"/>
                    </a:lnTo>
                    <a:cubicBezTo>
                      <a:pt x="14011" y="2002"/>
                      <a:pt x="14144" y="1268"/>
                      <a:pt x="13744" y="734"/>
                    </a:cubicBezTo>
                    <a:cubicBezTo>
                      <a:pt x="13310" y="101"/>
                      <a:pt x="12410" y="0"/>
                      <a:pt x="11843" y="501"/>
                    </a:cubicBezTo>
                    <a:lnTo>
                      <a:pt x="10075" y="2069"/>
                    </a:lnTo>
                    <a:cubicBezTo>
                      <a:pt x="9674" y="2436"/>
                      <a:pt x="9207" y="2736"/>
                      <a:pt x="8707" y="2936"/>
                    </a:cubicBezTo>
                    <a:cubicBezTo>
                      <a:pt x="8040" y="3236"/>
                      <a:pt x="7473" y="3636"/>
                      <a:pt x="6972" y="4170"/>
                    </a:cubicBezTo>
                    <a:lnTo>
                      <a:pt x="4471" y="6905"/>
                    </a:lnTo>
                    <a:lnTo>
                      <a:pt x="1" y="8173"/>
                    </a:lnTo>
                  </a:path>
                </a:pathLst>
              </a:custGeom>
              <a:noFill/>
              <a:ln w="1752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67" name="Google Shape;2667;p94"/>
              <p:cNvSpPr/>
              <p:nvPr/>
            </p:nvSpPr>
            <p:spPr>
              <a:xfrm>
                <a:off x="5240000" y="2061900"/>
                <a:ext cx="160975" cy="45050"/>
              </a:xfrm>
              <a:custGeom>
                <a:avLst/>
                <a:gdLst/>
                <a:ahLst/>
                <a:cxnLst/>
                <a:rect l="l" t="t" r="r" b="b"/>
                <a:pathLst>
                  <a:path w="6439" h="1802" fill="none" extrusionOk="0">
                    <a:moveTo>
                      <a:pt x="6439" y="1"/>
                    </a:moveTo>
                    <a:lnTo>
                      <a:pt x="1" y="1802"/>
                    </a:lnTo>
                  </a:path>
                </a:pathLst>
              </a:custGeom>
              <a:noFill/>
              <a:ln w="1752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68" name="Google Shape;2668;p94"/>
              <p:cNvSpPr/>
              <p:nvPr/>
            </p:nvSpPr>
            <p:spPr>
              <a:xfrm>
                <a:off x="5249175" y="2133625"/>
                <a:ext cx="102600" cy="29200"/>
              </a:xfrm>
              <a:custGeom>
                <a:avLst/>
                <a:gdLst/>
                <a:ahLst/>
                <a:cxnLst/>
                <a:rect l="l" t="t" r="r" b="b"/>
                <a:pathLst>
                  <a:path w="4104" h="1168" fill="none" extrusionOk="0">
                    <a:moveTo>
                      <a:pt x="4104" y="0"/>
                    </a:moveTo>
                    <a:lnTo>
                      <a:pt x="1" y="1168"/>
                    </a:lnTo>
                  </a:path>
                </a:pathLst>
              </a:custGeom>
              <a:noFill/>
              <a:ln w="1752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69" name="Google Shape;2669;p94"/>
              <p:cNvSpPr/>
              <p:nvPr/>
            </p:nvSpPr>
            <p:spPr>
              <a:xfrm>
                <a:off x="5230000" y="2011875"/>
                <a:ext cx="140975" cy="40050"/>
              </a:xfrm>
              <a:custGeom>
                <a:avLst/>
                <a:gdLst/>
                <a:ahLst/>
                <a:cxnLst/>
                <a:rect l="l" t="t" r="r" b="b"/>
                <a:pathLst>
                  <a:path w="5639" h="1602" fill="none" extrusionOk="0">
                    <a:moveTo>
                      <a:pt x="5638" y="0"/>
                    </a:moveTo>
                    <a:lnTo>
                      <a:pt x="1" y="1601"/>
                    </a:lnTo>
                  </a:path>
                </a:pathLst>
              </a:custGeom>
              <a:noFill/>
              <a:ln w="1752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70" name="Google Shape;2670;p94"/>
              <p:cNvSpPr/>
              <p:nvPr/>
            </p:nvSpPr>
            <p:spPr>
              <a:xfrm>
                <a:off x="5144950" y="2003525"/>
                <a:ext cx="45875" cy="12525"/>
              </a:xfrm>
              <a:custGeom>
                <a:avLst/>
                <a:gdLst/>
                <a:ahLst/>
                <a:cxnLst/>
                <a:rect l="l" t="t" r="r" b="b"/>
                <a:pathLst>
                  <a:path w="1835" h="501" fill="none" extrusionOk="0">
                    <a:moveTo>
                      <a:pt x="1835" y="1"/>
                    </a:moveTo>
                    <a:lnTo>
                      <a:pt x="0" y="501"/>
                    </a:lnTo>
                  </a:path>
                </a:pathLst>
              </a:custGeom>
              <a:noFill/>
              <a:ln w="1752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71" name="Google Shape;2671;p94"/>
              <p:cNvSpPr/>
              <p:nvPr/>
            </p:nvSpPr>
            <p:spPr>
              <a:xfrm>
                <a:off x="5537725" y="1925125"/>
                <a:ext cx="241025" cy="402825"/>
              </a:xfrm>
              <a:custGeom>
                <a:avLst/>
                <a:gdLst/>
                <a:ahLst/>
                <a:cxnLst/>
                <a:rect l="l" t="t" r="r" b="b"/>
                <a:pathLst>
                  <a:path w="9641" h="16113" extrusionOk="0">
                    <a:moveTo>
                      <a:pt x="2002" y="1"/>
                    </a:moveTo>
                    <a:cubicBezTo>
                      <a:pt x="868" y="1"/>
                      <a:pt x="0" y="935"/>
                      <a:pt x="0" y="2002"/>
                    </a:cubicBezTo>
                    <a:lnTo>
                      <a:pt x="0" y="14111"/>
                    </a:lnTo>
                    <a:cubicBezTo>
                      <a:pt x="0" y="15245"/>
                      <a:pt x="901" y="16112"/>
                      <a:pt x="2002" y="16112"/>
                    </a:cubicBezTo>
                    <a:lnTo>
                      <a:pt x="7639" y="16112"/>
                    </a:lnTo>
                    <a:cubicBezTo>
                      <a:pt x="8740" y="16112"/>
                      <a:pt x="9641" y="15245"/>
                      <a:pt x="9641" y="14111"/>
                    </a:cubicBezTo>
                    <a:lnTo>
                      <a:pt x="9641" y="2002"/>
                    </a:lnTo>
                    <a:cubicBezTo>
                      <a:pt x="9641" y="902"/>
                      <a:pt x="8707" y="1"/>
                      <a:pt x="7639" y="1"/>
                    </a:cubicBezTo>
                    <a:close/>
                  </a:path>
                </a:pathLst>
              </a:custGeom>
              <a:solidFill>
                <a:schemeClr val="accent3"/>
              </a:solidFill>
              <a:ln w="1752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72" name="Google Shape;2672;p94"/>
              <p:cNvSpPr/>
              <p:nvPr/>
            </p:nvSpPr>
            <p:spPr>
              <a:xfrm>
                <a:off x="5622775" y="1770850"/>
                <a:ext cx="70075" cy="70075"/>
              </a:xfrm>
              <a:custGeom>
                <a:avLst/>
                <a:gdLst/>
                <a:ahLst/>
                <a:cxnLst/>
                <a:rect l="l" t="t" r="r" b="b"/>
                <a:pathLst>
                  <a:path w="2803" h="2803" extrusionOk="0">
                    <a:moveTo>
                      <a:pt x="1" y="1"/>
                    </a:moveTo>
                    <a:lnTo>
                      <a:pt x="1" y="1402"/>
                    </a:lnTo>
                    <a:lnTo>
                      <a:pt x="1" y="2803"/>
                    </a:lnTo>
                    <a:lnTo>
                      <a:pt x="2803" y="2803"/>
                    </a:lnTo>
                    <a:lnTo>
                      <a:pt x="2803" y="1"/>
                    </a:lnTo>
                    <a:close/>
                  </a:path>
                </a:pathLst>
              </a:custGeom>
              <a:solidFill>
                <a:schemeClr val="accent3"/>
              </a:solidFill>
              <a:ln w="1752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73" name="Google Shape;2673;p94"/>
              <p:cNvSpPr/>
              <p:nvPr/>
            </p:nvSpPr>
            <p:spPr>
              <a:xfrm>
                <a:off x="5645300" y="1840900"/>
                <a:ext cx="25875" cy="41725"/>
              </a:xfrm>
              <a:custGeom>
                <a:avLst/>
                <a:gdLst/>
                <a:ahLst/>
                <a:cxnLst/>
                <a:rect l="l" t="t" r="r" b="b"/>
                <a:pathLst>
                  <a:path w="1035" h="1669" extrusionOk="0">
                    <a:moveTo>
                      <a:pt x="1" y="1"/>
                    </a:moveTo>
                    <a:lnTo>
                      <a:pt x="1" y="1669"/>
                    </a:lnTo>
                    <a:lnTo>
                      <a:pt x="1035" y="1669"/>
                    </a:lnTo>
                    <a:lnTo>
                      <a:pt x="1035" y="1"/>
                    </a:lnTo>
                    <a:close/>
                  </a:path>
                </a:pathLst>
              </a:custGeom>
              <a:solidFill>
                <a:schemeClr val="accent3"/>
              </a:solidFill>
              <a:ln w="1752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74" name="Google Shape;2674;p94"/>
              <p:cNvSpPr/>
              <p:nvPr/>
            </p:nvSpPr>
            <p:spPr>
              <a:xfrm>
                <a:off x="5601925" y="1882600"/>
                <a:ext cx="112625" cy="42550"/>
              </a:xfrm>
              <a:custGeom>
                <a:avLst/>
                <a:gdLst/>
                <a:ahLst/>
                <a:cxnLst/>
                <a:rect l="l" t="t" r="r" b="b"/>
                <a:pathLst>
                  <a:path w="4505" h="1702" extrusionOk="0">
                    <a:moveTo>
                      <a:pt x="802" y="1"/>
                    </a:moveTo>
                    <a:cubicBezTo>
                      <a:pt x="335" y="1"/>
                      <a:pt x="1" y="368"/>
                      <a:pt x="1" y="801"/>
                    </a:cubicBezTo>
                    <a:lnTo>
                      <a:pt x="1" y="1702"/>
                    </a:lnTo>
                    <a:lnTo>
                      <a:pt x="4504" y="1702"/>
                    </a:lnTo>
                    <a:lnTo>
                      <a:pt x="4504" y="801"/>
                    </a:lnTo>
                    <a:cubicBezTo>
                      <a:pt x="4504" y="334"/>
                      <a:pt x="4137" y="1"/>
                      <a:pt x="3737" y="1"/>
                    </a:cubicBezTo>
                    <a:close/>
                  </a:path>
                </a:pathLst>
              </a:custGeom>
              <a:solidFill>
                <a:schemeClr val="accent3"/>
              </a:solidFill>
              <a:ln w="1752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75" name="Google Shape;2675;p94"/>
              <p:cNvSpPr/>
              <p:nvPr/>
            </p:nvSpPr>
            <p:spPr>
              <a:xfrm>
                <a:off x="5537725" y="2019375"/>
                <a:ext cx="106775" cy="215175"/>
              </a:xfrm>
              <a:custGeom>
                <a:avLst/>
                <a:gdLst/>
                <a:ahLst/>
                <a:cxnLst/>
                <a:rect l="l" t="t" r="r" b="b"/>
                <a:pathLst>
                  <a:path w="4271" h="8607" extrusionOk="0">
                    <a:moveTo>
                      <a:pt x="0" y="0"/>
                    </a:moveTo>
                    <a:lnTo>
                      <a:pt x="0" y="8606"/>
                    </a:lnTo>
                    <a:lnTo>
                      <a:pt x="4270" y="8606"/>
                    </a:lnTo>
                    <a:lnTo>
                      <a:pt x="4270" y="0"/>
                    </a:lnTo>
                    <a:close/>
                  </a:path>
                </a:pathLst>
              </a:custGeom>
              <a:solidFill>
                <a:schemeClr val="accent3"/>
              </a:solidFill>
              <a:ln w="1752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76" name="Google Shape;2676;p94"/>
              <p:cNvSpPr/>
              <p:nvPr/>
            </p:nvSpPr>
            <p:spPr>
              <a:xfrm>
                <a:off x="5478525" y="1805050"/>
                <a:ext cx="144275" cy="25"/>
              </a:xfrm>
              <a:custGeom>
                <a:avLst/>
                <a:gdLst/>
                <a:ahLst/>
                <a:cxnLst/>
                <a:rect l="l" t="t" r="r" b="b"/>
                <a:pathLst>
                  <a:path w="5771" h="1" extrusionOk="0">
                    <a:moveTo>
                      <a:pt x="0" y="1"/>
                    </a:moveTo>
                    <a:lnTo>
                      <a:pt x="5771" y="1"/>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77" name="Google Shape;2677;p94"/>
              <p:cNvSpPr/>
              <p:nvPr/>
            </p:nvSpPr>
            <p:spPr>
              <a:xfrm>
                <a:off x="5478525" y="1805050"/>
                <a:ext cx="144275" cy="25"/>
              </a:xfrm>
              <a:custGeom>
                <a:avLst/>
                <a:gdLst/>
                <a:ahLst/>
                <a:cxnLst/>
                <a:rect l="l" t="t" r="r" b="b"/>
                <a:pathLst>
                  <a:path w="5771" h="1" fill="none" extrusionOk="0">
                    <a:moveTo>
                      <a:pt x="0" y="1"/>
                    </a:moveTo>
                    <a:lnTo>
                      <a:pt x="5771" y="1"/>
                    </a:lnTo>
                  </a:path>
                </a:pathLst>
              </a:custGeom>
              <a:noFill/>
              <a:ln w="1752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2678" name="Google Shape;2678;p94"/>
            <p:cNvGrpSpPr/>
            <p:nvPr/>
          </p:nvGrpSpPr>
          <p:grpSpPr>
            <a:xfrm>
              <a:off x="4762479" y="3197851"/>
              <a:ext cx="731522" cy="731522"/>
              <a:chOff x="1004375" y="3129650"/>
              <a:chExt cx="1034100" cy="1034100"/>
            </a:xfrm>
          </p:grpSpPr>
          <p:sp>
            <p:nvSpPr>
              <p:cNvPr id="2679" name="Google Shape;2679;p94"/>
              <p:cNvSpPr/>
              <p:nvPr/>
            </p:nvSpPr>
            <p:spPr>
              <a:xfrm>
                <a:off x="1004375" y="3129650"/>
                <a:ext cx="1034100" cy="1034100"/>
              </a:xfrm>
              <a:custGeom>
                <a:avLst/>
                <a:gdLst/>
                <a:ahLst/>
                <a:cxnLst/>
                <a:rect l="l" t="t" r="r" b="b"/>
                <a:pathLst>
                  <a:path w="41364" h="41364" extrusionOk="0">
                    <a:moveTo>
                      <a:pt x="20682" y="1"/>
                    </a:moveTo>
                    <a:cubicBezTo>
                      <a:pt x="9273" y="1"/>
                      <a:pt x="0" y="9241"/>
                      <a:pt x="0" y="20682"/>
                    </a:cubicBezTo>
                    <a:cubicBezTo>
                      <a:pt x="0" y="32090"/>
                      <a:pt x="9273" y="41364"/>
                      <a:pt x="20682" y="41364"/>
                    </a:cubicBezTo>
                    <a:cubicBezTo>
                      <a:pt x="32123" y="41364"/>
                      <a:pt x="41363" y="32090"/>
                      <a:pt x="41363" y="20682"/>
                    </a:cubicBezTo>
                    <a:cubicBezTo>
                      <a:pt x="41363" y="9241"/>
                      <a:pt x="32123" y="1"/>
                      <a:pt x="2068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80" name="Google Shape;2680;p94"/>
              <p:cNvSpPr/>
              <p:nvPr/>
            </p:nvSpPr>
            <p:spPr>
              <a:xfrm>
                <a:off x="1598950" y="3587475"/>
                <a:ext cx="212675" cy="258550"/>
              </a:xfrm>
              <a:custGeom>
                <a:avLst/>
                <a:gdLst/>
                <a:ahLst/>
                <a:cxnLst/>
                <a:rect l="l" t="t" r="r" b="b"/>
                <a:pathLst>
                  <a:path w="8507" h="10342" extrusionOk="0">
                    <a:moveTo>
                      <a:pt x="2836" y="1"/>
                    </a:moveTo>
                    <a:cubicBezTo>
                      <a:pt x="2069" y="1"/>
                      <a:pt x="1368" y="268"/>
                      <a:pt x="835" y="835"/>
                    </a:cubicBezTo>
                    <a:cubicBezTo>
                      <a:pt x="301" y="1368"/>
                      <a:pt x="1" y="2069"/>
                      <a:pt x="1" y="2836"/>
                    </a:cubicBezTo>
                    <a:lnTo>
                      <a:pt x="68" y="10342"/>
                    </a:lnTo>
                    <a:lnTo>
                      <a:pt x="3003" y="10342"/>
                    </a:lnTo>
                    <a:cubicBezTo>
                      <a:pt x="4404" y="10342"/>
                      <a:pt x="5571" y="9174"/>
                      <a:pt x="5571" y="7740"/>
                    </a:cubicBezTo>
                    <a:lnTo>
                      <a:pt x="5571" y="6405"/>
                    </a:lnTo>
                    <a:cubicBezTo>
                      <a:pt x="5571" y="5405"/>
                      <a:pt x="6239" y="4504"/>
                      <a:pt x="7239" y="4271"/>
                    </a:cubicBezTo>
                    <a:cubicBezTo>
                      <a:pt x="8073" y="4070"/>
                      <a:pt x="8507" y="3170"/>
                      <a:pt x="8073" y="2403"/>
                    </a:cubicBezTo>
                    <a:lnTo>
                      <a:pt x="667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81" name="Google Shape;2681;p94"/>
              <p:cNvSpPr/>
              <p:nvPr/>
            </p:nvSpPr>
            <p:spPr>
              <a:xfrm>
                <a:off x="1203675" y="3230550"/>
                <a:ext cx="607950" cy="738900"/>
              </a:xfrm>
              <a:custGeom>
                <a:avLst/>
                <a:gdLst/>
                <a:ahLst/>
                <a:cxnLst/>
                <a:rect l="l" t="t" r="r" b="b"/>
                <a:pathLst>
                  <a:path w="24318" h="29556" fill="none" extrusionOk="0">
                    <a:moveTo>
                      <a:pt x="15879" y="29555"/>
                    </a:moveTo>
                    <a:lnTo>
                      <a:pt x="15879" y="24619"/>
                    </a:lnTo>
                    <a:lnTo>
                      <a:pt x="18814" y="24619"/>
                    </a:lnTo>
                    <a:cubicBezTo>
                      <a:pt x="20215" y="24619"/>
                      <a:pt x="21382" y="23418"/>
                      <a:pt x="21382" y="22017"/>
                    </a:cubicBezTo>
                    <a:lnTo>
                      <a:pt x="21382" y="20682"/>
                    </a:lnTo>
                    <a:cubicBezTo>
                      <a:pt x="21382" y="19682"/>
                      <a:pt x="22050" y="18781"/>
                      <a:pt x="23050" y="18548"/>
                    </a:cubicBezTo>
                    <a:lnTo>
                      <a:pt x="23050" y="18548"/>
                    </a:lnTo>
                    <a:cubicBezTo>
                      <a:pt x="23884" y="18347"/>
                      <a:pt x="24318" y="17447"/>
                      <a:pt x="23884" y="16680"/>
                    </a:cubicBezTo>
                    <a:lnTo>
                      <a:pt x="22483" y="14278"/>
                    </a:lnTo>
                    <a:lnTo>
                      <a:pt x="21349" y="12376"/>
                    </a:lnTo>
                    <a:cubicBezTo>
                      <a:pt x="21349" y="10375"/>
                      <a:pt x="20715" y="7306"/>
                      <a:pt x="19548" y="5672"/>
                    </a:cubicBezTo>
                    <a:cubicBezTo>
                      <a:pt x="15512" y="1"/>
                      <a:pt x="5171" y="968"/>
                      <a:pt x="2336" y="8040"/>
                    </a:cubicBezTo>
                    <a:cubicBezTo>
                      <a:pt x="1" y="13878"/>
                      <a:pt x="2369" y="19148"/>
                      <a:pt x="6972" y="23017"/>
                    </a:cubicBezTo>
                    <a:lnTo>
                      <a:pt x="6972" y="29555"/>
                    </a:lnTo>
                  </a:path>
                </a:pathLst>
              </a:custGeom>
              <a:noFill/>
              <a:ln w="17525" cap="flat" cmpd="sng">
                <a:solidFill>
                  <a:schemeClr val="accen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82" name="Google Shape;2682;p94"/>
              <p:cNvSpPr/>
              <p:nvPr/>
            </p:nvSpPr>
            <p:spPr>
              <a:xfrm>
                <a:off x="1598950" y="3587475"/>
                <a:ext cx="212675" cy="258550"/>
              </a:xfrm>
              <a:custGeom>
                <a:avLst/>
                <a:gdLst/>
                <a:ahLst/>
                <a:cxnLst/>
                <a:rect l="l" t="t" r="r" b="b"/>
                <a:pathLst>
                  <a:path w="8507" h="10342" fill="none" extrusionOk="0">
                    <a:moveTo>
                      <a:pt x="68" y="10342"/>
                    </a:moveTo>
                    <a:lnTo>
                      <a:pt x="3003" y="10342"/>
                    </a:lnTo>
                    <a:cubicBezTo>
                      <a:pt x="4404" y="10342"/>
                      <a:pt x="5571" y="9174"/>
                      <a:pt x="5571" y="7740"/>
                    </a:cubicBezTo>
                    <a:lnTo>
                      <a:pt x="5571" y="6405"/>
                    </a:lnTo>
                    <a:cubicBezTo>
                      <a:pt x="5571" y="5405"/>
                      <a:pt x="6239" y="4504"/>
                      <a:pt x="7239" y="4271"/>
                    </a:cubicBezTo>
                    <a:lnTo>
                      <a:pt x="7239" y="4271"/>
                    </a:lnTo>
                    <a:cubicBezTo>
                      <a:pt x="8073" y="4070"/>
                      <a:pt x="8507" y="3170"/>
                      <a:pt x="8073" y="2403"/>
                    </a:cubicBezTo>
                    <a:lnTo>
                      <a:pt x="6672" y="1"/>
                    </a:lnTo>
                    <a:lnTo>
                      <a:pt x="2836" y="1"/>
                    </a:lnTo>
                    <a:cubicBezTo>
                      <a:pt x="2069" y="1"/>
                      <a:pt x="1368" y="268"/>
                      <a:pt x="835" y="835"/>
                    </a:cubicBezTo>
                    <a:lnTo>
                      <a:pt x="835" y="835"/>
                    </a:lnTo>
                    <a:cubicBezTo>
                      <a:pt x="301" y="1368"/>
                      <a:pt x="1" y="2069"/>
                      <a:pt x="1" y="2836"/>
                    </a:cubicBezTo>
                    <a:close/>
                  </a:path>
                </a:pathLst>
              </a:custGeom>
              <a:noFill/>
              <a:ln w="17525" cap="flat" cmpd="sng">
                <a:solidFill>
                  <a:schemeClr val="accen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83" name="Google Shape;2683;p94"/>
              <p:cNvSpPr/>
              <p:nvPr/>
            </p:nvSpPr>
            <p:spPr>
              <a:xfrm>
                <a:off x="1351275" y="3546625"/>
                <a:ext cx="256875" cy="296900"/>
              </a:xfrm>
              <a:custGeom>
                <a:avLst/>
                <a:gdLst/>
                <a:ahLst/>
                <a:cxnLst/>
                <a:rect l="l" t="t" r="r" b="b"/>
                <a:pathLst>
                  <a:path w="10275" h="11876" fill="none" extrusionOk="0">
                    <a:moveTo>
                      <a:pt x="10275" y="3002"/>
                    </a:moveTo>
                    <a:lnTo>
                      <a:pt x="3803" y="834"/>
                    </a:lnTo>
                    <a:cubicBezTo>
                      <a:pt x="3403" y="334"/>
                      <a:pt x="2869" y="0"/>
                      <a:pt x="2202" y="0"/>
                    </a:cubicBezTo>
                    <a:cubicBezTo>
                      <a:pt x="968" y="0"/>
                      <a:pt x="1" y="1134"/>
                      <a:pt x="1" y="2469"/>
                    </a:cubicBezTo>
                    <a:cubicBezTo>
                      <a:pt x="1" y="4470"/>
                      <a:pt x="1902" y="6738"/>
                      <a:pt x="2803" y="6738"/>
                    </a:cubicBezTo>
                    <a:cubicBezTo>
                      <a:pt x="3403" y="6738"/>
                      <a:pt x="3904" y="6405"/>
                      <a:pt x="4204" y="5905"/>
                    </a:cubicBezTo>
                    <a:lnTo>
                      <a:pt x="9941" y="11875"/>
                    </a:lnTo>
                    <a:lnTo>
                      <a:pt x="7439" y="11875"/>
                    </a:lnTo>
                  </a:path>
                </a:pathLst>
              </a:custGeom>
              <a:noFill/>
              <a:ln w="17525" cap="flat" cmpd="sng">
                <a:solidFill>
                  <a:schemeClr val="accen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84" name="Google Shape;2684;p94"/>
              <p:cNvSpPr/>
              <p:nvPr/>
            </p:nvSpPr>
            <p:spPr>
              <a:xfrm>
                <a:off x="1598950" y="3652525"/>
                <a:ext cx="201850" cy="25"/>
              </a:xfrm>
              <a:custGeom>
                <a:avLst/>
                <a:gdLst/>
                <a:ahLst/>
                <a:cxnLst/>
                <a:rect l="l" t="t" r="r" b="b"/>
                <a:pathLst>
                  <a:path w="8074" h="1" fill="none" extrusionOk="0">
                    <a:moveTo>
                      <a:pt x="1" y="1"/>
                    </a:moveTo>
                    <a:lnTo>
                      <a:pt x="8073" y="1"/>
                    </a:lnTo>
                  </a:path>
                </a:pathLst>
              </a:custGeom>
              <a:noFill/>
              <a:ln w="17525" cap="flat" cmpd="sng">
                <a:solidFill>
                  <a:schemeClr val="accen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85" name="Google Shape;2685;p94"/>
              <p:cNvSpPr/>
              <p:nvPr/>
            </p:nvSpPr>
            <p:spPr>
              <a:xfrm>
                <a:off x="1598950" y="3720900"/>
                <a:ext cx="145975" cy="25"/>
              </a:xfrm>
              <a:custGeom>
                <a:avLst/>
                <a:gdLst/>
                <a:ahLst/>
                <a:cxnLst/>
                <a:rect l="l" t="t" r="r" b="b"/>
                <a:pathLst>
                  <a:path w="5839" h="1" fill="none" extrusionOk="0">
                    <a:moveTo>
                      <a:pt x="1" y="1"/>
                    </a:moveTo>
                    <a:lnTo>
                      <a:pt x="5838" y="1"/>
                    </a:lnTo>
                  </a:path>
                </a:pathLst>
              </a:custGeom>
              <a:noFill/>
              <a:ln w="17525" cap="flat" cmpd="sng">
                <a:solidFill>
                  <a:schemeClr val="accen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86" name="Google Shape;2686;p94"/>
              <p:cNvSpPr/>
              <p:nvPr/>
            </p:nvSpPr>
            <p:spPr>
              <a:xfrm>
                <a:off x="1598950" y="3789300"/>
                <a:ext cx="139300" cy="25"/>
              </a:xfrm>
              <a:custGeom>
                <a:avLst/>
                <a:gdLst/>
                <a:ahLst/>
                <a:cxnLst/>
                <a:rect l="l" t="t" r="r" b="b"/>
                <a:pathLst>
                  <a:path w="5572" h="1" fill="none" extrusionOk="0">
                    <a:moveTo>
                      <a:pt x="1" y="0"/>
                    </a:moveTo>
                    <a:lnTo>
                      <a:pt x="5571" y="0"/>
                    </a:lnTo>
                  </a:path>
                </a:pathLst>
              </a:custGeom>
              <a:noFill/>
              <a:ln w="17525" cap="flat" cmpd="sng">
                <a:solidFill>
                  <a:schemeClr val="accen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2687" name="Google Shape;2687;p94"/>
            <p:cNvGrpSpPr/>
            <p:nvPr/>
          </p:nvGrpSpPr>
          <p:grpSpPr>
            <a:xfrm>
              <a:off x="3649984" y="3197851"/>
              <a:ext cx="731522" cy="731522"/>
              <a:chOff x="5108774" y="2998491"/>
              <a:chExt cx="731522" cy="731522"/>
            </a:xfrm>
          </p:grpSpPr>
          <p:sp>
            <p:nvSpPr>
              <p:cNvPr id="2688" name="Google Shape;2688;p94"/>
              <p:cNvSpPr/>
              <p:nvPr/>
            </p:nvSpPr>
            <p:spPr>
              <a:xfrm>
                <a:off x="5108774" y="2998491"/>
                <a:ext cx="731522" cy="731522"/>
              </a:xfrm>
              <a:custGeom>
                <a:avLst/>
                <a:gdLst/>
                <a:ahLst/>
                <a:cxnLst/>
                <a:rect l="l" t="t" r="r" b="b"/>
                <a:pathLst>
                  <a:path w="41364" h="41364" extrusionOk="0">
                    <a:moveTo>
                      <a:pt x="20682" y="1"/>
                    </a:moveTo>
                    <a:cubicBezTo>
                      <a:pt x="9240" y="1"/>
                      <a:pt x="0" y="9241"/>
                      <a:pt x="0" y="20682"/>
                    </a:cubicBezTo>
                    <a:cubicBezTo>
                      <a:pt x="0" y="32090"/>
                      <a:pt x="9240" y="41364"/>
                      <a:pt x="20682" y="41364"/>
                    </a:cubicBezTo>
                    <a:cubicBezTo>
                      <a:pt x="32090" y="41364"/>
                      <a:pt x="41363" y="32090"/>
                      <a:pt x="41363" y="20682"/>
                    </a:cubicBezTo>
                    <a:cubicBezTo>
                      <a:pt x="41363" y="9241"/>
                      <a:pt x="32090" y="1"/>
                      <a:pt x="2068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89" name="Google Shape;2689;p94"/>
              <p:cNvSpPr/>
              <p:nvPr/>
            </p:nvSpPr>
            <p:spPr>
              <a:xfrm>
                <a:off x="5446306" y="3206797"/>
                <a:ext cx="56458" cy="61367"/>
              </a:xfrm>
              <a:custGeom>
                <a:avLst/>
                <a:gdLst/>
                <a:ahLst/>
                <a:cxnLst/>
                <a:rect l="l" t="t" r="r" b="b"/>
                <a:pathLst>
                  <a:path w="3504" h="3470" extrusionOk="0">
                    <a:moveTo>
                      <a:pt x="1769" y="1"/>
                    </a:moveTo>
                    <a:cubicBezTo>
                      <a:pt x="801" y="1"/>
                      <a:pt x="1" y="768"/>
                      <a:pt x="1" y="1735"/>
                    </a:cubicBezTo>
                    <a:cubicBezTo>
                      <a:pt x="1" y="2703"/>
                      <a:pt x="801" y="3470"/>
                      <a:pt x="1769" y="3470"/>
                    </a:cubicBezTo>
                    <a:cubicBezTo>
                      <a:pt x="2736" y="3470"/>
                      <a:pt x="3503" y="2703"/>
                      <a:pt x="3503" y="1735"/>
                    </a:cubicBezTo>
                    <a:cubicBezTo>
                      <a:pt x="3503" y="768"/>
                      <a:pt x="2736" y="1"/>
                      <a:pt x="17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90" name="Google Shape;2690;p94"/>
              <p:cNvSpPr/>
              <p:nvPr/>
            </p:nvSpPr>
            <p:spPr>
              <a:xfrm>
                <a:off x="5412179" y="3284664"/>
                <a:ext cx="124711" cy="253691"/>
              </a:xfrm>
              <a:custGeom>
                <a:avLst/>
                <a:gdLst/>
                <a:ahLst/>
                <a:cxnLst/>
                <a:rect l="l" t="t" r="r" b="b"/>
                <a:pathLst>
                  <a:path w="7740" h="14345" extrusionOk="0">
                    <a:moveTo>
                      <a:pt x="1268" y="1"/>
                    </a:moveTo>
                    <a:cubicBezTo>
                      <a:pt x="567" y="1"/>
                      <a:pt x="0" y="568"/>
                      <a:pt x="0" y="1302"/>
                    </a:cubicBezTo>
                    <a:lnTo>
                      <a:pt x="0" y="6105"/>
                    </a:lnTo>
                    <a:cubicBezTo>
                      <a:pt x="0" y="6506"/>
                      <a:pt x="334" y="6839"/>
                      <a:pt x="734" y="6839"/>
                    </a:cubicBezTo>
                    <a:cubicBezTo>
                      <a:pt x="1168" y="6839"/>
                      <a:pt x="1501" y="6506"/>
                      <a:pt x="1501" y="6105"/>
                    </a:cubicBezTo>
                    <a:lnTo>
                      <a:pt x="1501" y="13377"/>
                    </a:lnTo>
                    <a:cubicBezTo>
                      <a:pt x="1501" y="13944"/>
                      <a:pt x="1902" y="14344"/>
                      <a:pt x="2435" y="14344"/>
                    </a:cubicBezTo>
                    <a:cubicBezTo>
                      <a:pt x="3002" y="14344"/>
                      <a:pt x="3403" y="13944"/>
                      <a:pt x="3403" y="13377"/>
                    </a:cubicBezTo>
                    <a:lnTo>
                      <a:pt x="3403" y="7306"/>
                    </a:lnTo>
                    <a:cubicBezTo>
                      <a:pt x="3403" y="7039"/>
                      <a:pt x="3603" y="6839"/>
                      <a:pt x="3870" y="6839"/>
                    </a:cubicBezTo>
                    <a:cubicBezTo>
                      <a:pt x="4103" y="6839"/>
                      <a:pt x="4337" y="7039"/>
                      <a:pt x="4337" y="7306"/>
                    </a:cubicBezTo>
                    <a:lnTo>
                      <a:pt x="4337" y="13377"/>
                    </a:lnTo>
                    <a:cubicBezTo>
                      <a:pt x="4337" y="13944"/>
                      <a:pt x="4737" y="14344"/>
                      <a:pt x="5271" y="14344"/>
                    </a:cubicBezTo>
                    <a:cubicBezTo>
                      <a:pt x="5838" y="14344"/>
                      <a:pt x="6238" y="13944"/>
                      <a:pt x="6238" y="13377"/>
                    </a:cubicBezTo>
                    <a:lnTo>
                      <a:pt x="6238" y="6105"/>
                    </a:lnTo>
                    <a:cubicBezTo>
                      <a:pt x="6238" y="6506"/>
                      <a:pt x="6572" y="6839"/>
                      <a:pt x="7005" y="6839"/>
                    </a:cubicBezTo>
                    <a:cubicBezTo>
                      <a:pt x="7406" y="6839"/>
                      <a:pt x="7739" y="6506"/>
                      <a:pt x="7739" y="6105"/>
                    </a:cubicBezTo>
                    <a:lnTo>
                      <a:pt x="7739" y="1268"/>
                    </a:lnTo>
                    <a:cubicBezTo>
                      <a:pt x="7706" y="601"/>
                      <a:pt x="7172" y="1"/>
                      <a:pt x="64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91" name="Google Shape;2691;p94"/>
              <p:cNvSpPr/>
              <p:nvPr/>
            </p:nvSpPr>
            <p:spPr>
              <a:xfrm>
                <a:off x="5244488" y="3069349"/>
                <a:ext cx="460092" cy="492598"/>
              </a:xfrm>
              <a:custGeom>
                <a:avLst/>
                <a:gdLst/>
                <a:ahLst/>
                <a:cxnLst/>
                <a:rect l="l" t="t" r="r" b="b"/>
                <a:pathLst>
                  <a:path w="28555" h="27854" fill="none" extrusionOk="0">
                    <a:moveTo>
                      <a:pt x="14311" y="1"/>
                    </a:moveTo>
                    <a:lnTo>
                      <a:pt x="1" y="10141"/>
                    </a:lnTo>
                    <a:lnTo>
                      <a:pt x="4170" y="10141"/>
                    </a:lnTo>
                    <a:lnTo>
                      <a:pt x="4170" y="27854"/>
                    </a:lnTo>
                    <a:lnTo>
                      <a:pt x="24385" y="27854"/>
                    </a:lnTo>
                    <a:lnTo>
                      <a:pt x="24385" y="10141"/>
                    </a:lnTo>
                    <a:lnTo>
                      <a:pt x="28554" y="10141"/>
                    </a:lnTo>
                    <a:close/>
                  </a:path>
                </a:pathLst>
              </a:custGeom>
              <a:noFill/>
              <a:ln w="1752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sp>
        <p:nvSpPr>
          <p:cNvPr id="3" name="Subtitle 2">
            <a:extLst>
              <a:ext uri="{FF2B5EF4-FFF2-40B4-BE49-F238E27FC236}">
                <a16:creationId xmlns:a16="http://schemas.microsoft.com/office/drawing/2014/main" id="{B19CEED0-2598-084A-9754-AD29B60D25D3}"/>
              </a:ext>
            </a:extLst>
          </p:cNvPr>
          <p:cNvSpPr>
            <a:spLocks noGrp="1"/>
          </p:cNvSpPr>
          <p:nvPr>
            <p:ph type="subTitle" idx="1"/>
          </p:nvPr>
        </p:nvSpPr>
        <p:spPr>
          <a:xfrm>
            <a:off x="1828800" y="1815697"/>
            <a:ext cx="5486400" cy="1110000"/>
          </a:xfrm>
        </p:spPr>
        <p:txBody>
          <a:bodyPr/>
          <a:lstStyle/>
          <a:p>
            <a:r>
              <a:rPr lang="en-US" sz="4800" b="1" dirty="0"/>
              <a:t>Protect your self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349"/>
        <p:cNvGrpSpPr/>
        <p:nvPr/>
      </p:nvGrpSpPr>
      <p:grpSpPr>
        <a:xfrm>
          <a:off x="0" y="0"/>
          <a:ext cx="0" cy="0"/>
          <a:chOff x="0" y="0"/>
          <a:chExt cx="0" cy="0"/>
        </a:xfrm>
      </p:grpSpPr>
      <p:sp>
        <p:nvSpPr>
          <p:cNvPr id="2350" name="Google Shape;2350;p78"/>
          <p:cNvSpPr txBox="1">
            <a:spLocks noGrp="1"/>
          </p:cNvSpPr>
          <p:nvPr>
            <p:ph type="title"/>
          </p:nvPr>
        </p:nvSpPr>
        <p:spPr>
          <a:prstGeom prst="rect">
            <a:avLst/>
          </a:prstGeom>
        </p:spPr>
        <p:txBody>
          <a:bodyPr spcFirstLastPara="1" wrap="square" lIns="0" tIns="0" rIns="0" bIns="0" anchor="t" anchorCtr="0">
            <a:noAutofit/>
          </a:bodyPr>
          <a:lstStyle/>
          <a:p>
            <a:pPr lvl="0"/>
            <a:r>
              <a:rPr lang="en-US" dirty="0"/>
              <a:t>Epidemiology</a:t>
            </a:r>
            <a:endParaRPr dirty="0"/>
          </a:p>
        </p:txBody>
      </p:sp>
      <p:sp>
        <p:nvSpPr>
          <p:cNvPr id="2351" name="Google Shape;2351;p78"/>
          <p:cNvSpPr txBox="1">
            <a:spLocks noGrp="1"/>
          </p:cNvSpPr>
          <p:nvPr>
            <p:ph type="subTitle" idx="4294967295"/>
          </p:nvPr>
        </p:nvSpPr>
        <p:spPr>
          <a:xfrm>
            <a:off x="183741" y="1480675"/>
            <a:ext cx="3440595" cy="3006550"/>
          </a:xfrm>
          <a:prstGeom prst="rect">
            <a:avLst/>
          </a:prstGeom>
        </p:spPr>
        <p:txBody>
          <a:bodyPr spcFirstLastPara="1" wrap="square" lIns="0" tIns="0" rIns="0" bIns="0" anchor="t" anchorCtr="0">
            <a:noAutofit/>
          </a:bodyPr>
          <a:lstStyle/>
          <a:p>
            <a:pPr marL="285750" indent="-285750" algn="just">
              <a:buClr>
                <a:schemeClr val="accent1"/>
              </a:buClr>
              <a:buFont typeface="Arial" panose="020B0604020202020204" pitchFamily="34" charset="0"/>
              <a:buChar char="•"/>
            </a:pPr>
            <a:endParaRPr lang="en-US" dirty="0">
              <a:solidFill>
                <a:schemeClr val="accent1"/>
              </a:solidFill>
              <a:latin typeface="+mn-lt"/>
            </a:endParaRPr>
          </a:p>
          <a:p>
            <a:pPr marL="285750" indent="-285750" algn="just">
              <a:buClr>
                <a:schemeClr val="accent1"/>
              </a:buClr>
              <a:buFont typeface="Arial" panose="020B0604020202020204" pitchFamily="34" charset="0"/>
              <a:buChar char="•"/>
            </a:pPr>
            <a:r>
              <a:rPr lang="en-US" dirty="0">
                <a:solidFill>
                  <a:schemeClr val="accent1"/>
                </a:solidFill>
                <a:latin typeface="+mn-lt"/>
              </a:rPr>
              <a:t>TB bacilli are strict aerobe, acid-fast (due to mycolic acid in cell wall)</a:t>
            </a:r>
          </a:p>
          <a:p>
            <a:pPr marL="285750" indent="-285750" algn="just">
              <a:buClr>
                <a:schemeClr val="accent1"/>
              </a:buClr>
              <a:buFont typeface="Arial" panose="020B0604020202020204" pitchFamily="34" charset="0"/>
              <a:buChar char="•"/>
            </a:pPr>
            <a:endParaRPr lang="en-US" dirty="0">
              <a:solidFill>
                <a:schemeClr val="accent1"/>
              </a:solidFill>
              <a:latin typeface="+mn-lt"/>
            </a:endParaRPr>
          </a:p>
          <a:p>
            <a:pPr marL="285750" indent="-285750" algn="just">
              <a:buClr>
                <a:schemeClr val="accent1"/>
              </a:buClr>
              <a:buFont typeface="Arial" panose="020B0604020202020204" pitchFamily="34" charset="0"/>
              <a:buChar char="•"/>
            </a:pPr>
            <a:r>
              <a:rPr lang="en-US" dirty="0">
                <a:solidFill>
                  <a:schemeClr val="accent1"/>
                </a:solidFill>
                <a:latin typeface="+mn-lt"/>
              </a:rPr>
              <a:t>It is estimated that 1.7 billion individuals are infected by tuberculosis worldwide, with 8 to 10 million new cases and 1.5 million deaths per year</a:t>
            </a:r>
          </a:p>
          <a:p>
            <a:pPr marL="285750" indent="-285750" algn="just">
              <a:buClr>
                <a:schemeClr val="accent1"/>
              </a:buClr>
              <a:buFont typeface="Arial" panose="020B0604020202020204" pitchFamily="34" charset="0"/>
              <a:buChar char="•"/>
            </a:pPr>
            <a:endParaRPr lang="en-US" dirty="0">
              <a:solidFill>
                <a:schemeClr val="accent1"/>
              </a:solidFill>
              <a:latin typeface="+mn-lt"/>
            </a:endParaRPr>
          </a:p>
          <a:p>
            <a:pPr marL="285750" indent="-285750" algn="just">
              <a:buClr>
                <a:schemeClr val="accent1"/>
              </a:buClr>
              <a:buFont typeface="Arial" panose="020B0604020202020204" pitchFamily="34" charset="0"/>
              <a:buChar char="•"/>
            </a:pPr>
            <a:r>
              <a:rPr lang="en-CA" dirty="0">
                <a:solidFill>
                  <a:schemeClr val="accent1"/>
                </a:solidFill>
                <a:latin typeface="+mn-lt"/>
              </a:rPr>
              <a:t>Tuberculosis flourishes under conditions of poverty, crowding, and chronic debilitating illness </a:t>
            </a:r>
          </a:p>
          <a:p>
            <a:pPr marL="285750" indent="-285750">
              <a:buFont typeface="Arial" panose="020B0604020202020204" pitchFamily="34" charset="0"/>
              <a:buChar char="•"/>
            </a:pPr>
            <a:endParaRPr lang="en-US" dirty="0">
              <a:solidFill>
                <a:schemeClr val="accent1"/>
              </a:solidFill>
              <a:latin typeface="+mn-lt"/>
            </a:endParaRPr>
          </a:p>
          <a:p>
            <a:pPr marL="285750" indent="-285750">
              <a:buFont typeface="Arial" panose="020B0604020202020204" pitchFamily="34" charset="0"/>
              <a:buChar char="•"/>
            </a:pPr>
            <a:endParaRPr lang="en-CA" dirty="0"/>
          </a:p>
        </p:txBody>
      </p:sp>
      <p:pic>
        <p:nvPicPr>
          <p:cNvPr id="1026" name="Picture 2" descr="Image result for epidemiology of tb 2020">
            <a:extLst>
              <a:ext uri="{FF2B5EF4-FFF2-40B4-BE49-F238E27FC236}">
                <a16:creationId xmlns:a16="http://schemas.microsoft.com/office/drawing/2014/main" id="{604D2CBA-32DE-244F-9ED4-E2CFC171A3D6}"/>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colorTemperature colorTemp="53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3967074" y="1182150"/>
            <a:ext cx="4993185" cy="36036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349"/>
        <p:cNvGrpSpPr/>
        <p:nvPr/>
      </p:nvGrpSpPr>
      <p:grpSpPr>
        <a:xfrm>
          <a:off x="0" y="0"/>
          <a:ext cx="0" cy="0"/>
          <a:chOff x="0" y="0"/>
          <a:chExt cx="0" cy="0"/>
        </a:xfrm>
      </p:grpSpPr>
      <p:sp>
        <p:nvSpPr>
          <p:cNvPr id="2350" name="Google Shape;2350;p78"/>
          <p:cNvSpPr txBox="1">
            <a:spLocks noGrp="1"/>
          </p:cNvSpPr>
          <p:nvPr>
            <p:ph type="title"/>
          </p:nvPr>
        </p:nvSpPr>
        <p:spPr>
          <a:xfrm>
            <a:off x="685800" y="356625"/>
            <a:ext cx="4572000" cy="660600"/>
          </a:xfrm>
          <a:prstGeom prst="rect">
            <a:avLst/>
          </a:prstGeom>
        </p:spPr>
        <p:txBody>
          <a:bodyPr spcFirstLastPara="1" wrap="square" lIns="0" tIns="0" rIns="0" bIns="0" anchor="t" anchorCtr="0">
            <a:noAutofit/>
          </a:bodyPr>
          <a:lstStyle/>
          <a:p>
            <a:pPr lvl="0"/>
            <a:r>
              <a:rPr lang="en-US" dirty="0"/>
              <a:t>Epidemiology</a:t>
            </a:r>
            <a:endParaRPr dirty="0"/>
          </a:p>
        </p:txBody>
      </p:sp>
      <p:sp>
        <p:nvSpPr>
          <p:cNvPr id="2351" name="Google Shape;2351;p78"/>
          <p:cNvSpPr txBox="1">
            <a:spLocks noGrp="1"/>
          </p:cNvSpPr>
          <p:nvPr>
            <p:ph type="subTitle" idx="1"/>
          </p:nvPr>
        </p:nvSpPr>
        <p:spPr>
          <a:xfrm>
            <a:off x="685800" y="1256368"/>
            <a:ext cx="7279308" cy="2630763"/>
          </a:xfrm>
          <a:prstGeom prst="rect">
            <a:avLst/>
          </a:prstGeom>
        </p:spPr>
        <p:txBody>
          <a:bodyPr spcFirstLastPara="1" wrap="square" lIns="0" tIns="0" rIns="0" bIns="0" anchor="t" anchorCtr="0">
            <a:noAutofit/>
          </a:bodyPr>
          <a:lstStyle/>
          <a:p>
            <a:pPr marL="285750" indent="-285750">
              <a:buFont typeface="Arial" panose="020B0604020202020204" pitchFamily="34" charset="0"/>
              <a:buChar char="•"/>
            </a:pPr>
            <a:r>
              <a:rPr lang="en-CA" dirty="0"/>
              <a:t>Certain disease states also increase the risk, such as:</a:t>
            </a:r>
          </a:p>
          <a:p>
            <a:pPr marL="342900" indent="285750">
              <a:buClr>
                <a:schemeClr val="accent3">
                  <a:lumMod val="50000"/>
                </a:schemeClr>
              </a:buClr>
              <a:buFont typeface="+mj-lt"/>
              <a:buAutoNum type="arabicPeriod"/>
            </a:pPr>
            <a:r>
              <a:rPr lang="en-CA" dirty="0">
                <a:solidFill>
                  <a:schemeClr val="accent3">
                    <a:lumMod val="50000"/>
                  </a:schemeClr>
                </a:solidFill>
              </a:rPr>
              <a:t>Diabetes mellitus</a:t>
            </a:r>
          </a:p>
          <a:p>
            <a:pPr marL="342900" indent="285750">
              <a:buClr>
                <a:schemeClr val="accent3">
                  <a:lumMod val="50000"/>
                </a:schemeClr>
              </a:buClr>
              <a:buFont typeface="+mj-lt"/>
              <a:buAutoNum type="arabicPeriod"/>
            </a:pPr>
            <a:r>
              <a:rPr lang="en-CA" dirty="0">
                <a:solidFill>
                  <a:schemeClr val="accent3">
                    <a:lumMod val="50000"/>
                  </a:schemeClr>
                </a:solidFill>
              </a:rPr>
              <a:t>Hodgkin lymphoma</a:t>
            </a:r>
          </a:p>
          <a:p>
            <a:pPr marL="342900" indent="285750">
              <a:buClr>
                <a:schemeClr val="accent3">
                  <a:lumMod val="50000"/>
                </a:schemeClr>
              </a:buClr>
              <a:buFont typeface="+mj-lt"/>
              <a:buAutoNum type="arabicPeriod"/>
            </a:pPr>
            <a:r>
              <a:rPr lang="en-CA" dirty="0">
                <a:solidFill>
                  <a:schemeClr val="accent3">
                    <a:lumMod val="50000"/>
                  </a:schemeClr>
                </a:solidFill>
              </a:rPr>
              <a:t>Chronic lung disease (particularly silicosis)</a:t>
            </a:r>
          </a:p>
          <a:p>
            <a:pPr marL="342900" indent="285750">
              <a:buClr>
                <a:schemeClr val="accent3">
                  <a:lumMod val="50000"/>
                </a:schemeClr>
              </a:buClr>
              <a:buFont typeface="+mj-lt"/>
              <a:buAutoNum type="arabicPeriod"/>
            </a:pPr>
            <a:r>
              <a:rPr lang="en-CA" dirty="0">
                <a:solidFill>
                  <a:schemeClr val="accent3">
                    <a:lumMod val="50000"/>
                  </a:schemeClr>
                </a:solidFill>
              </a:rPr>
              <a:t>Chronic renal failure</a:t>
            </a:r>
          </a:p>
          <a:p>
            <a:pPr marL="342900" indent="285750">
              <a:buClr>
                <a:schemeClr val="accent3">
                  <a:lumMod val="50000"/>
                </a:schemeClr>
              </a:buClr>
              <a:buFont typeface="+mj-lt"/>
              <a:buAutoNum type="arabicPeriod"/>
            </a:pPr>
            <a:r>
              <a:rPr lang="en-CA" dirty="0">
                <a:solidFill>
                  <a:schemeClr val="accent3">
                    <a:lumMod val="50000"/>
                  </a:schemeClr>
                </a:solidFill>
              </a:rPr>
              <a:t>Malnutrition, alcoholism, and immunosuppression</a:t>
            </a:r>
          </a:p>
          <a:p>
            <a:pPr marL="285750" indent="-285750">
              <a:buFont typeface="Arial" panose="020B0604020202020204" pitchFamily="34" charset="0"/>
              <a:buChar char="•"/>
            </a:pPr>
            <a:endParaRPr lang="en-CA" dirty="0"/>
          </a:p>
          <a:p>
            <a:pPr marL="285750" indent="-285750">
              <a:buFont typeface="Arial" panose="020B0604020202020204" pitchFamily="34" charset="0"/>
              <a:buChar char="•"/>
            </a:pPr>
            <a:r>
              <a:rPr lang="en-CA" b="1" dirty="0"/>
              <a:t>In areas of the world where HIV infection is prevalent, HIV infection is the dominant risk factor for the development of tuberculosis</a:t>
            </a:r>
          </a:p>
          <a:p>
            <a:endParaRPr lang="en-CA" dirty="0"/>
          </a:p>
          <a:p>
            <a:endParaRPr lang="en-CA" dirty="0"/>
          </a:p>
          <a:p>
            <a:endParaRPr lang="en-CA" dirty="0"/>
          </a:p>
          <a:p>
            <a:pPr marL="285750" indent="-285750">
              <a:buFont typeface="Arial" panose="020B0604020202020204" pitchFamily="34" charset="0"/>
              <a:buChar char="•"/>
            </a:pPr>
            <a:endParaRPr lang="en-CA" dirty="0"/>
          </a:p>
        </p:txBody>
      </p:sp>
      <p:sp>
        <p:nvSpPr>
          <p:cNvPr id="3" name="Rectangle 14">
            <a:extLst>
              <a:ext uri="{FF2B5EF4-FFF2-40B4-BE49-F238E27FC236}">
                <a16:creationId xmlns:a16="http://schemas.microsoft.com/office/drawing/2014/main" id="{2E8F72C9-863F-824F-989B-7B2C891C0203}"/>
              </a:ext>
            </a:extLst>
          </p:cNvPr>
          <p:cNvSpPr>
            <a:spLocks noChangeArrowheads="1"/>
          </p:cNvSpPr>
          <p:nvPr/>
        </p:nvSpPr>
        <p:spPr bwMode="auto">
          <a:xfrm>
            <a:off x="0" y="562484"/>
            <a:ext cx="184731" cy="36933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1039" name="Picture 15" descr="page12image76050048">
            <a:extLst>
              <a:ext uri="{FF2B5EF4-FFF2-40B4-BE49-F238E27FC236}">
                <a16:creationId xmlns:a16="http://schemas.microsoft.com/office/drawing/2014/main" id="{615ED76D-09E4-3449-A0AD-D7637912F5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000" y="382025"/>
            <a:ext cx="38100" cy="12700"/>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page12image76041792">
            <a:extLst>
              <a:ext uri="{FF2B5EF4-FFF2-40B4-BE49-F238E27FC236}">
                <a16:creationId xmlns:a16="http://schemas.microsoft.com/office/drawing/2014/main" id="{E0B1FFAB-C5B4-A94E-8E32-D50BAFE5B1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382025"/>
            <a:ext cx="38100" cy="12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46464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45478F-4E01-DD49-8244-9D7FC4044528}"/>
              </a:ext>
            </a:extLst>
          </p:cNvPr>
          <p:cNvSpPr>
            <a:spLocks noGrp="1"/>
          </p:cNvSpPr>
          <p:nvPr>
            <p:ph type="title"/>
          </p:nvPr>
        </p:nvSpPr>
        <p:spPr/>
        <p:txBody>
          <a:bodyPr/>
          <a:lstStyle/>
          <a:p>
            <a:r>
              <a:rPr lang="en-CA" dirty="0"/>
              <a:t>Etiology and Pathogenesis </a:t>
            </a:r>
            <a:br>
              <a:rPr lang="en-CA" dirty="0"/>
            </a:br>
            <a:r>
              <a:rPr lang="en-US" dirty="0"/>
              <a:t> </a:t>
            </a:r>
          </a:p>
        </p:txBody>
      </p:sp>
      <p:sp>
        <p:nvSpPr>
          <p:cNvPr id="5" name="Subtitle 4">
            <a:extLst>
              <a:ext uri="{FF2B5EF4-FFF2-40B4-BE49-F238E27FC236}">
                <a16:creationId xmlns:a16="http://schemas.microsoft.com/office/drawing/2014/main" id="{D0CDA25E-F826-594A-822D-480A5BA59F88}"/>
              </a:ext>
            </a:extLst>
          </p:cNvPr>
          <p:cNvSpPr>
            <a:spLocks noGrp="1"/>
          </p:cNvSpPr>
          <p:nvPr>
            <p:ph type="subTitle" idx="4294967295"/>
          </p:nvPr>
        </p:nvSpPr>
        <p:spPr>
          <a:xfrm>
            <a:off x="247134" y="1341309"/>
            <a:ext cx="8814569" cy="3280118"/>
          </a:xfrm>
          <a:prstGeom prst="rect">
            <a:avLst/>
          </a:prstGeom>
        </p:spPr>
        <p:txBody>
          <a:bodyPr/>
          <a:lstStyle/>
          <a:p>
            <a:pPr marL="285750" indent="-285750">
              <a:buClr>
                <a:schemeClr val="accent1"/>
              </a:buClr>
              <a:buFont typeface="Arial" panose="020B0604020202020204" pitchFamily="34" charset="0"/>
              <a:buChar char="•"/>
            </a:pPr>
            <a:r>
              <a:rPr lang="en-CA" dirty="0">
                <a:solidFill>
                  <a:schemeClr val="accent1"/>
                </a:solidFill>
              </a:rPr>
              <a:t>Mycobacteria are slender rods that are acid-fast (i.e., they have a high content of complex lipids that readily bind the Ziehl-Neelsen stain </a:t>
            </a:r>
          </a:p>
          <a:p>
            <a:pPr marL="285750" indent="-285750">
              <a:buClr>
                <a:schemeClr val="accent1"/>
              </a:buClr>
              <a:buFont typeface="Arial" panose="020B0604020202020204" pitchFamily="34" charset="0"/>
              <a:buChar char="•"/>
            </a:pPr>
            <a:endParaRPr lang="en-CA" dirty="0">
              <a:solidFill>
                <a:schemeClr val="accent1"/>
              </a:solidFill>
            </a:endParaRPr>
          </a:p>
          <a:p>
            <a:pPr marL="285750" indent="-285750">
              <a:buClr>
                <a:schemeClr val="accent1"/>
              </a:buClr>
              <a:buFont typeface="Arial" panose="020B0604020202020204" pitchFamily="34" charset="0"/>
              <a:buChar char="•"/>
            </a:pPr>
            <a:r>
              <a:rPr lang="en-CA" i="1" dirty="0">
                <a:solidFill>
                  <a:schemeClr val="accent1"/>
                </a:solidFill>
              </a:rPr>
              <a:t>M. tuberculosis hominis </a:t>
            </a:r>
            <a:r>
              <a:rPr lang="en-CA" dirty="0">
                <a:solidFill>
                  <a:schemeClr val="accent1"/>
                </a:solidFill>
              </a:rPr>
              <a:t>is responsible for most cases of tuberculosis; the reservoir of infection typically is found in individuals with active pulmonary disease</a:t>
            </a:r>
          </a:p>
          <a:p>
            <a:pPr marL="285750" indent="-285750">
              <a:buClr>
                <a:schemeClr val="accent1"/>
              </a:buClr>
              <a:buFont typeface="Arial" panose="020B0604020202020204" pitchFamily="34" charset="0"/>
              <a:buChar char="•"/>
            </a:pPr>
            <a:endParaRPr lang="en-CA" dirty="0">
              <a:solidFill>
                <a:schemeClr val="accent1"/>
              </a:solidFill>
            </a:endParaRPr>
          </a:p>
          <a:p>
            <a:pPr marL="285750" indent="-285750">
              <a:buClr>
                <a:schemeClr val="accent1"/>
              </a:buClr>
              <a:buFont typeface="Arial" panose="020B0604020202020204" pitchFamily="34" charset="0"/>
              <a:buChar char="•"/>
            </a:pPr>
            <a:r>
              <a:rPr lang="en-CA" dirty="0">
                <a:solidFill>
                  <a:schemeClr val="accent1"/>
                </a:solidFill>
              </a:rPr>
              <a:t>Transmission usually is direct, by inhalation of airborne organisms in aerosols generated by expectoration or by exposure to contaminated secretions of infected individual</a:t>
            </a:r>
          </a:p>
          <a:p>
            <a:pPr marL="285750" indent="-285750">
              <a:buClr>
                <a:schemeClr val="accent1"/>
              </a:buClr>
              <a:buFont typeface="Arial" panose="020B0604020202020204" pitchFamily="34" charset="0"/>
              <a:buChar char="•"/>
            </a:pPr>
            <a:endParaRPr lang="en-CA" dirty="0">
              <a:solidFill>
                <a:schemeClr val="accent1"/>
              </a:solidFill>
            </a:endParaRPr>
          </a:p>
          <a:p>
            <a:pPr marL="285750" indent="-285750">
              <a:buClr>
                <a:schemeClr val="accent1"/>
              </a:buClr>
              <a:buFont typeface="Arial" panose="020B0604020202020204" pitchFamily="34" charset="0"/>
              <a:buChar char="•"/>
            </a:pPr>
            <a:r>
              <a:rPr lang="en-CA" dirty="0">
                <a:solidFill>
                  <a:schemeClr val="accent1"/>
                </a:solidFill>
              </a:rPr>
              <a:t> Oropharyngeal and intestinal tuberculosis contracted by drinking milk contaminated </a:t>
            </a:r>
            <a:r>
              <a:rPr lang="en-CA" i="1" dirty="0">
                <a:solidFill>
                  <a:schemeClr val="accent1"/>
                </a:solidFill>
              </a:rPr>
              <a:t>with Mycobacterium bovis </a:t>
            </a:r>
            <a:r>
              <a:rPr lang="en-CA" dirty="0">
                <a:solidFill>
                  <a:schemeClr val="accent1"/>
                </a:solidFill>
              </a:rPr>
              <a:t>infection </a:t>
            </a:r>
          </a:p>
          <a:p>
            <a:pPr marL="285750" indent="-285750">
              <a:buClr>
                <a:schemeClr val="accent1"/>
              </a:buClr>
              <a:buFont typeface="Arial" panose="020B0604020202020204" pitchFamily="34" charset="0"/>
              <a:buChar char="•"/>
            </a:pPr>
            <a:endParaRPr lang="en-CA" dirty="0">
              <a:solidFill>
                <a:schemeClr val="accent1"/>
              </a:solidFill>
            </a:endParaRPr>
          </a:p>
          <a:p>
            <a:pPr marL="285750" indent="-285750">
              <a:buClr>
                <a:schemeClr val="accent1"/>
              </a:buClr>
              <a:buFont typeface="Arial" panose="020B0604020202020204" pitchFamily="34" charset="0"/>
              <a:buChar char="•"/>
            </a:pPr>
            <a:r>
              <a:rPr lang="en-CA" dirty="0">
                <a:solidFill>
                  <a:schemeClr val="accent1"/>
                </a:solidFill>
              </a:rPr>
              <a:t>Other mycobacteria, particularly </a:t>
            </a:r>
            <a:r>
              <a:rPr lang="en-CA" i="1" dirty="0">
                <a:solidFill>
                  <a:schemeClr val="accent1"/>
                </a:solidFill>
              </a:rPr>
              <a:t>Mycobacterium avium complex</a:t>
            </a:r>
            <a:r>
              <a:rPr lang="en-CA" dirty="0">
                <a:solidFill>
                  <a:schemeClr val="accent1"/>
                </a:solidFill>
              </a:rPr>
              <a:t>, they cause disease in 10% to 30% of patients with AIDS</a:t>
            </a:r>
          </a:p>
          <a:p>
            <a:pPr marL="285750" indent="-285750">
              <a:buFont typeface="Arial" panose="020B0604020202020204" pitchFamily="34" charset="0"/>
              <a:buChar char="•"/>
            </a:pPr>
            <a:endParaRPr lang="en-CA" dirty="0"/>
          </a:p>
          <a:p>
            <a:pPr marL="285750" indent="-285750">
              <a:buFont typeface="Arial" panose="020B0604020202020204" pitchFamily="34" charset="0"/>
              <a:buChar char="•"/>
            </a:pPr>
            <a:endParaRPr lang="en-CA" dirty="0"/>
          </a:p>
          <a:p>
            <a:pPr marL="285750" indent="-285750">
              <a:buFont typeface="Arial" panose="020B0604020202020204" pitchFamily="34" charset="0"/>
              <a:buChar char="•"/>
            </a:pPr>
            <a:endParaRPr lang="en-CA" dirty="0"/>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36931352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Diagram&#10;&#10;Description automatically generated">
            <a:extLst>
              <a:ext uri="{FF2B5EF4-FFF2-40B4-BE49-F238E27FC236}">
                <a16:creationId xmlns:a16="http://schemas.microsoft.com/office/drawing/2014/main" id="{3D2AE46F-F024-8E40-BC7D-D3935ABFF2F7}"/>
              </a:ext>
            </a:extLst>
          </p:cNvPr>
          <p:cNvPicPr>
            <a:picLocks noChangeAspect="1"/>
          </p:cNvPicPr>
          <p:nvPr/>
        </p:nvPicPr>
        <p:blipFill>
          <a:blip r:embed="rId2"/>
          <a:stretch>
            <a:fillRect/>
          </a:stretch>
        </p:blipFill>
        <p:spPr>
          <a:xfrm>
            <a:off x="209550" y="1092313"/>
            <a:ext cx="8724900" cy="2804985"/>
          </a:xfrm>
          <a:prstGeom prst="rect">
            <a:avLst/>
          </a:prstGeom>
        </p:spPr>
      </p:pic>
      <p:sp>
        <p:nvSpPr>
          <p:cNvPr id="11" name="Rectangle 10">
            <a:extLst>
              <a:ext uri="{FF2B5EF4-FFF2-40B4-BE49-F238E27FC236}">
                <a16:creationId xmlns:a16="http://schemas.microsoft.com/office/drawing/2014/main" id="{64E461E0-A700-7343-9A65-89B6D5AB0B87}"/>
              </a:ext>
            </a:extLst>
          </p:cNvPr>
          <p:cNvSpPr/>
          <p:nvPr/>
        </p:nvSpPr>
        <p:spPr>
          <a:xfrm>
            <a:off x="516081" y="490208"/>
            <a:ext cx="4243469" cy="307777"/>
          </a:xfrm>
          <a:prstGeom prst="rect">
            <a:avLst/>
          </a:prstGeom>
        </p:spPr>
        <p:txBody>
          <a:bodyPr wrap="none">
            <a:spAutoFit/>
          </a:bodyPr>
          <a:lstStyle/>
          <a:p>
            <a:r>
              <a:rPr lang="en-CA" dirty="0">
                <a:solidFill>
                  <a:schemeClr val="accent1"/>
                </a:solidFill>
                <a:latin typeface="+mn-lt"/>
                <a:cs typeface="GillSans" panose="020B0502020104020203" pitchFamily="34" charset="-79"/>
              </a:rPr>
              <a:t>Events occurring in the first 3 weeks after exposure</a:t>
            </a:r>
            <a:endParaRPr lang="en-CA" dirty="0">
              <a:solidFill>
                <a:schemeClr val="accent1"/>
              </a:solidFill>
              <a:latin typeface="+mn-lt"/>
            </a:endParaRPr>
          </a:p>
        </p:txBody>
      </p:sp>
      <p:sp>
        <p:nvSpPr>
          <p:cNvPr id="12" name="Rectangle 11">
            <a:extLst>
              <a:ext uri="{FF2B5EF4-FFF2-40B4-BE49-F238E27FC236}">
                <a16:creationId xmlns:a16="http://schemas.microsoft.com/office/drawing/2014/main" id="{24BFB3AA-8EFE-1B44-AB78-9721BAC79E9B}"/>
              </a:ext>
            </a:extLst>
          </p:cNvPr>
          <p:cNvSpPr/>
          <p:nvPr/>
        </p:nvSpPr>
        <p:spPr>
          <a:xfrm>
            <a:off x="3855665" y="4072122"/>
            <a:ext cx="4859022" cy="307777"/>
          </a:xfrm>
          <a:prstGeom prst="rect">
            <a:avLst/>
          </a:prstGeom>
          <a:solidFill>
            <a:schemeClr val="accent2"/>
          </a:solidFill>
        </p:spPr>
        <p:txBody>
          <a:bodyPr wrap="none">
            <a:spAutoFit/>
          </a:bodyPr>
          <a:lstStyle/>
          <a:p>
            <a:pPr fontAlgn="base"/>
            <a:r>
              <a:rPr lang="en-US" dirty="0">
                <a:solidFill>
                  <a:schemeClr val="tx2"/>
                </a:solidFill>
                <a:latin typeface="+mn-lt"/>
              </a:rPr>
              <a:t>Organism resides in phagosomes of alveolar macrophages</a:t>
            </a:r>
          </a:p>
        </p:txBody>
      </p:sp>
      <p:sp>
        <p:nvSpPr>
          <p:cNvPr id="13" name="Rectangle 12">
            <a:extLst>
              <a:ext uri="{FF2B5EF4-FFF2-40B4-BE49-F238E27FC236}">
                <a16:creationId xmlns:a16="http://schemas.microsoft.com/office/drawing/2014/main" id="{42C9357A-BCF6-2D4E-8502-EAE8D54AA7A1}"/>
              </a:ext>
            </a:extLst>
          </p:cNvPr>
          <p:cNvSpPr/>
          <p:nvPr/>
        </p:nvSpPr>
        <p:spPr>
          <a:xfrm>
            <a:off x="3855665" y="4383643"/>
            <a:ext cx="4859022" cy="523220"/>
          </a:xfrm>
          <a:prstGeom prst="rect">
            <a:avLst/>
          </a:prstGeom>
          <a:solidFill>
            <a:schemeClr val="accent3">
              <a:lumMod val="60000"/>
              <a:lumOff val="40000"/>
            </a:schemeClr>
          </a:solidFill>
        </p:spPr>
        <p:txBody>
          <a:bodyPr wrap="square">
            <a:spAutoFit/>
          </a:bodyPr>
          <a:lstStyle/>
          <a:p>
            <a:pPr algn="ctr" fontAlgn="base"/>
            <a:r>
              <a:rPr lang="en-US" dirty="0">
                <a:solidFill>
                  <a:schemeClr val="tx2"/>
                </a:solidFill>
                <a:latin typeface="+mn-lt"/>
              </a:rPr>
              <a:t>Produces a protein (cord factor) that prevents fusion of lysosomes with phagosome</a:t>
            </a:r>
          </a:p>
        </p:txBody>
      </p:sp>
      <p:sp>
        <p:nvSpPr>
          <p:cNvPr id="14" name="TextBox 13">
            <a:extLst>
              <a:ext uri="{FF2B5EF4-FFF2-40B4-BE49-F238E27FC236}">
                <a16:creationId xmlns:a16="http://schemas.microsoft.com/office/drawing/2014/main" id="{5D403569-3696-8D49-8FF7-E7181C182A0F}"/>
              </a:ext>
            </a:extLst>
          </p:cNvPr>
          <p:cNvSpPr txBox="1"/>
          <p:nvPr/>
        </p:nvSpPr>
        <p:spPr>
          <a:xfrm>
            <a:off x="7426410" y="236637"/>
            <a:ext cx="1415772" cy="369332"/>
          </a:xfrm>
          <a:prstGeom prst="rect">
            <a:avLst/>
          </a:prstGeom>
          <a:noFill/>
        </p:spPr>
        <p:txBody>
          <a:bodyPr wrap="none" rtlCol="0">
            <a:spAutoFit/>
          </a:bodyPr>
          <a:lstStyle/>
          <a:p>
            <a:r>
              <a:rPr lang="en-US" sz="1800" b="1" dirty="0">
                <a:solidFill>
                  <a:schemeClr val="accent1"/>
                </a:solidFill>
              </a:rPr>
              <a:t>Primary TB</a:t>
            </a:r>
          </a:p>
        </p:txBody>
      </p:sp>
    </p:spTree>
    <p:extLst>
      <p:ext uri="{BB962C8B-B14F-4D97-AF65-F5344CB8AC3E}">
        <p14:creationId xmlns:p14="http://schemas.microsoft.com/office/powerpoint/2010/main" val="3477270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Diagram, timeline&#10;&#10;Description automatically generated">
            <a:extLst>
              <a:ext uri="{FF2B5EF4-FFF2-40B4-BE49-F238E27FC236}">
                <a16:creationId xmlns:a16="http://schemas.microsoft.com/office/drawing/2014/main" id="{95D2CDC2-FDEB-5142-A4A2-3B9BB746237C}"/>
              </a:ext>
            </a:extLst>
          </p:cNvPr>
          <p:cNvPicPr>
            <a:picLocks noChangeAspect="1"/>
          </p:cNvPicPr>
          <p:nvPr/>
        </p:nvPicPr>
        <p:blipFill>
          <a:blip r:embed="rId2"/>
          <a:stretch>
            <a:fillRect/>
          </a:stretch>
        </p:blipFill>
        <p:spPr>
          <a:xfrm>
            <a:off x="0" y="716693"/>
            <a:ext cx="9144000" cy="3015048"/>
          </a:xfrm>
          <a:prstGeom prst="rect">
            <a:avLst/>
          </a:prstGeom>
        </p:spPr>
      </p:pic>
      <p:sp>
        <p:nvSpPr>
          <p:cNvPr id="7" name="Rectangle 6">
            <a:extLst>
              <a:ext uri="{FF2B5EF4-FFF2-40B4-BE49-F238E27FC236}">
                <a16:creationId xmlns:a16="http://schemas.microsoft.com/office/drawing/2014/main" id="{88A2D5E9-E5AB-944F-9E65-A6BC2BC06A19}"/>
              </a:ext>
            </a:extLst>
          </p:cNvPr>
          <p:cNvSpPr/>
          <p:nvPr/>
        </p:nvSpPr>
        <p:spPr>
          <a:xfrm>
            <a:off x="118872" y="3918975"/>
            <a:ext cx="8906256" cy="1015663"/>
          </a:xfrm>
          <a:prstGeom prst="rect">
            <a:avLst/>
          </a:prstGeom>
          <a:solidFill>
            <a:schemeClr val="accent2"/>
          </a:solidFill>
        </p:spPr>
        <p:txBody>
          <a:bodyPr wrap="square">
            <a:spAutoFit/>
          </a:bodyPr>
          <a:lstStyle/>
          <a:p>
            <a:pPr algn="ctr"/>
            <a:r>
              <a:rPr lang="en-CA" sz="1200" dirty="0">
                <a:solidFill>
                  <a:schemeClr val="tx2"/>
                </a:solidFill>
              </a:rPr>
              <a:t>Processed Bacterial antigens reach the draining lymph nodes and are presented to CD4 T cells by dendritic cells and macrophages. Under the influence of IL-12, CD4+ T cells of the TH1 subset are generated and are capable of secreting IFN-</a:t>
            </a:r>
            <a:r>
              <a:rPr lang="el-GR" sz="1200" dirty="0">
                <a:solidFill>
                  <a:schemeClr val="tx2"/>
                </a:solidFill>
              </a:rPr>
              <a:t>γ</a:t>
            </a:r>
            <a:r>
              <a:rPr lang="en-US" sz="1200" dirty="0">
                <a:solidFill>
                  <a:schemeClr val="tx2"/>
                </a:solidFill>
              </a:rPr>
              <a:t>.</a:t>
            </a:r>
            <a:endParaRPr lang="en-CA" sz="1200" dirty="0">
              <a:solidFill>
                <a:schemeClr val="tx2"/>
              </a:solidFill>
            </a:endParaRPr>
          </a:p>
          <a:p>
            <a:pPr algn="ctr"/>
            <a:r>
              <a:rPr lang="en-CA" sz="1200" dirty="0">
                <a:solidFill>
                  <a:schemeClr val="tx2"/>
                </a:solidFill>
              </a:rPr>
              <a:t>Activated macrophages release a variety of mediators and including TNF, nitric oxide synthase (iNOS), which  arises nitric oxide levels, helping to create reactive nitrogen intermediates that appear to be particularly important in killing of mycobacteria; anti-microbial peptides (defensins) that are also toxic to mycobacterial organisms     </a:t>
            </a:r>
          </a:p>
        </p:txBody>
      </p:sp>
      <p:sp>
        <p:nvSpPr>
          <p:cNvPr id="8" name="TextBox 7">
            <a:extLst>
              <a:ext uri="{FF2B5EF4-FFF2-40B4-BE49-F238E27FC236}">
                <a16:creationId xmlns:a16="http://schemas.microsoft.com/office/drawing/2014/main" id="{3C264C4D-4B02-814A-8188-E3D4BB7E4641}"/>
              </a:ext>
            </a:extLst>
          </p:cNvPr>
          <p:cNvSpPr txBox="1"/>
          <p:nvPr/>
        </p:nvSpPr>
        <p:spPr>
          <a:xfrm>
            <a:off x="7426410" y="236637"/>
            <a:ext cx="1415772" cy="369332"/>
          </a:xfrm>
          <a:prstGeom prst="rect">
            <a:avLst/>
          </a:prstGeom>
          <a:noFill/>
        </p:spPr>
        <p:txBody>
          <a:bodyPr wrap="none" rtlCol="0">
            <a:spAutoFit/>
          </a:bodyPr>
          <a:lstStyle/>
          <a:p>
            <a:r>
              <a:rPr lang="en-US" sz="1800" b="1" dirty="0">
                <a:solidFill>
                  <a:schemeClr val="accent1"/>
                </a:solidFill>
              </a:rPr>
              <a:t>Primary TB</a:t>
            </a:r>
          </a:p>
        </p:txBody>
      </p:sp>
    </p:spTree>
    <p:extLst>
      <p:ext uri="{BB962C8B-B14F-4D97-AF65-F5344CB8AC3E}">
        <p14:creationId xmlns:p14="http://schemas.microsoft.com/office/powerpoint/2010/main" val="13432530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D073B1-7C2B-9D4B-AEB2-F274F519C636}"/>
              </a:ext>
            </a:extLst>
          </p:cNvPr>
          <p:cNvSpPr>
            <a:spLocks noGrp="1"/>
          </p:cNvSpPr>
          <p:nvPr>
            <p:ph type="title"/>
          </p:nvPr>
        </p:nvSpPr>
        <p:spPr/>
        <p:txBody>
          <a:bodyPr/>
          <a:lstStyle/>
          <a:p>
            <a:r>
              <a:rPr lang="en-US" dirty="0"/>
              <a:t>Pathogenesis </a:t>
            </a:r>
          </a:p>
        </p:txBody>
      </p:sp>
      <p:sp>
        <p:nvSpPr>
          <p:cNvPr id="3" name="Rectangle 2">
            <a:extLst>
              <a:ext uri="{FF2B5EF4-FFF2-40B4-BE49-F238E27FC236}">
                <a16:creationId xmlns:a16="http://schemas.microsoft.com/office/drawing/2014/main" id="{9C2EB3DC-4216-9641-A449-31BDBE9DEC75}"/>
              </a:ext>
            </a:extLst>
          </p:cNvPr>
          <p:cNvSpPr/>
          <p:nvPr/>
        </p:nvSpPr>
        <p:spPr>
          <a:xfrm>
            <a:off x="694945" y="1562775"/>
            <a:ext cx="7763399" cy="2677656"/>
          </a:xfrm>
          <a:prstGeom prst="rect">
            <a:avLst/>
          </a:prstGeom>
        </p:spPr>
        <p:txBody>
          <a:bodyPr wrap="square">
            <a:spAutoFit/>
          </a:bodyPr>
          <a:lstStyle/>
          <a:p>
            <a:pPr marL="285750" indent="-285750">
              <a:buClr>
                <a:schemeClr val="accent1"/>
              </a:buClr>
              <a:buFont typeface="Arial" panose="020B0604020202020204" pitchFamily="34" charset="0"/>
              <a:buChar char="•"/>
            </a:pPr>
            <a:r>
              <a:rPr lang="en-CA" b="1" dirty="0">
                <a:solidFill>
                  <a:schemeClr val="accent1"/>
                </a:solidFill>
                <a:latin typeface="+mn-lt"/>
              </a:rPr>
              <a:t>Immunity to a tubercular infection is primarily mediated by TH1 cells, which stimulate macrophages to kill mycobacteria</a:t>
            </a:r>
          </a:p>
          <a:p>
            <a:pPr>
              <a:buClr>
                <a:schemeClr val="accent1"/>
              </a:buClr>
            </a:pPr>
            <a:endParaRPr lang="en-CA" b="1" dirty="0">
              <a:solidFill>
                <a:schemeClr val="accent1"/>
              </a:solidFill>
              <a:latin typeface="+mn-lt"/>
            </a:endParaRPr>
          </a:p>
          <a:p>
            <a:pPr marL="285750" indent="-285750">
              <a:buClr>
                <a:schemeClr val="accent1"/>
              </a:buClr>
              <a:buFont typeface="Arial" panose="020B0604020202020204" pitchFamily="34" charset="0"/>
              <a:buChar char="•"/>
            </a:pPr>
            <a:r>
              <a:rPr lang="en-CA" dirty="0">
                <a:solidFill>
                  <a:schemeClr val="accent1"/>
                </a:solidFill>
                <a:latin typeface="+mn-lt"/>
              </a:rPr>
              <a:t>This immune response, while largely effective, comes at the cost of hypersensitivity and the accompanying tissue destruction</a:t>
            </a:r>
          </a:p>
          <a:p>
            <a:pPr>
              <a:buClr>
                <a:schemeClr val="accent1"/>
              </a:buClr>
            </a:pPr>
            <a:endParaRPr lang="en-CA" dirty="0">
              <a:solidFill>
                <a:schemeClr val="accent1"/>
              </a:solidFill>
              <a:latin typeface="+mn-lt"/>
            </a:endParaRPr>
          </a:p>
          <a:p>
            <a:pPr marL="285750" indent="-285750">
              <a:buClr>
                <a:schemeClr val="accent1"/>
              </a:buClr>
              <a:buFont typeface="Arial" panose="020B0604020202020204" pitchFamily="34" charset="0"/>
              <a:buChar char="•"/>
            </a:pPr>
            <a:r>
              <a:rPr lang="en-CA" dirty="0">
                <a:solidFill>
                  <a:schemeClr val="accent1"/>
                </a:solidFill>
                <a:latin typeface="+mn-lt"/>
              </a:rPr>
              <a:t>Defects in any of the steps of a TH1 T cell response (including IL-12, IFN-</a:t>
            </a:r>
            <a:r>
              <a:rPr lang="el-GR" dirty="0">
                <a:solidFill>
                  <a:schemeClr val="accent1"/>
                </a:solidFill>
                <a:latin typeface="+mn-lt"/>
              </a:rPr>
              <a:t>γ, </a:t>
            </a:r>
            <a:r>
              <a:rPr lang="en-CA" dirty="0">
                <a:solidFill>
                  <a:schemeClr val="accent1"/>
                </a:solidFill>
                <a:latin typeface="+mn-lt"/>
              </a:rPr>
              <a:t>TNF, or nitric oxide production) result in poorly formed granulomas, absence of resistance, and disease progression</a:t>
            </a:r>
          </a:p>
          <a:p>
            <a:pPr>
              <a:buClr>
                <a:schemeClr val="accent1"/>
              </a:buClr>
            </a:pPr>
            <a:endParaRPr lang="en-CA" dirty="0">
              <a:solidFill>
                <a:schemeClr val="accent1"/>
              </a:solidFill>
              <a:latin typeface="+mn-lt"/>
            </a:endParaRPr>
          </a:p>
          <a:p>
            <a:pPr marL="285750" indent="-285750">
              <a:buClr>
                <a:schemeClr val="accent1"/>
              </a:buClr>
              <a:buFont typeface="Arial" panose="020B0604020202020204" pitchFamily="34" charset="0"/>
              <a:buChar char="•"/>
            </a:pPr>
            <a:r>
              <a:rPr lang="en-CA" dirty="0">
                <a:solidFill>
                  <a:schemeClr val="accent1"/>
                </a:solidFill>
                <a:latin typeface="+mn-lt"/>
              </a:rPr>
              <a:t>Reactivation of the infection or reexposure to the bacilli in a previously sensitized host results in rapid mobilization of a defensive reaction but also increased tissue necrosis</a:t>
            </a:r>
          </a:p>
        </p:txBody>
      </p:sp>
    </p:spTree>
    <p:extLst>
      <p:ext uri="{BB962C8B-B14F-4D97-AF65-F5344CB8AC3E}">
        <p14:creationId xmlns:p14="http://schemas.microsoft.com/office/powerpoint/2010/main" val="2097516525"/>
      </p:ext>
    </p:extLst>
  </p:cSld>
  <p:clrMapOvr>
    <a:masterClrMapping/>
  </p:clrMapOvr>
</p:sld>
</file>

<file path=ppt/theme/theme1.xml><?xml version="1.0" encoding="utf-8"?>
<a:theme xmlns:a="http://schemas.openxmlformats.org/drawingml/2006/main" name="Chronic Obstructive Disease by Slidesgo">
  <a:themeElements>
    <a:clrScheme name="Simple Light">
      <a:dk1>
        <a:srgbClr val="FFD6BA"/>
      </a:dk1>
      <a:lt1>
        <a:srgbClr val="8D6B94"/>
      </a:lt1>
      <a:dk2>
        <a:srgbClr val="561D25"/>
      </a:dk2>
      <a:lt2>
        <a:srgbClr val="FAF9F9"/>
      </a:lt2>
      <a:accent1>
        <a:srgbClr val="3A0CA3"/>
      </a:accent1>
      <a:accent2>
        <a:srgbClr val="4361EE"/>
      </a:accent2>
      <a:accent3>
        <a:srgbClr val="4CC9F0"/>
      </a:accent3>
      <a:accent4>
        <a:srgbClr val="D9D9D9"/>
      </a:accent4>
      <a:accent5>
        <a:srgbClr val="758BFD"/>
      </a:accent5>
      <a:accent6>
        <a:srgbClr val="758BFD"/>
      </a:accent6>
      <a:hlink>
        <a:srgbClr val="3A0CA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hronic Obstructive Disease by Slidesgo">
  <a:themeElements>
    <a:clrScheme name="Simple Light">
      <a:dk1>
        <a:srgbClr val="FFD6BA"/>
      </a:dk1>
      <a:lt1>
        <a:srgbClr val="8D6B94"/>
      </a:lt1>
      <a:dk2>
        <a:srgbClr val="561D25"/>
      </a:dk2>
      <a:lt2>
        <a:srgbClr val="FAF9F9"/>
      </a:lt2>
      <a:accent1>
        <a:srgbClr val="3A0CA3"/>
      </a:accent1>
      <a:accent2>
        <a:srgbClr val="4361EE"/>
      </a:accent2>
      <a:accent3>
        <a:srgbClr val="4CC9F0"/>
      </a:accent3>
      <a:accent4>
        <a:srgbClr val="D9D9D9"/>
      </a:accent4>
      <a:accent5>
        <a:srgbClr val="758BFD"/>
      </a:accent5>
      <a:accent6>
        <a:srgbClr val="758BFD"/>
      </a:accent6>
      <a:hlink>
        <a:srgbClr val="3A0CA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16087</TotalTime>
  <Words>1538</Words>
  <Application>Microsoft Macintosh PowerPoint</Application>
  <PresentationFormat>On-screen Show (16:9)</PresentationFormat>
  <Paragraphs>162</Paragraphs>
  <Slides>30</Slides>
  <Notes>8</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30</vt:i4>
      </vt:variant>
    </vt:vector>
  </HeadingPairs>
  <TitlesOfParts>
    <vt:vector size="39" baseType="lpstr">
      <vt:lpstr>Teko</vt:lpstr>
      <vt:lpstr>Arial</vt:lpstr>
      <vt:lpstr>Albertus</vt:lpstr>
      <vt:lpstr>Wingdings</vt:lpstr>
      <vt:lpstr>Livvic</vt:lpstr>
      <vt:lpstr>Roboto Condensed Light</vt:lpstr>
      <vt:lpstr>Open Sans</vt:lpstr>
      <vt:lpstr>Chronic Obstructive Disease by Slidesgo</vt:lpstr>
      <vt:lpstr>Chronic Obstructive Disease by Slidesgo</vt:lpstr>
      <vt:lpstr>Respiratory Block PATHOLOGY OF TUBERCULOSIS </vt:lpstr>
      <vt:lpstr>Objectives </vt:lpstr>
      <vt:lpstr>PowerPoint Presentation</vt:lpstr>
      <vt:lpstr>Epidemiology</vt:lpstr>
      <vt:lpstr>Epidemiology</vt:lpstr>
      <vt:lpstr>Etiology and Pathogenesis   </vt:lpstr>
      <vt:lpstr>PowerPoint Presentation</vt:lpstr>
      <vt:lpstr>PowerPoint Presentation</vt:lpstr>
      <vt:lpstr>Pathogenesis </vt:lpstr>
      <vt:lpstr>PowerPoint Presentation</vt:lpstr>
      <vt:lpstr>MORPHOLOGY</vt:lpstr>
      <vt:lpstr>1ry TB: Gross morphology  </vt:lpstr>
      <vt:lpstr>Primary tuberculosis,  Ghon complex </vt:lpstr>
      <vt:lpstr>PowerPoint Presentation</vt:lpstr>
      <vt:lpstr>PowerPoint Presentation</vt:lpstr>
      <vt:lpstr>PowerPoint Presentation</vt:lpstr>
      <vt:lpstr>Morphology </vt:lpstr>
      <vt:lpstr>Secondary pulmonary TB </vt:lpstr>
      <vt:lpstr>Miliary pulmonary disease  </vt:lpstr>
      <vt:lpstr>Miliary pulmonary disease  </vt:lpstr>
      <vt:lpstr> </vt:lpstr>
      <vt:lpstr>Pott’s disease</vt:lpstr>
      <vt:lpstr>PowerPoint Presentation</vt:lpstr>
      <vt:lpstr>SYMPTOMS OF THE DISEASE</vt:lpstr>
      <vt:lpstr>Diagnosis of TB </vt:lpstr>
      <vt:lpstr>Mantoux skin test</vt:lpstr>
      <vt:lpstr>Mantoux skin test</vt:lpstr>
      <vt:lpstr>Prognosis </vt:lpstr>
      <vt:lpstr>Summery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Rrespiratory Block RESTRICITVE LUNG DISEASE</dc:title>
  <cp:lastModifiedBy>Wajd Ahmed A Althakfi</cp:lastModifiedBy>
  <cp:revision>38</cp:revision>
  <dcterms:modified xsi:type="dcterms:W3CDTF">2022-01-29T19:47:26Z</dcterms:modified>
</cp:coreProperties>
</file>