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9" r:id="rId1"/>
    <p:sldMasterId id="2147483721" r:id="rId2"/>
  </p:sldMasterIdLst>
  <p:notesMasterIdLst>
    <p:notesMasterId r:id="rId44"/>
  </p:notesMasterIdLst>
  <p:sldIdLst>
    <p:sldId id="256" r:id="rId3"/>
    <p:sldId id="257" r:id="rId4"/>
    <p:sldId id="262" r:id="rId5"/>
    <p:sldId id="259" r:id="rId6"/>
    <p:sldId id="338" r:id="rId7"/>
    <p:sldId id="339" r:id="rId8"/>
    <p:sldId id="340" r:id="rId9"/>
    <p:sldId id="342" r:id="rId10"/>
    <p:sldId id="343" r:id="rId11"/>
    <p:sldId id="344" r:id="rId12"/>
    <p:sldId id="345" r:id="rId13"/>
    <p:sldId id="348" r:id="rId14"/>
    <p:sldId id="307" r:id="rId15"/>
    <p:sldId id="346" r:id="rId16"/>
    <p:sldId id="347" r:id="rId17"/>
    <p:sldId id="349" r:id="rId18"/>
    <p:sldId id="350" r:id="rId19"/>
    <p:sldId id="351" r:id="rId20"/>
    <p:sldId id="354" r:id="rId21"/>
    <p:sldId id="353" r:id="rId22"/>
    <p:sldId id="373" r:id="rId23"/>
    <p:sldId id="352" r:id="rId24"/>
    <p:sldId id="355" r:id="rId25"/>
    <p:sldId id="366" r:id="rId26"/>
    <p:sldId id="367" r:id="rId27"/>
    <p:sldId id="368" r:id="rId28"/>
    <p:sldId id="356" r:id="rId29"/>
    <p:sldId id="357" r:id="rId30"/>
    <p:sldId id="360" r:id="rId31"/>
    <p:sldId id="358" r:id="rId32"/>
    <p:sldId id="359" r:id="rId33"/>
    <p:sldId id="362" r:id="rId34"/>
    <p:sldId id="361" r:id="rId35"/>
    <p:sldId id="363" r:id="rId36"/>
    <p:sldId id="364" r:id="rId37"/>
    <p:sldId id="365" r:id="rId38"/>
    <p:sldId id="371" r:id="rId39"/>
    <p:sldId id="369" r:id="rId40"/>
    <p:sldId id="370" r:id="rId41"/>
    <p:sldId id="372" r:id="rId42"/>
    <p:sldId id="275" r:id="rId43"/>
  </p:sldIdLst>
  <p:sldSz cx="9144000" cy="5143500" type="screen16x9"/>
  <p:notesSz cx="6858000" cy="9144000"/>
  <p:embeddedFontLst>
    <p:embeddedFont>
      <p:font typeface="Open Sans" panose="020B0606030504020204" pitchFamily="34" charset="0"/>
      <p:regular r:id="rId45"/>
      <p:bold r:id="rId46"/>
      <p:italic r:id="rId47"/>
      <p:boldItalic r:id="rId48"/>
    </p:embeddedFont>
    <p:embeddedFont>
      <p:font typeface="Roboto Condensed Light" panose="020F0302020204030204" pitchFamily="34" charset="0"/>
      <p:regular r:id="rId49"/>
      <p:italic r:id="rId50"/>
    </p:embeddedFont>
    <p:embeddedFont>
      <p:font typeface="Teko" panose="02000000000000000000" pitchFamily="2" charset="77"/>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B1BA67-F244-44E9-8142-7B2344A6C032}">
  <a:tblStyle styleId="{E8B1BA67-F244-44E9-8142-7B2344A6C0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9"/>
    <p:restoredTop sz="92346"/>
  </p:normalViewPr>
  <p:slideViewPr>
    <p:cSldViewPr snapToGrid="0">
      <p:cViewPr>
        <p:scale>
          <a:sx n="109" d="100"/>
          <a:sy n="109" d="100"/>
        </p:scale>
        <p:origin x="1080" y="7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2"/>
        <p:cNvGrpSpPr/>
        <p:nvPr/>
      </p:nvGrpSpPr>
      <p:grpSpPr>
        <a:xfrm>
          <a:off x="0" y="0"/>
          <a:ext cx="0" cy="0"/>
          <a:chOff x="0" y="0"/>
          <a:chExt cx="0" cy="0"/>
        </a:xfrm>
      </p:grpSpPr>
      <p:sp>
        <p:nvSpPr>
          <p:cNvPr id="2293" name="Google Shape;2293;g8d10d4c4f1_0_24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4" name="Google Shape;2294;g8d10d4c4f1_0_24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9902b11d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9902b11d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9902b11d1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9902b11d1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9902b11d12_4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9902b11d12_4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9902b11d12_4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9902b11d12_4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0535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9"/>
        <p:cNvGrpSpPr/>
        <p:nvPr/>
      </p:nvGrpSpPr>
      <p:grpSpPr>
        <a:xfrm>
          <a:off x="0" y="0"/>
          <a:ext cx="0" cy="0"/>
          <a:chOff x="0" y="0"/>
          <a:chExt cx="0" cy="0"/>
        </a:xfrm>
      </p:grpSpPr>
      <p:sp>
        <p:nvSpPr>
          <p:cNvPr id="2640" name="Google Shape;2640;g53572a00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1" name="Google Shape;2641;g53572a00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7"/>
        <p:cNvGrpSpPr/>
        <p:nvPr/>
      </p:nvGrpSpPr>
      <p:grpSpPr>
        <a:xfrm>
          <a:off x="0" y="0"/>
          <a:ext cx="0" cy="0"/>
          <a:chOff x="0" y="0"/>
          <a:chExt cx="0" cy="0"/>
        </a:xfrm>
      </p:grpSpPr>
      <p:sp>
        <p:nvSpPr>
          <p:cNvPr id="8" name="Google Shape;8;p2"/>
          <p:cNvSpPr/>
          <p:nvPr/>
        </p:nvSpPr>
        <p:spPr>
          <a:xfrm rot="-815481" flipH="1">
            <a:off x="-687847" y="3730209"/>
            <a:ext cx="5849876" cy="2242120"/>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9;p2"/>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txBox="1">
            <a:spLocks noGrp="1"/>
          </p:cNvSpPr>
          <p:nvPr>
            <p:ph type="ctrTitle"/>
          </p:nvPr>
        </p:nvSpPr>
        <p:spPr>
          <a:xfrm>
            <a:off x="714575" y="1491725"/>
            <a:ext cx="6050700" cy="1889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5200"/>
              <a:buNone/>
              <a:defRPr sz="5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3225" y="3172968"/>
            <a:ext cx="6053400" cy="3492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1553775" y="-672375"/>
            <a:ext cx="5849930" cy="224214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 name="Google Shape;13;p2"/>
          <p:cNvGrpSpPr/>
          <p:nvPr/>
        </p:nvGrpSpPr>
        <p:grpSpPr>
          <a:xfrm>
            <a:off x="6467399" y="691429"/>
            <a:ext cx="3354401" cy="4503908"/>
            <a:chOff x="3166150" y="2013625"/>
            <a:chExt cx="1271425" cy="1707125"/>
          </a:xfrm>
        </p:grpSpPr>
        <p:sp>
          <p:nvSpPr>
            <p:cNvPr id="14" name="Google Shape;14;p2"/>
            <p:cNvSpPr/>
            <p:nvPr/>
          </p:nvSpPr>
          <p:spPr>
            <a:xfrm>
              <a:off x="3166150" y="2147750"/>
              <a:ext cx="1271425" cy="1573000"/>
            </a:xfrm>
            <a:custGeom>
              <a:avLst/>
              <a:gdLst/>
              <a:ahLst/>
              <a:cxnLst/>
              <a:rect l="l" t="t" r="r" b="b"/>
              <a:pathLst>
                <a:path w="50857" h="62920" extrusionOk="0">
                  <a:moveTo>
                    <a:pt x="19650" y="0"/>
                  </a:moveTo>
                  <a:cubicBezTo>
                    <a:pt x="18648" y="0"/>
                    <a:pt x="17623" y="136"/>
                    <a:pt x="16595" y="444"/>
                  </a:cubicBezTo>
                  <a:cubicBezTo>
                    <a:pt x="16595" y="444"/>
                    <a:pt x="13494" y="6244"/>
                    <a:pt x="13494" y="7048"/>
                  </a:cubicBezTo>
                  <a:cubicBezTo>
                    <a:pt x="13494" y="7871"/>
                    <a:pt x="14394" y="8330"/>
                    <a:pt x="14164" y="9191"/>
                  </a:cubicBezTo>
                  <a:cubicBezTo>
                    <a:pt x="13916" y="10053"/>
                    <a:pt x="12384" y="13173"/>
                    <a:pt x="12461" y="13824"/>
                  </a:cubicBezTo>
                  <a:cubicBezTo>
                    <a:pt x="12518" y="14474"/>
                    <a:pt x="14069" y="14551"/>
                    <a:pt x="14547" y="14934"/>
                  </a:cubicBezTo>
                  <a:cubicBezTo>
                    <a:pt x="15026" y="15316"/>
                    <a:pt x="14777" y="15718"/>
                    <a:pt x="14624" y="15910"/>
                  </a:cubicBezTo>
                  <a:cubicBezTo>
                    <a:pt x="14451" y="16101"/>
                    <a:pt x="14394" y="16388"/>
                    <a:pt x="14739" y="16695"/>
                  </a:cubicBezTo>
                  <a:cubicBezTo>
                    <a:pt x="14739" y="16695"/>
                    <a:pt x="14490" y="17154"/>
                    <a:pt x="14662" y="17479"/>
                  </a:cubicBezTo>
                  <a:cubicBezTo>
                    <a:pt x="14815" y="17824"/>
                    <a:pt x="15160" y="18168"/>
                    <a:pt x="15236" y="18475"/>
                  </a:cubicBezTo>
                  <a:cubicBezTo>
                    <a:pt x="15313" y="18781"/>
                    <a:pt x="15236" y="19834"/>
                    <a:pt x="15504" y="20772"/>
                  </a:cubicBezTo>
                  <a:cubicBezTo>
                    <a:pt x="15747" y="21585"/>
                    <a:pt x="16412" y="21773"/>
                    <a:pt x="17231" y="21773"/>
                  </a:cubicBezTo>
                  <a:cubicBezTo>
                    <a:pt x="17317" y="21773"/>
                    <a:pt x="17405" y="21771"/>
                    <a:pt x="17495" y="21767"/>
                  </a:cubicBezTo>
                  <a:cubicBezTo>
                    <a:pt x="18265" y="21751"/>
                    <a:pt x="19626" y="21090"/>
                    <a:pt x="20249" y="21090"/>
                  </a:cubicBezTo>
                  <a:cubicBezTo>
                    <a:pt x="20370" y="21090"/>
                    <a:pt x="20463" y="21115"/>
                    <a:pt x="20519" y="21174"/>
                  </a:cubicBezTo>
                  <a:cubicBezTo>
                    <a:pt x="20883" y="21537"/>
                    <a:pt x="20710" y="23068"/>
                    <a:pt x="19543" y="24140"/>
                  </a:cubicBezTo>
                  <a:cubicBezTo>
                    <a:pt x="18509" y="25078"/>
                    <a:pt x="9896" y="26207"/>
                    <a:pt x="6336" y="28485"/>
                  </a:cubicBezTo>
                  <a:cubicBezTo>
                    <a:pt x="2776" y="30801"/>
                    <a:pt x="2221" y="35701"/>
                    <a:pt x="1991" y="38209"/>
                  </a:cubicBezTo>
                  <a:cubicBezTo>
                    <a:pt x="1742" y="40754"/>
                    <a:pt x="1742" y="40333"/>
                    <a:pt x="1264" y="43587"/>
                  </a:cubicBezTo>
                  <a:cubicBezTo>
                    <a:pt x="785" y="46822"/>
                    <a:pt x="555" y="52507"/>
                    <a:pt x="479" y="53789"/>
                  </a:cubicBezTo>
                  <a:cubicBezTo>
                    <a:pt x="421" y="54478"/>
                    <a:pt x="211" y="58976"/>
                    <a:pt x="0" y="62919"/>
                  </a:cubicBezTo>
                  <a:lnTo>
                    <a:pt x="8193" y="62919"/>
                  </a:lnTo>
                  <a:lnTo>
                    <a:pt x="8193" y="62881"/>
                  </a:lnTo>
                  <a:cubicBezTo>
                    <a:pt x="8460" y="59416"/>
                    <a:pt x="8748" y="55588"/>
                    <a:pt x="8920" y="54593"/>
                  </a:cubicBezTo>
                  <a:cubicBezTo>
                    <a:pt x="9226" y="52717"/>
                    <a:pt x="9609" y="50249"/>
                    <a:pt x="9609" y="50248"/>
                  </a:cubicBezTo>
                  <a:lnTo>
                    <a:pt x="9609" y="50248"/>
                  </a:lnTo>
                  <a:cubicBezTo>
                    <a:pt x="9609" y="50249"/>
                    <a:pt x="9379" y="54115"/>
                    <a:pt x="9513" y="55856"/>
                  </a:cubicBezTo>
                  <a:cubicBezTo>
                    <a:pt x="9590" y="56698"/>
                    <a:pt x="9666" y="59857"/>
                    <a:pt x="9724" y="62881"/>
                  </a:cubicBezTo>
                  <a:lnTo>
                    <a:pt x="40023" y="62881"/>
                  </a:lnTo>
                  <a:cubicBezTo>
                    <a:pt x="40196" y="59302"/>
                    <a:pt x="40406" y="55435"/>
                    <a:pt x="40521" y="54765"/>
                  </a:cubicBezTo>
                  <a:cubicBezTo>
                    <a:pt x="40770" y="53502"/>
                    <a:pt x="40770" y="50727"/>
                    <a:pt x="40770" y="50727"/>
                  </a:cubicBezTo>
                  <a:cubicBezTo>
                    <a:pt x="40770" y="50727"/>
                    <a:pt x="41325" y="54976"/>
                    <a:pt x="41727" y="56584"/>
                  </a:cubicBezTo>
                  <a:cubicBezTo>
                    <a:pt x="41918" y="57330"/>
                    <a:pt x="42033" y="60125"/>
                    <a:pt x="42110" y="62881"/>
                  </a:cubicBezTo>
                  <a:lnTo>
                    <a:pt x="50857" y="62881"/>
                  </a:lnTo>
                  <a:cubicBezTo>
                    <a:pt x="50857" y="60220"/>
                    <a:pt x="50857" y="57617"/>
                    <a:pt x="50838" y="57062"/>
                  </a:cubicBezTo>
                  <a:cubicBezTo>
                    <a:pt x="50761" y="55856"/>
                    <a:pt x="50225" y="47492"/>
                    <a:pt x="49651" y="44716"/>
                  </a:cubicBezTo>
                  <a:cubicBezTo>
                    <a:pt x="49096" y="41941"/>
                    <a:pt x="48694" y="35854"/>
                    <a:pt x="47756" y="32696"/>
                  </a:cubicBezTo>
                  <a:cubicBezTo>
                    <a:pt x="46799" y="29538"/>
                    <a:pt x="45383" y="27566"/>
                    <a:pt x="40176" y="25901"/>
                  </a:cubicBezTo>
                  <a:cubicBezTo>
                    <a:pt x="34951" y="24255"/>
                    <a:pt x="32826" y="22743"/>
                    <a:pt x="31467" y="16982"/>
                  </a:cubicBezTo>
                  <a:cubicBezTo>
                    <a:pt x="30128" y="11220"/>
                    <a:pt x="31142" y="9881"/>
                    <a:pt x="31142" y="7335"/>
                  </a:cubicBezTo>
                  <a:cubicBezTo>
                    <a:pt x="31142" y="5162"/>
                    <a:pt x="25817" y="0"/>
                    <a:pt x="19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a:off x="3501100" y="2013625"/>
              <a:ext cx="620175" cy="557725"/>
            </a:xfrm>
            <a:custGeom>
              <a:avLst/>
              <a:gdLst/>
              <a:ahLst/>
              <a:cxnLst/>
              <a:rect l="l" t="t" r="r" b="b"/>
              <a:pathLst>
                <a:path w="24807" h="22309" extrusionOk="0">
                  <a:moveTo>
                    <a:pt x="12663" y="1"/>
                  </a:moveTo>
                  <a:cubicBezTo>
                    <a:pt x="9697" y="1"/>
                    <a:pt x="6353" y="960"/>
                    <a:pt x="4154" y="2383"/>
                  </a:cubicBezTo>
                  <a:cubicBezTo>
                    <a:pt x="1999" y="3780"/>
                    <a:pt x="650" y="3924"/>
                    <a:pt x="184" y="3924"/>
                  </a:cubicBezTo>
                  <a:cubicBezTo>
                    <a:pt x="62" y="3924"/>
                    <a:pt x="1" y="3914"/>
                    <a:pt x="1" y="3914"/>
                  </a:cubicBezTo>
                  <a:lnTo>
                    <a:pt x="1" y="3914"/>
                  </a:lnTo>
                  <a:cubicBezTo>
                    <a:pt x="1" y="3914"/>
                    <a:pt x="121" y="6928"/>
                    <a:pt x="3596" y="6928"/>
                  </a:cubicBezTo>
                  <a:cubicBezTo>
                    <a:pt x="3785" y="6928"/>
                    <a:pt x="3984" y="6919"/>
                    <a:pt x="4193" y="6900"/>
                  </a:cubicBezTo>
                  <a:cubicBezTo>
                    <a:pt x="4745" y="6849"/>
                    <a:pt x="5228" y="6829"/>
                    <a:pt x="5644" y="6829"/>
                  </a:cubicBezTo>
                  <a:cubicBezTo>
                    <a:pt x="7248" y="6829"/>
                    <a:pt x="7887" y="7130"/>
                    <a:pt x="7887" y="7130"/>
                  </a:cubicBezTo>
                  <a:cubicBezTo>
                    <a:pt x="7887" y="7130"/>
                    <a:pt x="7887" y="8642"/>
                    <a:pt x="8844" y="9905"/>
                  </a:cubicBezTo>
                  <a:cubicBezTo>
                    <a:pt x="9801" y="11188"/>
                    <a:pt x="10184" y="10633"/>
                    <a:pt x="10432" y="11666"/>
                  </a:cubicBezTo>
                  <a:cubicBezTo>
                    <a:pt x="10662" y="12681"/>
                    <a:pt x="10184" y="14346"/>
                    <a:pt x="10260" y="14882"/>
                  </a:cubicBezTo>
                  <a:cubicBezTo>
                    <a:pt x="10337" y="15437"/>
                    <a:pt x="11045" y="16222"/>
                    <a:pt x="11045" y="16222"/>
                  </a:cubicBezTo>
                  <a:cubicBezTo>
                    <a:pt x="11045" y="16222"/>
                    <a:pt x="11942" y="13963"/>
                    <a:pt x="12946" y="13963"/>
                  </a:cubicBezTo>
                  <a:cubicBezTo>
                    <a:pt x="13020" y="13963"/>
                    <a:pt x="13095" y="13975"/>
                    <a:pt x="13169" y="14001"/>
                  </a:cubicBezTo>
                  <a:cubicBezTo>
                    <a:pt x="14280" y="14403"/>
                    <a:pt x="13533" y="15112"/>
                    <a:pt x="13782" y="16375"/>
                  </a:cubicBezTo>
                  <a:cubicBezTo>
                    <a:pt x="14012" y="17638"/>
                    <a:pt x="15409" y="20720"/>
                    <a:pt x="15409" y="20720"/>
                  </a:cubicBezTo>
                  <a:lnTo>
                    <a:pt x="18012" y="22308"/>
                  </a:lnTo>
                  <a:cubicBezTo>
                    <a:pt x="18012" y="22308"/>
                    <a:pt x="19467" y="18978"/>
                    <a:pt x="21247" y="17217"/>
                  </a:cubicBezTo>
                  <a:cubicBezTo>
                    <a:pt x="23371" y="15073"/>
                    <a:pt x="24807" y="10843"/>
                    <a:pt x="23773" y="7034"/>
                  </a:cubicBezTo>
                  <a:cubicBezTo>
                    <a:pt x="22891" y="3800"/>
                    <a:pt x="20810" y="3563"/>
                    <a:pt x="20219" y="3563"/>
                  </a:cubicBezTo>
                  <a:cubicBezTo>
                    <a:pt x="20118" y="3563"/>
                    <a:pt x="20060" y="3570"/>
                    <a:pt x="20060" y="3570"/>
                  </a:cubicBezTo>
                  <a:cubicBezTo>
                    <a:pt x="20060" y="3570"/>
                    <a:pt x="19371" y="2058"/>
                    <a:pt x="16500" y="718"/>
                  </a:cubicBezTo>
                  <a:cubicBezTo>
                    <a:pt x="15420" y="221"/>
                    <a:pt x="14085" y="1"/>
                    <a:pt x="12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a:off x="3776725" y="2331450"/>
              <a:ext cx="104825" cy="170875"/>
            </a:xfrm>
            <a:custGeom>
              <a:avLst/>
              <a:gdLst/>
              <a:ahLst/>
              <a:cxnLst/>
              <a:rect l="l" t="t" r="r" b="b"/>
              <a:pathLst>
                <a:path w="4193" h="6835" extrusionOk="0">
                  <a:moveTo>
                    <a:pt x="2977" y="1"/>
                  </a:moveTo>
                  <a:cubicBezTo>
                    <a:pt x="2601" y="1"/>
                    <a:pt x="2159" y="141"/>
                    <a:pt x="1685" y="427"/>
                  </a:cubicBezTo>
                  <a:cubicBezTo>
                    <a:pt x="288" y="1269"/>
                    <a:pt x="154" y="3164"/>
                    <a:pt x="154" y="3164"/>
                  </a:cubicBezTo>
                  <a:cubicBezTo>
                    <a:pt x="154" y="3164"/>
                    <a:pt x="1" y="4715"/>
                    <a:pt x="116" y="5480"/>
                  </a:cubicBezTo>
                  <a:cubicBezTo>
                    <a:pt x="329" y="6532"/>
                    <a:pt x="1048" y="6834"/>
                    <a:pt x="1655" y="6834"/>
                  </a:cubicBezTo>
                  <a:cubicBezTo>
                    <a:pt x="1866" y="6834"/>
                    <a:pt x="2063" y="6798"/>
                    <a:pt x="2221" y="6743"/>
                  </a:cubicBezTo>
                  <a:cubicBezTo>
                    <a:pt x="2853" y="6533"/>
                    <a:pt x="3140" y="5691"/>
                    <a:pt x="3216" y="4715"/>
                  </a:cubicBezTo>
                  <a:cubicBezTo>
                    <a:pt x="3274" y="3738"/>
                    <a:pt x="4193" y="3088"/>
                    <a:pt x="4193" y="1556"/>
                  </a:cubicBezTo>
                  <a:cubicBezTo>
                    <a:pt x="4193" y="532"/>
                    <a:pt x="3708" y="1"/>
                    <a:pt x="2977" y="1"/>
                  </a:cubicBezTo>
                  <a:close/>
                </a:path>
              </a:pathLst>
            </a:custGeom>
            <a:solidFill>
              <a:srgbClr val="EFD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7;p2"/>
            <p:cNvSpPr/>
            <p:nvPr/>
          </p:nvSpPr>
          <p:spPr>
            <a:xfrm>
              <a:off x="3485225" y="2884000"/>
              <a:ext cx="300150" cy="582675"/>
            </a:xfrm>
            <a:custGeom>
              <a:avLst/>
              <a:gdLst/>
              <a:ahLst/>
              <a:cxnLst/>
              <a:rect l="l" t="t" r="r" b="b"/>
              <a:pathLst>
                <a:path w="12006" h="23307" extrusionOk="0">
                  <a:moveTo>
                    <a:pt x="7427" y="1"/>
                  </a:moveTo>
                  <a:cubicBezTo>
                    <a:pt x="5497" y="1"/>
                    <a:pt x="3283" y="4307"/>
                    <a:pt x="1784" y="7304"/>
                  </a:cubicBezTo>
                  <a:cubicBezTo>
                    <a:pt x="215" y="10443"/>
                    <a:pt x="138" y="18310"/>
                    <a:pt x="42" y="21506"/>
                  </a:cubicBezTo>
                  <a:cubicBezTo>
                    <a:pt x="0" y="22922"/>
                    <a:pt x="666" y="23306"/>
                    <a:pt x="1662" y="23306"/>
                  </a:cubicBezTo>
                  <a:cubicBezTo>
                    <a:pt x="2847" y="23306"/>
                    <a:pt x="4499" y="22761"/>
                    <a:pt x="5979" y="22761"/>
                  </a:cubicBezTo>
                  <a:cubicBezTo>
                    <a:pt x="6081" y="22761"/>
                    <a:pt x="6182" y="22764"/>
                    <a:pt x="6282" y="22770"/>
                  </a:cubicBezTo>
                  <a:cubicBezTo>
                    <a:pt x="6346" y="22774"/>
                    <a:pt x="6409" y="22775"/>
                    <a:pt x="6471" y="22775"/>
                  </a:cubicBezTo>
                  <a:cubicBezTo>
                    <a:pt x="9128" y="22775"/>
                    <a:pt x="10624" y="19248"/>
                    <a:pt x="11297" y="16836"/>
                  </a:cubicBezTo>
                  <a:cubicBezTo>
                    <a:pt x="12005" y="14386"/>
                    <a:pt x="11661" y="12434"/>
                    <a:pt x="11393" y="11170"/>
                  </a:cubicBezTo>
                  <a:cubicBezTo>
                    <a:pt x="11201" y="10060"/>
                    <a:pt x="11087" y="5983"/>
                    <a:pt x="10665" y="4280"/>
                  </a:cubicBezTo>
                  <a:cubicBezTo>
                    <a:pt x="10340" y="3036"/>
                    <a:pt x="9038" y="298"/>
                    <a:pt x="7699" y="31"/>
                  </a:cubicBezTo>
                  <a:cubicBezTo>
                    <a:pt x="7609" y="11"/>
                    <a:pt x="7518" y="1"/>
                    <a:pt x="7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8;p2"/>
            <p:cNvSpPr/>
            <p:nvPr/>
          </p:nvSpPr>
          <p:spPr>
            <a:xfrm>
              <a:off x="3839900" y="2893100"/>
              <a:ext cx="300150" cy="583175"/>
            </a:xfrm>
            <a:custGeom>
              <a:avLst/>
              <a:gdLst/>
              <a:ahLst/>
              <a:cxnLst/>
              <a:rect l="l" t="t" r="r" b="b"/>
              <a:pathLst>
                <a:path w="12006" h="23327" extrusionOk="0">
                  <a:moveTo>
                    <a:pt x="4620" y="1"/>
                  </a:moveTo>
                  <a:cubicBezTo>
                    <a:pt x="4528" y="1"/>
                    <a:pt x="4436" y="10"/>
                    <a:pt x="4345" y="30"/>
                  </a:cubicBezTo>
                  <a:cubicBezTo>
                    <a:pt x="2948" y="317"/>
                    <a:pt x="1819" y="1753"/>
                    <a:pt x="1302" y="4567"/>
                  </a:cubicBezTo>
                  <a:cubicBezTo>
                    <a:pt x="996" y="6213"/>
                    <a:pt x="842" y="10079"/>
                    <a:pt x="613" y="11189"/>
                  </a:cubicBezTo>
                  <a:cubicBezTo>
                    <a:pt x="345" y="12472"/>
                    <a:pt x="0" y="14405"/>
                    <a:pt x="708" y="16874"/>
                  </a:cubicBezTo>
                  <a:cubicBezTo>
                    <a:pt x="1383" y="19274"/>
                    <a:pt x="2885" y="22812"/>
                    <a:pt x="5554" y="22812"/>
                  </a:cubicBezTo>
                  <a:cubicBezTo>
                    <a:pt x="5610" y="22812"/>
                    <a:pt x="5667" y="22811"/>
                    <a:pt x="5723" y="22807"/>
                  </a:cubicBezTo>
                  <a:cubicBezTo>
                    <a:pt x="5836" y="22801"/>
                    <a:pt x="5950" y="22797"/>
                    <a:pt x="6065" y="22797"/>
                  </a:cubicBezTo>
                  <a:cubicBezTo>
                    <a:pt x="7533" y="22797"/>
                    <a:pt x="9163" y="23327"/>
                    <a:pt x="10337" y="23327"/>
                  </a:cubicBezTo>
                  <a:cubicBezTo>
                    <a:pt x="11336" y="23327"/>
                    <a:pt x="12005" y="22943"/>
                    <a:pt x="11963" y="21525"/>
                  </a:cubicBezTo>
                  <a:cubicBezTo>
                    <a:pt x="11867" y="18309"/>
                    <a:pt x="11810" y="10404"/>
                    <a:pt x="10260" y="7304"/>
                  </a:cubicBezTo>
                  <a:cubicBezTo>
                    <a:pt x="8761" y="4306"/>
                    <a:pt x="6565" y="1"/>
                    <a:pt x="4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a:off x="3498725" y="2414175"/>
              <a:ext cx="330200" cy="441900"/>
            </a:xfrm>
            <a:custGeom>
              <a:avLst/>
              <a:gdLst/>
              <a:ahLst/>
              <a:cxnLst/>
              <a:rect l="l" t="t" r="r" b="b"/>
              <a:pathLst>
                <a:path w="13208" h="17676" extrusionOk="0">
                  <a:moveTo>
                    <a:pt x="5200" y="0"/>
                  </a:moveTo>
                  <a:cubicBezTo>
                    <a:pt x="4605" y="0"/>
                    <a:pt x="3961" y="178"/>
                    <a:pt x="3292" y="525"/>
                  </a:cubicBezTo>
                  <a:cubicBezTo>
                    <a:pt x="1857" y="1214"/>
                    <a:pt x="613" y="2095"/>
                    <a:pt x="306" y="2477"/>
                  </a:cubicBezTo>
                  <a:cubicBezTo>
                    <a:pt x="0" y="2879"/>
                    <a:pt x="19" y="3224"/>
                    <a:pt x="555" y="3396"/>
                  </a:cubicBezTo>
                  <a:cubicBezTo>
                    <a:pt x="802" y="3469"/>
                    <a:pt x="1279" y="3516"/>
                    <a:pt x="1809" y="3516"/>
                  </a:cubicBezTo>
                  <a:cubicBezTo>
                    <a:pt x="2389" y="3516"/>
                    <a:pt x="3032" y="3460"/>
                    <a:pt x="3503" y="3320"/>
                  </a:cubicBezTo>
                  <a:cubicBezTo>
                    <a:pt x="4404" y="3057"/>
                    <a:pt x="4624" y="2573"/>
                    <a:pt x="5590" y="2573"/>
                  </a:cubicBezTo>
                  <a:cubicBezTo>
                    <a:pt x="5609" y="2573"/>
                    <a:pt x="5627" y="2573"/>
                    <a:pt x="5647" y="2573"/>
                  </a:cubicBezTo>
                  <a:cubicBezTo>
                    <a:pt x="6642" y="2611"/>
                    <a:pt x="8269" y="2726"/>
                    <a:pt x="9034" y="3339"/>
                  </a:cubicBezTo>
                  <a:cubicBezTo>
                    <a:pt x="9800" y="3951"/>
                    <a:pt x="10547" y="4985"/>
                    <a:pt x="10279" y="5349"/>
                  </a:cubicBezTo>
                  <a:cubicBezTo>
                    <a:pt x="10211" y="5456"/>
                    <a:pt x="10145" y="5506"/>
                    <a:pt x="10069" y="5506"/>
                  </a:cubicBezTo>
                  <a:cubicBezTo>
                    <a:pt x="9888" y="5506"/>
                    <a:pt x="9652" y="5216"/>
                    <a:pt x="9207" y="4717"/>
                  </a:cubicBezTo>
                  <a:cubicBezTo>
                    <a:pt x="8682" y="4126"/>
                    <a:pt x="8227" y="3620"/>
                    <a:pt x="7192" y="3620"/>
                  </a:cubicBezTo>
                  <a:cubicBezTo>
                    <a:pt x="7019" y="3620"/>
                    <a:pt x="6831" y="3634"/>
                    <a:pt x="6623" y="3664"/>
                  </a:cubicBezTo>
                  <a:cubicBezTo>
                    <a:pt x="5168" y="3894"/>
                    <a:pt x="2890" y="5195"/>
                    <a:pt x="2278" y="5329"/>
                  </a:cubicBezTo>
                  <a:cubicBezTo>
                    <a:pt x="1646" y="5444"/>
                    <a:pt x="1416" y="6229"/>
                    <a:pt x="2029" y="6286"/>
                  </a:cubicBezTo>
                  <a:cubicBezTo>
                    <a:pt x="2057" y="6288"/>
                    <a:pt x="2085" y="6289"/>
                    <a:pt x="2113" y="6289"/>
                  </a:cubicBezTo>
                  <a:cubicBezTo>
                    <a:pt x="2709" y="6289"/>
                    <a:pt x="3233" y="5905"/>
                    <a:pt x="4020" y="5521"/>
                  </a:cubicBezTo>
                  <a:cubicBezTo>
                    <a:pt x="4632" y="5192"/>
                    <a:pt x="6047" y="4619"/>
                    <a:pt x="6950" y="4619"/>
                  </a:cubicBezTo>
                  <a:cubicBezTo>
                    <a:pt x="7204" y="4619"/>
                    <a:pt x="7417" y="4665"/>
                    <a:pt x="7561" y="4774"/>
                  </a:cubicBezTo>
                  <a:cubicBezTo>
                    <a:pt x="8231" y="5272"/>
                    <a:pt x="8690" y="6574"/>
                    <a:pt x="9168" y="6784"/>
                  </a:cubicBezTo>
                  <a:cubicBezTo>
                    <a:pt x="9647" y="6995"/>
                    <a:pt x="10451" y="6822"/>
                    <a:pt x="10527" y="7531"/>
                  </a:cubicBezTo>
                  <a:cubicBezTo>
                    <a:pt x="10604" y="8220"/>
                    <a:pt x="10374" y="9272"/>
                    <a:pt x="10929" y="10229"/>
                  </a:cubicBezTo>
                  <a:cubicBezTo>
                    <a:pt x="11484" y="11186"/>
                    <a:pt x="11695" y="11608"/>
                    <a:pt x="11695" y="13809"/>
                  </a:cubicBezTo>
                  <a:cubicBezTo>
                    <a:pt x="11695" y="16010"/>
                    <a:pt x="11523" y="17675"/>
                    <a:pt x="11523" y="17675"/>
                  </a:cubicBezTo>
                  <a:lnTo>
                    <a:pt x="13207" y="17618"/>
                  </a:lnTo>
                  <a:cubicBezTo>
                    <a:pt x="13207" y="17618"/>
                    <a:pt x="13150" y="12354"/>
                    <a:pt x="13150" y="10746"/>
                  </a:cubicBezTo>
                  <a:cubicBezTo>
                    <a:pt x="13150" y="9158"/>
                    <a:pt x="12671" y="5483"/>
                    <a:pt x="11982" y="4315"/>
                  </a:cubicBezTo>
                  <a:cubicBezTo>
                    <a:pt x="11293" y="3147"/>
                    <a:pt x="10164" y="2190"/>
                    <a:pt x="8632" y="1693"/>
                  </a:cubicBezTo>
                  <a:cubicBezTo>
                    <a:pt x="7101" y="1176"/>
                    <a:pt x="6967" y="449"/>
                    <a:pt x="6125" y="161"/>
                  </a:cubicBezTo>
                  <a:cubicBezTo>
                    <a:pt x="5834" y="53"/>
                    <a:pt x="5524"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2"/>
            <p:cNvSpPr/>
            <p:nvPr/>
          </p:nvSpPr>
          <p:spPr>
            <a:xfrm>
              <a:off x="4046625" y="3393900"/>
              <a:ext cx="500" cy="1450"/>
            </a:xfrm>
            <a:custGeom>
              <a:avLst/>
              <a:gdLst/>
              <a:ahLst/>
              <a:cxnLst/>
              <a:rect l="l" t="t" r="r" b="b"/>
              <a:pathLst>
                <a:path w="20" h="58" extrusionOk="0">
                  <a:moveTo>
                    <a:pt x="0" y="0"/>
                  </a:moveTo>
                  <a:cubicBezTo>
                    <a:pt x="19" y="38"/>
                    <a:pt x="19" y="58"/>
                    <a:pt x="19" y="58"/>
                  </a:cubicBezTo>
                  <a:cubicBezTo>
                    <a:pt x="19" y="58"/>
                    <a:pt x="19" y="38"/>
                    <a:pt x="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2"/>
            <p:cNvSpPr/>
            <p:nvPr/>
          </p:nvSpPr>
          <p:spPr>
            <a:xfrm>
              <a:off x="3911200" y="3365650"/>
              <a:ext cx="975" cy="4400"/>
            </a:xfrm>
            <a:custGeom>
              <a:avLst/>
              <a:gdLst/>
              <a:ahLst/>
              <a:cxnLst/>
              <a:rect l="l" t="t" r="r" b="b"/>
              <a:pathLst>
                <a:path w="39" h="176" extrusionOk="0">
                  <a:moveTo>
                    <a:pt x="39" y="1"/>
                  </a:moveTo>
                  <a:lnTo>
                    <a:pt x="39" y="1"/>
                  </a:lnTo>
                  <a:cubicBezTo>
                    <a:pt x="0" y="39"/>
                    <a:pt x="0" y="97"/>
                    <a:pt x="0" y="116"/>
                  </a:cubicBezTo>
                  <a:cubicBezTo>
                    <a:pt x="0" y="156"/>
                    <a:pt x="5" y="175"/>
                    <a:pt x="11" y="175"/>
                  </a:cubicBezTo>
                  <a:cubicBezTo>
                    <a:pt x="23" y="175"/>
                    <a:pt x="39" y="112"/>
                    <a:pt x="39"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nvSpPr>
          <p:spPr>
            <a:xfrm>
              <a:off x="3492500" y="2834500"/>
              <a:ext cx="630225" cy="568025"/>
            </a:xfrm>
            <a:custGeom>
              <a:avLst/>
              <a:gdLst/>
              <a:ahLst/>
              <a:cxnLst/>
              <a:rect l="l" t="t" r="r" b="b"/>
              <a:pathLst>
                <a:path w="25209" h="22721" extrusionOk="0">
                  <a:moveTo>
                    <a:pt x="3551" y="22448"/>
                  </a:moveTo>
                  <a:cubicBezTo>
                    <a:pt x="3527" y="22488"/>
                    <a:pt x="3512" y="22521"/>
                    <a:pt x="3503" y="22548"/>
                  </a:cubicBezTo>
                  <a:cubicBezTo>
                    <a:pt x="3516" y="22523"/>
                    <a:pt x="3532" y="22489"/>
                    <a:pt x="3551" y="22448"/>
                  </a:cubicBezTo>
                  <a:close/>
                  <a:moveTo>
                    <a:pt x="12824" y="1"/>
                  </a:moveTo>
                  <a:cubicBezTo>
                    <a:pt x="12786" y="1"/>
                    <a:pt x="12729" y="1"/>
                    <a:pt x="12633" y="20"/>
                  </a:cubicBezTo>
                  <a:cubicBezTo>
                    <a:pt x="12576" y="20"/>
                    <a:pt x="12250" y="116"/>
                    <a:pt x="12212" y="116"/>
                  </a:cubicBezTo>
                  <a:lnTo>
                    <a:pt x="12212" y="135"/>
                  </a:lnTo>
                  <a:lnTo>
                    <a:pt x="11733" y="192"/>
                  </a:lnTo>
                  <a:lnTo>
                    <a:pt x="11733" y="7657"/>
                  </a:lnTo>
                  <a:cubicBezTo>
                    <a:pt x="11733" y="8997"/>
                    <a:pt x="11810" y="9705"/>
                    <a:pt x="10910" y="10203"/>
                  </a:cubicBezTo>
                  <a:cubicBezTo>
                    <a:pt x="10030" y="10719"/>
                    <a:pt x="9169" y="12117"/>
                    <a:pt x="8977" y="12155"/>
                  </a:cubicBezTo>
                  <a:cubicBezTo>
                    <a:pt x="8786" y="12155"/>
                    <a:pt x="8518" y="11830"/>
                    <a:pt x="8384" y="11332"/>
                  </a:cubicBezTo>
                  <a:cubicBezTo>
                    <a:pt x="8269" y="10815"/>
                    <a:pt x="8671" y="10203"/>
                    <a:pt x="8862" y="9916"/>
                  </a:cubicBezTo>
                  <a:cubicBezTo>
                    <a:pt x="9054" y="9629"/>
                    <a:pt x="8499" y="9035"/>
                    <a:pt x="8499" y="9035"/>
                  </a:cubicBezTo>
                  <a:lnTo>
                    <a:pt x="8499" y="9035"/>
                  </a:lnTo>
                  <a:cubicBezTo>
                    <a:pt x="8499" y="9035"/>
                    <a:pt x="8767" y="9629"/>
                    <a:pt x="8288" y="10298"/>
                  </a:cubicBezTo>
                  <a:cubicBezTo>
                    <a:pt x="7944" y="10739"/>
                    <a:pt x="7982" y="11504"/>
                    <a:pt x="8020" y="11983"/>
                  </a:cubicBezTo>
                  <a:cubicBezTo>
                    <a:pt x="7829" y="11887"/>
                    <a:pt x="7618" y="11772"/>
                    <a:pt x="7350" y="11447"/>
                  </a:cubicBezTo>
                  <a:cubicBezTo>
                    <a:pt x="6776" y="10758"/>
                    <a:pt x="6891" y="10107"/>
                    <a:pt x="7140" y="9437"/>
                  </a:cubicBezTo>
                  <a:cubicBezTo>
                    <a:pt x="7350" y="8748"/>
                    <a:pt x="7331" y="7982"/>
                    <a:pt x="7810" y="7504"/>
                  </a:cubicBezTo>
                  <a:cubicBezTo>
                    <a:pt x="8288" y="7045"/>
                    <a:pt x="8594" y="6643"/>
                    <a:pt x="8594" y="6643"/>
                  </a:cubicBezTo>
                  <a:lnTo>
                    <a:pt x="8594" y="6643"/>
                  </a:lnTo>
                  <a:cubicBezTo>
                    <a:pt x="8594" y="6643"/>
                    <a:pt x="7733" y="7025"/>
                    <a:pt x="7446" y="7485"/>
                  </a:cubicBezTo>
                  <a:cubicBezTo>
                    <a:pt x="7159" y="7944"/>
                    <a:pt x="7044" y="8136"/>
                    <a:pt x="7044" y="8136"/>
                  </a:cubicBezTo>
                  <a:cubicBezTo>
                    <a:pt x="7044" y="8136"/>
                    <a:pt x="7121" y="7523"/>
                    <a:pt x="6967" y="6987"/>
                  </a:cubicBezTo>
                  <a:cubicBezTo>
                    <a:pt x="6853" y="6432"/>
                    <a:pt x="6853" y="5953"/>
                    <a:pt x="6853" y="5953"/>
                  </a:cubicBezTo>
                  <a:cubicBezTo>
                    <a:pt x="6853" y="5953"/>
                    <a:pt x="6546" y="6719"/>
                    <a:pt x="6738" y="7332"/>
                  </a:cubicBezTo>
                  <a:cubicBezTo>
                    <a:pt x="6929" y="7963"/>
                    <a:pt x="6757" y="8557"/>
                    <a:pt x="6642" y="9016"/>
                  </a:cubicBezTo>
                  <a:cubicBezTo>
                    <a:pt x="6508" y="9475"/>
                    <a:pt x="6412" y="10241"/>
                    <a:pt x="6278" y="10241"/>
                  </a:cubicBezTo>
                  <a:cubicBezTo>
                    <a:pt x="6163" y="10241"/>
                    <a:pt x="5589" y="9150"/>
                    <a:pt x="5647" y="8557"/>
                  </a:cubicBezTo>
                  <a:cubicBezTo>
                    <a:pt x="5723" y="7963"/>
                    <a:pt x="6029" y="7083"/>
                    <a:pt x="6030" y="7083"/>
                  </a:cubicBezTo>
                  <a:lnTo>
                    <a:pt x="6030" y="7083"/>
                  </a:lnTo>
                  <a:cubicBezTo>
                    <a:pt x="6029" y="7083"/>
                    <a:pt x="5417" y="7523"/>
                    <a:pt x="5360" y="8097"/>
                  </a:cubicBezTo>
                  <a:cubicBezTo>
                    <a:pt x="5360" y="8097"/>
                    <a:pt x="5149" y="7198"/>
                    <a:pt x="4651" y="6834"/>
                  </a:cubicBezTo>
                  <a:cubicBezTo>
                    <a:pt x="4154" y="6451"/>
                    <a:pt x="3790" y="6126"/>
                    <a:pt x="3790" y="6126"/>
                  </a:cubicBezTo>
                  <a:lnTo>
                    <a:pt x="3790" y="6126"/>
                  </a:lnTo>
                  <a:cubicBezTo>
                    <a:pt x="3790" y="6126"/>
                    <a:pt x="4249" y="6834"/>
                    <a:pt x="4651" y="7293"/>
                  </a:cubicBezTo>
                  <a:cubicBezTo>
                    <a:pt x="5053" y="7753"/>
                    <a:pt x="4862" y="8518"/>
                    <a:pt x="5149" y="9227"/>
                  </a:cubicBezTo>
                  <a:cubicBezTo>
                    <a:pt x="5436" y="9954"/>
                    <a:pt x="5455" y="10260"/>
                    <a:pt x="5455" y="10260"/>
                  </a:cubicBezTo>
                  <a:cubicBezTo>
                    <a:pt x="5455" y="10260"/>
                    <a:pt x="5111" y="9667"/>
                    <a:pt x="4575" y="9341"/>
                  </a:cubicBezTo>
                  <a:cubicBezTo>
                    <a:pt x="4020" y="9035"/>
                    <a:pt x="2852" y="8748"/>
                    <a:pt x="2852" y="8748"/>
                  </a:cubicBezTo>
                  <a:lnTo>
                    <a:pt x="2852" y="8748"/>
                  </a:lnTo>
                  <a:cubicBezTo>
                    <a:pt x="2852" y="8748"/>
                    <a:pt x="4001" y="9341"/>
                    <a:pt x="4441" y="9686"/>
                  </a:cubicBezTo>
                  <a:cubicBezTo>
                    <a:pt x="4881" y="10011"/>
                    <a:pt x="5015" y="10279"/>
                    <a:pt x="5015" y="10279"/>
                  </a:cubicBezTo>
                  <a:cubicBezTo>
                    <a:pt x="5015" y="10279"/>
                    <a:pt x="4367" y="10222"/>
                    <a:pt x="3776" y="10222"/>
                  </a:cubicBezTo>
                  <a:cubicBezTo>
                    <a:pt x="3530" y="10222"/>
                    <a:pt x="3295" y="10232"/>
                    <a:pt x="3120" y="10260"/>
                  </a:cubicBezTo>
                  <a:cubicBezTo>
                    <a:pt x="2527" y="10356"/>
                    <a:pt x="1972" y="10452"/>
                    <a:pt x="1972" y="10452"/>
                  </a:cubicBezTo>
                  <a:cubicBezTo>
                    <a:pt x="1972" y="10452"/>
                    <a:pt x="2852" y="10586"/>
                    <a:pt x="3905" y="10662"/>
                  </a:cubicBezTo>
                  <a:cubicBezTo>
                    <a:pt x="4958" y="10739"/>
                    <a:pt x="5781" y="10586"/>
                    <a:pt x="6278" y="11160"/>
                  </a:cubicBezTo>
                  <a:cubicBezTo>
                    <a:pt x="6776" y="11715"/>
                    <a:pt x="7255" y="12308"/>
                    <a:pt x="7522" y="12748"/>
                  </a:cubicBezTo>
                  <a:cubicBezTo>
                    <a:pt x="7561" y="12844"/>
                    <a:pt x="7618" y="12959"/>
                    <a:pt x="7637" y="13055"/>
                  </a:cubicBezTo>
                  <a:cubicBezTo>
                    <a:pt x="7618" y="13055"/>
                    <a:pt x="7599" y="13074"/>
                    <a:pt x="7561" y="13074"/>
                  </a:cubicBezTo>
                  <a:cubicBezTo>
                    <a:pt x="7446" y="13099"/>
                    <a:pt x="7352" y="13111"/>
                    <a:pt x="7268" y="13111"/>
                  </a:cubicBezTo>
                  <a:cubicBezTo>
                    <a:pt x="7027" y="13111"/>
                    <a:pt x="6862" y="13014"/>
                    <a:pt x="6508" y="12844"/>
                  </a:cubicBezTo>
                  <a:cubicBezTo>
                    <a:pt x="6030" y="12595"/>
                    <a:pt x="5991" y="12270"/>
                    <a:pt x="5608" y="11830"/>
                  </a:cubicBezTo>
                  <a:cubicBezTo>
                    <a:pt x="5374" y="11572"/>
                    <a:pt x="5069" y="11522"/>
                    <a:pt x="4867" y="11522"/>
                  </a:cubicBezTo>
                  <a:cubicBezTo>
                    <a:pt x="4738" y="11522"/>
                    <a:pt x="4651" y="11543"/>
                    <a:pt x="4651" y="11543"/>
                  </a:cubicBezTo>
                  <a:cubicBezTo>
                    <a:pt x="4651" y="11543"/>
                    <a:pt x="5436" y="11983"/>
                    <a:pt x="5742" y="12653"/>
                  </a:cubicBezTo>
                  <a:cubicBezTo>
                    <a:pt x="5736" y="12654"/>
                    <a:pt x="5728" y="12654"/>
                    <a:pt x="5719" y="12654"/>
                  </a:cubicBezTo>
                  <a:cubicBezTo>
                    <a:pt x="5422" y="12654"/>
                    <a:pt x="4180" y="12015"/>
                    <a:pt x="3771" y="11791"/>
                  </a:cubicBezTo>
                  <a:cubicBezTo>
                    <a:pt x="3312" y="11581"/>
                    <a:pt x="2680" y="10854"/>
                    <a:pt x="2680" y="10853"/>
                  </a:cubicBezTo>
                  <a:lnTo>
                    <a:pt x="2680" y="10853"/>
                  </a:lnTo>
                  <a:cubicBezTo>
                    <a:pt x="2680" y="10854"/>
                    <a:pt x="2757" y="11102"/>
                    <a:pt x="2948" y="11581"/>
                  </a:cubicBezTo>
                  <a:cubicBezTo>
                    <a:pt x="3139" y="12021"/>
                    <a:pt x="3580" y="12212"/>
                    <a:pt x="3580" y="12212"/>
                  </a:cubicBezTo>
                  <a:cubicBezTo>
                    <a:pt x="3580" y="12212"/>
                    <a:pt x="2967" y="12346"/>
                    <a:pt x="2584" y="12538"/>
                  </a:cubicBezTo>
                  <a:cubicBezTo>
                    <a:pt x="2201" y="12729"/>
                    <a:pt x="1436" y="13074"/>
                    <a:pt x="1436" y="13074"/>
                  </a:cubicBezTo>
                  <a:cubicBezTo>
                    <a:pt x="1436" y="13074"/>
                    <a:pt x="3318" y="12576"/>
                    <a:pt x="4038" y="12576"/>
                  </a:cubicBezTo>
                  <a:cubicBezTo>
                    <a:pt x="4052" y="12576"/>
                    <a:pt x="4065" y="12576"/>
                    <a:pt x="4077" y="12576"/>
                  </a:cubicBezTo>
                  <a:cubicBezTo>
                    <a:pt x="4632" y="12595"/>
                    <a:pt x="5302" y="12825"/>
                    <a:pt x="5781" y="13112"/>
                  </a:cubicBezTo>
                  <a:cubicBezTo>
                    <a:pt x="5340" y="13208"/>
                    <a:pt x="4766" y="13399"/>
                    <a:pt x="4537" y="13610"/>
                  </a:cubicBezTo>
                  <a:cubicBezTo>
                    <a:pt x="4115" y="13993"/>
                    <a:pt x="3541" y="14548"/>
                    <a:pt x="3101" y="14777"/>
                  </a:cubicBezTo>
                  <a:cubicBezTo>
                    <a:pt x="2642" y="15026"/>
                    <a:pt x="2010" y="15064"/>
                    <a:pt x="1627" y="15064"/>
                  </a:cubicBezTo>
                  <a:cubicBezTo>
                    <a:pt x="1244" y="15064"/>
                    <a:pt x="536" y="15218"/>
                    <a:pt x="536" y="15218"/>
                  </a:cubicBezTo>
                  <a:cubicBezTo>
                    <a:pt x="536" y="15218"/>
                    <a:pt x="919" y="15275"/>
                    <a:pt x="1321" y="15352"/>
                  </a:cubicBezTo>
                  <a:cubicBezTo>
                    <a:pt x="1455" y="15383"/>
                    <a:pt x="1608" y="15394"/>
                    <a:pt x="1753" y="15394"/>
                  </a:cubicBezTo>
                  <a:cubicBezTo>
                    <a:pt x="2042" y="15394"/>
                    <a:pt x="2297" y="15352"/>
                    <a:pt x="2297" y="15352"/>
                  </a:cubicBezTo>
                  <a:lnTo>
                    <a:pt x="2297" y="15352"/>
                  </a:lnTo>
                  <a:cubicBezTo>
                    <a:pt x="2297" y="15352"/>
                    <a:pt x="2106" y="15753"/>
                    <a:pt x="1723" y="16213"/>
                  </a:cubicBezTo>
                  <a:cubicBezTo>
                    <a:pt x="1340" y="16672"/>
                    <a:pt x="1417" y="16978"/>
                    <a:pt x="1417" y="16978"/>
                  </a:cubicBezTo>
                  <a:cubicBezTo>
                    <a:pt x="1417" y="16978"/>
                    <a:pt x="2469" y="15505"/>
                    <a:pt x="3101" y="15275"/>
                  </a:cubicBezTo>
                  <a:cubicBezTo>
                    <a:pt x="3713" y="15064"/>
                    <a:pt x="4173" y="14375"/>
                    <a:pt x="4671" y="13916"/>
                  </a:cubicBezTo>
                  <a:cubicBezTo>
                    <a:pt x="5034" y="13610"/>
                    <a:pt x="5742" y="13533"/>
                    <a:pt x="6278" y="13437"/>
                  </a:cubicBezTo>
                  <a:cubicBezTo>
                    <a:pt x="6412" y="13533"/>
                    <a:pt x="6565" y="13610"/>
                    <a:pt x="6699" y="13686"/>
                  </a:cubicBezTo>
                  <a:cubicBezTo>
                    <a:pt x="6642" y="13782"/>
                    <a:pt x="6546" y="13897"/>
                    <a:pt x="6451" y="14088"/>
                  </a:cubicBezTo>
                  <a:cubicBezTo>
                    <a:pt x="6221" y="14548"/>
                    <a:pt x="6317" y="14950"/>
                    <a:pt x="5876" y="15237"/>
                  </a:cubicBezTo>
                  <a:cubicBezTo>
                    <a:pt x="5607" y="15405"/>
                    <a:pt x="5331" y="15435"/>
                    <a:pt x="5041" y="15435"/>
                  </a:cubicBezTo>
                  <a:cubicBezTo>
                    <a:pt x="4879" y="15435"/>
                    <a:pt x="4712" y="15426"/>
                    <a:pt x="4540" y="15426"/>
                  </a:cubicBezTo>
                  <a:cubicBezTo>
                    <a:pt x="4495" y="15426"/>
                    <a:pt x="4449" y="15426"/>
                    <a:pt x="4403" y="15428"/>
                  </a:cubicBezTo>
                  <a:cubicBezTo>
                    <a:pt x="3886" y="15447"/>
                    <a:pt x="3522" y="15696"/>
                    <a:pt x="3522" y="15696"/>
                  </a:cubicBezTo>
                  <a:cubicBezTo>
                    <a:pt x="3522" y="15696"/>
                    <a:pt x="3598" y="15691"/>
                    <a:pt x="3720" y="15691"/>
                  </a:cubicBezTo>
                  <a:cubicBezTo>
                    <a:pt x="3935" y="15691"/>
                    <a:pt x="4291" y="15706"/>
                    <a:pt x="4632" y="15792"/>
                  </a:cubicBezTo>
                  <a:cubicBezTo>
                    <a:pt x="4961" y="15877"/>
                    <a:pt x="5197" y="15893"/>
                    <a:pt x="5325" y="15893"/>
                  </a:cubicBezTo>
                  <a:cubicBezTo>
                    <a:pt x="5398" y="15893"/>
                    <a:pt x="5436" y="15887"/>
                    <a:pt x="5436" y="15887"/>
                  </a:cubicBezTo>
                  <a:lnTo>
                    <a:pt x="5436" y="15887"/>
                  </a:lnTo>
                  <a:cubicBezTo>
                    <a:pt x="5436" y="15887"/>
                    <a:pt x="5226" y="16136"/>
                    <a:pt x="5053" y="16500"/>
                  </a:cubicBezTo>
                  <a:cubicBezTo>
                    <a:pt x="4269" y="16672"/>
                    <a:pt x="3426" y="17285"/>
                    <a:pt x="3063" y="17495"/>
                  </a:cubicBezTo>
                  <a:cubicBezTo>
                    <a:pt x="2680" y="17706"/>
                    <a:pt x="2335" y="18012"/>
                    <a:pt x="1531" y="18031"/>
                  </a:cubicBezTo>
                  <a:cubicBezTo>
                    <a:pt x="747" y="18069"/>
                    <a:pt x="0" y="18548"/>
                    <a:pt x="0" y="18548"/>
                  </a:cubicBezTo>
                  <a:cubicBezTo>
                    <a:pt x="0" y="18548"/>
                    <a:pt x="969" y="18348"/>
                    <a:pt x="1598" y="18348"/>
                  </a:cubicBezTo>
                  <a:cubicBezTo>
                    <a:pt x="1670" y="18348"/>
                    <a:pt x="1738" y="18351"/>
                    <a:pt x="1799" y="18357"/>
                  </a:cubicBezTo>
                  <a:cubicBezTo>
                    <a:pt x="1865" y="18363"/>
                    <a:pt x="1928" y="18366"/>
                    <a:pt x="1987" y="18366"/>
                  </a:cubicBezTo>
                  <a:cubicBezTo>
                    <a:pt x="2461" y="18366"/>
                    <a:pt x="2718" y="18184"/>
                    <a:pt x="2718" y="18184"/>
                  </a:cubicBezTo>
                  <a:lnTo>
                    <a:pt x="2718" y="18184"/>
                  </a:lnTo>
                  <a:cubicBezTo>
                    <a:pt x="2718" y="18184"/>
                    <a:pt x="2278" y="18873"/>
                    <a:pt x="2259" y="19352"/>
                  </a:cubicBezTo>
                  <a:cubicBezTo>
                    <a:pt x="2240" y="19830"/>
                    <a:pt x="2087" y="20309"/>
                    <a:pt x="2087" y="20309"/>
                  </a:cubicBezTo>
                  <a:cubicBezTo>
                    <a:pt x="2087" y="20309"/>
                    <a:pt x="2393" y="19926"/>
                    <a:pt x="2680" y="19065"/>
                  </a:cubicBezTo>
                  <a:cubicBezTo>
                    <a:pt x="2948" y="18203"/>
                    <a:pt x="3101" y="18012"/>
                    <a:pt x="3503" y="17610"/>
                  </a:cubicBezTo>
                  <a:cubicBezTo>
                    <a:pt x="3809" y="17285"/>
                    <a:pt x="4441" y="17266"/>
                    <a:pt x="4824" y="17093"/>
                  </a:cubicBezTo>
                  <a:lnTo>
                    <a:pt x="4824" y="17093"/>
                  </a:lnTo>
                  <a:cubicBezTo>
                    <a:pt x="4690" y="17668"/>
                    <a:pt x="4651" y="18299"/>
                    <a:pt x="4498" y="19007"/>
                  </a:cubicBezTo>
                  <a:cubicBezTo>
                    <a:pt x="4479" y="19103"/>
                    <a:pt x="4460" y="19199"/>
                    <a:pt x="4460" y="19294"/>
                  </a:cubicBezTo>
                  <a:cubicBezTo>
                    <a:pt x="4211" y="19582"/>
                    <a:pt x="3426" y="20519"/>
                    <a:pt x="3063" y="20807"/>
                  </a:cubicBezTo>
                  <a:cubicBezTo>
                    <a:pt x="2661" y="21151"/>
                    <a:pt x="2355" y="22108"/>
                    <a:pt x="2355" y="22108"/>
                  </a:cubicBezTo>
                  <a:cubicBezTo>
                    <a:pt x="2355" y="22108"/>
                    <a:pt x="2948" y="21209"/>
                    <a:pt x="3580" y="20902"/>
                  </a:cubicBezTo>
                  <a:cubicBezTo>
                    <a:pt x="3828" y="20768"/>
                    <a:pt x="4020" y="20577"/>
                    <a:pt x="4192" y="20385"/>
                  </a:cubicBezTo>
                  <a:lnTo>
                    <a:pt x="4192" y="20385"/>
                  </a:lnTo>
                  <a:cubicBezTo>
                    <a:pt x="4077" y="20692"/>
                    <a:pt x="4364" y="21170"/>
                    <a:pt x="4154" y="21438"/>
                  </a:cubicBezTo>
                  <a:cubicBezTo>
                    <a:pt x="3835" y="21853"/>
                    <a:pt x="3649" y="22241"/>
                    <a:pt x="3551" y="22448"/>
                  </a:cubicBezTo>
                  <a:lnTo>
                    <a:pt x="3551" y="22448"/>
                  </a:lnTo>
                  <a:cubicBezTo>
                    <a:pt x="3628" y="22317"/>
                    <a:pt x="3794" y="22114"/>
                    <a:pt x="4115" y="21821"/>
                  </a:cubicBezTo>
                  <a:cubicBezTo>
                    <a:pt x="4747" y="21266"/>
                    <a:pt x="4498" y="20481"/>
                    <a:pt x="4690" y="19639"/>
                  </a:cubicBezTo>
                  <a:cubicBezTo>
                    <a:pt x="4881" y="18797"/>
                    <a:pt x="5111" y="17897"/>
                    <a:pt x="5111" y="17897"/>
                  </a:cubicBezTo>
                  <a:cubicBezTo>
                    <a:pt x="5111" y="17897"/>
                    <a:pt x="5742" y="18510"/>
                    <a:pt x="6087" y="18873"/>
                  </a:cubicBezTo>
                  <a:cubicBezTo>
                    <a:pt x="6412" y="19237"/>
                    <a:pt x="6680" y="19926"/>
                    <a:pt x="6853" y="20577"/>
                  </a:cubicBezTo>
                  <a:cubicBezTo>
                    <a:pt x="7025" y="21247"/>
                    <a:pt x="7159" y="21381"/>
                    <a:pt x="7159" y="21381"/>
                  </a:cubicBezTo>
                  <a:cubicBezTo>
                    <a:pt x="7159" y="21381"/>
                    <a:pt x="6948" y="19677"/>
                    <a:pt x="6508" y="18893"/>
                  </a:cubicBezTo>
                  <a:cubicBezTo>
                    <a:pt x="6068" y="18108"/>
                    <a:pt x="5168" y="17763"/>
                    <a:pt x="5398" y="16787"/>
                  </a:cubicBezTo>
                  <a:cubicBezTo>
                    <a:pt x="5608" y="15811"/>
                    <a:pt x="6833" y="15409"/>
                    <a:pt x="6929" y="15045"/>
                  </a:cubicBezTo>
                  <a:cubicBezTo>
                    <a:pt x="7025" y="14682"/>
                    <a:pt x="6795" y="14069"/>
                    <a:pt x="7446" y="14012"/>
                  </a:cubicBezTo>
                  <a:lnTo>
                    <a:pt x="7446" y="14012"/>
                  </a:lnTo>
                  <a:cubicBezTo>
                    <a:pt x="7446" y="14222"/>
                    <a:pt x="7408" y="14509"/>
                    <a:pt x="7274" y="14873"/>
                  </a:cubicBezTo>
                  <a:cubicBezTo>
                    <a:pt x="6967" y="15753"/>
                    <a:pt x="6872" y="16136"/>
                    <a:pt x="6872" y="16577"/>
                  </a:cubicBezTo>
                  <a:cubicBezTo>
                    <a:pt x="6872" y="16998"/>
                    <a:pt x="7274" y="18682"/>
                    <a:pt x="7695" y="19582"/>
                  </a:cubicBezTo>
                  <a:cubicBezTo>
                    <a:pt x="8039" y="20347"/>
                    <a:pt x="8326" y="20960"/>
                    <a:pt x="8422" y="21266"/>
                  </a:cubicBezTo>
                  <a:cubicBezTo>
                    <a:pt x="8403" y="21055"/>
                    <a:pt x="8365" y="20711"/>
                    <a:pt x="8288" y="20309"/>
                  </a:cubicBezTo>
                  <a:cubicBezTo>
                    <a:pt x="8173" y="19582"/>
                    <a:pt x="7790" y="18567"/>
                    <a:pt x="7561" y="17706"/>
                  </a:cubicBezTo>
                  <a:cubicBezTo>
                    <a:pt x="7350" y="16845"/>
                    <a:pt x="7503" y="16002"/>
                    <a:pt x="7503" y="16002"/>
                  </a:cubicBezTo>
                  <a:lnTo>
                    <a:pt x="7503" y="16002"/>
                  </a:lnTo>
                  <a:cubicBezTo>
                    <a:pt x="7695" y="16462"/>
                    <a:pt x="8843" y="17457"/>
                    <a:pt x="9073" y="18242"/>
                  </a:cubicBezTo>
                  <a:cubicBezTo>
                    <a:pt x="9341" y="19007"/>
                    <a:pt x="9800" y="19926"/>
                    <a:pt x="9800" y="19926"/>
                  </a:cubicBezTo>
                  <a:cubicBezTo>
                    <a:pt x="9800" y="19926"/>
                    <a:pt x="9724" y="19275"/>
                    <a:pt x="9666" y="18682"/>
                  </a:cubicBezTo>
                  <a:cubicBezTo>
                    <a:pt x="9609" y="18089"/>
                    <a:pt x="8901" y="16940"/>
                    <a:pt x="8575" y="16500"/>
                  </a:cubicBezTo>
                  <a:cubicBezTo>
                    <a:pt x="8212" y="16079"/>
                    <a:pt x="7944" y="15275"/>
                    <a:pt x="7944" y="15275"/>
                  </a:cubicBezTo>
                  <a:lnTo>
                    <a:pt x="7944" y="15275"/>
                  </a:lnTo>
                  <a:cubicBezTo>
                    <a:pt x="7944" y="15275"/>
                    <a:pt x="8403" y="15505"/>
                    <a:pt x="8709" y="15715"/>
                  </a:cubicBezTo>
                  <a:cubicBezTo>
                    <a:pt x="9035" y="15926"/>
                    <a:pt x="9705" y="16021"/>
                    <a:pt x="9705" y="16021"/>
                  </a:cubicBezTo>
                  <a:cubicBezTo>
                    <a:pt x="9322" y="15734"/>
                    <a:pt x="8422" y="15332"/>
                    <a:pt x="8403" y="14796"/>
                  </a:cubicBezTo>
                  <a:cubicBezTo>
                    <a:pt x="8384" y="14414"/>
                    <a:pt x="8575" y="14107"/>
                    <a:pt x="8709" y="13686"/>
                  </a:cubicBezTo>
                  <a:cubicBezTo>
                    <a:pt x="9245" y="13399"/>
                    <a:pt x="9800" y="12940"/>
                    <a:pt x="10317" y="12308"/>
                  </a:cubicBezTo>
                  <a:cubicBezTo>
                    <a:pt x="11083" y="11389"/>
                    <a:pt x="12155" y="10662"/>
                    <a:pt x="12595" y="10394"/>
                  </a:cubicBezTo>
                  <a:cubicBezTo>
                    <a:pt x="13016" y="10662"/>
                    <a:pt x="14107" y="11389"/>
                    <a:pt x="14872" y="12308"/>
                  </a:cubicBezTo>
                  <a:cubicBezTo>
                    <a:pt x="15370" y="12940"/>
                    <a:pt x="15925" y="13399"/>
                    <a:pt x="16461" y="13686"/>
                  </a:cubicBezTo>
                  <a:cubicBezTo>
                    <a:pt x="16614" y="14107"/>
                    <a:pt x="16806" y="14414"/>
                    <a:pt x="16787" y="14796"/>
                  </a:cubicBezTo>
                  <a:cubicBezTo>
                    <a:pt x="16748" y="15332"/>
                    <a:pt x="15868" y="15734"/>
                    <a:pt x="15485" y="16021"/>
                  </a:cubicBezTo>
                  <a:cubicBezTo>
                    <a:pt x="15485" y="16021"/>
                    <a:pt x="16155" y="15926"/>
                    <a:pt x="16461" y="15715"/>
                  </a:cubicBezTo>
                  <a:cubicBezTo>
                    <a:pt x="16786" y="15505"/>
                    <a:pt x="17227" y="15275"/>
                    <a:pt x="17227" y="15275"/>
                  </a:cubicBezTo>
                  <a:lnTo>
                    <a:pt x="17227" y="15275"/>
                  </a:lnTo>
                  <a:cubicBezTo>
                    <a:pt x="17227" y="15275"/>
                    <a:pt x="16940" y="16041"/>
                    <a:pt x="16614" y="16500"/>
                  </a:cubicBezTo>
                  <a:cubicBezTo>
                    <a:pt x="16251" y="16940"/>
                    <a:pt x="15562" y="18089"/>
                    <a:pt x="15504" y="18682"/>
                  </a:cubicBezTo>
                  <a:cubicBezTo>
                    <a:pt x="15447" y="19275"/>
                    <a:pt x="15389" y="19926"/>
                    <a:pt x="15389" y="19926"/>
                  </a:cubicBezTo>
                  <a:cubicBezTo>
                    <a:pt x="15389" y="19926"/>
                    <a:pt x="15868" y="19007"/>
                    <a:pt x="16117" y="18242"/>
                  </a:cubicBezTo>
                  <a:cubicBezTo>
                    <a:pt x="16365" y="17476"/>
                    <a:pt x="17495" y="16481"/>
                    <a:pt x="17686" y="16002"/>
                  </a:cubicBezTo>
                  <a:lnTo>
                    <a:pt x="17686" y="16002"/>
                  </a:lnTo>
                  <a:cubicBezTo>
                    <a:pt x="17686" y="16002"/>
                    <a:pt x="17858" y="16845"/>
                    <a:pt x="17610" y="17706"/>
                  </a:cubicBezTo>
                  <a:cubicBezTo>
                    <a:pt x="17399" y="18567"/>
                    <a:pt x="17016" y="19582"/>
                    <a:pt x="16901" y="20309"/>
                  </a:cubicBezTo>
                  <a:cubicBezTo>
                    <a:pt x="16825" y="20711"/>
                    <a:pt x="16787" y="21055"/>
                    <a:pt x="16748" y="21266"/>
                  </a:cubicBezTo>
                  <a:cubicBezTo>
                    <a:pt x="16825" y="20979"/>
                    <a:pt x="17131" y="20347"/>
                    <a:pt x="17495" y="19582"/>
                  </a:cubicBezTo>
                  <a:cubicBezTo>
                    <a:pt x="17897" y="18682"/>
                    <a:pt x="18318" y="16998"/>
                    <a:pt x="18318" y="16577"/>
                  </a:cubicBezTo>
                  <a:cubicBezTo>
                    <a:pt x="18318" y="16136"/>
                    <a:pt x="18222" y="15734"/>
                    <a:pt x="17897" y="14873"/>
                  </a:cubicBezTo>
                  <a:cubicBezTo>
                    <a:pt x="17782" y="14509"/>
                    <a:pt x="17744" y="14222"/>
                    <a:pt x="17744" y="14012"/>
                  </a:cubicBezTo>
                  <a:lnTo>
                    <a:pt x="17744" y="14012"/>
                  </a:lnTo>
                  <a:cubicBezTo>
                    <a:pt x="18375" y="14088"/>
                    <a:pt x="18165" y="14701"/>
                    <a:pt x="18260" y="15045"/>
                  </a:cubicBezTo>
                  <a:cubicBezTo>
                    <a:pt x="18356" y="15428"/>
                    <a:pt x="19581" y="15811"/>
                    <a:pt x="19792" y="16787"/>
                  </a:cubicBezTo>
                  <a:cubicBezTo>
                    <a:pt x="20002" y="17763"/>
                    <a:pt x="19122" y="18108"/>
                    <a:pt x="18662" y="18893"/>
                  </a:cubicBezTo>
                  <a:cubicBezTo>
                    <a:pt x="18222" y="19677"/>
                    <a:pt x="18031" y="21381"/>
                    <a:pt x="18031" y="21381"/>
                  </a:cubicBezTo>
                  <a:cubicBezTo>
                    <a:pt x="18031" y="21381"/>
                    <a:pt x="18184" y="21247"/>
                    <a:pt x="18337" y="20577"/>
                  </a:cubicBezTo>
                  <a:cubicBezTo>
                    <a:pt x="18509" y="19907"/>
                    <a:pt x="18739" y="19237"/>
                    <a:pt x="19103" y="18873"/>
                  </a:cubicBezTo>
                  <a:cubicBezTo>
                    <a:pt x="19428" y="18510"/>
                    <a:pt x="20079" y="17897"/>
                    <a:pt x="20079" y="17897"/>
                  </a:cubicBezTo>
                  <a:cubicBezTo>
                    <a:pt x="20079" y="17897"/>
                    <a:pt x="20289" y="18797"/>
                    <a:pt x="20481" y="19639"/>
                  </a:cubicBezTo>
                  <a:cubicBezTo>
                    <a:pt x="20672" y="20481"/>
                    <a:pt x="20519" y="21438"/>
                    <a:pt x="21131" y="21974"/>
                  </a:cubicBezTo>
                  <a:cubicBezTo>
                    <a:pt x="21572" y="22357"/>
                    <a:pt x="21706" y="22606"/>
                    <a:pt x="21763" y="22721"/>
                  </a:cubicBezTo>
                  <a:cubicBezTo>
                    <a:pt x="21687" y="22548"/>
                    <a:pt x="21514" y="22108"/>
                    <a:pt x="21112" y="21591"/>
                  </a:cubicBezTo>
                  <a:cubicBezTo>
                    <a:pt x="20902" y="21343"/>
                    <a:pt x="21112" y="20692"/>
                    <a:pt x="21017" y="20385"/>
                  </a:cubicBezTo>
                  <a:lnTo>
                    <a:pt x="21017" y="20385"/>
                  </a:lnTo>
                  <a:cubicBezTo>
                    <a:pt x="21189" y="20577"/>
                    <a:pt x="21399" y="20768"/>
                    <a:pt x="21629" y="20902"/>
                  </a:cubicBezTo>
                  <a:cubicBezTo>
                    <a:pt x="22242" y="21247"/>
                    <a:pt x="22854" y="22108"/>
                    <a:pt x="22854" y="22108"/>
                  </a:cubicBezTo>
                  <a:cubicBezTo>
                    <a:pt x="22854" y="22108"/>
                    <a:pt x="22548" y="21151"/>
                    <a:pt x="22146" y="20807"/>
                  </a:cubicBezTo>
                  <a:cubicBezTo>
                    <a:pt x="21782" y="20519"/>
                    <a:pt x="20997" y="19582"/>
                    <a:pt x="20749" y="19294"/>
                  </a:cubicBezTo>
                  <a:cubicBezTo>
                    <a:pt x="20729" y="19199"/>
                    <a:pt x="20710" y="19103"/>
                    <a:pt x="20710" y="19007"/>
                  </a:cubicBezTo>
                  <a:cubicBezTo>
                    <a:pt x="20557" y="18299"/>
                    <a:pt x="20519" y="17668"/>
                    <a:pt x="20385" y="17093"/>
                  </a:cubicBezTo>
                  <a:lnTo>
                    <a:pt x="20385" y="17093"/>
                  </a:lnTo>
                  <a:cubicBezTo>
                    <a:pt x="20806" y="17266"/>
                    <a:pt x="21419" y="17285"/>
                    <a:pt x="21706" y="17610"/>
                  </a:cubicBezTo>
                  <a:cubicBezTo>
                    <a:pt x="22146" y="18012"/>
                    <a:pt x="22261" y="18223"/>
                    <a:pt x="22529" y="19065"/>
                  </a:cubicBezTo>
                  <a:cubicBezTo>
                    <a:pt x="22778" y="19926"/>
                    <a:pt x="23122" y="20309"/>
                    <a:pt x="23122" y="20309"/>
                  </a:cubicBezTo>
                  <a:cubicBezTo>
                    <a:pt x="23122" y="20309"/>
                    <a:pt x="22969" y="19830"/>
                    <a:pt x="22950" y="19352"/>
                  </a:cubicBezTo>
                  <a:cubicBezTo>
                    <a:pt x="22931" y="18873"/>
                    <a:pt x="22491" y="18184"/>
                    <a:pt x="22490" y="18184"/>
                  </a:cubicBezTo>
                  <a:lnTo>
                    <a:pt x="22490" y="18184"/>
                  </a:lnTo>
                  <a:cubicBezTo>
                    <a:pt x="22491" y="18184"/>
                    <a:pt x="22730" y="18353"/>
                    <a:pt x="23171" y="18353"/>
                  </a:cubicBezTo>
                  <a:cubicBezTo>
                    <a:pt x="23245" y="18353"/>
                    <a:pt x="23324" y="18348"/>
                    <a:pt x="23409" y="18337"/>
                  </a:cubicBezTo>
                  <a:cubicBezTo>
                    <a:pt x="23471" y="18332"/>
                    <a:pt x="23538" y="18329"/>
                    <a:pt x="23611" y="18329"/>
                  </a:cubicBezTo>
                  <a:cubicBezTo>
                    <a:pt x="24239" y="18329"/>
                    <a:pt x="25208" y="18529"/>
                    <a:pt x="25208" y="18529"/>
                  </a:cubicBezTo>
                  <a:cubicBezTo>
                    <a:pt x="25208" y="18529"/>
                    <a:pt x="24538" y="18069"/>
                    <a:pt x="23735" y="18031"/>
                  </a:cubicBezTo>
                  <a:cubicBezTo>
                    <a:pt x="22950" y="18012"/>
                    <a:pt x="22586" y="17706"/>
                    <a:pt x="22203" y="17495"/>
                  </a:cubicBezTo>
                  <a:cubicBezTo>
                    <a:pt x="21859" y="17285"/>
                    <a:pt x="21017" y="16672"/>
                    <a:pt x="20232" y="16500"/>
                  </a:cubicBezTo>
                  <a:cubicBezTo>
                    <a:pt x="20060" y="16136"/>
                    <a:pt x="19849" y="15887"/>
                    <a:pt x="19849" y="15887"/>
                  </a:cubicBezTo>
                  <a:lnTo>
                    <a:pt x="19849" y="15887"/>
                  </a:lnTo>
                  <a:cubicBezTo>
                    <a:pt x="19849" y="15887"/>
                    <a:pt x="19867" y="15889"/>
                    <a:pt x="19902" y="15889"/>
                  </a:cubicBezTo>
                  <a:cubicBezTo>
                    <a:pt x="20007" y="15889"/>
                    <a:pt x="20265" y="15878"/>
                    <a:pt x="20653" y="15792"/>
                  </a:cubicBezTo>
                  <a:cubicBezTo>
                    <a:pt x="20959" y="15704"/>
                    <a:pt x="21278" y="15685"/>
                    <a:pt x="21495" y="15685"/>
                  </a:cubicBezTo>
                  <a:cubicBezTo>
                    <a:pt x="21658" y="15685"/>
                    <a:pt x="21763" y="15696"/>
                    <a:pt x="21763" y="15696"/>
                  </a:cubicBezTo>
                  <a:cubicBezTo>
                    <a:pt x="21763" y="15696"/>
                    <a:pt x="21399" y="15447"/>
                    <a:pt x="20863" y="15428"/>
                  </a:cubicBezTo>
                  <a:cubicBezTo>
                    <a:pt x="20819" y="15426"/>
                    <a:pt x="20775" y="15426"/>
                    <a:pt x="20730" y="15426"/>
                  </a:cubicBezTo>
                  <a:cubicBezTo>
                    <a:pt x="20563" y="15426"/>
                    <a:pt x="20400" y="15435"/>
                    <a:pt x="20240" y="15435"/>
                  </a:cubicBezTo>
                  <a:cubicBezTo>
                    <a:pt x="19954" y="15435"/>
                    <a:pt x="19678" y="15405"/>
                    <a:pt x="19409" y="15237"/>
                  </a:cubicBezTo>
                  <a:cubicBezTo>
                    <a:pt x="18949" y="14950"/>
                    <a:pt x="19045" y="14548"/>
                    <a:pt x="18835" y="14088"/>
                  </a:cubicBezTo>
                  <a:cubicBezTo>
                    <a:pt x="18739" y="13897"/>
                    <a:pt x="18643" y="13782"/>
                    <a:pt x="18567" y="13686"/>
                  </a:cubicBezTo>
                  <a:cubicBezTo>
                    <a:pt x="18720" y="13610"/>
                    <a:pt x="18854" y="13533"/>
                    <a:pt x="19007" y="13437"/>
                  </a:cubicBezTo>
                  <a:cubicBezTo>
                    <a:pt x="19524" y="13514"/>
                    <a:pt x="20270" y="13591"/>
                    <a:pt x="20596" y="13916"/>
                  </a:cubicBezTo>
                  <a:cubicBezTo>
                    <a:pt x="21112" y="14375"/>
                    <a:pt x="21553" y="15064"/>
                    <a:pt x="22184" y="15275"/>
                  </a:cubicBezTo>
                  <a:cubicBezTo>
                    <a:pt x="22816" y="15505"/>
                    <a:pt x="23849" y="16978"/>
                    <a:pt x="23849" y="16978"/>
                  </a:cubicBezTo>
                  <a:cubicBezTo>
                    <a:pt x="23849" y="16978"/>
                    <a:pt x="23926" y="16672"/>
                    <a:pt x="23543" y="16213"/>
                  </a:cubicBezTo>
                  <a:cubicBezTo>
                    <a:pt x="23160" y="15773"/>
                    <a:pt x="22969" y="15352"/>
                    <a:pt x="22969" y="15352"/>
                  </a:cubicBezTo>
                  <a:lnTo>
                    <a:pt x="22969" y="15352"/>
                  </a:lnTo>
                  <a:cubicBezTo>
                    <a:pt x="22969" y="15352"/>
                    <a:pt x="23224" y="15394"/>
                    <a:pt x="23519" y="15394"/>
                  </a:cubicBezTo>
                  <a:cubicBezTo>
                    <a:pt x="23667" y="15394"/>
                    <a:pt x="23824" y="15383"/>
                    <a:pt x="23964" y="15352"/>
                  </a:cubicBezTo>
                  <a:cubicBezTo>
                    <a:pt x="24366" y="15256"/>
                    <a:pt x="24749" y="15218"/>
                    <a:pt x="24749" y="15218"/>
                  </a:cubicBezTo>
                  <a:cubicBezTo>
                    <a:pt x="24749" y="15218"/>
                    <a:pt x="24022" y="15064"/>
                    <a:pt x="23639" y="15064"/>
                  </a:cubicBezTo>
                  <a:cubicBezTo>
                    <a:pt x="23256" y="15064"/>
                    <a:pt x="22644" y="15045"/>
                    <a:pt x="22184" y="14777"/>
                  </a:cubicBezTo>
                  <a:cubicBezTo>
                    <a:pt x="21725" y="14548"/>
                    <a:pt x="21170" y="13973"/>
                    <a:pt x="20749" y="13610"/>
                  </a:cubicBezTo>
                  <a:cubicBezTo>
                    <a:pt x="20500" y="13399"/>
                    <a:pt x="19945" y="13208"/>
                    <a:pt x="19504" y="13112"/>
                  </a:cubicBezTo>
                  <a:cubicBezTo>
                    <a:pt x="19983" y="12825"/>
                    <a:pt x="20653" y="12595"/>
                    <a:pt x="21208" y="12576"/>
                  </a:cubicBezTo>
                  <a:cubicBezTo>
                    <a:pt x="21221" y="12576"/>
                    <a:pt x="21233" y="12576"/>
                    <a:pt x="21247" y="12576"/>
                  </a:cubicBezTo>
                  <a:cubicBezTo>
                    <a:pt x="21967" y="12576"/>
                    <a:pt x="23830" y="13074"/>
                    <a:pt x="23830" y="13074"/>
                  </a:cubicBezTo>
                  <a:cubicBezTo>
                    <a:pt x="23830" y="13074"/>
                    <a:pt x="23065" y="12691"/>
                    <a:pt x="22682" y="12538"/>
                  </a:cubicBezTo>
                  <a:cubicBezTo>
                    <a:pt x="22299" y="12346"/>
                    <a:pt x="21706" y="12212"/>
                    <a:pt x="21706" y="12212"/>
                  </a:cubicBezTo>
                  <a:cubicBezTo>
                    <a:pt x="21706" y="12212"/>
                    <a:pt x="22165" y="12021"/>
                    <a:pt x="22337" y="11581"/>
                  </a:cubicBezTo>
                  <a:cubicBezTo>
                    <a:pt x="22510" y="11122"/>
                    <a:pt x="22586" y="10854"/>
                    <a:pt x="22586" y="10853"/>
                  </a:cubicBezTo>
                  <a:lnTo>
                    <a:pt x="22586" y="10853"/>
                  </a:lnTo>
                  <a:cubicBezTo>
                    <a:pt x="22586" y="10854"/>
                    <a:pt x="21974" y="11581"/>
                    <a:pt x="21514" y="11791"/>
                  </a:cubicBezTo>
                  <a:cubicBezTo>
                    <a:pt x="21061" y="11999"/>
                    <a:pt x="19808" y="12653"/>
                    <a:pt x="19535" y="12653"/>
                  </a:cubicBezTo>
                  <a:cubicBezTo>
                    <a:pt x="19531" y="12653"/>
                    <a:pt x="19527" y="12653"/>
                    <a:pt x="19524" y="12653"/>
                  </a:cubicBezTo>
                  <a:cubicBezTo>
                    <a:pt x="19849" y="11983"/>
                    <a:pt x="20634" y="11543"/>
                    <a:pt x="20634" y="11543"/>
                  </a:cubicBezTo>
                  <a:cubicBezTo>
                    <a:pt x="20634" y="11543"/>
                    <a:pt x="20560" y="11527"/>
                    <a:pt x="20448" y="11527"/>
                  </a:cubicBezTo>
                  <a:cubicBezTo>
                    <a:pt x="20250" y="11527"/>
                    <a:pt x="19933" y="11574"/>
                    <a:pt x="19677" y="11830"/>
                  </a:cubicBezTo>
                  <a:cubicBezTo>
                    <a:pt x="19294" y="12270"/>
                    <a:pt x="19237" y="12595"/>
                    <a:pt x="18758" y="12844"/>
                  </a:cubicBezTo>
                  <a:cubicBezTo>
                    <a:pt x="18404" y="13014"/>
                    <a:pt x="18249" y="13111"/>
                    <a:pt x="18006" y="13111"/>
                  </a:cubicBezTo>
                  <a:cubicBezTo>
                    <a:pt x="17921" y="13111"/>
                    <a:pt x="17825" y="13099"/>
                    <a:pt x="17705" y="13074"/>
                  </a:cubicBezTo>
                  <a:cubicBezTo>
                    <a:pt x="17686" y="13074"/>
                    <a:pt x="17667" y="13055"/>
                    <a:pt x="17648" y="13055"/>
                  </a:cubicBezTo>
                  <a:cubicBezTo>
                    <a:pt x="17667" y="12959"/>
                    <a:pt x="17705" y="12844"/>
                    <a:pt x="17763" y="12748"/>
                  </a:cubicBezTo>
                  <a:cubicBezTo>
                    <a:pt x="18031" y="12308"/>
                    <a:pt x="18471" y="11715"/>
                    <a:pt x="19007" y="11160"/>
                  </a:cubicBezTo>
                  <a:cubicBezTo>
                    <a:pt x="19504" y="10624"/>
                    <a:pt x="20347" y="10739"/>
                    <a:pt x="21380" y="10662"/>
                  </a:cubicBezTo>
                  <a:cubicBezTo>
                    <a:pt x="22433" y="10586"/>
                    <a:pt x="23313" y="10452"/>
                    <a:pt x="23313" y="10452"/>
                  </a:cubicBezTo>
                  <a:cubicBezTo>
                    <a:pt x="23313" y="10452"/>
                    <a:pt x="22758" y="10356"/>
                    <a:pt x="22165" y="10260"/>
                  </a:cubicBezTo>
                  <a:cubicBezTo>
                    <a:pt x="21991" y="10232"/>
                    <a:pt x="21755" y="10222"/>
                    <a:pt x="21509" y="10222"/>
                  </a:cubicBezTo>
                  <a:cubicBezTo>
                    <a:pt x="20919" y="10222"/>
                    <a:pt x="20270" y="10279"/>
                    <a:pt x="20270" y="10279"/>
                  </a:cubicBezTo>
                  <a:cubicBezTo>
                    <a:pt x="20270" y="10279"/>
                    <a:pt x="20385" y="10050"/>
                    <a:pt x="20844" y="9686"/>
                  </a:cubicBezTo>
                  <a:cubicBezTo>
                    <a:pt x="21304" y="9341"/>
                    <a:pt x="22433" y="8748"/>
                    <a:pt x="22433" y="8748"/>
                  </a:cubicBezTo>
                  <a:lnTo>
                    <a:pt x="22433" y="8748"/>
                  </a:lnTo>
                  <a:cubicBezTo>
                    <a:pt x="22433" y="8748"/>
                    <a:pt x="21246" y="9035"/>
                    <a:pt x="20710" y="9341"/>
                  </a:cubicBezTo>
                  <a:cubicBezTo>
                    <a:pt x="20155" y="9667"/>
                    <a:pt x="19811" y="10260"/>
                    <a:pt x="19811" y="10260"/>
                  </a:cubicBezTo>
                  <a:cubicBezTo>
                    <a:pt x="19811" y="10260"/>
                    <a:pt x="19849" y="9954"/>
                    <a:pt x="20136" y="9227"/>
                  </a:cubicBezTo>
                  <a:cubicBezTo>
                    <a:pt x="20423" y="8518"/>
                    <a:pt x="20232" y="7772"/>
                    <a:pt x="20634" y="7293"/>
                  </a:cubicBezTo>
                  <a:cubicBezTo>
                    <a:pt x="21036" y="6834"/>
                    <a:pt x="21495" y="6126"/>
                    <a:pt x="21495" y="6126"/>
                  </a:cubicBezTo>
                  <a:lnTo>
                    <a:pt x="21495" y="6126"/>
                  </a:lnTo>
                  <a:cubicBezTo>
                    <a:pt x="21495" y="6126"/>
                    <a:pt x="21131" y="6451"/>
                    <a:pt x="20634" y="6834"/>
                  </a:cubicBezTo>
                  <a:cubicBezTo>
                    <a:pt x="20136" y="7217"/>
                    <a:pt x="19906" y="8097"/>
                    <a:pt x="19906" y="8097"/>
                  </a:cubicBezTo>
                  <a:cubicBezTo>
                    <a:pt x="19887" y="7561"/>
                    <a:pt x="19237" y="7083"/>
                    <a:pt x="19237" y="7083"/>
                  </a:cubicBezTo>
                  <a:lnTo>
                    <a:pt x="19237" y="7083"/>
                  </a:lnTo>
                  <a:cubicBezTo>
                    <a:pt x="19237" y="7083"/>
                    <a:pt x="19562" y="7982"/>
                    <a:pt x="19619" y="8557"/>
                  </a:cubicBezTo>
                  <a:cubicBezTo>
                    <a:pt x="19696" y="9150"/>
                    <a:pt x="19122" y="10241"/>
                    <a:pt x="19007" y="10241"/>
                  </a:cubicBezTo>
                  <a:cubicBezTo>
                    <a:pt x="18892" y="10241"/>
                    <a:pt x="18796" y="9494"/>
                    <a:pt x="18643" y="9016"/>
                  </a:cubicBezTo>
                  <a:cubicBezTo>
                    <a:pt x="18528" y="8557"/>
                    <a:pt x="18356" y="7963"/>
                    <a:pt x="18547" y="7332"/>
                  </a:cubicBezTo>
                  <a:cubicBezTo>
                    <a:pt x="18739" y="6719"/>
                    <a:pt x="18433" y="5953"/>
                    <a:pt x="18433" y="5953"/>
                  </a:cubicBezTo>
                  <a:cubicBezTo>
                    <a:pt x="18433" y="5953"/>
                    <a:pt x="18433" y="6413"/>
                    <a:pt x="18318" y="6987"/>
                  </a:cubicBezTo>
                  <a:cubicBezTo>
                    <a:pt x="18184" y="7523"/>
                    <a:pt x="18241" y="8136"/>
                    <a:pt x="18241" y="8136"/>
                  </a:cubicBezTo>
                  <a:cubicBezTo>
                    <a:pt x="18241" y="8136"/>
                    <a:pt x="18126" y="7944"/>
                    <a:pt x="17839" y="7485"/>
                  </a:cubicBezTo>
                  <a:cubicBezTo>
                    <a:pt x="17552" y="7025"/>
                    <a:pt x="16691" y="6643"/>
                    <a:pt x="16691" y="6643"/>
                  </a:cubicBezTo>
                  <a:lnTo>
                    <a:pt x="16691" y="6643"/>
                  </a:lnTo>
                  <a:cubicBezTo>
                    <a:pt x="16691" y="6643"/>
                    <a:pt x="16997" y="7045"/>
                    <a:pt x="17476" y="7504"/>
                  </a:cubicBezTo>
                  <a:cubicBezTo>
                    <a:pt x="17954" y="7963"/>
                    <a:pt x="17935" y="8748"/>
                    <a:pt x="18146" y="9437"/>
                  </a:cubicBezTo>
                  <a:cubicBezTo>
                    <a:pt x="18356" y="10145"/>
                    <a:pt x="18509" y="10777"/>
                    <a:pt x="17935" y="11447"/>
                  </a:cubicBezTo>
                  <a:cubicBezTo>
                    <a:pt x="17667" y="11772"/>
                    <a:pt x="17456" y="11887"/>
                    <a:pt x="17265" y="11983"/>
                  </a:cubicBezTo>
                  <a:cubicBezTo>
                    <a:pt x="17303" y="11504"/>
                    <a:pt x="17322" y="10739"/>
                    <a:pt x="16997" y="10298"/>
                  </a:cubicBezTo>
                  <a:cubicBezTo>
                    <a:pt x="16499" y="9667"/>
                    <a:pt x="16786" y="9035"/>
                    <a:pt x="16787" y="9035"/>
                  </a:cubicBezTo>
                  <a:lnTo>
                    <a:pt x="16787" y="9035"/>
                  </a:lnTo>
                  <a:cubicBezTo>
                    <a:pt x="16786" y="9035"/>
                    <a:pt x="16231" y="9609"/>
                    <a:pt x="16423" y="9916"/>
                  </a:cubicBezTo>
                  <a:cubicBezTo>
                    <a:pt x="16614" y="10203"/>
                    <a:pt x="17016" y="10834"/>
                    <a:pt x="16901" y="11332"/>
                  </a:cubicBezTo>
                  <a:cubicBezTo>
                    <a:pt x="16790" y="11852"/>
                    <a:pt x="16534" y="12156"/>
                    <a:pt x="16327" y="12156"/>
                  </a:cubicBezTo>
                  <a:cubicBezTo>
                    <a:pt x="16320" y="12156"/>
                    <a:pt x="16314" y="12156"/>
                    <a:pt x="16308" y="12155"/>
                  </a:cubicBezTo>
                  <a:cubicBezTo>
                    <a:pt x="16117" y="12155"/>
                    <a:pt x="15217" y="10662"/>
                    <a:pt x="14317" y="10164"/>
                  </a:cubicBezTo>
                  <a:cubicBezTo>
                    <a:pt x="13437" y="9667"/>
                    <a:pt x="13494" y="8939"/>
                    <a:pt x="13494" y="7600"/>
                  </a:cubicBezTo>
                  <a:lnTo>
                    <a:pt x="13494" y="135"/>
                  </a:lnTo>
                  <a:cubicBezTo>
                    <a:pt x="13494" y="135"/>
                    <a:pt x="13054" y="39"/>
                    <a:pt x="12824" y="20"/>
                  </a:cubicBezTo>
                  <a:lnTo>
                    <a:pt x="128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nvSpPr>
          <p:spPr>
            <a:xfrm>
              <a:off x="3570000" y="3393900"/>
              <a:ext cx="525" cy="1450"/>
            </a:xfrm>
            <a:custGeom>
              <a:avLst/>
              <a:gdLst/>
              <a:ahLst/>
              <a:cxnLst/>
              <a:rect l="l" t="t" r="r" b="b"/>
              <a:pathLst>
                <a:path w="21" h="58" extrusionOk="0">
                  <a:moveTo>
                    <a:pt x="20" y="0"/>
                  </a:moveTo>
                  <a:lnTo>
                    <a:pt x="20" y="0"/>
                  </a:lnTo>
                  <a:cubicBezTo>
                    <a:pt x="1" y="38"/>
                    <a:pt x="1" y="58"/>
                    <a:pt x="1" y="58"/>
                  </a:cubicBezTo>
                  <a:cubicBezTo>
                    <a:pt x="1" y="58"/>
                    <a:pt x="20" y="38"/>
                    <a:pt x="2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2"/>
            <p:cNvSpPr/>
            <p:nvPr/>
          </p:nvSpPr>
          <p:spPr>
            <a:xfrm>
              <a:off x="3704950" y="3366125"/>
              <a:ext cx="500" cy="4075"/>
            </a:xfrm>
            <a:custGeom>
              <a:avLst/>
              <a:gdLst/>
              <a:ahLst/>
              <a:cxnLst/>
              <a:rect l="l" t="t" r="r" b="b"/>
              <a:pathLst>
                <a:path w="20" h="163" extrusionOk="0">
                  <a:moveTo>
                    <a:pt x="1" y="1"/>
                  </a:moveTo>
                  <a:cubicBezTo>
                    <a:pt x="1" y="103"/>
                    <a:pt x="9" y="163"/>
                    <a:pt x="15" y="163"/>
                  </a:cubicBezTo>
                  <a:cubicBezTo>
                    <a:pt x="18" y="163"/>
                    <a:pt x="20" y="148"/>
                    <a:pt x="20" y="116"/>
                  </a:cubicBezTo>
                  <a:cubicBezTo>
                    <a:pt x="20" y="97"/>
                    <a:pt x="20" y="58"/>
                    <a:pt x="1"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nvSpPr>
          <p:spPr>
            <a:xfrm>
              <a:off x="3781050" y="2846475"/>
              <a:ext cx="54575" cy="14375"/>
            </a:xfrm>
            <a:custGeom>
              <a:avLst/>
              <a:gdLst/>
              <a:ahLst/>
              <a:cxnLst/>
              <a:rect l="l" t="t" r="r" b="b"/>
              <a:pathLst>
                <a:path w="2183" h="575" extrusionOk="0">
                  <a:moveTo>
                    <a:pt x="0" y="0"/>
                  </a:moveTo>
                  <a:lnTo>
                    <a:pt x="0" y="574"/>
                  </a:lnTo>
                  <a:lnTo>
                    <a:pt x="2182" y="574"/>
                  </a:lnTo>
                  <a:lnTo>
                    <a:pt x="2182"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2"/>
            <p:cNvSpPr/>
            <p:nvPr/>
          </p:nvSpPr>
          <p:spPr>
            <a:xfrm>
              <a:off x="3782000" y="2903425"/>
              <a:ext cx="52175" cy="12925"/>
            </a:xfrm>
            <a:custGeom>
              <a:avLst/>
              <a:gdLst/>
              <a:ahLst/>
              <a:cxnLst/>
              <a:rect l="l" t="t" r="r" b="b"/>
              <a:pathLst>
                <a:path w="2087" h="517" extrusionOk="0">
                  <a:moveTo>
                    <a:pt x="0" y="0"/>
                  </a:moveTo>
                  <a:lnTo>
                    <a:pt x="0" y="517"/>
                  </a:lnTo>
                  <a:lnTo>
                    <a:pt x="2087" y="517"/>
                  </a:lnTo>
                  <a:lnTo>
                    <a:pt x="2087"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2"/>
            <p:cNvSpPr/>
            <p:nvPr/>
          </p:nvSpPr>
          <p:spPr>
            <a:xfrm>
              <a:off x="3783425" y="2955100"/>
              <a:ext cx="49800" cy="11500"/>
            </a:xfrm>
            <a:custGeom>
              <a:avLst/>
              <a:gdLst/>
              <a:ahLst/>
              <a:cxnLst/>
              <a:rect l="l" t="t" r="r" b="b"/>
              <a:pathLst>
                <a:path w="1992" h="460" extrusionOk="0">
                  <a:moveTo>
                    <a:pt x="1" y="0"/>
                  </a:moveTo>
                  <a:lnTo>
                    <a:pt x="1" y="460"/>
                  </a:lnTo>
                  <a:lnTo>
                    <a:pt x="1991" y="460"/>
                  </a:lnTo>
                  <a:lnTo>
                    <a:pt x="1991"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2"/>
            <p:cNvSpPr/>
            <p:nvPr/>
          </p:nvSpPr>
          <p:spPr>
            <a:xfrm>
              <a:off x="3784375" y="3002475"/>
              <a:ext cx="47900" cy="11025"/>
            </a:xfrm>
            <a:custGeom>
              <a:avLst/>
              <a:gdLst/>
              <a:ahLst/>
              <a:cxnLst/>
              <a:rect l="l" t="t" r="r" b="b"/>
              <a:pathLst>
                <a:path w="1916" h="441" extrusionOk="0">
                  <a:moveTo>
                    <a:pt x="1" y="0"/>
                  </a:moveTo>
                  <a:lnTo>
                    <a:pt x="1" y="440"/>
                  </a:lnTo>
                  <a:lnTo>
                    <a:pt x="1896" y="440"/>
                  </a:lnTo>
                  <a:lnTo>
                    <a:pt x="1915"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2"/>
            <p:cNvSpPr/>
            <p:nvPr/>
          </p:nvSpPr>
          <p:spPr>
            <a:xfrm>
              <a:off x="3785350" y="3045525"/>
              <a:ext cx="45950" cy="10075"/>
            </a:xfrm>
            <a:custGeom>
              <a:avLst/>
              <a:gdLst/>
              <a:ahLst/>
              <a:cxnLst/>
              <a:rect l="l" t="t" r="r" b="b"/>
              <a:pathLst>
                <a:path w="1838" h="403" extrusionOk="0">
                  <a:moveTo>
                    <a:pt x="0" y="1"/>
                  </a:moveTo>
                  <a:lnTo>
                    <a:pt x="19" y="403"/>
                  </a:lnTo>
                  <a:lnTo>
                    <a:pt x="1819" y="403"/>
                  </a:lnTo>
                  <a:lnTo>
                    <a:pt x="1838" y="1"/>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30;p2"/>
          <p:cNvGrpSpPr/>
          <p:nvPr/>
        </p:nvGrpSpPr>
        <p:grpSpPr>
          <a:xfrm rot="-3625297">
            <a:off x="97710" y="3121229"/>
            <a:ext cx="1143407" cy="1365753"/>
            <a:chOff x="2641650" y="1052550"/>
            <a:chExt cx="778700" cy="930125"/>
          </a:xfrm>
        </p:grpSpPr>
        <p:sp>
          <p:nvSpPr>
            <p:cNvPr id="31" name="Google Shape;31;p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2;p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4;p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2;p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43;p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44;p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45;p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46;p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2_1_1_2_1_1_1_1_1_1_1_1">
    <p:bg>
      <p:bgPr>
        <a:solidFill>
          <a:schemeClr val="lt2"/>
        </a:solidFill>
        <a:effectLst/>
      </p:bgPr>
    </p:bg>
    <p:spTree>
      <p:nvGrpSpPr>
        <p:cNvPr id="1" name="Shape 1027"/>
        <p:cNvGrpSpPr/>
        <p:nvPr/>
      </p:nvGrpSpPr>
      <p:grpSpPr>
        <a:xfrm>
          <a:off x="0" y="0"/>
          <a:ext cx="0" cy="0"/>
          <a:chOff x="0" y="0"/>
          <a:chExt cx="0" cy="0"/>
        </a:xfrm>
      </p:grpSpPr>
      <p:sp>
        <p:nvSpPr>
          <p:cNvPr id="1028" name="Google Shape;1028;p34"/>
          <p:cNvSpPr/>
          <p:nvPr/>
        </p:nvSpPr>
        <p:spPr>
          <a:xfrm flipH="1">
            <a:off x="2722390" y="30372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29" name="Google Shape;1029;p34"/>
          <p:cNvGrpSpPr/>
          <p:nvPr/>
        </p:nvGrpSpPr>
        <p:grpSpPr>
          <a:xfrm rot="6690740">
            <a:off x="8503408" y="3065850"/>
            <a:ext cx="1407260" cy="1680914"/>
            <a:chOff x="2641650" y="1052550"/>
            <a:chExt cx="778700" cy="930125"/>
          </a:xfrm>
        </p:grpSpPr>
        <p:sp>
          <p:nvSpPr>
            <p:cNvPr id="1030" name="Google Shape;1030;p3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1" name="Google Shape;1031;p3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2" name="Google Shape;1032;p3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3" name="Google Shape;1033;p3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4" name="Google Shape;1034;p3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5" name="Google Shape;1035;p3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1036;p3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7" name="Google Shape;1037;p3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8" name="Google Shape;1038;p3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9" name="Google Shape;1039;p3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0" name="Google Shape;1040;p3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1" name="Google Shape;1041;p3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2" name="Google Shape;1042;p3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3" name="Google Shape;1043;p3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1044;p3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1045;p3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1046;p3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7" name="Google Shape;1047;p3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8" name="Google Shape;1048;p3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1049;p3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0" name="Google Shape;1050;p3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51" name="Google Shape;1051;p34"/>
          <p:cNvSpPr txBox="1">
            <a:spLocks noGrp="1"/>
          </p:cNvSpPr>
          <p:nvPr>
            <p:ph type="title"/>
          </p:nvPr>
        </p:nvSpPr>
        <p:spPr>
          <a:xfrm>
            <a:off x="4572000" y="3377184"/>
            <a:ext cx="3858900" cy="48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100"/>
              <a:buNone/>
              <a:defRPr sz="18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endParaRPr/>
          </a:p>
        </p:txBody>
      </p:sp>
      <p:sp>
        <p:nvSpPr>
          <p:cNvPr id="1052" name="Google Shape;1052;p34"/>
          <p:cNvSpPr txBox="1">
            <a:spLocks noGrp="1"/>
          </p:cNvSpPr>
          <p:nvPr>
            <p:ph type="subTitle" idx="1"/>
          </p:nvPr>
        </p:nvSpPr>
        <p:spPr>
          <a:xfrm>
            <a:off x="740675" y="1417324"/>
            <a:ext cx="5688600" cy="19107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600"/>
              <a:buNone/>
              <a:defRPr sz="30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1153"/>
        <p:cNvGrpSpPr/>
        <p:nvPr/>
      </p:nvGrpSpPr>
      <p:grpSpPr>
        <a:xfrm>
          <a:off x="0" y="0"/>
          <a:ext cx="0" cy="0"/>
          <a:chOff x="0" y="0"/>
          <a:chExt cx="0" cy="0"/>
        </a:xfrm>
      </p:grpSpPr>
      <p:sp>
        <p:nvSpPr>
          <p:cNvPr id="1154" name="Google Shape;1154;p40"/>
          <p:cNvSpPr/>
          <p:nvPr/>
        </p:nvSpPr>
        <p:spPr>
          <a:xfrm rot="-815481" flipH="1">
            <a:off x="-687847" y="3730209"/>
            <a:ext cx="5849876" cy="2242120"/>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5" name="Google Shape;1155;p40"/>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6" name="Google Shape;1156;p40"/>
          <p:cNvSpPr txBox="1">
            <a:spLocks noGrp="1"/>
          </p:cNvSpPr>
          <p:nvPr>
            <p:ph type="ctrTitle"/>
          </p:nvPr>
        </p:nvSpPr>
        <p:spPr>
          <a:xfrm>
            <a:off x="714575" y="1491725"/>
            <a:ext cx="6050700" cy="188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5200"/>
              <a:buNone/>
              <a:defRPr sz="54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57" name="Google Shape;1157;p40"/>
          <p:cNvSpPr txBox="1">
            <a:spLocks noGrp="1"/>
          </p:cNvSpPr>
          <p:nvPr>
            <p:ph type="subTitle" idx="1"/>
          </p:nvPr>
        </p:nvSpPr>
        <p:spPr>
          <a:xfrm>
            <a:off x="713225" y="3172968"/>
            <a:ext cx="6053400" cy="349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58" name="Google Shape;1158;p40"/>
          <p:cNvSpPr/>
          <p:nvPr/>
        </p:nvSpPr>
        <p:spPr>
          <a:xfrm>
            <a:off x="-1553775" y="-672375"/>
            <a:ext cx="5849930" cy="224214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59" name="Google Shape;1159;p40"/>
          <p:cNvGrpSpPr/>
          <p:nvPr/>
        </p:nvGrpSpPr>
        <p:grpSpPr>
          <a:xfrm>
            <a:off x="6467399" y="691429"/>
            <a:ext cx="3354401" cy="4503908"/>
            <a:chOff x="3166150" y="2013625"/>
            <a:chExt cx="1271425" cy="1707125"/>
          </a:xfrm>
        </p:grpSpPr>
        <p:sp>
          <p:nvSpPr>
            <p:cNvPr id="1160" name="Google Shape;1160;p40"/>
            <p:cNvSpPr/>
            <p:nvPr/>
          </p:nvSpPr>
          <p:spPr>
            <a:xfrm>
              <a:off x="3166150" y="2147750"/>
              <a:ext cx="1271425" cy="1573000"/>
            </a:xfrm>
            <a:custGeom>
              <a:avLst/>
              <a:gdLst/>
              <a:ahLst/>
              <a:cxnLst/>
              <a:rect l="l" t="t" r="r" b="b"/>
              <a:pathLst>
                <a:path w="50857" h="62920" extrusionOk="0">
                  <a:moveTo>
                    <a:pt x="19650" y="0"/>
                  </a:moveTo>
                  <a:cubicBezTo>
                    <a:pt x="18648" y="0"/>
                    <a:pt x="17623" y="136"/>
                    <a:pt x="16595" y="444"/>
                  </a:cubicBezTo>
                  <a:cubicBezTo>
                    <a:pt x="16595" y="444"/>
                    <a:pt x="13494" y="6244"/>
                    <a:pt x="13494" y="7048"/>
                  </a:cubicBezTo>
                  <a:cubicBezTo>
                    <a:pt x="13494" y="7871"/>
                    <a:pt x="14394" y="8330"/>
                    <a:pt x="14164" y="9191"/>
                  </a:cubicBezTo>
                  <a:cubicBezTo>
                    <a:pt x="13916" y="10053"/>
                    <a:pt x="12384" y="13173"/>
                    <a:pt x="12461" y="13824"/>
                  </a:cubicBezTo>
                  <a:cubicBezTo>
                    <a:pt x="12518" y="14474"/>
                    <a:pt x="14069" y="14551"/>
                    <a:pt x="14547" y="14934"/>
                  </a:cubicBezTo>
                  <a:cubicBezTo>
                    <a:pt x="15026" y="15316"/>
                    <a:pt x="14777" y="15718"/>
                    <a:pt x="14624" y="15910"/>
                  </a:cubicBezTo>
                  <a:cubicBezTo>
                    <a:pt x="14451" y="16101"/>
                    <a:pt x="14394" y="16388"/>
                    <a:pt x="14739" y="16695"/>
                  </a:cubicBezTo>
                  <a:cubicBezTo>
                    <a:pt x="14739" y="16695"/>
                    <a:pt x="14490" y="17154"/>
                    <a:pt x="14662" y="17479"/>
                  </a:cubicBezTo>
                  <a:cubicBezTo>
                    <a:pt x="14815" y="17824"/>
                    <a:pt x="15160" y="18168"/>
                    <a:pt x="15236" y="18475"/>
                  </a:cubicBezTo>
                  <a:cubicBezTo>
                    <a:pt x="15313" y="18781"/>
                    <a:pt x="15236" y="19834"/>
                    <a:pt x="15504" y="20772"/>
                  </a:cubicBezTo>
                  <a:cubicBezTo>
                    <a:pt x="15747" y="21585"/>
                    <a:pt x="16412" y="21773"/>
                    <a:pt x="17231" y="21773"/>
                  </a:cubicBezTo>
                  <a:cubicBezTo>
                    <a:pt x="17317" y="21773"/>
                    <a:pt x="17405" y="21771"/>
                    <a:pt x="17495" y="21767"/>
                  </a:cubicBezTo>
                  <a:cubicBezTo>
                    <a:pt x="18265" y="21751"/>
                    <a:pt x="19626" y="21090"/>
                    <a:pt x="20249" y="21090"/>
                  </a:cubicBezTo>
                  <a:cubicBezTo>
                    <a:pt x="20370" y="21090"/>
                    <a:pt x="20463" y="21115"/>
                    <a:pt x="20519" y="21174"/>
                  </a:cubicBezTo>
                  <a:cubicBezTo>
                    <a:pt x="20883" y="21537"/>
                    <a:pt x="20710" y="23068"/>
                    <a:pt x="19543" y="24140"/>
                  </a:cubicBezTo>
                  <a:cubicBezTo>
                    <a:pt x="18509" y="25078"/>
                    <a:pt x="9896" y="26207"/>
                    <a:pt x="6336" y="28485"/>
                  </a:cubicBezTo>
                  <a:cubicBezTo>
                    <a:pt x="2776" y="30801"/>
                    <a:pt x="2221" y="35701"/>
                    <a:pt x="1991" y="38209"/>
                  </a:cubicBezTo>
                  <a:cubicBezTo>
                    <a:pt x="1742" y="40754"/>
                    <a:pt x="1742" y="40333"/>
                    <a:pt x="1264" y="43587"/>
                  </a:cubicBezTo>
                  <a:cubicBezTo>
                    <a:pt x="785" y="46822"/>
                    <a:pt x="555" y="52507"/>
                    <a:pt x="479" y="53789"/>
                  </a:cubicBezTo>
                  <a:cubicBezTo>
                    <a:pt x="421" y="54478"/>
                    <a:pt x="211" y="58976"/>
                    <a:pt x="0" y="62919"/>
                  </a:cubicBezTo>
                  <a:lnTo>
                    <a:pt x="8193" y="62919"/>
                  </a:lnTo>
                  <a:lnTo>
                    <a:pt x="8193" y="62881"/>
                  </a:lnTo>
                  <a:cubicBezTo>
                    <a:pt x="8460" y="59416"/>
                    <a:pt x="8748" y="55588"/>
                    <a:pt x="8920" y="54593"/>
                  </a:cubicBezTo>
                  <a:cubicBezTo>
                    <a:pt x="9226" y="52717"/>
                    <a:pt x="9609" y="50249"/>
                    <a:pt x="9609" y="50248"/>
                  </a:cubicBezTo>
                  <a:lnTo>
                    <a:pt x="9609" y="50248"/>
                  </a:lnTo>
                  <a:cubicBezTo>
                    <a:pt x="9609" y="50249"/>
                    <a:pt x="9379" y="54115"/>
                    <a:pt x="9513" y="55856"/>
                  </a:cubicBezTo>
                  <a:cubicBezTo>
                    <a:pt x="9590" y="56698"/>
                    <a:pt x="9666" y="59857"/>
                    <a:pt x="9724" y="62881"/>
                  </a:cubicBezTo>
                  <a:lnTo>
                    <a:pt x="40023" y="62881"/>
                  </a:lnTo>
                  <a:cubicBezTo>
                    <a:pt x="40196" y="59302"/>
                    <a:pt x="40406" y="55435"/>
                    <a:pt x="40521" y="54765"/>
                  </a:cubicBezTo>
                  <a:cubicBezTo>
                    <a:pt x="40770" y="53502"/>
                    <a:pt x="40770" y="50727"/>
                    <a:pt x="40770" y="50727"/>
                  </a:cubicBezTo>
                  <a:cubicBezTo>
                    <a:pt x="40770" y="50727"/>
                    <a:pt x="41325" y="54976"/>
                    <a:pt x="41727" y="56584"/>
                  </a:cubicBezTo>
                  <a:cubicBezTo>
                    <a:pt x="41918" y="57330"/>
                    <a:pt x="42033" y="60125"/>
                    <a:pt x="42110" y="62881"/>
                  </a:cubicBezTo>
                  <a:lnTo>
                    <a:pt x="50857" y="62881"/>
                  </a:lnTo>
                  <a:cubicBezTo>
                    <a:pt x="50857" y="60220"/>
                    <a:pt x="50857" y="57617"/>
                    <a:pt x="50838" y="57062"/>
                  </a:cubicBezTo>
                  <a:cubicBezTo>
                    <a:pt x="50761" y="55856"/>
                    <a:pt x="50225" y="47492"/>
                    <a:pt x="49651" y="44716"/>
                  </a:cubicBezTo>
                  <a:cubicBezTo>
                    <a:pt x="49096" y="41941"/>
                    <a:pt x="48694" y="35854"/>
                    <a:pt x="47756" y="32696"/>
                  </a:cubicBezTo>
                  <a:cubicBezTo>
                    <a:pt x="46799" y="29538"/>
                    <a:pt x="45383" y="27566"/>
                    <a:pt x="40176" y="25901"/>
                  </a:cubicBezTo>
                  <a:cubicBezTo>
                    <a:pt x="34951" y="24255"/>
                    <a:pt x="32826" y="22743"/>
                    <a:pt x="31467" y="16982"/>
                  </a:cubicBezTo>
                  <a:cubicBezTo>
                    <a:pt x="30128" y="11220"/>
                    <a:pt x="31142" y="9881"/>
                    <a:pt x="31142" y="7335"/>
                  </a:cubicBezTo>
                  <a:cubicBezTo>
                    <a:pt x="31142" y="5162"/>
                    <a:pt x="25817" y="0"/>
                    <a:pt x="19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1" name="Google Shape;1161;p40"/>
            <p:cNvSpPr/>
            <p:nvPr/>
          </p:nvSpPr>
          <p:spPr>
            <a:xfrm>
              <a:off x="3501100" y="2013625"/>
              <a:ext cx="620175" cy="557725"/>
            </a:xfrm>
            <a:custGeom>
              <a:avLst/>
              <a:gdLst/>
              <a:ahLst/>
              <a:cxnLst/>
              <a:rect l="l" t="t" r="r" b="b"/>
              <a:pathLst>
                <a:path w="24807" h="22309" extrusionOk="0">
                  <a:moveTo>
                    <a:pt x="12663" y="1"/>
                  </a:moveTo>
                  <a:cubicBezTo>
                    <a:pt x="9697" y="1"/>
                    <a:pt x="6353" y="960"/>
                    <a:pt x="4154" y="2383"/>
                  </a:cubicBezTo>
                  <a:cubicBezTo>
                    <a:pt x="1999" y="3780"/>
                    <a:pt x="650" y="3924"/>
                    <a:pt x="184" y="3924"/>
                  </a:cubicBezTo>
                  <a:cubicBezTo>
                    <a:pt x="62" y="3924"/>
                    <a:pt x="1" y="3914"/>
                    <a:pt x="1" y="3914"/>
                  </a:cubicBezTo>
                  <a:lnTo>
                    <a:pt x="1" y="3914"/>
                  </a:lnTo>
                  <a:cubicBezTo>
                    <a:pt x="1" y="3914"/>
                    <a:pt x="121" y="6928"/>
                    <a:pt x="3596" y="6928"/>
                  </a:cubicBezTo>
                  <a:cubicBezTo>
                    <a:pt x="3785" y="6928"/>
                    <a:pt x="3984" y="6919"/>
                    <a:pt x="4193" y="6900"/>
                  </a:cubicBezTo>
                  <a:cubicBezTo>
                    <a:pt x="4745" y="6849"/>
                    <a:pt x="5228" y="6829"/>
                    <a:pt x="5644" y="6829"/>
                  </a:cubicBezTo>
                  <a:cubicBezTo>
                    <a:pt x="7248" y="6829"/>
                    <a:pt x="7887" y="7130"/>
                    <a:pt x="7887" y="7130"/>
                  </a:cubicBezTo>
                  <a:cubicBezTo>
                    <a:pt x="7887" y="7130"/>
                    <a:pt x="7887" y="8642"/>
                    <a:pt x="8844" y="9905"/>
                  </a:cubicBezTo>
                  <a:cubicBezTo>
                    <a:pt x="9801" y="11188"/>
                    <a:pt x="10184" y="10633"/>
                    <a:pt x="10432" y="11666"/>
                  </a:cubicBezTo>
                  <a:cubicBezTo>
                    <a:pt x="10662" y="12681"/>
                    <a:pt x="10184" y="14346"/>
                    <a:pt x="10260" y="14882"/>
                  </a:cubicBezTo>
                  <a:cubicBezTo>
                    <a:pt x="10337" y="15437"/>
                    <a:pt x="11045" y="16222"/>
                    <a:pt x="11045" y="16222"/>
                  </a:cubicBezTo>
                  <a:cubicBezTo>
                    <a:pt x="11045" y="16222"/>
                    <a:pt x="11942" y="13963"/>
                    <a:pt x="12946" y="13963"/>
                  </a:cubicBezTo>
                  <a:cubicBezTo>
                    <a:pt x="13020" y="13963"/>
                    <a:pt x="13095" y="13975"/>
                    <a:pt x="13169" y="14001"/>
                  </a:cubicBezTo>
                  <a:cubicBezTo>
                    <a:pt x="14280" y="14403"/>
                    <a:pt x="13533" y="15112"/>
                    <a:pt x="13782" y="16375"/>
                  </a:cubicBezTo>
                  <a:cubicBezTo>
                    <a:pt x="14012" y="17638"/>
                    <a:pt x="15409" y="20720"/>
                    <a:pt x="15409" y="20720"/>
                  </a:cubicBezTo>
                  <a:lnTo>
                    <a:pt x="18012" y="22308"/>
                  </a:lnTo>
                  <a:cubicBezTo>
                    <a:pt x="18012" y="22308"/>
                    <a:pt x="19467" y="18978"/>
                    <a:pt x="21247" y="17217"/>
                  </a:cubicBezTo>
                  <a:cubicBezTo>
                    <a:pt x="23371" y="15073"/>
                    <a:pt x="24807" y="10843"/>
                    <a:pt x="23773" y="7034"/>
                  </a:cubicBezTo>
                  <a:cubicBezTo>
                    <a:pt x="22891" y="3800"/>
                    <a:pt x="20810" y="3563"/>
                    <a:pt x="20219" y="3563"/>
                  </a:cubicBezTo>
                  <a:cubicBezTo>
                    <a:pt x="20118" y="3563"/>
                    <a:pt x="20060" y="3570"/>
                    <a:pt x="20060" y="3570"/>
                  </a:cubicBezTo>
                  <a:cubicBezTo>
                    <a:pt x="20060" y="3570"/>
                    <a:pt x="19371" y="2058"/>
                    <a:pt x="16500" y="718"/>
                  </a:cubicBezTo>
                  <a:cubicBezTo>
                    <a:pt x="15420" y="221"/>
                    <a:pt x="14085" y="1"/>
                    <a:pt x="12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2" name="Google Shape;1162;p40"/>
            <p:cNvSpPr/>
            <p:nvPr/>
          </p:nvSpPr>
          <p:spPr>
            <a:xfrm>
              <a:off x="3776725" y="2331450"/>
              <a:ext cx="104825" cy="170875"/>
            </a:xfrm>
            <a:custGeom>
              <a:avLst/>
              <a:gdLst/>
              <a:ahLst/>
              <a:cxnLst/>
              <a:rect l="l" t="t" r="r" b="b"/>
              <a:pathLst>
                <a:path w="4193" h="6835" extrusionOk="0">
                  <a:moveTo>
                    <a:pt x="2977" y="1"/>
                  </a:moveTo>
                  <a:cubicBezTo>
                    <a:pt x="2601" y="1"/>
                    <a:pt x="2159" y="141"/>
                    <a:pt x="1685" y="427"/>
                  </a:cubicBezTo>
                  <a:cubicBezTo>
                    <a:pt x="288" y="1269"/>
                    <a:pt x="154" y="3164"/>
                    <a:pt x="154" y="3164"/>
                  </a:cubicBezTo>
                  <a:cubicBezTo>
                    <a:pt x="154" y="3164"/>
                    <a:pt x="1" y="4715"/>
                    <a:pt x="116" y="5480"/>
                  </a:cubicBezTo>
                  <a:cubicBezTo>
                    <a:pt x="329" y="6532"/>
                    <a:pt x="1048" y="6834"/>
                    <a:pt x="1655" y="6834"/>
                  </a:cubicBezTo>
                  <a:cubicBezTo>
                    <a:pt x="1866" y="6834"/>
                    <a:pt x="2063" y="6798"/>
                    <a:pt x="2221" y="6743"/>
                  </a:cubicBezTo>
                  <a:cubicBezTo>
                    <a:pt x="2853" y="6533"/>
                    <a:pt x="3140" y="5691"/>
                    <a:pt x="3216" y="4715"/>
                  </a:cubicBezTo>
                  <a:cubicBezTo>
                    <a:pt x="3274" y="3738"/>
                    <a:pt x="4193" y="3088"/>
                    <a:pt x="4193" y="1556"/>
                  </a:cubicBezTo>
                  <a:cubicBezTo>
                    <a:pt x="4193" y="532"/>
                    <a:pt x="3708" y="1"/>
                    <a:pt x="2977" y="1"/>
                  </a:cubicBezTo>
                  <a:close/>
                </a:path>
              </a:pathLst>
            </a:custGeom>
            <a:solidFill>
              <a:srgbClr val="EFD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3" name="Google Shape;1163;p40"/>
            <p:cNvSpPr/>
            <p:nvPr/>
          </p:nvSpPr>
          <p:spPr>
            <a:xfrm>
              <a:off x="3485225" y="2884000"/>
              <a:ext cx="300150" cy="582675"/>
            </a:xfrm>
            <a:custGeom>
              <a:avLst/>
              <a:gdLst/>
              <a:ahLst/>
              <a:cxnLst/>
              <a:rect l="l" t="t" r="r" b="b"/>
              <a:pathLst>
                <a:path w="12006" h="23307" extrusionOk="0">
                  <a:moveTo>
                    <a:pt x="7427" y="1"/>
                  </a:moveTo>
                  <a:cubicBezTo>
                    <a:pt x="5497" y="1"/>
                    <a:pt x="3283" y="4307"/>
                    <a:pt x="1784" y="7304"/>
                  </a:cubicBezTo>
                  <a:cubicBezTo>
                    <a:pt x="215" y="10443"/>
                    <a:pt x="138" y="18310"/>
                    <a:pt x="42" y="21506"/>
                  </a:cubicBezTo>
                  <a:cubicBezTo>
                    <a:pt x="0" y="22922"/>
                    <a:pt x="666" y="23306"/>
                    <a:pt x="1662" y="23306"/>
                  </a:cubicBezTo>
                  <a:cubicBezTo>
                    <a:pt x="2847" y="23306"/>
                    <a:pt x="4499" y="22761"/>
                    <a:pt x="5979" y="22761"/>
                  </a:cubicBezTo>
                  <a:cubicBezTo>
                    <a:pt x="6081" y="22761"/>
                    <a:pt x="6182" y="22764"/>
                    <a:pt x="6282" y="22770"/>
                  </a:cubicBezTo>
                  <a:cubicBezTo>
                    <a:pt x="6346" y="22774"/>
                    <a:pt x="6409" y="22775"/>
                    <a:pt x="6471" y="22775"/>
                  </a:cubicBezTo>
                  <a:cubicBezTo>
                    <a:pt x="9128" y="22775"/>
                    <a:pt x="10624" y="19248"/>
                    <a:pt x="11297" y="16836"/>
                  </a:cubicBezTo>
                  <a:cubicBezTo>
                    <a:pt x="12005" y="14386"/>
                    <a:pt x="11661" y="12434"/>
                    <a:pt x="11393" y="11170"/>
                  </a:cubicBezTo>
                  <a:cubicBezTo>
                    <a:pt x="11201" y="10060"/>
                    <a:pt x="11087" y="5983"/>
                    <a:pt x="10665" y="4280"/>
                  </a:cubicBezTo>
                  <a:cubicBezTo>
                    <a:pt x="10340" y="3036"/>
                    <a:pt x="9038" y="298"/>
                    <a:pt x="7699" y="31"/>
                  </a:cubicBezTo>
                  <a:cubicBezTo>
                    <a:pt x="7609" y="11"/>
                    <a:pt x="7518" y="1"/>
                    <a:pt x="7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4" name="Google Shape;1164;p40"/>
            <p:cNvSpPr/>
            <p:nvPr/>
          </p:nvSpPr>
          <p:spPr>
            <a:xfrm>
              <a:off x="3839900" y="2893100"/>
              <a:ext cx="300150" cy="583175"/>
            </a:xfrm>
            <a:custGeom>
              <a:avLst/>
              <a:gdLst/>
              <a:ahLst/>
              <a:cxnLst/>
              <a:rect l="l" t="t" r="r" b="b"/>
              <a:pathLst>
                <a:path w="12006" h="23327" extrusionOk="0">
                  <a:moveTo>
                    <a:pt x="4620" y="1"/>
                  </a:moveTo>
                  <a:cubicBezTo>
                    <a:pt x="4528" y="1"/>
                    <a:pt x="4436" y="10"/>
                    <a:pt x="4345" y="30"/>
                  </a:cubicBezTo>
                  <a:cubicBezTo>
                    <a:pt x="2948" y="317"/>
                    <a:pt x="1819" y="1753"/>
                    <a:pt x="1302" y="4567"/>
                  </a:cubicBezTo>
                  <a:cubicBezTo>
                    <a:pt x="996" y="6213"/>
                    <a:pt x="842" y="10079"/>
                    <a:pt x="613" y="11189"/>
                  </a:cubicBezTo>
                  <a:cubicBezTo>
                    <a:pt x="345" y="12472"/>
                    <a:pt x="0" y="14405"/>
                    <a:pt x="708" y="16874"/>
                  </a:cubicBezTo>
                  <a:cubicBezTo>
                    <a:pt x="1383" y="19274"/>
                    <a:pt x="2885" y="22812"/>
                    <a:pt x="5554" y="22812"/>
                  </a:cubicBezTo>
                  <a:cubicBezTo>
                    <a:pt x="5610" y="22812"/>
                    <a:pt x="5667" y="22811"/>
                    <a:pt x="5723" y="22807"/>
                  </a:cubicBezTo>
                  <a:cubicBezTo>
                    <a:pt x="5836" y="22801"/>
                    <a:pt x="5950" y="22797"/>
                    <a:pt x="6065" y="22797"/>
                  </a:cubicBezTo>
                  <a:cubicBezTo>
                    <a:pt x="7533" y="22797"/>
                    <a:pt x="9163" y="23327"/>
                    <a:pt x="10337" y="23327"/>
                  </a:cubicBezTo>
                  <a:cubicBezTo>
                    <a:pt x="11336" y="23327"/>
                    <a:pt x="12005" y="22943"/>
                    <a:pt x="11963" y="21525"/>
                  </a:cubicBezTo>
                  <a:cubicBezTo>
                    <a:pt x="11867" y="18309"/>
                    <a:pt x="11810" y="10404"/>
                    <a:pt x="10260" y="7304"/>
                  </a:cubicBezTo>
                  <a:cubicBezTo>
                    <a:pt x="8761" y="4306"/>
                    <a:pt x="6565" y="1"/>
                    <a:pt x="4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5" name="Google Shape;1165;p40"/>
            <p:cNvSpPr/>
            <p:nvPr/>
          </p:nvSpPr>
          <p:spPr>
            <a:xfrm>
              <a:off x="3498725" y="2414175"/>
              <a:ext cx="330200" cy="441900"/>
            </a:xfrm>
            <a:custGeom>
              <a:avLst/>
              <a:gdLst/>
              <a:ahLst/>
              <a:cxnLst/>
              <a:rect l="l" t="t" r="r" b="b"/>
              <a:pathLst>
                <a:path w="13208" h="17676" extrusionOk="0">
                  <a:moveTo>
                    <a:pt x="5200" y="0"/>
                  </a:moveTo>
                  <a:cubicBezTo>
                    <a:pt x="4605" y="0"/>
                    <a:pt x="3961" y="178"/>
                    <a:pt x="3292" y="525"/>
                  </a:cubicBezTo>
                  <a:cubicBezTo>
                    <a:pt x="1857" y="1214"/>
                    <a:pt x="613" y="2095"/>
                    <a:pt x="306" y="2477"/>
                  </a:cubicBezTo>
                  <a:cubicBezTo>
                    <a:pt x="0" y="2879"/>
                    <a:pt x="19" y="3224"/>
                    <a:pt x="555" y="3396"/>
                  </a:cubicBezTo>
                  <a:cubicBezTo>
                    <a:pt x="802" y="3469"/>
                    <a:pt x="1279" y="3516"/>
                    <a:pt x="1809" y="3516"/>
                  </a:cubicBezTo>
                  <a:cubicBezTo>
                    <a:pt x="2389" y="3516"/>
                    <a:pt x="3032" y="3460"/>
                    <a:pt x="3503" y="3320"/>
                  </a:cubicBezTo>
                  <a:cubicBezTo>
                    <a:pt x="4404" y="3057"/>
                    <a:pt x="4624" y="2573"/>
                    <a:pt x="5590" y="2573"/>
                  </a:cubicBezTo>
                  <a:cubicBezTo>
                    <a:pt x="5609" y="2573"/>
                    <a:pt x="5627" y="2573"/>
                    <a:pt x="5647" y="2573"/>
                  </a:cubicBezTo>
                  <a:cubicBezTo>
                    <a:pt x="6642" y="2611"/>
                    <a:pt x="8269" y="2726"/>
                    <a:pt x="9034" y="3339"/>
                  </a:cubicBezTo>
                  <a:cubicBezTo>
                    <a:pt x="9800" y="3951"/>
                    <a:pt x="10547" y="4985"/>
                    <a:pt x="10279" y="5349"/>
                  </a:cubicBezTo>
                  <a:cubicBezTo>
                    <a:pt x="10211" y="5456"/>
                    <a:pt x="10145" y="5506"/>
                    <a:pt x="10069" y="5506"/>
                  </a:cubicBezTo>
                  <a:cubicBezTo>
                    <a:pt x="9888" y="5506"/>
                    <a:pt x="9652" y="5216"/>
                    <a:pt x="9207" y="4717"/>
                  </a:cubicBezTo>
                  <a:cubicBezTo>
                    <a:pt x="8682" y="4126"/>
                    <a:pt x="8227" y="3620"/>
                    <a:pt x="7192" y="3620"/>
                  </a:cubicBezTo>
                  <a:cubicBezTo>
                    <a:pt x="7019" y="3620"/>
                    <a:pt x="6831" y="3634"/>
                    <a:pt x="6623" y="3664"/>
                  </a:cubicBezTo>
                  <a:cubicBezTo>
                    <a:pt x="5168" y="3894"/>
                    <a:pt x="2890" y="5195"/>
                    <a:pt x="2278" y="5329"/>
                  </a:cubicBezTo>
                  <a:cubicBezTo>
                    <a:pt x="1646" y="5444"/>
                    <a:pt x="1416" y="6229"/>
                    <a:pt x="2029" y="6286"/>
                  </a:cubicBezTo>
                  <a:cubicBezTo>
                    <a:pt x="2057" y="6288"/>
                    <a:pt x="2085" y="6289"/>
                    <a:pt x="2113" y="6289"/>
                  </a:cubicBezTo>
                  <a:cubicBezTo>
                    <a:pt x="2709" y="6289"/>
                    <a:pt x="3233" y="5905"/>
                    <a:pt x="4020" y="5521"/>
                  </a:cubicBezTo>
                  <a:cubicBezTo>
                    <a:pt x="4632" y="5192"/>
                    <a:pt x="6047" y="4619"/>
                    <a:pt x="6950" y="4619"/>
                  </a:cubicBezTo>
                  <a:cubicBezTo>
                    <a:pt x="7204" y="4619"/>
                    <a:pt x="7417" y="4665"/>
                    <a:pt x="7561" y="4774"/>
                  </a:cubicBezTo>
                  <a:cubicBezTo>
                    <a:pt x="8231" y="5272"/>
                    <a:pt x="8690" y="6574"/>
                    <a:pt x="9168" y="6784"/>
                  </a:cubicBezTo>
                  <a:cubicBezTo>
                    <a:pt x="9647" y="6995"/>
                    <a:pt x="10451" y="6822"/>
                    <a:pt x="10527" y="7531"/>
                  </a:cubicBezTo>
                  <a:cubicBezTo>
                    <a:pt x="10604" y="8220"/>
                    <a:pt x="10374" y="9272"/>
                    <a:pt x="10929" y="10229"/>
                  </a:cubicBezTo>
                  <a:cubicBezTo>
                    <a:pt x="11484" y="11186"/>
                    <a:pt x="11695" y="11608"/>
                    <a:pt x="11695" y="13809"/>
                  </a:cubicBezTo>
                  <a:cubicBezTo>
                    <a:pt x="11695" y="16010"/>
                    <a:pt x="11523" y="17675"/>
                    <a:pt x="11523" y="17675"/>
                  </a:cubicBezTo>
                  <a:lnTo>
                    <a:pt x="13207" y="17618"/>
                  </a:lnTo>
                  <a:cubicBezTo>
                    <a:pt x="13207" y="17618"/>
                    <a:pt x="13150" y="12354"/>
                    <a:pt x="13150" y="10746"/>
                  </a:cubicBezTo>
                  <a:cubicBezTo>
                    <a:pt x="13150" y="9158"/>
                    <a:pt x="12671" y="5483"/>
                    <a:pt x="11982" y="4315"/>
                  </a:cubicBezTo>
                  <a:cubicBezTo>
                    <a:pt x="11293" y="3147"/>
                    <a:pt x="10164" y="2190"/>
                    <a:pt x="8632" y="1693"/>
                  </a:cubicBezTo>
                  <a:cubicBezTo>
                    <a:pt x="7101" y="1176"/>
                    <a:pt x="6967" y="449"/>
                    <a:pt x="6125" y="161"/>
                  </a:cubicBezTo>
                  <a:cubicBezTo>
                    <a:pt x="5834" y="53"/>
                    <a:pt x="5524"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6" name="Google Shape;1166;p40"/>
            <p:cNvSpPr/>
            <p:nvPr/>
          </p:nvSpPr>
          <p:spPr>
            <a:xfrm>
              <a:off x="4046625" y="3393900"/>
              <a:ext cx="500" cy="1450"/>
            </a:xfrm>
            <a:custGeom>
              <a:avLst/>
              <a:gdLst/>
              <a:ahLst/>
              <a:cxnLst/>
              <a:rect l="l" t="t" r="r" b="b"/>
              <a:pathLst>
                <a:path w="20" h="58" extrusionOk="0">
                  <a:moveTo>
                    <a:pt x="0" y="0"/>
                  </a:moveTo>
                  <a:cubicBezTo>
                    <a:pt x="19" y="38"/>
                    <a:pt x="19" y="58"/>
                    <a:pt x="19" y="58"/>
                  </a:cubicBezTo>
                  <a:cubicBezTo>
                    <a:pt x="19" y="58"/>
                    <a:pt x="19" y="38"/>
                    <a:pt x="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7" name="Google Shape;1167;p40"/>
            <p:cNvSpPr/>
            <p:nvPr/>
          </p:nvSpPr>
          <p:spPr>
            <a:xfrm>
              <a:off x="3911200" y="3365650"/>
              <a:ext cx="975" cy="4400"/>
            </a:xfrm>
            <a:custGeom>
              <a:avLst/>
              <a:gdLst/>
              <a:ahLst/>
              <a:cxnLst/>
              <a:rect l="l" t="t" r="r" b="b"/>
              <a:pathLst>
                <a:path w="39" h="176" extrusionOk="0">
                  <a:moveTo>
                    <a:pt x="39" y="1"/>
                  </a:moveTo>
                  <a:lnTo>
                    <a:pt x="39" y="1"/>
                  </a:lnTo>
                  <a:cubicBezTo>
                    <a:pt x="0" y="39"/>
                    <a:pt x="0" y="97"/>
                    <a:pt x="0" y="116"/>
                  </a:cubicBezTo>
                  <a:cubicBezTo>
                    <a:pt x="0" y="156"/>
                    <a:pt x="5" y="175"/>
                    <a:pt x="11" y="175"/>
                  </a:cubicBezTo>
                  <a:cubicBezTo>
                    <a:pt x="23" y="175"/>
                    <a:pt x="39" y="112"/>
                    <a:pt x="39"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8" name="Google Shape;1168;p40"/>
            <p:cNvSpPr/>
            <p:nvPr/>
          </p:nvSpPr>
          <p:spPr>
            <a:xfrm>
              <a:off x="3492500" y="2834500"/>
              <a:ext cx="630225" cy="568025"/>
            </a:xfrm>
            <a:custGeom>
              <a:avLst/>
              <a:gdLst/>
              <a:ahLst/>
              <a:cxnLst/>
              <a:rect l="l" t="t" r="r" b="b"/>
              <a:pathLst>
                <a:path w="25209" h="22721" extrusionOk="0">
                  <a:moveTo>
                    <a:pt x="3551" y="22448"/>
                  </a:moveTo>
                  <a:cubicBezTo>
                    <a:pt x="3527" y="22488"/>
                    <a:pt x="3512" y="22521"/>
                    <a:pt x="3503" y="22548"/>
                  </a:cubicBezTo>
                  <a:cubicBezTo>
                    <a:pt x="3516" y="22523"/>
                    <a:pt x="3532" y="22489"/>
                    <a:pt x="3551" y="22448"/>
                  </a:cubicBezTo>
                  <a:close/>
                  <a:moveTo>
                    <a:pt x="12824" y="1"/>
                  </a:moveTo>
                  <a:cubicBezTo>
                    <a:pt x="12786" y="1"/>
                    <a:pt x="12729" y="1"/>
                    <a:pt x="12633" y="20"/>
                  </a:cubicBezTo>
                  <a:cubicBezTo>
                    <a:pt x="12576" y="20"/>
                    <a:pt x="12250" y="116"/>
                    <a:pt x="12212" y="116"/>
                  </a:cubicBezTo>
                  <a:lnTo>
                    <a:pt x="12212" y="135"/>
                  </a:lnTo>
                  <a:lnTo>
                    <a:pt x="11733" y="192"/>
                  </a:lnTo>
                  <a:lnTo>
                    <a:pt x="11733" y="7657"/>
                  </a:lnTo>
                  <a:cubicBezTo>
                    <a:pt x="11733" y="8997"/>
                    <a:pt x="11810" y="9705"/>
                    <a:pt x="10910" y="10203"/>
                  </a:cubicBezTo>
                  <a:cubicBezTo>
                    <a:pt x="10030" y="10719"/>
                    <a:pt x="9169" y="12117"/>
                    <a:pt x="8977" y="12155"/>
                  </a:cubicBezTo>
                  <a:cubicBezTo>
                    <a:pt x="8786" y="12155"/>
                    <a:pt x="8518" y="11830"/>
                    <a:pt x="8384" y="11332"/>
                  </a:cubicBezTo>
                  <a:cubicBezTo>
                    <a:pt x="8269" y="10815"/>
                    <a:pt x="8671" y="10203"/>
                    <a:pt x="8862" y="9916"/>
                  </a:cubicBezTo>
                  <a:cubicBezTo>
                    <a:pt x="9054" y="9629"/>
                    <a:pt x="8499" y="9035"/>
                    <a:pt x="8499" y="9035"/>
                  </a:cubicBezTo>
                  <a:lnTo>
                    <a:pt x="8499" y="9035"/>
                  </a:lnTo>
                  <a:cubicBezTo>
                    <a:pt x="8499" y="9035"/>
                    <a:pt x="8767" y="9629"/>
                    <a:pt x="8288" y="10298"/>
                  </a:cubicBezTo>
                  <a:cubicBezTo>
                    <a:pt x="7944" y="10739"/>
                    <a:pt x="7982" y="11504"/>
                    <a:pt x="8020" y="11983"/>
                  </a:cubicBezTo>
                  <a:cubicBezTo>
                    <a:pt x="7829" y="11887"/>
                    <a:pt x="7618" y="11772"/>
                    <a:pt x="7350" y="11447"/>
                  </a:cubicBezTo>
                  <a:cubicBezTo>
                    <a:pt x="6776" y="10758"/>
                    <a:pt x="6891" y="10107"/>
                    <a:pt x="7140" y="9437"/>
                  </a:cubicBezTo>
                  <a:cubicBezTo>
                    <a:pt x="7350" y="8748"/>
                    <a:pt x="7331" y="7982"/>
                    <a:pt x="7810" y="7504"/>
                  </a:cubicBezTo>
                  <a:cubicBezTo>
                    <a:pt x="8288" y="7045"/>
                    <a:pt x="8594" y="6643"/>
                    <a:pt x="8594" y="6643"/>
                  </a:cubicBezTo>
                  <a:lnTo>
                    <a:pt x="8594" y="6643"/>
                  </a:lnTo>
                  <a:cubicBezTo>
                    <a:pt x="8594" y="6643"/>
                    <a:pt x="7733" y="7025"/>
                    <a:pt x="7446" y="7485"/>
                  </a:cubicBezTo>
                  <a:cubicBezTo>
                    <a:pt x="7159" y="7944"/>
                    <a:pt x="7044" y="8136"/>
                    <a:pt x="7044" y="8136"/>
                  </a:cubicBezTo>
                  <a:cubicBezTo>
                    <a:pt x="7044" y="8136"/>
                    <a:pt x="7121" y="7523"/>
                    <a:pt x="6967" y="6987"/>
                  </a:cubicBezTo>
                  <a:cubicBezTo>
                    <a:pt x="6853" y="6432"/>
                    <a:pt x="6853" y="5953"/>
                    <a:pt x="6853" y="5953"/>
                  </a:cubicBezTo>
                  <a:cubicBezTo>
                    <a:pt x="6853" y="5953"/>
                    <a:pt x="6546" y="6719"/>
                    <a:pt x="6738" y="7332"/>
                  </a:cubicBezTo>
                  <a:cubicBezTo>
                    <a:pt x="6929" y="7963"/>
                    <a:pt x="6757" y="8557"/>
                    <a:pt x="6642" y="9016"/>
                  </a:cubicBezTo>
                  <a:cubicBezTo>
                    <a:pt x="6508" y="9475"/>
                    <a:pt x="6412" y="10241"/>
                    <a:pt x="6278" y="10241"/>
                  </a:cubicBezTo>
                  <a:cubicBezTo>
                    <a:pt x="6163" y="10241"/>
                    <a:pt x="5589" y="9150"/>
                    <a:pt x="5647" y="8557"/>
                  </a:cubicBezTo>
                  <a:cubicBezTo>
                    <a:pt x="5723" y="7963"/>
                    <a:pt x="6029" y="7083"/>
                    <a:pt x="6030" y="7083"/>
                  </a:cubicBezTo>
                  <a:lnTo>
                    <a:pt x="6030" y="7083"/>
                  </a:lnTo>
                  <a:cubicBezTo>
                    <a:pt x="6029" y="7083"/>
                    <a:pt x="5417" y="7523"/>
                    <a:pt x="5360" y="8097"/>
                  </a:cubicBezTo>
                  <a:cubicBezTo>
                    <a:pt x="5360" y="8097"/>
                    <a:pt x="5149" y="7198"/>
                    <a:pt x="4651" y="6834"/>
                  </a:cubicBezTo>
                  <a:cubicBezTo>
                    <a:pt x="4154" y="6451"/>
                    <a:pt x="3790" y="6126"/>
                    <a:pt x="3790" y="6126"/>
                  </a:cubicBezTo>
                  <a:lnTo>
                    <a:pt x="3790" y="6126"/>
                  </a:lnTo>
                  <a:cubicBezTo>
                    <a:pt x="3790" y="6126"/>
                    <a:pt x="4249" y="6834"/>
                    <a:pt x="4651" y="7293"/>
                  </a:cubicBezTo>
                  <a:cubicBezTo>
                    <a:pt x="5053" y="7753"/>
                    <a:pt x="4862" y="8518"/>
                    <a:pt x="5149" y="9227"/>
                  </a:cubicBezTo>
                  <a:cubicBezTo>
                    <a:pt x="5436" y="9954"/>
                    <a:pt x="5455" y="10260"/>
                    <a:pt x="5455" y="10260"/>
                  </a:cubicBezTo>
                  <a:cubicBezTo>
                    <a:pt x="5455" y="10260"/>
                    <a:pt x="5111" y="9667"/>
                    <a:pt x="4575" y="9341"/>
                  </a:cubicBezTo>
                  <a:cubicBezTo>
                    <a:pt x="4020" y="9035"/>
                    <a:pt x="2852" y="8748"/>
                    <a:pt x="2852" y="8748"/>
                  </a:cubicBezTo>
                  <a:lnTo>
                    <a:pt x="2852" y="8748"/>
                  </a:lnTo>
                  <a:cubicBezTo>
                    <a:pt x="2852" y="8748"/>
                    <a:pt x="4001" y="9341"/>
                    <a:pt x="4441" y="9686"/>
                  </a:cubicBezTo>
                  <a:cubicBezTo>
                    <a:pt x="4881" y="10011"/>
                    <a:pt x="5015" y="10279"/>
                    <a:pt x="5015" y="10279"/>
                  </a:cubicBezTo>
                  <a:cubicBezTo>
                    <a:pt x="5015" y="10279"/>
                    <a:pt x="4367" y="10222"/>
                    <a:pt x="3776" y="10222"/>
                  </a:cubicBezTo>
                  <a:cubicBezTo>
                    <a:pt x="3530" y="10222"/>
                    <a:pt x="3295" y="10232"/>
                    <a:pt x="3120" y="10260"/>
                  </a:cubicBezTo>
                  <a:cubicBezTo>
                    <a:pt x="2527" y="10356"/>
                    <a:pt x="1972" y="10452"/>
                    <a:pt x="1972" y="10452"/>
                  </a:cubicBezTo>
                  <a:cubicBezTo>
                    <a:pt x="1972" y="10452"/>
                    <a:pt x="2852" y="10586"/>
                    <a:pt x="3905" y="10662"/>
                  </a:cubicBezTo>
                  <a:cubicBezTo>
                    <a:pt x="4958" y="10739"/>
                    <a:pt x="5781" y="10586"/>
                    <a:pt x="6278" y="11160"/>
                  </a:cubicBezTo>
                  <a:cubicBezTo>
                    <a:pt x="6776" y="11715"/>
                    <a:pt x="7255" y="12308"/>
                    <a:pt x="7522" y="12748"/>
                  </a:cubicBezTo>
                  <a:cubicBezTo>
                    <a:pt x="7561" y="12844"/>
                    <a:pt x="7618" y="12959"/>
                    <a:pt x="7637" y="13055"/>
                  </a:cubicBezTo>
                  <a:cubicBezTo>
                    <a:pt x="7618" y="13055"/>
                    <a:pt x="7599" y="13074"/>
                    <a:pt x="7561" y="13074"/>
                  </a:cubicBezTo>
                  <a:cubicBezTo>
                    <a:pt x="7446" y="13099"/>
                    <a:pt x="7352" y="13111"/>
                    <a:pt x="7268" y="13111"/>
                  </a:cubicBezTo>
                  <a:cubicBezTo>
                    <a:pt x="7027" y="13111"/>
                    <a:pt x="6862" y="13014"/>
                    <a:pt x="6508" y="12844"/>
                  </a:cubicBezTo>
                  <a:cubicBezTo>
                    <a:pt x="6030" y="12595"/>
                    <a:pt x="5991" y="12270"/>
                    <a:pt x="5608" y="11830"/>
                  </a:cubicBezTo>
                  <a:cubicBezTo>
                    <a:pt x="5374" y="11572"/>
                    <a:pt x="5069" y="11522"/>
                    <a:pt x="4867" y="11522"/>
                  </a:cubicBezTo>
                  <a:cubicBezTo>
                    <a:pt x="4738" y="11522"/>
                    <a:pt x="4651" y="11543"/>
                    <a:pt x="4651" y="11543"/>
                  </a:cubicBezTo>
                  <a:cubicBezTo>
                    <a:pt x="4651" y="11543"/>
                    <a:pt x="5436" y="11983"/>
                    <a:pt x="5742" y="12653"/>
                  </a:cubicBezTo>
                  <a:cubicBezTo>
                    <a:pt x="5736" y="12654"/>
                    <a:pt x="5728" y="12654"/>
                    <a:pt x="5719" y="12654"/>
                  </a:cubicBezTo>
                  <a:cubicBezTo>
                    <a:pt x="5422" y="12654"/>
                    <a:pt x="4180" y="12015"/>
                    <a:pt x="3771" y="11791"/>
                  </a:cubicBezTo>
                  <a:cubicBezTo>
                    <a:pt x="3312" y="11581"/>
                    <a:pt x="2680" y="10854"/>
                    <a:pt x="2680" y="10853"/>
                  </a:cubicBezTo>
                  <a:lnTo>
                    <a:pt x="2680" y="10853"/>
                  </a:lnTo>
                  <a:cubicBezTo>
                    <a:pt x="2680" y="10854"/>
                    <a:pt x="2757" y="11102"/>
                    <a:pt x="2948" y="11581"/>
                  </a:cubicBezTo>
                  <a:cubicBezTo>
                    <a:pt x="3139" y="12021"/>
                    <a:pt x="3580" y="12212"/>
                    <a:pt x="3580" y="12212"/>
                  </a:cubicBezTo>
                  <a:cubicBezTo>
                    <a:pt x="3580" y="12212"/>
                    <a:pt x="2967" y="12346"/>
                    <a:pt x="2584" y="12538"/>
                  </a:cubicBezTo>
                  <a:cubicBezTo>
                    <a:pt x="2201" y="12729"/>
                    <a:pt x="1436" y="13074"/>
                    <a:pt x="1436" y="13074"/>
                  </a:cubicBezTo>
                  <a:cubicBezTo>
                    <a:pt x="1436" y="13074"/>
                    <a:pt x="3318" y="12576"/>
                    <a:pt x="4038" y="12576"/>
                  </a:cubicBezTo>
                  <a:cubicBezTo>
                    <a:pt x="4052" y="12576"/>
                    <a:pt x="4065" y="12576"/>
                    <a:pt x="4077" y="12576"/>
                  </a:cubicBezTo>
                  <a:cubicBezTo>
                    <a:pt x="4632" y="12595"/>
                    <a:pt x="5302" y="12825"/>
                    <a:pt x="5781" y="13112"/>
                  </a:cubicBezTo>
                  <a:cubicBezTo>
                    <a:pt x="5340" y="13208"/>
                    <a:pt x="4766" y="13399"/>
                    <a:pt x="4537" y="13610"/>
                  </a:cubicBezTo>
                  <a:cubicBezTo>
                    <a:pt x="4115" y="13993"/>
                    <a:pt x="3541" y="14548"/>
                    <a:pt x="3101" y="14777"/>
                  </a:cubicBezTo>
                  <a:cubicBezTo>
                    <a:pt x="2642" y="15026"/>
                    <a:pt x="2010" y="15064"/>
                    <a:pt x="1627" y="15064"/>
                  </a:cubicBezTo>
                  <a:cubicBezTo>
                    <a:pt x="1244" y="15064"/>
                    <a:pt x="536" y="15218"/>
                    <a:pt x="536" y="15218"/>
                  </a:cubicBezTo>
                  <a:cubicBezTo>
                    <a:pt x="536" y="15218"/>
                    <a:pt x="919" y="15275"/>
                    <a:pt x="1321" y="15352"/>
                  </a:cubicBezTo>
                  <a:cubicBezTo>
                    <a:pt x="1455" y="15383"/>
                    <a:pt x="1608" y="15394"/>
                    <a:pt x="1753" y="15394"/>
                  </a:cubicBezTo>
                  <a:cubicBezTo>
                    <a:pt x="2042" y="15394"/>
                    <a:pt x="2297" y="15352"/>
                    <a:pt x="2297" y="15352"/>
                  </a:cubicBezTo>
                  <a:lnTo>
                    <a:pt x="2297" y="15352"/>
                  </a:lnTo>
                  <a:cubicBezTo>
                    <a:pt x="2297" y="15352"/>
                    <a:pt x="2106" y="15753"/>
                    <a:pt x="1723" y="16213"/>
                  </a:cubicBezTo>
                  <a:cubicBezTo>
                    <a:pt x="1340" y="16672"/>
                    <a:pt x="1417" y="16978"/>
                    <a:pt x="1417" y="16978"/>
                  </a:cubicBezTo>
                  <a:cubicBezTo>
                    <a:pt x="1417" y="16978"/>
                    <a:pt x="2469" y="15505"/>
                    <a:pt x="3101" y="15275"/>
                  </a:cubicBezTo>
                  <a:cubicBezTo>
                    <a:pt x="3713" y="15064"/>
                    <a:pt x="4173" y="14375"/>
                    <a:pt x="4671" y="13916"/>
                  </a:cubicBezTo>
                  <a:cubicBezTo>
                    <a:pt x="5034" y="13610"/>
                    <a:pt x="5742" y="13533"/>
                    <a:pt x="6278" y="13437"/>
                  </a:cubicBezTo>
                  <a:cubicBezTo>
                    <a:pt x="6412" y="13533"/>
                    <a:pt x="6565" y="13610"/>
                    <a:pt x="6699" y="13686"/>
                  </a:cubicBezTo>
                  <a:cubicBezTo>
                    <a:pt x="6642" y="13782"/>
                    <a:pt x="6546" y="13897"/>
                    <a:pt x="6451" y="14088"/>
                  </a:cubicBezTo>
                  <a:cubicBezTo>
                    <a:pt x="6221" y="14548"/>
                    <a:pt x="6317" y="14950"/>
                    <a:pt x="5876" y="15237"/>
                  </a:cubicBezTo>
                  <a:cubicBezTo>
                    <a:pt x="5607" y="15405"/>
                    <a:pt x="5331" y="15435"/>
                    <a:pt x="5041" y="15435"/>
                  </a:cubicBezTo>
                  <a:cubicBezTo>
                    <a:pt x="4879" y="15435"/>
                    <a:pt x="4712" y="15426"/>
                    <a:pt x="4540" y="15426"/>
                  </a:cubicBezTo>
                  <a:cubicBezTo>
                    <a:pt x="4495" y="15426"/>
                    <a:pt x="4449" y="15426"/>
                    <a:pt x="4403" y="15428"/>
                  </a:cubicBezTo>
                  <a:cubicBezTo>
                    <a:pt x="3886" y="15447"/>
                    <a:pt x="3522" y="15696"/>
                    <a:pt x="3522" y="15696"/>
                  </a:cubicBezTo>
                  <a:cubicBezTo>
                    <a:pt x="3522" y="15696"/>
                    <a:pt x="3598" y="15691"/>
                    <a:pt x="3720" y="15691"/>
                  </a:cubicBezTo>
                  <a:cubicBezTo>
                    <a:pt x="3935" y="15691"/>
                    <a:pt x="4291" y="15706"/>
                    <a:pt x="4632" y="15792"/>
                  </a:cubicBezTo>
                  <a:cubicBezTo>
                    <a:pt x="4961" y="15877"/>
                    <a:pt x="5197" y="15893"/>
                    <a:pt x="5325" y="15893"/>
                  </a:cubicBezTo>
                  <a:cubicBezTo>
                    <a:pt x="5398" y="15893"/>
                    <a:pt x="5436" y="15887"/>
                    <a:pt x="5436" y="15887"/>
                  </a:cubicBezTo>
                  <a:lnTo>
                    <a:pt x="5436" y="15887"/>
                  </a:lnTo>
                  <a:cubicBezTo>
                    <a:pt x="5436" y="15887"/>
                    <a:pt x="5226" y="16136"/>
                    <a:pt x="5053" y="16500"/>
                  </a:cubicBezTo>
                  <a:cubicBezTo>
                    <a:pt x="4269" y="16672"/>
                    <a:pt x="3426" y="17285"/>
                    <a:pt x="3063" y="17495"/>
                  </a:cubicBezTo>
                  <a:cubicBezTo>
                    <a:pt x="2680" y="17706"/>
                    <a:pt x="2335" y="18012"/>
                    <a:pt x="1531" y="18031"/>
                  </a:cubicBezTo>
                  <a:cubicBezTo>
                    <a:pt x="747" y="18069"/>
                    <a:pt x="0" y="18548"/>
                    <a:pt x="0" y="18548"/>
                  </a:cubicBezTo>
                  <a:cubicBezTo>
                    <a:pt x="0" y="18548"/>
                    <a:pt x="969" y="18348"/>
                    <a:pt x="1598" y="18348"/>
                  </a:cubicBezTo>
                  <a:cubicBezTo>
                    <a:pt x="1670" y="18348"/>
                    <a:pt x="1738" y="18351"/>
                    <a:pt x="1799" y="18357"/>
                  </a:cubicBezTo>
                  <a:cubicBezTo>
                    <a:pt x="1865" y="18363"/>
                    <a:pt x="1928" y="18366"/>
                    <a:pt x="1987" y="18366"/>
                  </a:cubicBezTo>
                  <a:cubicBezTo>
                    <a:pt x="2461" y="18366"/>
                    <a:pt x="2718" y="18184"/>
                    <a:pt x="2718" y="18184"/>
                  </a:cubicBezTo>
                  <a:lnTo>
                    <a:pt x="2718" y="18184"/>
                  </a:lnTo>
                  <a:cubicBezTo>
                    <a:pt x="2718" y="18184"/>
                    <a:pt x="2278" y="18873"/>
                    <a:pt x="2259" y="19352"/>
                  </a:cubicBezTo>
                  <a:cubicBezTo>
                    <a:pt x="2240" y="19830"/>
                    <a:pt x="2087" y="20309"/>
                    <a:pt x="2087" y="20309"/>
                  </a:cubicBezTo>
                  <a:cubicBezTo>
                    <a:pt x="2087" y="20309"/>
                    <a:pt x="2393" y="19926"/>
                    <a:pt x="2680" y="19065"/>
                  </a:cubicBezTo>
                  <a:cubicBezTo>
                    <a:pt x="2948" y="18203"/>
                    <a:pt x="3101" y="18012"/>
                    <a:pt x="3503" y="17610"/>
                  </a:cubicBezTo>
                  <a:cubicBezTo>
                    <a:pt x="3809" y="17285"/>
                    <a:pt x="4441" y="17266"/>
                    <a:pt x="4824" y="17093"/>
                  </a:cubicBezTo>
                  <a:lnTo>
                    <a:pt x="4824" y="17093"/>
                  </a:lnTo>
                  <a:cubicBezTo>
                    <a:pt x="4690" y="17668"/>
                    <a:pt x="4651" y="18299"/>
                    <a:pt x="4498" y="19007"/>
                  </a:cubicBezTo>
                  <a:cubicBezTo>
                    <a:pt x="4479" y="19103"/>
                    <a:pt x="4460" y="19199"/>
                    <a:pt x="4460" y="19294"/>
                  </a:cubicBezTo>
                  <a:cubicBezTo>
                    <a:pt x="4211" y="19582"/>
                    <a:pt x="3426" y="20519"/>
                    <a:pt x="3063" y="20807"/>
                  </a:cubicBezTo>
                  <a:cubicBezTo>
                    <a:pt x="2661" y="21151"/>
                    <a:pt x="2355" y="22108"/>
                    <a:pt x="2355" y="22108"/>
                  </a:cubicBezTo>
                  <a:cubicBezTo>
                    <a:pt x="2355" y="22108"/>
                    <a:pt x="2948" y="21209"/>
                    <a:pt x="3580" y="20902"/>
                  </a:cubicBezTo>
                  <a:cubicBezTo>
                    <a:pt x="3828" y="20768"/>
                    <a:pt x="4020" y="20577"/>
                    <a:pt x="4192" y="20385"/>
                  </a:cubicBezTo>
                  <a:lnTo>
                    <a:pt x="4192" y="20385"/>
                  </a:lnTo>
                  <a:cubicBezTo>
                    <a:pt x="4077" y="20692"/>
                    <a:pt x="4364" y="21170"/>
                    <a:pt x="4154" y="21438"/>
                  </a:cubicBezTo>
                  <a:cubicBezTo>
                    <a:pt x="3835" y="21853"/>
                    <a:pt x="3649" y="22241"/>
                    <a:pt x="3551" y="22448"/>
                  </a:cubicBezTo>
                  <a:lnTo>
                    <a:pt x="3551" y="22448"/>
                  </a:lnTo>
                  <a:cubicBezTo>
                    <a:pt x="3628" y="22317"/>
                    <a:pt x="3794" y="22114"/>
                    <a:pt x="4115" y="21821"/>
                  </a:cubicBezTo>
                  <a:cubicBezTo>
                    <a:pt x="4747" y="21266"/>
                    <a:pt x="4498" y="20481"/>
                    <a:pt x="4690" y="19639"/>
                  </a:cubicBezTo>
                  <a:cubicBezTo>
                    <a:pt x="4881" y="18797"/>
                    <a:pt x="5111" y="17897"/>
                    <a:pt x="5111" y="17897"/>
                  </a:cubicBezTo>
                  <a:cubicBezTo>
                    <a:pt x="5111" y="17897"/>
                    <a:pt x="5742" y="18510"/>
                    <a:pt x="6087" y="18873"/>
                  </a:cubicBezTo>
                  <a:cubicBezTo>
                    <a:pt x="6412" y="19237"/>
                    <a:pt x="6680" y="19926"/>
                    <a:pt x="6853" y="20577"/>
                  </a:cubicBezTo>
                  <a:cubicBezTo>
                    <a:pt x="7025" y="21247"/>
                    <a:pt x="7159" y="21381"/>
                    <a:pt x="7159" y="21381"/>
                  </a:cubicBezTo>
                  <a:cubicBezTo>
                    <a:pt x="7159" y="21381"/>
                    <a:pt x="6948" y="19677"/>
                    <a:pt x="6508" y="18893"/>
                  </a:cubicBezTo>
                  <a:cubicBezTo>
                    <a:pt x="6068" y="18108"/>
                    <a:pt x="5168" y="17763"/>
                    <a:pt x="5398" y="16787"/>
                  </a:cubicBezTo>
                  <a:cubicBezTo>
                    <a:pt x="5608" y="15811"/>
                    <a:pt x="6833" y="15409"/>
                    <a:pt x="6929" y="15045"/>
                  </a:cubicBezTo>
                  <a:cubicBezTo>
                    <a:pt x="7025" y="14682"/>
                    <a:pt x="6795" y="14069"/>
                    <a:pt x="7446" y="14012"/>
                  </a:cubicBezTo>
                  <a:lnTo>
                    <a:pt x="7446" y="14012"/>
                  </a:lnTo>
                  <a:cubicBezTo>
                    <a:pt x="7446" y="14222"/>
                    <a:pt x="7408" y="14509"/>
                    <a:pt x="7274" y="14873"/>
                  </a:cubicBezTo>
                  <a:cubicBezTo>
                    <a:pt x="6967" y="15753"/>
                    <a:pt x="6872" y="16136"/>
                    <a:pt x="6872" y="16577"/>
                  </a:cubicBezTo>
                  <a:cubicBezTo>
                    <a:pt x="6872" y="16998"/>
                    <a:pt x="7274" y="18682"/>
                    <a:pt x="7695" y="19582"/>
                  </a:cubicBezTo>
                  <a:cubicBezTo>
                    <a:pt x="8039" y="20347"/>
                    <a:pt x="8326" y="20960"/>
                    <a:pt x="8422" y="21266"/>
                  </a:cubicBezTo>
                  <a:cubicBezTo>
                    <a:pt x="8403" y="21055"/>
                    <a:pt x="8365" y="20711"/>
                    <a:pt x="8288" y="20309"/>
                  </a:cubicBezTo>
                  <a:cubicBezTo>
                    <a:pt x="8173" y="19582"/>
                    <a:pt x="7790" y="18567"/>
                    <a:pt x="7561" y="17706"/>
                  </a:cubicBezTo>
                  <a:cubicBezTo>
                    <a:pt x="7350" y="16845"/>
                    <a:pt x="7503" y="16002"/>
                    <a:pt x="7503" y="16002"/>
                  </a:cubicBezTo>
                  <a:lnTo>
                    <a:pt x="7503" y="16002"/>
                  </a:lnTo>
                  <a:cubicBezTo>
                    <a:pt x="7695" y="16462"/>
                    <a:pt x="8843" y="17457"/>
                    <a:pt x="9073" y="18242"/>
                  </a:cubicBezTo>
                  <a:cubicBezTo>
                    <a:pt x="9341" y="19007"/>
                    <a:pt x="9800" y="19926"/>
                    <a:pt x="9800" y="19926"/>
                  </a:cubicBezTo>
                  <a:cubicBezTo>
                    <a:pt x="9800" y="19926"/>
                    <a:pt x="9724" y="19275"/>
                    <a:pt x="9666" y="18682"/>
                  </a:cubicBezTo>
                  <a:cubicBezTo>
                    <a:pt x="9609" y="18089"/>
                    <a:pt x="8901" y="16940"/>
                    <a:pt x="8575" y="16500"/>
                  </a:cubicBezTo>
                  <a:cubicBezTo>
                    <a:pt x="8212" y="16079"/>
                    <a:pt x="7944" y="15275"/>
                    <a:pt x="7944" y="15275"/>
                  </a:cubicBezTo>
                  <a:lnTo>
                    <a:pt x="7944" y="15275"/>
                  </a:lnTo>
                  <a:cubicBezTo>
                    <a:pt x="7944" y="15275"/>
                    <a:pt x="8403" y="15505"/>
                    <a:pt x="8709" y="15715"/>
                  </a:cubicBezTo>
                  <a:cubicBezTo>
                    <a:pt x="9035" y="15926"/>
                    <a:pt x="9705" y="16021"/>
                    <a:pt x="9705" y="16021"/>
                  </a:cubicBezTo>
                  <a:cubicBezTo>
                    <a:pt x="9322" y="15734"/>
                    <a:pt x="8422" y="15332"/>
                    <a:pt x="8403" y="14796"/>
                  </a:cubicBezTo>
                  <a:cubicBezTo>
                    <a:pt x="8384" y="14414"/>
                    <a:pt x="8575" y="14107"/>
                    <a:pt x="8709" y="13686"/>
                  </a:cubicBezTo>
                  <a:cubicBezTo>
                    <a:pt x="9245" y="13399"/>
                    <a:pt x="9800" y="12940"/>
                    <a:pt x="10317" y="12308"/>
                  </a:cubicBezTo>
                  <a:cubicBezTo>
                    <a:pt x="11083" y="11389"/>
                    <a:pt x="12155" y="10662"/>
                    <a:pt x="12595" y="10394"/>
                  </a:cubicBezTo>
                  <a:cubicBezTo>
                    <a:pt x="13016" y="10662"/>
                    <a:pt x="14107" y="11389"/>
                    <a:pt x="14872" y="12308"/>
                  </a:cubicBezTo>
                  <a:cubicBezTo>
                    <a:pt x="15370" y="12940"/>
                    <a:pt x="15925" y="13399"/>
                    <a:pt x="16461" y="13686"/>
                  </a:cubicBezTo>
                  <a:cubicBezTo>
                    <a:pt x="16614" y="14107"/>
                    <a:pt x="16806" y="14414"/>
                    <a:pt x="16787" y="14796"/>
                  </a:cubicBezTo>
                  <a:cubicBezTo>
                    <a:pt x="16748" y="15332"/>
                    <a:pt x="15868" y="15734"/>
                    <a:pt x="15485" y="16021"/>
                  </a:cubicBezTo>
                  <a:cubicBezTo>
                    <a:pt x="15485" y="16021"/>
                    <a:pt x="16155" y="15926"/>
                    <a:pt x="16461" y="15715"/>
                  </a:cubicBezTo>
                  <a:cubicBezTo>
                    <a:pt x="16786" y="15505"/>
                    <a:pt x="17227" y="15275"/>
                    <a:pt x="17227" y="15275"/>
                  </a:cubicBezTo>
                  <a:lnTo>
                    <a:pt x="17227" y="15275"/>
                  </a:lnTo>
                  <a:cubicBezTo>
                    <a:pt x="17227" y="15275"/>
                    <a:pt x="16940" y="16041"/>
                    <a:pt x="16614" y="16500"/>
                  </a:cubicBezTo>
                  <a:cubicBezTo>
                    <a:pt x="16251" y="16940"/>
                    <a:pt x="15562" y="18089"/>
                    <a:pt x="15504" y="18682"/>
                  </a:cubicBezTo>
                  <a:cubicBezTo>
                    <a:pt x="15447" y="19275"/>
                    <a:pt x="15389" y="19926"/>
                    <a:pt x="15389" y="19926"/>
                  </a:cubicBezTo>
                  <a:cubicBezTo>
                    <a:pt x="15389" y="19926"/>
                    <a:pt x="15868" y="19007"/>
                    <a:pt x="16117" y="18242"/>
                  </a:cubicBezTo>
                  <a:cubicBezTo>
                    <a:pt x="16365" y="17476"/>
                    <a:pt x="17495" y="16481"/>
                    <a:pt x="17686" y="16002"/>
                  </a:cubicBezTo>
                  <a:lnTo>
                    <a:pt x="17686" y="16002"/>
                  </a:lnTo>
                  <a:cubicBezTo>
                    <a:pt x="17686" y="16002"/>
                    <a:pt x="17858" y="16845"/>
                    <a:pt x="17610" y="17706"/>
                  </a:cubicBezTo>
                  <a:cubicBezTo>
                    <a:pt x="17399" y="18567"/>
                    <a:pt x="17016" y="19582"/>
                    <a:pt x="16901" y="20309"/>
                  </a:cubicBezTo>
                  <a:cubicBezTo>
                    <a:pt x="16825" y="20711"/>
                    <a:pt x="16787" y="21055"/>
                    <a:pt x="16748" y="21266"/>
                  </a:cubicBezTo>
                  <a:cubicBezTo>
                    <a:pt x="16825" y="20979"/>
                    <a:pt x="17131" y="20347"/>
                    <a:pt x="17495" y="19582"/>
                  </a:cubicBezTo>
                  <a:cubicBezTo>
                    <a:pt x="17897" y="18682"/>
                    <a:pt x="18318" y="16998"/>
                    <a:pt x="18318" y="16577"/>
                  </a:cubicBezTo>
                  <a:cubicBezTo>
                    <a:pt x="18318" y="16136"/>
                    <a:pt x="18222" y="15734"/>
                    <a:pt x="17897" y="14873"/>
                  </a:cubicBezTo>
                  <a:cubicBezTo>
                    <a:pt x="17782" y="14509"/>
                    <a:pt x="17744" y="14222"/>
                    <a:pt x="17744" y="14012"/>
                  </a:cubicBezTo>
                  <a:lnTo>
                    <a:pt x="17744" y="14012"/>
                  </a:lnTo>
                  <a:cubicBezTo>
                    <a:pt x="18375" y="14088"/>
                    <a:pt x="18165" y="14701"/>
                    <a:pt x="18260" y="15045"/>
                  </a:cubicBezTo>
                  <a:cubicBezTo>
                    <a:pt x="18356" y="15428"/>
                    <a:pt x="19581" y="15811"/>
                    <a:pt x="19792" y="16787"/>
                  </a:cubicBezTo>
                  <a:cubicBezTo>
                    <a:pt x="20002" y="17763"/>
                    <a:pt x="19122" y="18108"/>
                    <a:pt x="18662" y="18893"/>
                  </a:cubicBezTo>
                  <a:cubicBezTo>
                    <a:pt x="18222" y="19677"/>
                    <a:pt x="18031" y="21381"/>
                    <a:pt x="18031" y="21381"/>
                  </a:cubicBezTo>
                  <a:cubicBezTo>
                    <a:pt x="18031" y="21381"/>
                    <a:pt x="18184" y="21247"/>
                    <a:pt x="18337" y="20577"/>
                  </a:cubicBezTo>
                  <a:cubicBezTo>
                    <a:pt x="18509" y="19907"/>
                    <a:pt x="18739" y="19237"/>
                    <a:pt x="19103" y="18873"/>
                  </a:cubicBezTo>
                  <a:cubicBezTo>
                    <a:pt x="19428" y="18510"/>
                    <a:pt x="20079" y="17897"/>
                    <a:pt x="20079" y="17897"/>
                  </a:cubicBezTo>
                  <a:cubicBezTo>
                    <a:pt x="20079" y="17897"/>
                    <a:pt x="20289" y="18797"/>
                    <a:pt x="20481" y="19639"/>
                  </a:cubicBezTo>
                  <a:cubicBezTo>
                    <a:pt x="20672" y="20481"/>
                    <a:pt x="20519" y="21438"/>
                    <a:pt x="21131" y="21974"/>
                  </a:cubicBezTo>
                  <a:cubicBezTo>
                    <a:pt x="21572" y="22357"/>
                    <a:pt x="21706" y="22606"/>
                    <a:pt x="21763" y="22721"/>
                  </a:cubicBezTo>
                  <a:cubicBezTo>
                    <a:pt x="21687" y="22548"/>
                    <a:pt x="21514" y="22108"/>
                    <a:pt x="21112" y="21591"/>
                  </a:cubicBezTo>
                  <a:cubicBezTo>
                    <a:pt x="20902" y="21343"/>
                    <a:pt x="21112" y="20692"/>
                    <a:pt x="21017" y="20385"/>
                  </a:cubicBezTo>
                  <a:lnTo>
                    <a:pt x="21017" y="20385"/>
                  </a:lnTo>
                  <a:cubicBezTo>
                    <a:pt x="21189" y="20577"/>
                    <a:pt x="21399" y="20768"/>
                    <a:pt x="21629" y="20902"/>
                  </a:cubicBezTo>
                  <a:cubicBezTo>
                    <a:pt x="22242" y="21247"/>
                    <a:pt x="22854" y="22108"/>
                    <a:pt x="22854" y="22108"/>
                  </a:cubicBezTo>
                  <a:cubicBezTo>
                    <a:pt x="22854" y="22108"/>
                    <a:pt x="22548" y="21151"/>
                    <a:pt x="22146" y="20807"/>
                  </a:cubicBezTo>
                  <a:cubicBezTo>
                    <a:pt x="21782" y="20519"/>
                    <a:pt x="20997" y="19582"/>
                    <a:pt x="20749" y="19294"/>
                  </a:cubicBezTo>
                  <a:cubicBezTo>
                    <a:pt x="20729" y="19199"/>
                    <a:pt x="20710" y="19103"/>
                    <a:pt x="20710" y="19007"/>
                  </a:cubicBezTo>
                  <a:cubicBezTo>
                    <a:pt x="20557" y="18299"/>
                    <a:pt x="20519" y="17668"/>
                    <a:pt x="20385" y="17093"/>
                  </a:cubicBezTo>
                  <a:lnTo>
                    <a:pt x="20385" y="17093"/>
                  </a:lnTo>
                  <a:cubicBezTo>
                    <a:pt x="20806" y="17266"/>
                    <a:pt x="21419" y="17285"/>
                    <a:pt x="21706" y="17610"/>
                  </a:cubicBezTo>
                  <a:cubicBezTo>
                    <a:pt x="22146" y="18012"/>
                    <a:pt x="22261" y="18223"/>
                    <a:pt x="22529" y="19065"/>
                  </a:cubicBezTo>
                  <a:cubicBezTo>
                    <a:pt x="22778" y="19926"/>
                    <a:pt x="23122" y="20309"/>
                    <a:pt x="23122" y="20309"/>
                  </a:cubicBezTo>
                  <a:cubicBezTo>
                    <a:pt x="23122" y="20309"/>
                    <a:pt x="22969" y="19830"/>
                    <a:pt x="22950" y="19352"/>
                  </a:cubicBezTo>
                  <a:cubicBezTo>
                    <a:pt x="22931" y="18873"/>
                    <a:pt x="22491" y="18184"/>
                    <a:pt x="22490" y="18184"/>
                  </a:cubicBezTo>
                  <a:lnTo>
                    <a:pt x="22490" y="18184"/>
                  </a:lnTo>
                  <a:cubicBezTo>
                    <a:pt x="22491" y="18184"/>
                    <a:pt x="22730" y="18353"/>
                    <a:pt x="23171" y="18353"/>
                  </a:cubicBezTo>
                  <a:cubicBezTo>
                    <a:pt x="23245" y="18353"/>
                    <a:pt x="23324" y="18348"/>
                    <a:pt x="23409" y="18337"/>
                  </a:cubicBezTo>
                  <a:cubicBezTo>
                    <a:pt x="23471" y="18332"/>
                    <a:pt x="23538" y="18329"/>
                    <a:pt x="23611" y="18329"/>
                  </a:cubicBezTo>
                  <a:cubicBezTo>
                    <a:pt x="24239" y="18329"/>
                    <a:pt x="25208" y="18529"/>
                    <a:pt x="25208" y="18529"/>
                  </a:cubicBezTo>
                  <a:cubicBezTo>
                    <a:pt x="25208" y="18529"/>
                    <a:pt x="24538" y="18069"/>
                    <a:pt x="23735" y="18031"/>
                  </a:cubicBezTo>
                  <a:cubicBezTo>
                    <a:pt x="22950" y="18012"/>
                    <a:pt x="22586" y="17706"/>
                    <a:pt x="22203" y="17495"/>
                  </a:cubicBezTo>
                  <a:cubicBezTo>
                    <a:pt x="21859" y="17285"/>
                    <a:pt x="21017" y="16672"/>
                    <a:pt x="20232" y="16500"/>
                  </a:cubicBezTo>
                  <a:cubicBezTo>
                    <a:pt x="20060" y="16136"/>
                    <a:pt x="19849" y="15887"/>
                    <a:pt x="19849" y="15887"/>
                  </a:cubicBezTo>
                  <a:lnTo>
                    <a:pt x="19849" y="15887"/>
                  </a:lnTo>
                  <a:cubicBezTo>
                    <a:pt x="19849" y="15887"/>
                    <a:pt x="19867" y="15889"/>
                    <a:pt x="19902" y="15889"/>
                  </a:cubicBezTo>
                  <a:cubicBezTo>
                    <a:pt x="20007" y="15889"/>
                    <a:pt x="20265" y="15878"/>
                    <a:pt x="20653" y="15792"/>
                  </a:cubicBezTo>
                  <a:cubicBezTo>
                    <a:pt x="20959" y="15704"/>
                    <a:pt x="21278" y="15685"/>
                    <a:pt x="21495" y="15685"/>
                  </a:cubicBezTo>
                  <a:cubicBezTo>
                    <a:pt x="21658" y="15685"/>
                    <a:pt x="21763" y="15696"/>
                    <a:pt x="21763" y="15696"/>
                  </a:cubicBezTo>
                  <a:cubicBezTo>
                    <a:pt x="21763" y="15696"/>
                    <a:pt x="21399" y="15447"/>
                    <a:pt x="20863" y="15428"/>
                  </a:cubicBezTo>
                  <a:cubicBezTo>
                    <a:pt x="20819" y="15426"/>
                    <a:pt x="20775" y="15426"/>
                    <a:pt x="20730" y="15426"/>
                  </a:cubicBezTo>
                  <a:cubicBezTo>
                    <a:pt x="20563" y="15426"/>
                    <a:pt x="20400" y="15435"/>
                    <a:pt x="20240" y="15435"/>
                  </a:cubicBezTo>
                  <a:cubicBezTo>
                    <a:pt x="19954" y="15435"/>
                    <a:pt x="19678" y="15405"/>
                    <a:pt x="19409" y="15237"/>
                  </a:cubicBezTo>
                  <a:cubicBezTo>
                    <a:pt x="18949" y="14950"/>
                    <a:pt x="19045" y="14548"/>
                    <a:pt x="18835" y="14088"/>
                  </a:cubicBezTo>
                  <a:cubicBezTo>
                    <a:pt x="18739" y="13897"/>
                    <a:pt x="18643" y="13782"/>
                    <a:pt x="18567" y="13686"/>
                  </a:cubicBezTo>
                  <a:cubicBezTo>
                    <a:pt x="18720" y="13610"/>
                    <a:pt x="18854" y="13533"/>
                    <a:pt x="19007" y="13437"/>
                  </a:cubicBezTo>
                  <a:cubicBezTo>
                    <a:pt x="19524" y="13514"/>
                    <a:pt x="20270" y="13591"/>
                    <a:pt x="20596" y="13916"/>
                  </a:cubicBezTo>
                  <a:cubicBezTo>
                    <a:pt x="21112" y="14375"/>
                    <a:pt x="21553" y="15064"/>
                    <a:pt x="22184" y="15275"/>
                  </a:cubicBezTo>
                  <a:cubicBezTo>
                    <a:pt x="22816" y="15505"/>
                    <a:pt x="23849" y="16978"/>
                    <a:pt x="23849" y="16978"/>
                  </a:cubicBezTo>
                  <a:cubicBezTo>
                    <a:pt x="23849" y="16978"/>
                    <a:pt x="23926" y="16672"/>
                    <a:pt x="23543" y="16213"/>
                  </a:cubicBezTo>
                  <a:cubicBezTo>
                    <a:pt x="23160" y="15773"/>
                    <a:pt x="22969" y="15352"/>
                    <a:pt x="22969" y="15352"/>
                  </a:cubicBezTo>
                  <a:lnTo>
                    <a:pt x="22969" y="15352"/>
                  </a:lnTo>
                  <a:cubicBezTo>
                    <a:pt x="22969" y="15352"/>
                    <a:pt x="23224" y="15394"/>
                    <a:pt x="23519" y="15394"/>
                  </a:cubicBezTo>
                  <a:cubicBezTo>
                    <a:pt x="23667" y="15394"/>
                    <a:pt x="23824" y="15383"/>
                    <a:pt x="23964" y="15352"/>
                  </a:cubicBezTo>
                  <a:cubicBezTo>
                    <a:pt x="24366" y="15256"/>
                    <a:pt x="24749" y="15218"/>
                    <a:pt x="24749" y="15218"/>
                  </a:cubicBezTo>
                  <a:cubicBezTo>
                    <a:pt x="24749" y="15218"/>
                    <a:pt x="24022" y="15064"/>
                    <a:pt x="23639" y="15064"/>
                  </a:cubicBezTo>
                  <a:cubicBezTo>
                    <a:pt x="23256" y="15064"/>
                    <a:pt x="22644" y="15045"/>
                    <a:pt x="22184" y="14777"/>
                  </a:cubicBezTo>
                  <a:cubicBezTo>
                    <a:pt x="21725" y="14548"/>
                    <a:pt x="21170" y="13973"/>
                    <a:pt x="20749" y="13610"/>
                  </a:cubicBezTo>
                  <a:cubicBezTo>
                    <a:pt x="20500" y="13399"/>
                    <a:pt x="19945" y="13208"/>
                    <a:pt x="19504" y="13112"/>
                  </a:cubicBezTo>
                  <a:cubicBezTo>
                    <a:pt x="19983" y="12825"/>
                    <a:pt x="20653" y="12595"/>
                    <a:pt x="21208" y="12576"/>
                  </a:cubicBezTo>
                  <a:cubicBezTo>
                    <a:pt x="21221" y="12576"/>
                    <a:pt x="21233" y="12576"/>
                    <a:pt x="21247" y="12576"/>
                  </a:cubicBezTo>
                  <a:cubicBezTo>
                    <a:pt x="21967" y="12576"/>
                    <a:pt x="23830" y="13074"/>
                    <a:pt x="23830" y="13074"/>
                  </a:cubicBezTo>
                  <a:cubicBezTo>
                    <a:pt x="23830" y="13074"/>
                    <a:pt x="23065" y="12691"/>
                    <a:pt x="22682" y="12538"/>
                  </a:cubicBezTo>
                  <a:cubicBezTo>
                    <a:pt x="22299" y="12346"/>
                    <a:pt x="21706" y="12212"/>
                    <a:pt x="21706" y="12212"/>
                  </a:cubicBezTo>
                  <a:cubicBezTo>
                    <a:pt x="21706" y="12212"/>
                    <a:pt x="22165" y="12021"/>
                    <a:pt x="22337" y="11581"/>
                  </a:cubicBezTo>
                  <a:cubicBezTo>
                    <a:pt x="22510" y="11122"/>
                    <a:pt x="22586" y="10854"/>
                    <a:pt x="22586" y="10853"/>
                  </a:cubicBezTo>
                  <a:lnTo>
                    <a:pt x="22586" y="10853"/>
                  </a:lnTo>
                  <a:cubicBezTo>
                    <a:pt x="22586" y="10854"/>
                    <a:pt x="21974" y="11581"/>
                    <a:pt x="21514" y="11791"/>
                  </a:cubicBezTo>
                  <a:cubicBezTo>
                    <a:pt x="21061" y="11999"/>
                    <a:pt x="19808" y="12653"/>
                    <a:pt x="19535" y="12653"/>
                  </a:cubicBezTo>
                  <a:cubicBezTo>
                    <a:pt x="19531" y="12653"/>
                    <a:pt x="19527" y="12653"/>
                    <a:pt x="19524" y="12653"/>
                  </a:cubicBezTo>
                  <a:cubicBezTo>
                    <a:pt x="19849" y="11983"/>
                    <a:pt x="20634" y="11543"/>
                    <a:pt x="20634" y="11543"/>
                  </a:cubicBezTo>
                  <a:cubicBezTo>
                    <a:pt x="20634" y="11543"/>
                    <a:pt x="20560" y="11527"/>
                    <a:pt x="20448" y="11527"/>
                  </a:cubicBezTo>
                  <a:cubicBezTo>
                    <a:pt x="20250" y="11527"/>
                    <a:pt x="19933" y="11574"/>
                    <a:pt x="19677" y="11830"/>
                  </a:cubicBezTo>
                  <a:cubicBezTo>
                    <a:pt x="19294" y="12270"/>
                    <a:pt x="19237" y="12595"/>
                    <a:pt x="18758" y="12844"/>
                  </a:cubicBezTo>
                  <a:cubicBezTo>
                    <a:pt x="18404" y="13014"/>
                    <a:pt x="18249" y="13111"/>
                    <a:pt x="18006" y="13111"/>
                  </a:cubicBezTo>
                  <a:cubicBezTo>
                    <a:pt x="17921" y="13111"/>
                    <a:pt x="17825" y="13099"/>
                    <a:pt x="17705" y="13074"/>
                  </a:cubicBezTo>
                  <a:cubicBezTo>
                    <a:pt x="17686" y="13074"/>
                    <a:pt x="17667" y="13055"/>
                    <a:pt x="17648" y="13055"/>
                  </a:cubicBezTo>
                  <a:cubicBezTo>
                    <a:pt x="17667" y="12959"/>
                    <a:pt x="17705" y="12844"/>
                    <a:pt x="17763" y="12748"/>
                  </a:cubicBezTo>
                  <a:cubicBezTo>
                    <a:pt x="18031" y="12308"/>
                    <a:pt x="18471" y="11715"/>
                    <a:pt x="19007" y="11160"/>
                  </a:cubicBezTo>
                  <a:cubicBezTo>
                    <a:pt x="19504" y="10624"/>
                    <a:pt x="20347" y="10739"/>
                    <a:pt x="21380" y="10662"/>
                  </a:cubicBezTo>
                  <a:cubicBezTo>
                    <a:pt x="22433" y="10586"/>
                    <a:pt x="23313" y="10452"/>
                    <a:pt x="23313" y="10452"/>
                  </a:cubicBezTo>
                  <a:cubicBezTo>
                    <a:pt x="23313" y="10452"/>
                    <a:pt x="22758" y="10356"/>
                    <a:pt x="22165" y="10260"/>
                  </a:cubicBezTo>
                  <a:cubicBezTo>
                    <a:pt x="21991" y="10232"/>
                    <a:pt x="21755" y="10222"/>
                    <a:pt x="21509" y="10222"/>
                  </a:cubicBezTo>
                  <a:cubicBezTo>
                    <a:pt x="20919" y="10222"/>
                    <a:pt x="20270" y="10279"/>
                    <a:pt x="20270" y="10279"/>
                  </a:cubicBezTo>
                  <a:cubicBezTo>
                    <a:pt x="20270" y="10279"/>
                    <a:pt x="20385" y="10050"/>
                    <a:pt x="20844" y="9686"/>
                  </a:cubicBezTo>
                  <a:cubicBezTo>
                    <a:pt x="21304" y="9341"/>
                    <a:pt x="22433" y="8748"/>
                    <a:pt x="22433" y="8748"/>
                  </a:cubicBezTo>
                  <a:lnTo>
                    <a:pt x="22433" y="8748"/>
                  </a:lnTo>
                  <a:cubicBezTo>
                    <a:pt x="22433" y="8748"/>
                    <a:pt x="21246" y="9035"/>
                    <a:pt x="20710" y="9341"/>
                  </a:cubicBezTo>
                  <a:cubicBezTo>
                    <a:pt x="20155" y="9667"/>
                    <a:pt x="19811" y="10260"/>
                    <a:pt x="19811" y="10260"/>
                  </a:cubicBezTo>
                  <a:cubicBezTo>
                    <a:pt x="19811" y="10260"/>
                    <a:pt x="19849" y="9954"/>
                    <a:pt x="20136" y="9227"/>
                  </a:cubicBezTo>
                  <a:cubicBezTo>
                    <a:pt x="20423" y="8518"/>
                    <a:pt x="20232" y="7772"/>
                    <a:pt x="20634" y="7293"/>
                  </a:cubicBezTo>
                  <a:cubicBezTo>
                    <a:pt x="21036" y="6834"/>
                    <a:pt x="21495" y="6126"/>
                    <a:pt x="21495" y="6126"/>
                  </a:cubicBezTo>
                  <a:lnTo>
                    <a:pt x="21495" y="6126"/>
                  </a:lnTo>
                  <a:cubicBezTo>
                    <a:pt x="21495" y="6126"/>
                    <a:pt x="21131" y="6451"/>
                    <a:pt x="20634" y="6834"/>
                  </a:cubicBezTo>
                  <a:cubicBezTo>
                    <a:pt x="20136" y="7217"/>
                    <a:pt x="19906" y="8097"/>
                    <a:pt x="19906" y="8097"/>
                  </a:cubicBezTo>
                  <a:cubicBezTo>
                    <a:pt x="19887" y="7561"/>
                    <a:pt x="19237" y="7083"/>
                    <a:pt x="19237" y="7083"/>
                  </a:cubicBezTo>
                  <a:lnTo>
                    <a:pt x="19237" y="7083"/>
                  </a:lnTo>
                  <a:cubicBezTo>
                    <a:pt x="19237" y="7083"/>
                    <a:pt x="19562" y="7982"/>
                    <a:pt x="19619" y="8557"/>
                  </a:cubicBezTo>
                  <a:cubicBezTo>
                    <a:pt x="19696" y="9150"/>
                    <a:pt x="19122" y="10241"/>
                    <a:pt x="19007" y="10241"/>
                  </a:cubicBezTo>
                  <a:cubicBezTo>
                    <a:pt x="18892" y="10241"/>
                    <a:pt x="18796" y="9494"/>
                    <a:pt x="18643" y="9016"/>
                  </a:cubicBezTo>
                  <a:cubicBezTo>
                    <a:pt x="18528" y="8557"/>
                    <a:pt x="18356" y="7963"/>
                    <a:pt x="18547" y="7332"/>
                  </a:cubicBezTo>
                  <a:cubicBezTo>
                    <a:pt x="18739" y="6719"/>
                    <a:pt x="18433" y="5953"/>
                    <a:pt x="18433" y="5953"/>
                  </a:cubicBezTo>
                  <a:cubicBezTo>
                    <a:pt x="18433" y="5953"/>
                    <a:pt x="18433" y="6413"/>
                    <a:pt x="18318" y="6987"/>
                  </a:cubicBezTo>
                  <a:cubicBezTo>
                    <a:pt x="18184" y="7523"/>
                    <a:pt x="18241" y="8136"/>
                    <a:pt x="18241" y="8136"/>
                  </a:cubicBezTo>
                  <a:cubicBezTo>
                    <a:pt x="18241" y="8136"/>
                    <a:pt x="18126" y="7944"/>
                    <a:pt x="17839" y="7485"/>
                  </a:cubicBezTo>
                  <a:cubicBezTo>
                    <a:pt x="17552" y="7025"/>
                    <a:pt x="16691" y="6643"/>
                    <a:pt x="16691" y="6643"/>
                  </a:cubicBezTo>
                  <a:lnTo>
                    <a:pt x="16691" y="6643"/>
                  </a:lnTo>
                  <a:cubicBezTo>
                    <a:pt x="16691" y="6643"/>
                    <a:pt x="16997" y="7045"/>
                    <a:pt x="17476" y="7504"/>
                  </a:cubicBezTo>
                  <a:cubicBezTo>
                    <a:pt x="17954" y="7963"/>
                    <a:pt x="17935" y="8748"/>
                    <a:pt x="18146" y="9437"/>
                  </a:cubicBezTo>
                  <a:cubicBezTo>
                    <a:pt x="18356" y="10145"/>
                    <a:pt x="18509" y="10777"/>
                    <a:pt x="17935" y="11447"/>
                  </a:cubicBezTo>
                  <a:cubicBezTo>
                    <a:pt x="17667" y="11772"/>
                    <a:pt x="17456" y="11887"/>
                    <a:pt x="17265" y="11983"/>
                  </a:cubicBezTo>
                  <a:cubicBezTo>
                    <a:pt x="17303" y="11504"/>
                    <a:pt x="17322" y="10739"/>
                    <a:pt x="16997" y="10298"/>
                  </a:cubicBezTo>
                  <a:cubicBezTo>
                    <a:pt x="16499" y="9667"/>
                    <a:pt x="16786" y="9035"/>
                    <a:pt x="16787" y="9035"/>
                  </a:cubicBezTo>
                  <a:lnTo>
                    <a:pt x="16787" y="9035"/>
                  </a:lnTo>
                  <a:cubicBezTo>
                    <a:pt x="16786" y="9035"/>
                    <a:pt x="16231" y="9609"/>
                    <a:pt x="16423" y="9916"/>
                  </a:cubicBezTo>
                  <a:cubicBezTo>
                    <a:pt x="16614" y="10203"/>
                    <a:pt x="17016" y="10834"/>
                    <a:pt x="16901" y="11332"/>
                  </a:cubicBezTo>
                  <a:cubicBezTo>
                    <a:pt x="16790" y="11852"/>
                    <a:pt x="16534" y="12156"/>
                    <a:pt x="16327" y="12156"/>
                  </a:cubicBezTo>
                  <a:cubicBezTo>
                    <a:pt x="16320" y="12156"/>
                    <a:pt x="16314" y="12156"/>
                    <a:pt x="16308" y="12155"/>
                  </a:cubicBezTo>
                  <a:cubicBezTo>
                    <a:pt x="16117" y="12155"/>
                    <a:pt x="15217" y="10662"/>
                    <a:pt x="14317" y="10164"/>
                  </a:cubicBezTo>
                  <a:cubicBezTo>
                    <a:pt x="13437" y="9667"/>
                    <a:pt x="13494" y="8939"/>
                    <a:pt x="13494" y="7600"/>
                  </a:cubicBezTo>
                  <a:lnTo>
                    <a:pt x="13494" y="135"/>
                  </a:lnTo>
                  <a:cubicBezTo>
                    <a:pt x="13494" y="135"/>
                    <a:pt x="13054" y="39"/>
                    <a:pt x="12824" y="20"/>
                  </a:cubicBezTo>
                  <a:lnTo>
                    <a:pt x="128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9" name="Google Shape;1169;p40"/>
            <p:cNvSpPr/>
            <p:nvPr/>
          </p:nvSpPr>
          <p:spPr>
            <a:xfrm>
              <a:off x="3570000" y="3393900"/>
              <a:ext cx="525" cy="1450"/>
            </a:xfrm>
            <a:custGeom>
              <a:avLst/>
              <a:gdLst/>
              <a:ahLst/>
              <a:cxnLst/>
              <a:rect l="l" t="t" r="r" b="b"/>
              <a:pathLst>
                <a:path w="21" h="58" extrusionOk="0">
                  <a:moveTo>
                    <a:pt x="20" y="0"/>
                  </a:moveTo>
                  <a:lnTo>
                    <a:pt x="20" y="0"/>
                  </a:lnTo>
                  <a:cubicBezTo>
                    <a:pt x="1" y="38"/>
                    <a:pt x="1" y="58"/>
                    <a:pt x="1" y="58"/>
                  </a:cubicBezTo>
                  <a:cubicBezTo>
                    <a:pt x="1" y="58"/>
                    <a:pt x="20" y="38"/>
                    <a:pt x="2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0" name="Google Shape;1170;p40"/>
            <p:cNvSpPr/>
            <p:nvPr/>
          </p:nvSpPr>
          <p:spPr>
            <a:xfrm>
              <a:off x="3704950" y="3366125"/>
              <a:ext cx="500" cy="4075"/>
            </a:xfrm>
            <a:custGeom>
              <a:avLst/>
              <a:gdLst/>
              <a:ahLst/>
              <a:cxnLst/>
              <a:rect l="l" t="t" r="r" b="b"/>
              <a:pathLst>
                <a:path w="20" h="163" extrusionOk="0">
                  <a:moveTo>
                    <a:pt x="1" y="1"/>
                  </a:moveTo>
                  <a:cubicBezTo>
                    <a:pt x="1" y="103"/>
                    <a:pt x="9" y="163"/>
                    <a:pt x="15" y="163"/>
                  </a:cubicBezTo>
                  <a:cubicBezTo>
                    <a:pt x="18" y="163"/>
                    <a:pt x="20" y="148"/>
                    <a:pt x="20" y="116"/>
                  </a:cubicBezTo>
                  <a:cubicBezTo>
                    <a:pt x="20" y="97"/>
                    <a:pt x="20" y="58"/>
                    <a:pt x="1"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1" name="Google Shape;1171;p40"/>
            <p:cNvSpPr/>
            <p:nvPr/>
          </p:nvSpPr>
          <p:spPr>
            <a:xfrm>
              <a:off x="3781050" y="2846475"/>
              <a:ext cx="54575" cy="14375"/>
            </a:xfrm>
            <a:custGeom>
              <a:avLst/>
              <a:gdLst/>
              <a:ahLst/>
              <a:cxnLst/>
              <a:rect l="l" t="t" r="r" b="b"/>
              <a:pathLst>
                <a:path w="2183" h="575" extrusionOk="0">
                  <a:moveTo>
                    <a:pt x="0" y="0"/>
                  </a:moveTo>
                  <a:lnTo>
                    <a:pt x="0" y="574"/>
                  </a:lnTo>
                  <a:lnTo>
                    <a:pt x="2182" y="574"/>
                  </a:lnTo>
                  <a:lnTo>
                    <a:pt x="2182"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2" name="Google Shape;1172;p40"/>
            <p:cNvSpPr/>
            <p:nvPr/>
          </p:nvSpPr>
          <p:spPr>
            <a:xfrm>
              <a:off x="3782000" y="2903425"/>
              <a:ext cx="52175" cy="12925"/>
            </a:xfrm>
            <a:custGeom>
              <a:avLst/>
              <a:gdLst/>
              <a:ahLst/>
              <a:cxnLst/>
              <a:rect l="l" t="t" r="r" b="b"/>
              <a:pathLst>
                <a:path w="2087" h="517" extrusionOk="0">
                  <a:moveTo>
                    <a:pt x="0" y="0"/>
                  </a:moveTo>
                  <a:lnTo>
                    <a:pt x="0" y="517"/>
                  </a:lnTo>
                  <a:lnTo>
                    <a:pt x="2087" y="517"/>
                  </a:lnTo>
                  <a:lnTo>
                    <a:pt x="2087"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3" name="Google Shape;1173;p40"/>
            <p:cNvSpPr/>
            <p:nvPr/>
          </p:nvSpPr>
          <p:spPr>
            <a:xfrm>
              <a:off x="3783425" y="2955100"/>
              <a:ext cx="49800" cy="11500"/>
            </a:xfrm>
            <a:custGeom>
              <a:avLst/>
              <a:gdLst/>
              <a:ahLst/>
              <a:cxnLst/>
              <a:rect l="l" t="t" r="r" b="b"/>
              <a:pathLst>
                <a:path w="1992" h="460" extrusionOk="0">
                  <a:moveTo>
                    <a:pt x="1" y="0"/>
                  </a:moveTo>
                  <a:lnTo>
                    <a:pt x="1" y="460"/>
                  </a:lnTo>
                  <a:lnTo>
                    <a:pt x="1991" y="460"/>
                  </a:lnTo>
                  <a:lnTo>
                    <a:pt x="1991"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4" name="Google Shape;1174;p40"/>
            <p:cNvSpPr/>
            <p:nvPr/>
          </p:nvSpPr>
          <p:spPr>
            <a:xfrm>
              <a:off x="3784375" y="3002475"/>
              <a:ext cx="47900" cy="11025"/>
            </a:xfrm>
            <a:custGeom>
              <a:avLst/>
              <a:gdLst/>
              <a:ahLst/>
              <a:cxnLst/>
              <a:rect l="l" t="t" r="r" b="b"/>
              <a:pathLst>
                <a:path w="1916" h="441" extrusionOk="0">
                  <a:moveTo>
                    <a:pt x="1" y="0"/>
                  </a:moveTo>
                  <a:lnTo>
                    <a:pt x="1" y="440"/>
                  </a:lnTo>
                  <a:lnTo>
                    <a:pt x="1896" y="440"/>
                  </a:lnTo>
                  <a:lnTo>
                    <a:pt x="1915"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5" name="Google Shape;1175;p40"/>
            <p:cNvSpPr/>
            <p:nvPr/>
          </p:nvSpPr>
          <p:spPr>
            <a:xfrm>
              <a:off x="3785350" y="3045525"/>
              <a:ext cx="45950" cy="10075"/>
            </a:xfrm>
            <a:custGeom>
              <a:avLst/>
              <a:gdLst/>
              <a:ahLst/>
              <a:cxnLst/>
              <a:rect l="l" t="t" r="r" b="b"/>
              <a:pathLst>
                <a:path w="1838" h="403" extrusionOk="0">
                  <a:moveTo>
                    <a:pt x="0" y="1"/>
                  </a:moveTo>
                  <a:lnTo>
                    <a:pt x="19" y="403"/>
                  </a:lnTo>
                  <a:lnTo>
                    <a:pt x="1819" y="403"/>
                  </a:lnTo>
                  <a:lnTo>
                    <a:pt x="1838" y="1"/>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76" name="Google Shape;1176;p40"/>
          <p:cNvGrpSpPr/>
          <p:nvPr/>
        </p:nvGrpSpPr>
        <p:grpSpPr>
          <a:xfrm rot="-3625297">
            <a:off x="97710" y="3121229"/>
            <a:ext cx="1143407" cy="1365753"/>
            <a:chOff x="2641650" y="1052550"/>
            <a:chExt cx="778700" cy="930125"/>
          </a:xfrm>
        </p:grpSpPr>
        <p:sp>
          <p:nvSpPr>
            <p:cNvPr id="1177" name="Google Shape;1177;p4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8" name="Google Shape;1178;p4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9" name="Google Shape;1179;p4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0" name="Google Shape;1180;p4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1" name="Google Shape;1181;p4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2" name="Google Shape;1182;p4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3" name="Google Shape;1183;p4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4" name="Google Shape;1184;p4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5" name="Google Shape;1185;p4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6" name="Google Shape;1186;p4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7" name="Google Shape;1187;p4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8" name="Google Shape;1188;p4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9" name="Google Shape;1189;p4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0" name="Google Shape;1190;p4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1" name="Google Shape;1191;p4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2" name="Google Shape;1192;p4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3" name="Google Shape;1193;p4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4" name="Google Shape;1194;p4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5" name="Google Shape;1195;p4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6" name="Google Shape;1196;p4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7" name="Google Shape;1197;p4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1198"/>
        <p:cNvGrpSpPr/>
        <p:nvPr/>
      </p:nvGrpSpPr>
      <p:grpSpPr>
        <a:xfrm>
          <a:off x="0" y="0"/>
          <a:ext cx="0" cy="0"/>
          <a:chOff x="0" y="0"/>
          <a:chExt cx="0" cy="0"/>
        </a:xfrm>
      </p:grpSpPr>
      <p:sp>
        <p:nvSpPr>
          <p:cNvPr id="1199" name="Google Shape;1199;p41"/>
          <p:cNvSpPr/>
          <p:nvPr/>
        </p:nvSpPr>
        <p:spPr>
          <a:xfrm rot="-5958996" flipH="1">
            <a:off x="3783308" y="-277362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00" name="Google Shape;1200;p41"/>
          <p:cNvGrpSpPr/>
          <p:nvPr/>
        </p:nvGrpSpPr>
        <p:grpSpPr>
          <a:xfrm flipH="1">
            <a:off x="-915844" y="-132100"/>
            <a:ext cx="4453037" cy="4369779"/>
            <a:chOff x="6928975" y="-9175"/>
            <a:chExt cx="3280080" cy="3218753"/>
          </a:xfrm>
        </p:grpSpPr>
        <p:sp>
          <p:nvSpPr>
            <p:cNvPr id="1201" name="Google Shape;1201;p41"/>
            <p:cNvSpPr/>
            <p:nvPr/>
          </p:nvSpPr>
          <p:spPr>
            <a:xfrm>
              <a:off x="6970616" y="645920"/>
              <a:ext cx="1514577" cy="2563658"/>
            </a:xfrm>
            <a:custGeom>
              <a:avLst/>
              <a:gdLst/>
              <a:ahLst/>
              <a:cxnLst/>
              <a:rect l="l" t="t" r="r" b="b"/>
              <a:pathLst>
                <a:path w="89766" h="151943" extrusionOk="0">
                  <a:moveTo>
                    <a:pt x="65715" y="1"/>
                  </a:moveTo>
                  <a:cubicBezTo>
                    <a:pt x="54240" y="234"/>
                    <a:pt x="42565" y="9241"/>
                    <a:pt x="32024" y="26019"/>
                  </a:cubicBezTo>
                  <a:cubicBezTo>
                    <a:pt x="23017" y="40330"/>
                    <a:pt x="16946" y="56708"/>
                    <a:pt x="14511" y="66382"/>
                  </a:cubicBezTo>
                  <a:cubicBezTo>
                    <a:pt x="14178" y="67683"/>
                    <a:pt x="13844" y="69117"/>
                    <a:pt x="13411" y="70685"/>
                  </a:cubicBezTo>
                  <a:cubicBezTo>
                    <a:pt x="6506" y="97304"/>
                    <a:pt x="1" y="126992"/>
                    <a:pt x="9908" y="141636"/>
                  </a:cubicBezTo>
                  <a:cubicBezTo>
                    <a:pt x="13044" y="146272"/>
                    <a:pt x="17513" y="148974"/>
                    <a:pt x="23218" y="149675"/>
                  </a:cubicBezTo>
                  <a:cubicBezTo>
                    <a:pt x="31423" y="150742"/>
                    <a:pt x="42031" y="151943"/>
                    <a:pt x="51338" y="151943"/>
                  </a:cubicBezTo>
                  <a:cubicBezTo>
                    <a:pt x="62612" y="151943"/>
                    <a:pt x="78190" y="150475"/>
                    <a:pt x="83294" y="137966"/>
                  </a:cubicBezTo>
                  <a:cubicBezTo>
                    <a:pt x="86896" y="129127"/>
                    <a:pt x="85896" y="116651"/>
                    <a:pt x="84928" y="104642"/>
                  </a:cubicBezTo>
                  <a:cubicBezTo>
                    <a:pt x="84261" y="96603"/>
                    <a:pt x="83694" y="88964"/>
                    <a:pt x="84628" y="83994"/>
                  </a:cubicBezTo>
                  <a:cubicBezTo>
                    <a:pt x="84862" y="82860"/>
                    <a:pt x="85395" y="81593"/>
                    <a:pt x="85962" y="80091"/>
                  </a:cubicBezTo>
                  <a:cubicBezTo>
                    <a:pt x="87563" y="76122"/>
                    <a:pt x="89765" y="70718"/>
                    <a:pt x="88564" y="62179"/>
                  </a:cubicBezTo>
                  <a:cubicBezTo>
                    <a:pt x="87697" y="55941"/>
                    <a:pt x="86463" y="52038"/>
                    <a:pt x="85562" y="49169"/>
                  </a:cubicBezTo>
                  <a:cubicBezTo>
                    <a:pt x="84895" y="47068"/>
                    <a:pt x="84395" y="45533"/>
                    <a:pt x="84294" y="43899"/>
                  </a:cubicBezTo>
                  <a:cubicBezTo>
                    <a:pt x="84194" y="41931"/>
                    <a:pt x="84461" y="38829"/>
                    <a:pt x="84795" y="35526"/>
                  </a:cubicBezTo>
                  <a:cubicBezTo>
                    <a:pt x="85796" y="25419"/>
                    <a:pt x="87063" y="12877"/>
                    <a:pt x="80292" y="5405"/>
                  </a:cubicBezTo>
                  <a:cubicBezTo>
                    <a:pt x="77023" y="1835"/>
                    <a:pt x="72319" y="1"/>
                    <a:pt x="6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2" name="Google Shape;1202;p41"/>
            <p:cNvSpPr/>
            <p:nvPr/>
          </p:nvSpPr>
          <p:spPr>
            <a:xfrm>
              <a:off x="6928975" y="716125"/>
              <a:ext cx="1535128" cy="2423330"/>
            </a:xfrm>
            <a:custGeom>
              <a:avLst/>
              <a:gdLst/>
              <a:ahLst/>
              <a:cxnLst/>
              <a:rect l="l" t="t" r="r" b="b"/>
              <a:pathLst>
                <a:path w="90984" h="143626" extrusionOk="0">
                  <a:moveTo>
                    <a:pt x="68920" y="1"/>
                  </a:moveTo>
                  <a:cubicBezTo>
                    <a:pt x="68700" y="1"/>
                    <a:pt x="68476" y="4"/>
                    <a:pt x="68249" y="9"/>
                  </a:cubicBezTo>
                  <a:cubicBezTo>
                    <a:pt x="45366" y="543"/>
                    <a:pt x="26219" y="42607"/>
                    <a:pt x="21016" y="63255"/>
                  </a:cubicBezTo>
                  <a:cubicBezTo>
                    <a:pt x="15812" y="83903"/>
                    <a:pt x="1" y="138008"/>
                    <a:pt x="26219" y="141411"/>
                  </a:cubicBezTo>
                  <a:cubicBezTo>
                    <a:pt x="36038" y="142658"/>
                    <a:pt x="45512" y="143626"/>
                    <a:pt x="53818" y="143626"/>
                  </a:cubicBezTo>
                  <a:cubicBezTo>
                    <a:pt x="67719" y="143626"/>
                    <a:pt x="78351" y="140915"/>
                    <a:pt x="81859" y="132271"/>
                  </a:cubicBezTo>
                  <a:cubicBezTo>
                    <a:pt x="87430" y="118494"/>
                    <a:pt x="80391" y="92109"/>
                    <a:pt x="82993" y="79066"/>
                  </a:cubicBezTo>
                  <a:cubicBezTo>
                    <a:pt x="83994" y="73929"/>
                    <a:pt x="88364" y="69226"/>
                    <a:pt x="86896" y="58585"/>
                  </a:cubicBezTo>
                  <a:cubicBezTo>
                    <a:pt x="85395" y="48010"/>
                    <a:pt x="82893" y="44741"/>
                    <a:pt x="82593" y="40005"/>
                  </a:cubicBezTo>
                  <a:cubicBezTo>
                    <a:pt x="81932" y="29502"/>
                    <a:pt x="90984" y="1"/>
                    <a:pt x="689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3" name="Google Shape;1203;p41"/>
            <p:cNvSpPr/>
            <p:nvPr/>
          </p:nvSpPr>
          <p:spPr>
            <a:xfrm>
              <a:off x="7108512" y="786634"/>
              <a:ext cx="1232030" cy="2282242"/>
            </a:xfrm>
            <a:custGeom>
              <a:avLst/>
              <a:gdLst/>
              <a:ahLst/>
              <a:cxnLst/>
              <a:rect l="l" t="t" r="r" b="b"/>
              <a:pathLst>
                <a:path w="73020" h="135264" extrusionOk="0">
                  <a:moveTo>
                    <a:pt x="57742" y="0"/>
                  </a:moveTo>
                  <a:cubicBezTo>
                    <a:pt x="37994" y="467"/>
                    <a:pt x="19448" y="40029"/>
                    <a:pt x="14411" y="60076"/>
                  </a:cubicBezTo>
                  <a:cubicBezTo>
                    <a:pt x="14077" y="61411"/>
                    <a:pt x="13710" y="62845"/>
                    <a:pt x="13277" y="64413"/>
                  </a:cubicBezTo>
                  <a:cubicBezTo>
                    <a:pt x="8940" y="81125"/>
                    <a:pt x="0" y="115883"/>
                    <a:pt x="8640" y="128626"/>
                  </a:cubicBezTo>
                  <a:cubicBezTo>
                    <a:pt x="10408" y="131261"/>
                    <a:pt x="12743" y="132662"/>
                    <a:pt x="16079" y="133095"/>
                  </a:cubicBezTo>
                  <a:cubicBezTo>
                    <a:pt x="24051" y="134096"/>
                    <a:pt x="34358" y="135264"/>
                    <a:pt x="43165" y="135264"/>
                  </a:cubicBezTo>
                  <a:cubicBezTo>
                    <a:pt x="57075" y="135264"/>
                    <a:pt x="64947" y="132395"/>
                    <a:pt x="67382" y="126491"/>
                  </a:cubicBezTo>
                  <a:cubicBezTo>
                    <a:pt x="70217" y="119452"/>
                    <a:pt x="69250" y="107544"/>
                    <a:pt x="68416" y="96970"/>
                  </a:cubicBezTo>
                  <a:cubicBezTo>
                    <a:pt x="67715" y="88297"/>
                    <a:pt x="67048" y="80124"/>
                    <a:pt x="68249" y="74053"/>
                  </a:cubicBezTo>
                  <a:cubicBezTo>
                    <a:pt x="68616" y="72118"/>
                    <a:pt x="69350" y="70350"/>
                    <a:pt x="70050" y="68616"/>
                  </a:cubicBezTo>
                  <a:cubicBezTo>
                    <a:pt x="71518" y="65047"/>
                    <a:pt x="73019" y="61344"/>
                    <a:pt x="72119" y="55006"/>
                  </a:cubicBezTo>
                  <a:cubicBezTo>
                    <a:pt x="71351" y="49502"/>
                    <a:pt x="70284" y="46066"/>
                    <a:pt x="69417" y="43331"/>
                  </a:cubicBezTo>
                  <a:cubicBezTo>
                    <a:pt x="68616" y="40863"/>
                    <a:pt x="67949" y="38728"/>
                    <a:pt x="67782" y="36093"/>
                  </a:cubicBezTo>
                  <a:cubicBezTo>
                    <a:pt x="67615" y="33491"/>
                    <a:pt x="67949" y="30188"/>
                    <a:pt x="68349" y="26386"/>
                  </a:cubicBezTo>
                  <a:cubicBezTo>
                    <a:pt x="69116" y="18380"/>
                    <a:pt x="70217" y="7405"/>
                    <a:pt x="65948" y="2702"/>
                  </a:cubicBezTo>
                  <a:cubicBezTo>
                    <a:pt x="64346" y="867"/>
                    <a:pt x="61845" y="0"/>
                    <a:pt x="58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4" name="Google Shape;1204;p41"/>
            <p:cNvSpPr/>
            <p:nvPr/>
          </p:nvSpPr>
          <p:spPr>
            <a:xfrm>
              <a:off x="7402863" y="-9175"/>
              <a:ext cx="1365981" cy="2943003"/>
            </a:xfrm>
            <a:custGeom>
              <a:avLst/>
              <a:gdLst/>
              <a:ahLst/>
              <a:cxnLst/>
              <a:rect l="l" t="t" r="r" b="b"/>
              <a:pathLst>
                <a:path w="80959" h="174426" extrusionOk="0">
                  <a:moveTo>
                    <a:pt x="64313" y="0"/>
                  </a:moveTo>
                  <a:cubicBezTo>
                    <a:pt x="64179" y="7806"/>
                    <a:pt x="65447" y="75554"/>
                    <a:pt x="61244" y="81759"/>
                  </a:cubicBezTo>
                  <a:cubicBezTo>
                    <a:pt x="56675" y="88521"/>
                    <a:pt x="48127" y="92474"/>
                    <a:pt x="39869" y="92474"/>
                  </a:cubicBezTo>
                  <a:cubicBezTo>
                    <a:pt x="39085" y="92474"/>
                    <a:pt x="38303" y="92438"/>
                    <a:pt x="37527" y="92366"/>
                  </a:cubicBezTo>
                  <a:cubicBezTo>
                    <a:pt x="28621" y="91532"/>
                    <a:pt x="28454" y="86896"/>
                    <a:pt x="29988" y="85228"/>
                  </a:cubicBezTo>
                  <a:cubicBezTo>
                    <a:pt x="31523" y="83560"/>
                    <a:pt x="32790" y="80491"/>
                    <a:pt x="32490" y="78690"/>
                  </a:cubicBezTo>
                  <a:cubicBezTo>
                    <a:pt x="32223" y="76855"/>
                    <a:pt x="34025" y="74086"/>
                    <a:pt x="38494" y="72152"/>
                  </a:cubicBezTo>
                  <a:cubicBezTo>
                    <a:pt x="42964" y="70184"/>
                    <a:pt x="44732" y="68249"/>
                    <a:pt x="44198" y="67548"/>
                  </a:cubicBezTo>
                  <a:cubicBezTo>
                    <a:pt x="44128" y="67440"/>
                    <a:pt x="44031" y="67392"/>
                    <a:pt x="43910" y="67392"/>
                  </a:cubicBezTo>
                  <a:cubicBezTo>
                    <a:pt x="42812" y="67392"/>
                    <a:pt x="39737" y="71400"/>
                    <a:pt x="36167" y="71400"/>
                  </a:cubicBezTo>
                  <a:cubicBezTo>
                    <a:pt x="35878" y="71400"/>
                    <a:pt x="35586" y="71374"/>
                    <a:pt x="35292" y="71318"/>
                  </a:cubicBezTo>
                  <a:cubicBezTo>
                    <a:pt x="32190" y="70717"/>
                    <a:pt x="36259" y="64580"/>
                    <a:pt x="38361" y="63078"/>
                  </a:cubicBezTo>
                  <a:cubicBezTo>
                    <a:pt x="40462" y="61544"/>
                    <a:pt x="42731" y="59743"/>
                    <a:pt x="42431" y="59042"/>
                  </a:cubicBezTo>
                  <a:cubicBezTo>
                    <a:pt x="42375" y="58912"/>
                    <a:pt x="42261" y="58854"/>
                    <a:pt x="42106" y="58854"/>
                  </a:cubicBezTo>
                  <a:cubicBezTo>
                    <a:pt x="41429" y="58854"/>
                    <a:pt x="39963" y="59954"/>
                    <a:pt x="39095" y="60877"/>
                  </a:cubicBezTo>
                  <a:cubicBezTo>
                    <a:pt x="38837" y="61135"/>
                    <a:pt x="38615" y="61233"/>
                    <a:pt x="38418" y="61233"/>
                  </a:cubicBezTo>
                  <a:cubicBezTo>
                    <a:pt x="37812" y="61233"/>
                    <a:pt x="37442" y="60312"/>
                    <a:pt x="36975" y="60312"/>
                  </a:cubicBezTo>
                  <a:cubicBezTo>
                    <a:pt x="36927" y="60312"/>
                    <a:pt x="36877" y="60321"/>
                    <a:pt x="36827" y="60343"/>
                  </a:cubicBezTo>
                  <a:cubicBezTo>
                    <a:pt x="36126" y="60643"/>
                    <a:pt x="36827" y="62011"/>
                    <a:pt x="36827" y="62011"/>
                  </a:cubicBezTo>
                  <a:cubicBezTo>
                    <a:pt x="36827" y="62011"/>
                    <a:pt x="32790" y="66881"/>
                    <a:pt x="32490" y="70517"/>
                  </a:cubicBezTo>
                  <a:cubicBezTo>
                    <a:pt x="32251" y="73417"/>
                    <a:pt x="30610" y="78270"/>
                    <a:pt x="28839" y="78270"/>
                  </a:cubicBezTo>
                  <a:cubicBezTo>
                    <a:pt x="28390" y="78270"/>
                    <a:pt x="27932" y="77958"/>
                    <a:pt x="27487" y="77222"/>
                  </a:cubicBezTo>
                  <a:cubicBezTo>
                    <a:pt x="25652" y="74253"/>
                    <a:pt x="24584" y="72085"/>
                    <a:pt x="24117" y="70584"/>
                  </a:cubicBezTo>
                  <a:cubicBezTo>
                    <a:pt x="24067" y="70467"/>
                    <a:pt x="23959" y="70409"/>
                    <a:pt x="23859" y="70409"/>
                  </a:cubicBezTo>
                  <a:cubicBezTo>
                    <a:pt x="23759" y="70409"/>
                    <a:pt x="23667" y="70467"/>
                    <a:pt x="23650" y="70584"/>
                  </a:cubicBezTo>
                  <a:cubicBezTo>
                    <a:pt x="23417" y="71851"/>
                    <a:pt x="23284" y="74186"/>
                    <a:pt x="24985" y="76922"/>
                  </a:cubicBezTo>
                  <a:cubicBezTo>
                    <a:pt x="27225" y="80566"/>
                    <a:pt x="26924" y="83622"/>
                    <a:pt x="25304" y="83622"/>
                  </a:cubicBezTo>
                  <a:cubicBezTo>
                    <a:pt x="25115" y="83622"/>
                    <a:pt x="24908" y="83580"/>
                    <a:pt x="24685" y="83493"/>
                  </a:cubicBezTo>
                  <a:cubicBezTo>
                    <a:pt x="23060" y="82838"/>
                    <a:pt x="18228" y="80888"/>
                    <a:pt x="15629" y="80888"/>
                  </a:cubicBezTo>
                  <a:cubicBezTo>
                    <a:pt x="14919" y="80888"/>
                    <a:pt x="14375" y="81033"/>
                    <a:pt x="14110" y="81392"/>
                  </a:cubicBezTo>
                  <a:cubicBezTo>
                    <a:pt x="12843" y="83059"/>
                    <a:pt x="18847" y="82926"/>
                    <a:pt x="21649" y="87396"/>
                  </a:cubicBezTo>
                  <a:cubicBezTo>
                    <a:pt x="24451" y="91866"/>
                    <a:pt x="26953" y="92233"/>
                    <a:pt x="23951" y="92533"/>
                  </a:cubicBezTo>
                  <a:cubicBezTo>
                    <a:pt x="23445" y="92583"/>
                    <a:pt x="23039" y="92613"/>
                    <a:pt x="22660" y="92613"/>
                  </a:cubicBezTo>
                  <a:cubicBezTo>
                    <a:pt x="20788" y="92613"/>
                    <a:pt x="19578" y="91888"/>
                    <a:pt x="10341" y="89364"/>
                  </a:cubicBezTo>
                  <a:cubicBezTo>
                    <a:pt x="10265" y="89341"/>
                    <a:pt x="10136" y="89322"/>
                    <a:pt x="9995" y="89322"/>
                  </a:cubicBezTo>
                  <a:cubicBezTo>
                    <a:pt x="9518" y="89322"/>
                    <a:pt x="8894" y="89543"/>
                    <a:pt x="9640" y="90598"/>
                  </a:cubicBezTo>
                  <a:cubicBezTo>
                    <a:pt x="10578" y="91955"/>
                    <a:pt x="16117" y="95379"/>
                    <a:pt x="20253" y="95379"/>
                  </a:cubicBezTo>
                  <a:cubicBezTo>
                    <a:pt x="20386" y="95379"/>
                    <a:pt x="20518" y="95376"/>
                    <a:pt x="20648" y="95368"/>
                  </a:cubicBezTo>
                  <a:lnTo>
                    <a:pt x="20648" y="95368"/>
                  </a:lnTo>
                  <a:cubicBezTo>
                    <a:pt x="20648" y="95368"/>
                    <a:pt x="18814" y="99538"/>
                    <a:pt x="16078" y="100372"/>
                  </a:cubicBezTo>
                  <a:cubicBezTo>
                    <a:pt x="13276" y="101206"/>
                    <a:pt x="9507" y="101739"/>
                    <a:pt x="10474" y="102607"/>
                  </a:cubicBezTo>
                  <a:cubicBezTo>
                    <a:pt x="10692" y="102795"/>
                    <a:pt x="11017" y="102862"/>
                    <a:pt x="11404" y="102862"/>
                  </a:cubicBezTo>
                  <a:cubicBezTo>
                    <a:pt x="12397" y="102862"/>
                    <a:pt x="13797" y="102418"/>
                    <a:pt x="14852" y="102418"/>
                  </a:cubicBezTo>
                  <a:cubicBezTo>
                    <a:pt x="15211" y="102418"/>
                    <a:pt x="15529" y="102469"/>
                    <a:pt x="15778" y="102607"/>
                  </a:cubicBezTo>
                  <a:cubicBezTo>
                    <a:pt x="16709" y="103161"/>
                    <a:pt x="18837" y="104075"/>
                    <a:pt x="20012" y="104075"/>
                  </a:cubicBezTo>
                  <a:cubicBezTo>
                    <a:pt x="20394" y="104075"/>
                    <a:pt x="20675" y="103978"/>
                    <a:pt x="20782" y="103741"/>
                  </a:cubicBezTo>
                  <a:cubicBezTo>
                    <a:pt x="21182" y="102774"/>
                    <a:pt x="17980" y="102073"/>
                    <a:pt x="18947" y="100939"/>
                  </a:cubicBezTo>
                  <a:cubicBezTo>
                    <a:pt x="19817" y="99949"/>
                    <a:pt x="23170" y="95316"/>
                    <a:pt x="27500" y="95316"/>
                  </a:cubicBezTo>
                  <a:cubicBezTo>
                    <a:pt x="27984" y="95316"/>
                    <a:pt x="28481" y="95374"/>
                    <a:pt x="28988" y="95502"/>
                  </a:cubicBezTo>
                  <a:cubicBezTo>
                    <a:pt x="33991" y="96736"/>
                    <a:pt x="40829" y="96202"/>
                    <a:pt x="39595" y="99671"/>
                  </a:cubicBezTo>
                  <a:cubicBezTo>
                    <a:pt x="38328" y="103174"/>
                    <a:pt x="26286" y="129092"/>
                    <a:pt x="23851" y="130627"/>
                  </a:cubicBezTo>
                  <a:cubicBezTo>
                    <a:pt x="21449" y="132195"/>
                    <a:pt x="20615" y="133963"/>
                    <a:pt x="17946" y="134796"/>
                  </a:cubicBezTo>
                  <a:cubicBezTo>
                    <a:pt x="15278" y="135630"/>
                    <a:pt x="13176" y="137599"/>
                    <a:pt x="11642" y="138132"/>
                  </a:cubicBezTo>
                  <a:cubicBezTo>
                    <a:pt x="10107" y="138699"/>
                    <a:pt x="767" y="139266"/>
                    <a:pt x="1902" y="140401"/>
                  </a:cubicBezTo>
                  <a:cubicBezTo>
                    <a:pt x="2357" y="140870"/>
                    <a:pt x="3533" y="141117"/>
                    <a:pt x="5072" y="141117"/>
                  </a:cubicBezTo>
                  <a:cubicBezTo>
                    <a:pt x="7250" y="141117"/>
                    <a:pt x="10156" y="140622"/>
                    <a:pt x="12776" y="139567"/>
                  </a:cubicBezTo>
                  <a:cubicBezTo>
                    <a:pt x="16335" y="138106"/>
                    <a:pt x="19534" y="136222"/>
                    <a:pt x="20960" y="136222"/>
                  </a:cubicBezTo>
                  <a:cubicBezTo>
                    <a:pt x="21325" y="136222"/>
                    <a:pt x="21574" y="136346"/>
                    <a:pt x="21682" y="136631"/>
                  </a:cubicBezTo>
                  <a:cubicBezTo>
                    <a:pt x="22249" y="138032"/>
                    <a:pt x="19014" y="142102"/>
                    <a:pt x="14978" y="144437"/>
                  </a:cubicBezTo>
                  <a:cubicBezTo>
                    <a:pt x="10941" y="146805"/>
                    <a:pt x="0" y="153543"/>
                    <a:pt x="1768" y="156445"/>
                  </a:cubicBezTo>
                  <a:cubicBezTo>
                    <a:pt x="2041" y="156907"/>
                    <a:pt x="2327" y="157107"/>
                    <a:pt x="2640" y="157107"/>
                  </a:cubicBezTo>
                  <a:cubicBezTo>
                    <a:pt x="4313" y="157107"/>
                    <a:pt x="6737" y="151399"/>
                    <a:pt x="11909" y="149741"/>
                  </a:cubicBezTo>
                  <a:cubicBezTo>
                    <a:pt x="11909" y="149741"/>
                    <a:pt x="14760" y="147552"/>
                    <a:pt x="16567" y="147552"/>
                  </a:cubicBezTo>
                  <a:cubicBezTo>
                    <a:pt x="17090" y="147552"/>
                    <a:pt x="17525" y="147735"/>
                    <a:pt x="17780" y="148206"/>
                  </a:cubicBezTo>
                  <a:cubicBezTo>
                    <a:pt x="18684" y="149855"/>
                    <a:pt x="19016" y="151440"/>
                    <a:pt x="19620" y="151440"/>
                  </a:cubicBezTo>
                  <a:cubicBezTo>
                    <a:pt x="19774" y="151440"/>
                    <a:pt x="19945" y="151338"/>
                    <a:pt x="20148" y="151108"/>
                  </a:cubicBezTo>
                  <a:cubicBezTo>
                    <a:pt x="21115" y="149974"/>
                    <a:pt x="20281" y="145237"/>
                    <a:pt x="22817" y="141601"/>
                  </a:cubicBezTo>
                  <a:cubicBezTo>
                    <a:pt x="25219" y="138110"/>
                    <a:pt x="28421" y="130252"/>
                    <a:pt x="29794" y="130252"/>
                  </a:cubicBezTo>
                  <a:cubicBezTo>
                    <a:pt x="29851" y="130252"/>
                    <a:pt x="29904" y="130265"/>
                    <a:pt x="29955" y="130293"/>
                  </a:cubicBezTo>
                  <a:cubicBezTo>
                    <a:pt x="31189" y="131027"/>
                    <a:pt x="31623" y="140234"/>
                    <a:pt x="30789" y="144937"/>
                  </a:cubicBezTo>
                  <a:cubicBezTo>
                    <a:pt x="29955" y="149707"/>
                    <a:pt x="29254" y="159047"/>
                    <a:pt x="29254" y="160281"/>
                  </a:cubicBezTo>
                  <a:cubicBezTo>
                    <a:pt x="29254" y="161549"/>
                    <a:pt x="25185" y="170055"/>
                    <a:pt x="26319" y="170055"/>
                  </a:cubicBezTo>
                  <a:cubicBezTo>
                    <a:pt x="27303" y="170055"/>
                    <a:pt x="28362" y="168248"/>
                    <a:pt x="29649" y="168248"/>
                  </a:cubicBezTo>
                  <a:cubicBezTo>
                    <a:pt x="29845" y="168248"/>
                    <a:pt x="30047" y="168290"/>
                    <a:pt x="30255" y="168387"/>
                  </a:cubicBezTo>
                  <a:cubicBezTo>
                    <a:pt x="31723" y="169057"/>
                    <a:pt x="34075" y="174426"/>
                    <a:pt x="35007" y="174426"/>
                  </a:cubicBezTo>
                  <a:cubicBezTo>
                    <a:pt x="35049" y="174426"/>
                    <a:pt x="35089" y="174415"/>
                    <a:pt x="35125" y="174392"/>
                  </a:cubicBezTo>
                  <a:cubicBezTo>
                    <a:pt x="35959" y="173824"/>
                    <a:pt x="32190" y="164318"/>
                    <a:pt x="32257" y="163083"/>
                  </a:cubicBezTo>
                  <a:cubicBezTo>
                    <a:pt x="32323" y="161816"/>
                    <a:pt x="30655" y="154878"/>
                    <a:pt x="31623" y="154677"/>
                  </a:cubicBezTo>
                  <a:cubicBezTo>
                    <a:pt x="31629" y="154677"/>
                    <a:pt x="31635" y="154676"/>
                    <a:pt x="31641" y="154676"/>
                  </a:cubicBezTo>
                  <a:cubicBezTo>
                    <a:pt x="32621" y="154676"/>
                    <a:pt x="37446" y="162274"/>
                    <a:pt x="38503" y="162274"/>
                  </a:cubicBezTo>
                  <a:cubicBezTo>
                    <a:pt x="38538" y="162274"/>
                    <a:pt x="38568" y="162266"/>
                    <a:pt x="38594" y="162249"/>
                  </a:cubicBezTo>
                  <a:cubicBezTo>
                    <a:pt x="39428" y="161682"/>
                    <a:pt x="37260" y="157413"/>
                    <a:pt x="33691" y="153310"/>
                  </a:cubicBezTo>
                  <a:cubicBezTo>
                    <a:pt x="30155" y="149240"/>
                    <a:pt x="34525" y="145638"/>
                    <a:pt x="34658" y="143136"/>
                  </a:cubicBezTo>
                  <a:cubicBezTo>
                    <a:pt x="34792" y="140634"/>
                    <a:pt x="35792" y="131127"/>
                    <a:pt x="35359" y="126257"/>
                  </a:cubicBezTo>
                  <a:cubicBezTo>
                    <a:pt x="34959" y="121387"/>
                    <a:pt x="38995" y="106276"/>
                    <a:pt x="45966" y="102673"/>
                  </a:cubicBezTo>
                  <a:cubicBezTo>
                    <a:pt x="52471" y="99271"/>
                    <a:pt x="62345" y="96236"/>
                    <a:pt x="66481" y="92433"/>
                  </a:cubicBezTo>
                  <a:cubicBezTo>
                    <a:pt x="67315" y="91699"/>
                    <a:pt x="68382" y="91232"/>
                    <a:pt x="69517" y="91232"/>
                  </a:cubicBezTo>
                  <a:cubicBezTo>
                    <a:pt x="70651" y="91265"/>
                    <a:pt x="71718" y="91699"/>
                    <a:pt x="72552" y="92433"/>
                  </a:cubicBezTo>
                  <a:cubicBezTo>
                    <a:pt x="74487" y="94234"/>
                    <a:pt x="76221" y="95835"/>
                    <a:pt x="78189" y="97370"/>
                  </a:cubicBezTo>
                  <a:cubicBezTo>
                    <a:pt x="79090" y="93200"/>
                    <a:pt x="79991" y="90265"/>
                    <a:pt x="80691" y="87996"/>
                  </a:cubicBezTo>
                  <a:lnTo>
                    <a:pt x="80958" y="87229"/>
                  </a:lnTo>
                  <a:cubicBezTo>
                    <a:pt x="80358" y="86262"/>
                    <a:pt x="79757" y="85261"/>
                    <a:pt x="79123" y="84260"/>
                  </a:cubicBezTo>
                  <a:cubicBezTo>
                    <a:pt x="74920" y="78089"/>
                    <a:pt x="74287" y="8439"/>
                    <a:pt x="74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5" name="Google Shape;1205;p41"/>
            <p:cNvSpPr/>
            <p:nvPr/>
          </p:nvSpPr>
          <p:spPr>
            <a:xfrm>
              <a:off x="7402863" y="983818"/>
              <a:ext cx="978757" cy="1949989"/>
            </a:xfrm>
            <a:custGeom>
              <a:avLst/>
              <a:gdLst/>
              <a:ahLst/>
              <a:cxnLst/>
              <a:rect l="l" t="t" r="r" b="b"/>
              <a:pathLst>
                <a:path w="58009" h="115572" extrusionOk="0">
                  <a:moveTo>
                    <a:pt x="42106" y="0"/>
                  </a:moveTo>
                  <a:cubicBezTo>
                    <a:pt x="41429" y="0"/>
                    <a:pt x="39963" y="1100"/>
                    <a:pt x="39095" y="2023"/>
                  </a:cubicBezTo>
                  <a:cubicBezTo>
                    <a:pt x="38837" y="2281"/>
                    <a:pt x="38616" y="2379"/>
                    <a:pt x="38422" y="2379"/>
                  </a:cubicBezTo>
                  <a:cubicBezTo>
                    <a:pt x="37823" y="2379"/>
                    <a:pt x="37465" y="1458"/>
                    <a:pt x="36981" y="1458"/>
                  </a:cubicBezTo>
                  <a:cubicBezTo>
                    <a:pt x="36931" y="1458"/>
                    <a:pt x="36880" y="1467"/>
                    <a:pt x="36827" y="1489"/>
                  </a:cubicBezTo>
                  <a:cubicBezTo>
                    <a:pt x="36126" y="1789"/>
                    <a:pt x="36827" y="3157"/>
                    <a:pt x="36827" y="3157"/>
                  </a:cubicBezTo>
                  <a:cubicBezTo>
                    <a:pt x="36827" y="3157"/>
                    <a:pt x="32790" y="8027"/>
                    <a:pt x="32490" y="11663"/>
                  </a:cubicBezTo>
                  <a:cubicBezTo>
                    <a:pt x="32277" y="14563"/>
                    <a:pt x="30642" y="19416"/>
                    <a:pt x="28855" y="19416"/>
                  </a:cubicBezTo>
                  <a:cubicBezTo>
                    <a:pt x="28402" y="19416"/>
                    <a:pt x="27939" y="19104"/>
                    <a:pt x="27487" y="18368"/>
                  </a:cubicBezTo>
                  <a:cubicBezTo>
                    <a:pt x="25652" y="15399"/>
                    <a:pt x="24584" y="13231"/>
                    <a:pt x="24117" y="11730"/>
                  </a:cubicBezTo>
                  <a:cubicBezTo>
                    <a:pt x="24084" y="11613"/>
                    <a:pt x="23976" y="11555"/>
                    <a:pt x="23871" y="11555"/>
                  </a:cubicBezTo>
                  <a:cubicBezTo>
                    <a:pt x="23767" y="11555"/>
                    <a:pt x="23667" y="11613"/>
                    <a:pt x="23650" y="11730"/>
                  </a:cubicBezTo>
                  <a:cubicBezTo>
                    <a:pt x="23417" y="12997"/>
                    <a:pt x="23284" y="15332"/>
                    <a:pt x="24985" y="18068"/>
                  </a:cubicBezTo>
                  <a:cubicBezTo>
                    <a:pt x="27225" y="21712"/>
                    <a:pt x="26924" y="24768"/>
                    <a:pt x="25328" y="24768"/>
                  </a:cubicBezTo>
                  <a:cubicBezTo>
                    <a:pt x="25141" y="24768"/>
                    <a:pt x="24937" y="24726"/>
                    <a:pt x="24718" y="24639"/>
                  </a:cubicBezTo>
                  <a:cubicBezTo>
                    <a:pt x="23068" y="23984"/>
                    <a:pt x="18229" y="22034"/>
                    <a:pt x="15630" y="22034"/>
                  </a:cubicBezTo>
                  <a:cubicBezTo>
                    <a:pt x="14919" y="22034"/>
                    <a:pt x="14375" y="22179"/>
                    <a:pt x="14110" y="22538"/>
                  </a:cubicBezTo>
                  <a:cubicBezTo>
                    <a:pt x="12843" y="24205"/>
                    <a:pt x="18880" y="24072"/>
                    <a:pt x="21649" y="28542"/>
                  </a:cubicBezTo>
                  <a:cubicBezTo>
                    <a:pt x="24451" y="33012"/>
                    <a:pt x="26953" y="33379"/>
                    <a:pt x="23951" y="33679"/>
                  </a:cubicBezTo>
                  <a:cubicBezTo>
                    <a:pt x="23445" y="33729"/>
                    <a:pt x="23039" y="33759"/>
                    <a:pt x="22660" y="33759"/>
                  </a:cubicBezTo>
                  <a:cubicBezTo>
                    <a:pt x="20788" y="33759"/>
                    <a:pt x="19578" y="33034"/>
                    <a:pt x="10341" y="30510"/>
                  </a:cubicBezTo>
                  <a:cubicBezTo>
                    <a:pt x="10272" y="30487"/>
                    <a:pt x="10148" y="30468"/>
                    <a:pt x="10009" y="30468"/>
                  </a:cubicBezTo>
                  <a:cubicBezTo>
                    <a:pt x="9538" y="30468"/>
                    <a:pt x="8894" y="30689"/>
                    <a:pt x="9640" y="31744"/>
                  </a:cubicBezTo>
                  <a:cubicBezTo>
                    <a:pt x="10578" y="33101"/>
                    <a:pt x="16117" y="36525"/>
                    <a:pt x="20253" y="36525"/>
                  </a:cubicBezTo>
                  <a:cubicBezTo>
                    <a:pt x="20386" y="36525"/>
                    <a:pt x="20518" y="36522"/>
                    <a:pt x="20648" y="36514"/>
                  </a:cubicBezTo>
                  <a:lnTo>
                    <a:pt x="20648" y="36514"/>
                  </a:lnTo>
                  <a:cubicBezTo>
                    <a:pt x="20648" y="36514"/>
                    <a:pt x="18814" y="40684"/>
                    <a:pt x="16078" y="41518"/>
                  </a:cubicBezTo>
                  <a:cubicBezTo>
                    <a:pt x="13276" y="42352"/>
                    <a:pt x="9507" y="42885"/>
                    <a:pt x="10474" y="43753"/>
                  </a:cubicBezTo>
                  <a:cubicBezTo>
                    <a:pt x="10692" y="43941"/>
                    <a:pt x="11017" y="44008"/>
                    <a:pt x="11404" y="44008"/>
                  </a:cubicBezTo>
                  <a:cubicBezTo>
                    <a:pt x="12397" y="44008"/>
                    <a:pt x="13797" y="43564"/>
                    <a:pt x="14852" y="43564"/>
                  </a:cubicBezTo>
                  <a:cubicBezTo>
                    <a:pt x="15211" y="43564"/>
                    <a:pt x="15529" y="43615"/>
                    <a:pt x="15778" y="43753"/>
                  </a:cubicBezTo>
                  <a:cubicBezTo>
                    <a:pt x="16709" y="44307"/>
                    <a:pt x="18837" y="45221"/>
                    <a:pt x="20012" y="45221"/>
                  </a:cubicBezTo>
                  <a:cubicBezTo>
                    <a:pt x="20394" y="45221"/>
                    <a:pt x="20675" y="45124"/>
                    <a:pt x="20782" y="44887"/>
                  </a:cubicBezTo>
                  <a:cubicBezTo>
                    <a:pt x="21182" y="43920"/>
                    <a:pt x="17980" y="43219"/>
                    <a:pt x="18947" y="42085"/>
                  </a:cubicBezTo>
                  <a:cubicBezTo>
                    <a:pt x="19817" y="41095"/>
                    <a:pt x="23170" y="36462"/>
                    <a:pt x="27500" y="36462"/>
                  </a:cubicBezTo>
                  <a:cubicBezTo>
                    <a:pt x="27984" y="36462"/>
                    <a:pt x="28481" y="36520"/>
                    <a:pt x="28988" y="36648"/>
                  </a:cubicBezTo>
                  <a:cubicBezTo>
                    <a:pt x="33991" y="37882"/>
                    <a:pt x="40829" y="37348"/>
                    <a:pt x="39595" y="40817"/>
                  </a:cubicBezTo>
                  <a:cubicBezTo>
                    <a:pt x="38328" y="44320"/>
                    <a:pt x="26286" y="70238"/>
                    <a:pt x="23851" y="71773"/>
                  </a:cubicBezTo>
                  <a:cubicBezTo>
                    <a:pt x="21449" y="73341"/>
                    <a:pt x="20615" y="75109"/>
                    <a:pt x="17946" y="75942"/>
                  </a:cubicBezTo>
                  <a:cubicBezTo>
                    <a:pt x="15278" y="76776"/>
                    <a:pt x="13176" y="78745"/>
                    <a:pt x="11642" y="79278"/>
                  </a:cubicBezTo>
                  <a:cubicBezTo>
                    <a:pt x="10107" y="79845"/>
                    <a:pt x="767" y="80412"/>
                    <a:pt x="1902" y="81547"/>
                  </a:cubicBezTo>
                  <a:cubicBezTo>
                    <a:pt x="2357" y="82016"/>
                    <a:pt x="3533" y="82263"/>
                    <a:pt x="5072" y="82263"/>
                  </a:cubicBezTo>
                  <a:cubicBezTo>
                    <a:pt x="7250" y="82263"/>
                    <a:pt x="10156" y="81768"/>
                    <a:pt x="12776" y="80713"/>
                  </a:cubicBezTo>
                  <a:cubicBezTo>
                    <a:pt x="16335" y="79252"/>
                    <a:pt x="19534" y="77368"/>
                    <a:pt x="20960" y="77368"/>
                  </a:cubicBezTo>
                  <a:cubicBezTo>
                    <a:pt x="21325" y="77368"/>
                    <a:pt x="21574" y="77492"/>
                    <a:pt x="21682" y="77777"/>
                  </a:cubicBezTo>
                  <a:cubicBezTo>
                    <a:pt x="22249" y="79178"/>
                    <a:pt x="19014" y="83248"/>
                    <a:pt x="14978" y="85583"/>
                  </a:cubicBezTo>
                  <a:cubicBezTo>
                    <a:pt x="10941" y="87951"/>
                    <a:pt x="0" y="94689"/>
                    <a:pt x="1768" y="97591"/>
                  </a:cubicBezTo>
                  <a:cubicBezTo>
                    <a:pt x="2041" y="98053"/>
                    <a:pt x="2327" y="98253"/>
                    <a:pt x="2640" y="98253"/>
                  </a:cubicBezTo>
                  <a:cubicBezTo>
                    <a:pt x="4313" y="98253"/>
                    <a:pt x="6737" y="92545"/>
                    <a:pt x="11909" y="90887"/>
                  </a:cubicBezTo>
                  <a:cubicBezTo>
                    <a:pt x="11909" y="90887"/>
                    <a:pt x="14760" y="88698"/>
                    <a:pt x="16567" y="88698"/>
                  </a:cubicBezTo>
                  <a:cubicBezTo>
                    <a:pt x="17090" y="88698"/>
                    <a:pt x="17525" y="88881"/>
                    <a:pt x="17780" y="89352"/>
                  </a:cubicBezTo>
                  <a:cubicBezTo>
                    <a:pt x="18684" y="91001"/>
                    <a:pt x="19016" y="92586"/>
                    <a:pt x="19620" y="92586"/>
                  </a:cubicBezTo>
                  <a:cubicBezTo>
                    <a:pt x="19774" y="92586"/>
                    <a:pt x="19945" y="92484"/>
                    <a:pt x="20148" y="92254"/>
                  </a:cubicBezTo>
                  <a:cubicBezTo>
                    <a:pt x="21115" y="91120"/>
                    <a:pt x="20281" y="86383"/>
                    <a:pt x="22817" y="82747"/>
                  </a:cubicBezTo>
                  <a:cubicBezTo>
                    <a:pt x="25219" y="79256"/>
                    <a:pt x="28421" y="71398"/>
                    <a:pt x="29794" y="71398"/>
                  </a:cubicBezTo>
                  <a:cubicBezTo>
                    <a:pt x="29851" y="71398"/>
                    <a:pt x="29904" y="71411"/>
                    <a:pt x="29955" y="71439"/>
                  </a:cubicBezTo>
                  <a:cubicBezTo>
                    <a:pt x="31189" y="72173"/>
                    <a:pt x="31623" y="81380"/>
                    <a:pt x="30789" y="86083"/>
                  </a:cubicBezTo>
                  <a:cubicBezTo>
                    <a:pt x="29955" y="90853"/>
                    <a:pt x="29254" y="100193"/>
                    <a:pt x="29254" y="101427"/>
                  </a:cubicBezTo>
                  <a:cubicBezTo>
                    <a:pt x="29254" y="102695"/>
                    <a:pt x="25185" y="111201"/>
                    <a:pt x="26319" y="111201"/>
                  </a:cubicBezTo>
                  <a:cubicBezTo>
                    <a:pt x="27303" y="111201"/>
                    <a:pt x="28362" y="109394"/>
                    <a:pt x="29649" y="109394"/>
                  </a:cubicBezTo>
                  <a:cubicBezTo>
                    <a:pt x="29845" y="109394"/>
                    <a:pt x="30047" y="109436"/>
                    <a:pt x="30255" y="109533"/>
                  </a:cubicBezTo>
                  <a:cubicBezTo>
                    <a:pt x="31723" y="110203"/>
                    <a:pt x="34075" y="115572"/>
                    <a:pt x="35007" y="115572"/>
                  </a:cubicBezTo>
                  <a:cubicBezTo>
                    <a:pt x="35049" y="115572"/>
                    <a:pt x="35089" y="115561"/>
                    <a:pt x="35125" y="115538"/>
                  </a:cubicBezTo>
                  <a:cubicBezTo>
                    <a:pt x="35959" y="114970"/>
                    <a:pt x="32190" y="105464"/>
                    <a:pt x="32257" y="104229"/>
                  </a:cubicBezTo>
                  <a:cubicBezTo>
                    <a:pt x="32323" y="102962"/>
                    <a:pt x="30655" y="96024"/>
                    <a:pt x="31623" y="95823"/>
                  </a:cubicBezTo>
                  <a:cubicBezTo>
                    <a:pt x="31629" y="95823"/>
                    <a:pt x="31635" y="95822"/>
                    <a:pt x="31641" y="95822"/>
                  </a:cubicBezTo>
                  <a:cubicBezTo>
                    <a:pt x="32621" y="95822"/>
                    <a:pt x="37446" y="103420"/>
                    <a:pt x="38503" y="103420"/>
                  </a:cubicBezTo>
                  <a:cubicBezTo>
                    <a:pt x="38538" y="103420"/>
                    <a:pt x="38568" y="103412"/>
                    <a:pt x="38594" y="103395"/>
                  </a:cubicBezTo>
                  <a:cubicBezTo>
                    <a:pt x="39428" y="102828"/>
                    <a:pt x="37260" y="98559"/>
                    <a:pt x="33691" y="94456"/>
                  </a:cubicBezTo>
                  <a:cubicBezTo>
                    <a:pt x="30155" y="90386"/>
                    <a:pt x="34525" y="86784"/>
                    <a:pt x="34658" y="84282"/>
                  </a:cubicBezTo>
                  <a:cubicBezTo>
                    <a:pt x="34792" y="81780"/>
                    <a:pt x="35792" y="72273"/>
                    <a:pt x="35359" y="67403"/>
                  </a:cubicBezTo>
                  <a:cubicBezTo>
                    <a:pt x="34959" y="62533"/>
                    <a:pt x="38995" y="47422"/>
                    <a:pt x="45966" y="43819"/>
                  </a:cubicBezTo>
                  <a:cubicBezTo>
                    <a:pt x="49469" y="41985"/>
                    <a:pt x="53972" y="40250"/>
                    <a:pt x="58008" y="38482"/>
                  </a:cubicBezTo>
                  <a:cubicBezTo>
                    <a:pt x="57141" y="34012"/>
                    <a:pt x="56107" y="31177"/>
                    <a:pt x="55373" y="28709"/>
                  </a:cubicBezTo>
                  <a:cubicBezTo>
                    <a:pt x="50934" y="31892"/>
                    <a:pt x="45345" y="33618"/>
                    <a:pt x="39881" y="33618"/>
                  </a:cubicBezTo>
                  <a:cubicBezTo>
                    <a:pt x="39104" y="33618"/>
                    <a:pt x="38329" y="33583"/>
                    <a:pt x="37560" y="33512"/>
                  </a:cubicBezTo>
                  <a:cubicBezTo>
                    <a:pt x="28621" y="32678"/>
                    <a:pt x="28454" y="28042"/>
                    <a:pt x="29988" y="26374"/>
                  </a:cubicBezTo>
                  <a:cubicBezTo>
                    <a:pt x="31556" y="24706"/>
                    <a:pt x="32790" y="21637"/>
                    <a:pt x="32490" y="19836"/>
                  </a:cubicBezTo>
                  <a:cubicBezTo>
                    <a:pt x="32223" y="18001"/>
                    <a:pt x="34058" y="15232"/>
                    <a:pt x="38494" y="13298"/>
                  </a:cubicBezTo>
                  <a:cubicBezTo>
                    <a:pt x="42964" y="11330"/>
                    <a:pt x="44732" y="9395"/>
                    <a:pt x="44232" y="8694"/>
                  </a:cubicBezTo>
                  <a:cubicBezTo>
                    <a:pt x="44158" y="8586"/>
                    <a:pt x="44058" y="8538"/>
                    <a:pt x="43935" y="8538"/>
                  </a:cubicBezTo>
                  <a:cubicBezTo>
                    <a:pt x="42814" y="8538"/>
                    <a:pt x="39737" y="12546"/>
                    <a:pt x="36167" y="12546"/>
                  </a:cubicBezTo>
                  <a:cubicBezTo>
                    <a:pt x="35878" y="12546"/>
                    <a:pt x="35586" y="12520"/>
                    <a:pt x="35292" y="12464"/>
                  </a:cubicBezTo>
                  <a:cubicBezTo>
                    <a:pt x="32223" y="11863"/>
                    <a:pt x="36259" y="5726"/>
                    <a:pt x="38394" y="4224"/>
                  </a:cubicBezTo>
                  <a:cubicBezTo>
                    <a:pt x="40462" y="2690"/>
                    <a:pt x="42731" y="889"/>
                    <a:pt x="42431" y="188"/>
                  </a:cubicBezTo>
                  <a:cubicBezTo>
                    <a:pt x="42375" y="58"/>
                    <a:pt x="42261" y="0"/>
                    <a:pt x="42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6" name="Google Shape;1206;p41"/>
            <p:cNvSpPr/>
            <p:nvPr/>
          </p:nvSpPr>
          <p:spPr>
            <a:xfrm>
              <a:off x="8695069" y="646494"/>
              <a:ext cx="1513986" cy="2563085"/>
            </a:xfrm>
            <a:custGeom>
              <a:avLst/>
              <a:gdLst/>
              <a:ahLst/>
              <a:cxnLst/>
              <a:rect l="l" t="t" r="r" b="b"/>
              <a:pathLst>
                <a:path w="89731" h="151909" extrusionOk="0">
                  <a:moveTo>
                    <a:pt x="23350" y="0"/>
                  </a:moveTo>
                  <a:cubicBezTo>
                    <a:pt x="17379" y="0"/>
                    <a:pt x="12709" y="1801"/>
                    <a:pt x="9440" y="5437"/>
                  </a:cubicBezTo>
                  <a:cubicBezTo>
                    <a:pt x="2702" y="12876"/>
                    <a:pt x="3936" y="25452"/>
                    <a:pt x="4937" y="35526"/>
                  </a:cubicBezTo>
                  <a:cubicBezTo>
                    <a:pt x="5271" y="38828"/>
                    <a:pt x="5571" y="41964"/>
                    <a:pt x="5437" y="43898"/>
                  </a:cubicBezTo>
                  <a:cubicBezTo>
                    <a:pt x="5337" y="45533"/>
                    <a:pt x="4870" y="47034"/>
                    <a:pt x="4203" y="49169"/>
                  </a:cubicBezTo>
                  <a:cubicBezTo>
                    <a:pt x="3269" y="52037"/>
                    <a:pt x="2068" y="55974"/>
                    <a:pt x="1201" y="62178"/>
                  </a:cubicBezTo>
                  <a:cubicBezTo>
                    <a:pt x="0" y="70684"/>
                    <a:pt x="2202" y="76155"/>
                    <a:pt x="3770" y="80091"/>
                  </a:cubicBezTo>
                  <a:cubicBezTo>
                    <a:pt x="4370" y="81592"/>
                    <a:pt x="4904" y="82893"/>
                    <a:pt x="5104" y="84027"/>
                  </a:cubicBezTo>
                  <a:cubicBezTo>
                    <a:pt x="6071" y="88997"/>
                    <a:pt x="5504" y="96569"/>
                    <a:pt x="4837" y="104675"/>
                  </a:cubicBezTo>
                  <a:cubicBezTo>
                    <a:pt x="3870" y="116717"/>
                    <a:pt x="2869" y="129126"/>
                    <a:pt x="6438" y="137966"/>
                  </a:cubicBezTo>
                  <a:cubicBezTo>
                    <a:pt x="11508" y="150441"/>
                    <a:pt x="27086" y="151909"/>
                    <a:pt x="38361" y="151909"/>
                  </a:cubicBezTo>
                  <a:cubicBezTo>
                    <a:pt x="47601" y="151909"/>
                    <a:pt x="58242" y="150708"/>
                    <a:pt x="66548" y="149707"/>
                  </a:cubicBezTo>
                  <a:cubicBezTo>
                    <a:pt x="72252" y="148973"/>
                    <a:pt x="76722" y="146272"/>
                    <a:pt x="79824" y="141635"/>
                  </a:cubicBezTo>
                  <a:cubicBezTo>
                    <a:pt x="89731" y="127024"/>
                    <a:pt x="83226" y="97337"/>
                    <a:pt x="76321" y="70684"/>
                  </a:cubicBezTo>
                  <a:cubicBezTo>
                    <a:pt x="75954" y="69150"/>
                    <a:pt x="75588" y="67682"/>
                    <a:pt x="75254" y="66381"/>
                  </a:cubicBezTo>
                  <a:cubicBezTo>
                    <a:pt x="72786" y="56707"/>
                    <a:pt x="66748" y="40329"/>
                    <a:pt x="57741" y="26019"/>
                  </a:cubicBezTo>
                  <a:cubicBezTo>
                    <a:pt x="47134" y="9307"/>
                    <a:pt x="35526" y="300"/>
                    <a:pt x="2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7" name="Google Shape;1207;p41"/>
            <p:cNvSpPr/>
            <p:nvPr/>
          </p:nvSpPr>
          <p:spPr>
            <a:xfrm>
              <a:off x="8693938" y="719094"/>
              <a:ext cx="1344586" cy="2489942"/>
            </a:xfrm>
            <a:custGeom>
              <a:avLst/>
              <a:gdLst/>
              <a:ahLst/>
              <a:cxnLst/>
              <a:rect l="l" t="t" r="r" b="b"/>
              <a:pathLst>
                <a:path w="79691" h="147574" extrusionOk="0">
                  <a:moveTo>
                    <a:pt x="10575" y="0"/>
                  </a:moveTo>
                  <a:lnTo>
                    <a:pt x="10575" y="0"/>
                  </a:lnTo>
                  <a:cubicBezTo>
                    <a:pt x="10174" y="334"/>
                    <a:pt x="9841" y="701"/>
                    <a:pt x="9474" y="1068"/>
                  </a:cubicBezTo>
                  <a:cubicBezTo>
                    <a:pt x="2702" y="8540"/>
                    <a:pt x="3970" y="21082"/>
                    <a:pt x="4971" y="31189"/>
                  </a:cubicBezTo>
                  <a:cubicBezTo>
                    <a:pt x="5304" y="34492"/>
                    <a:pt x="5605" y="37594"/>
                    <a:pt x="5471" y="39562"/>
                  </a:cubicBezTo>
                  <a:cubicBezTo>
                    <a:pt x="5371" y="41196"/>
                    <a:pt x="4871" y="42731"/>
                    <a:pt x="4204" y="44832"/>
                  </a:cubicBezTo>
                  <a:cubicBezTo>
                    <a:pt x="3303" y="47701"/>
                    <a:pt x="2102" y="51604"/>
                    <a:pt x="1201" y="57842"/>
                  </a:cubicBezTo>
                  <a:cubicBezTo>
                    <a:pt x="1" y="66381"/>
                    <a:pt x="2202" y="71785"/>
                    <a:pt x="3803" y="75754"/>
                  </a:cubicBezTo>
                  <a:cubicBezTo>
                    <a:pt x="4370" y="77256"/>
                    <a:pt x="4937" y="78523"/>
                    <a:pt x="5138" y="79657"/>
                  </a:cubicBezTo>
                  <a:cubicBezTo>
                    <a:pt x="6105" y="84627"/>
                    <a:pt x="5504" y="92266"/>
                    <a:pt x="4837" y="100305"/>
                  </a:cubicBezTo>
                  <a:cubicBezTo>
                    <a:pt x="3870" y="112314"/>
                    <a:pt x="2869" y="124790"/>
                    <a:pt x="6472" y="133629"/>
                  </a:cubicBezTo>
                  <a:cubicBezTo>
                    <a:pt x="11509" y="146138"/>
                    <a:pt x="27120" y="147573"/>
                    <a:pt x="38361" y="147573"/>
                  </a:cubicBezTo>
                  <a:cubicBezTo>
                    <a:pt x="38488" y="147573"/>
                    <a:pt x="38615" y="147573"/>
                    <a:pt x="38742" y="147573"/>
                  </a:cubicBezTo>
                  <a:cubicBezTo>
                    <a:pt x="47957" y="147573"/>
                    <a:pt x="58421" y="146391"/>
                    <a:pt x="66515" y="145338"/>
                  </a:cubicBezTo>
                  <a:cubicBezTo>
                    <a:pt x="72152" y="144637"/>
                    <a:pt x="76622" y="141969"/>
                    <a:pt x="79691" y="137465"/>
                  </a:cubicBezTo>
                  <a:cubicBezTo>
                    <a:pt x="79043" y="137455"/>
                    <a:pt x="78394" y="137451"/>
                    <a:pt x="77745" y="137451"/>
                  </a:cubicBezTo>
                  <a:cubicBezTo>
                    <a:pt x="72859" y="137451"/>
                    <a:pt x="67952" y="137704"/>
                    <a:pt x="63082" y="137704"/>
                  </a:cubicBezTo>
                  <a:cubicBezTo>
                    <a:pt x="57947" y="137704"/>
                    <a:pt x="52853" y="137422"/>
                    <a:pt x="47868" y="136264"/>
                  </a:cubicBezTo>
                  <a:cubicBezTo>
                    <a:pt x="31623" y="132462"/>
                    <a:pt x="18180" y="118585"/>
                    <a:pt x="14844" y="102240"/>
                  </a:cubicBezTo>
                  <a:cubicBezTo>
                    <a:pt x="14011" y="98237"/>
                    <a:pt x="13777" y="94068"/>
                    <a:pt x="14377" y="90031"/>
                  </a:cubicBezTo>
                  <a:cubicBezTo>
                    <a:pt x="15345" y="83427"/>
                    <a:pt x="18447" y="77356"/>
                    <a:pt x="21516" y="71418"/>
                  </a:cubicBezTo>
                  <a:cubicBezTo>
                    <a:pt x="13544" y="68950"/>
                    <a:pt x="7806" y="60610"/>
                    <a:pt x="8440" y="52271"/>
                  </a:cubicBezTo>
                  <a:cubicBezTo>
                    <a:pt x="9007" y="43932"/>
                    <a:pt x="15912" y="36526"/>
                    <a:pt x="24151" y="35225"/>
                  </a:cubicBezTo>
                  <a:cubicBezTo>
                    <a:pt x="15912" y="32057"/>
                    <a:pt x="9574" y="24318"/>
                    <a:pt x="8106" y="15545"/>
                  </a:cubicBezTo>
                  <a:cubicBezTo>
                    <a:pt x="7306" y="10808"/>
                    <a:pt x="8006" y="5871"/>
                    <a:pt x="9841" y="1468"/>
                  </a:cubicBezTo>
                  <a:cubicBezTo>
                    <a:pt x="10074" y="968"/>
                    <a:pt x="10308" y="467"/>
                    <a:pt x="105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08" name="Google Shape;1208;p41"/>
            <p:cNvGrpSpPr/>
            <p:nvPr/>
          </p:nvGrpSpPr>
          <p:grpSpPr>
            <a:xfrm>
              <a:off x="7875048" y="783799"/>
              <a:ext cx="373163" cy="663583"/>
              <a:chOff x="7875048" y="783799"/>
              <a:chExt cx="373163" cy="663583"/>
            </a:xfrm>
          </p:grpSpPr>
          <p:sp>
            <p:nvSpPr>
              <p:cNvPr id="1209" name="Google Shape;1209;p41"/>
              <p:cNvSpPr/>
              <p:nvPr/>
            </p:nvSpPr>
            <p:spPr>
              <a:xfrm>
                <a:off x="8023067" y="783799"/>
                <a:ext cx="48981" cy="54076"/>
              </a:xfrm>
              <a:custGeom>
                <a:avLst/>
                <a:gdLst/>
                <a:ahLst/>
                <a:cxnLst/>
                <a:rect l="l" t="t" r="r" b="b"/>
                <a:pathLst>
                  <a:path w="2903" h="3205" extrusionOk="0">
                    <a:moveTo>
                      <a:pt x="1521" y="0"/>
                    </a:moveTo>
                    <a:cubicBezTo>
                      <a:pt x="1504" y="0"/>
                      <a:pt x="1486" y="1"/>
                      <a:pt x="1469" y="1"/>
                    </a:cubicBezTo>
                    <a:cubicBezTo>
                      <a:pt x="668" y="35"/>
                      <a:pt x="1" y="635"/>
                      <a:pt x="1" y="1469"/>
                    </a:cubicBezTo>
                    <a:lnTo>
                      <a:pt x="1" y="1736"/>
                    </a:lnTo>
                    <a:cubicBezTo>
                      <a:pt x="1" y="2486"/>
                      <a:pt x="639" y="3205"/>
                      <a:pt x="1416" y="3205"/>
                    </a:cubicBezTo>
                    <a:cubicBezTo>
                      <a:pt x="1433" y="3205"/>
                      <a:pt x="1451" y="3204"/>
                      <a:pt x="1469" y="3204"/>
                    </a:cubicBezTo>
                    <a:cubicBezTo>
                      <a:pt x="2236" y="3170"/>
                      <a:pt x="2903" y="2570"/>
                      <a:pt x="2903" y="1736"/>
                    </a:cubicBezTo>
                    <a:lnTo>
                      <a:pt x="2903" y="1469"/>
                    </a:lnTo>
                    <a:cubicBezTo>
                      <a:pt x="2903" y="687"/>
                      <a:pt x="2266" y="0"/>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0" name="Google Shape;1210;p41"/>
              <p:cNvSpPr/>
              <p:nvPr/>
            </p:nvSpPr>
            <p:spPr>
              <a:xfrm>
                <a:off x="7875048" y="891309"/>
                <a:ext cx="63626" cy="49538"/>
              </a:xfrm>
              <a:custGeom>
                <a:avLst/>
                <a:gdLst/>
                <a:ahLst/>
                <a:cxnLst/>
                <a:rect l="l" t="t" r="r" b="b"/>
                <a:pathLst>
                  <a:path w="3771" h="2936" extrusionOk="0">
                    <a:moveTo>
                      <a:pt x="1902" y="1"/>
                    </a:moveTo>
                    <a:cubicBezTo>
                      <a:pt x="1" y="1"/>
                      <a:pt x="1" y="2936"/>
                      <a:pt x="1902" y="2936"/>
                    </a:cubicBezTo>
                    <a:cubicBezTo>
                      <a:pt x="3770" y="2936"/>
                      <a:pt x="3770"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1" name="Google Shape;1211;p41"/>
              <p:cNvSpPr/>
              <p:nvPr/>
            </p:nvSpPr>
            <p:spPr>
              <a:xfrm>
                <a:off x="8184601" y="868227"/>
                <a:ext cx="63609" cy="48981"/>
              </a:xfrm>
              <a:custGeom>
                <a:avLst/>
                <a:gdLst/>
                <a:ahLst/>
                <a:cxnLst/>
                <a:rect l="l" t="t" r="r" b="b"/>
                <a:pathLst>
                  <a:path w="3770" h="2903" extrusionOk="0">
                    <a:moveTo>
                      <a:pt x="1902" y="1"/>
                    </a:moveTo>
                    <a:cubicBezTo>
                      <a:pt x="0" y="1"/>
                      <a:pt x="0" y="2903"/>
                      <a:pt x="1902" y="2903"/>
                    </a:cubicBezTo>
                    <a:cubicBezTo>
                      <a:pt x="3770" y="2903"/>
                      <a:pt x="3770"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2" name="Google Shape;1212;p41"/>
              <p:cNvSpPr/>
              <p:nvPr/>
            </p:nvSpPr>
            <p:spPr>
              <a:xfrm>
                <a:off x="8181227" y="1257130"/>
                <a:ext cx="55730" cy="49555"/>
              </a:xfrm>
              <a:custGeom>
                <a:avLst/>
                <a:gdLst/>
                <a:ahLst/>
                <a:cxnLst/>
                <a:rect l="l" t="t" r="r" b="b"/>
                <a:pathLst>
                  <a:path w="3303" h="2937" extrusionOk="0">
                    <a:moveTo>
                      <a:pt x="1501" y="1"/>
                    </a:moveTo>
                    <a:cubicBezTo>
                      <a:pt x="767" y="1"/>
                      <a:pt x="0" y="668"/>
                      <a:pt x="34" y="1468"/>
                    </a:cubicBezTo>
                    <a:cubicBezTo>
                      <a:pt x="100" y="2269"/>
                      <a:pt x="667" y="2936"/>
                      <a:pt x="1501" y="2936"/>
                    </a:cubicBezTo>
                    <a:lnTo>
                      <a:pt x="1801" y="2936"/>
                    </a:lnTo>
                    <a:cubicBezTo>
                      <a:pt x="2535" y="2936"/>
                      <a:pt x="3303" y="2269"/>
                      <a:pt x="3269" y="1468"/>
                    </a:cubicBezTo>
                    <a:cubicBezTo>
                      <a:pt x="3202" y="668"/>
                      <a:pt x="2635" y="1"/>
                      <a:pt x="1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3" name="Google Shape;1213;p41"/>
              <p:cNvSpPr/>
              <p:nvPr/>
            </p:nvSpPr>
            <p:spPr>
              <a:xfrm>
                <a:off x="8053471" y="1397844"/>
                <a:ext cx="63053" cy="49538"/>
              </a:xfrm>
              <a:custGeom>
                <a:avLst/>
                <a:gdLst/>
                <a:ahLst/>
                <a:cxnLst/>
                <a:rect l="l" t="t" r="r" b="b"/>
                <a:pathLst>
                  <a:path w="3737" h="2936" extrusionOk="0">
                    <a:moveTo>
                      <a:pt x="1868" y="0"/>
                    </a:moveTo>
                    <a:cubicBezTo>
                      <a:pt x="0" y="0"/>
                      <a:pt x="0" y="2935"/>
                      <a:pt x="1868" y="2935"/>
                    </a:cubicBezTo>
                    <a:cubicBezTo>
                      <a:pt x="3736" y="2935"/>
                      <a:pt x="3736" y="0"/>
                      <a:pt x="18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4" name="Google Shape;1214;p41"/>
              <p:cNvSpPr/>
              <p:nvPr/>
            </p:nvSpPr>
            <p:spPr>
              <a:xfrm>
                <a:off x="8151954" y="1017934"/>
                <a:ext cx="63053" cy="49555"/>
              </a:xfrm>
              <a:custGeom>
                <a:avLst/>
                <a:gdLst/>
                <a:ahLst/>
                <a:cxnLst/>
                <a:rect l="l" t="t" r="r" b="b"/>
                <a:pathLst>
                  <a:path w="3737" h="2937" extrusionOk="0">
                    <a:moveTo>
                      <a:pt x="1869" y="1"/>
                    </a:moveTo>
                    <a:cubicBezTo>
                      <a:pt x="1" y="1"/>
                      <a:pt x="1" y="2936"/>
                      <a:pt x="1869" y="2936"/>
                    </a:cubicBezTo>
                    <a:cubicBezTo>
                      <a:pt x="3737" y="2936"/>
                      <a:pt x="3737"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215" name="Google Shape;1215;p41"/>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6" name="Google Shape;1216;p41"/>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7" name="Google Shape;1217;p41"/>
          <p:cNvSpPr txBox="1">
            <a:spLocks noGrp="1"/>
          </p:cNvSpPr>
          <p:nvPr>
            <p:ph type="title"/>
          </p:nvPr>
        </p:nvSpPr>
        <p:spPr>
          <a:xfrm>
            <a:off x="5201425" y="1769850"/>
            <a:ext cx="3218700" cy="841800"/>
          </a:xfrm>
          <a:prstGeom prst="rect">
            <a:avLst/>
          </a:prstGeom>
        </p:spPr>
        <p:txBody>
          <a:bodyPr spcFirstLastPara="1" wrap="square" lIns="0" tIns="0" rIns="0" bIns="0" anchor="ctr" anchorCtr="0">
            <a:noAutofit/>
          </a:bodyPr>
          <a:lstStyle>
            <a:lvl1pPr lvl="0" algn="r" rtl="0">
              <a:spcBef>
                <a:spcPts val="0"/>
              </a:spcBef>
              <a:spcAft>
                <a:spcPts val="0"/>
              </a:spcAft>
              <a:buClr>
                <a:schemeClr val="accent1"/>
              </a:buClr>
              <a:buSzPts val="3600"/>
              <a:buNone/>
              <a:defRPr sz="57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8" name="Google Shape;1218;p41"/>
          <p:cNvSpPr txBox="1">
            <a:spLocks noGrp="1"/>
          </p:cNvSpPr>
          <p:nvPr>
            <p:ph type="title" idx="2"/>
          </p:nvPr>
        </p:nvSpPr>
        <p:spPr>
          <a:xfrm>
            <a:off x="5200225" y="2645675"/>
            <a:ext cx="3219900" cy="841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19" name="Google Shape;1219;p41"/>
          <p:cNvSpPr/>
          <p:nvPr/>
        </p:nvSpPr>
        <p:spPr>
          <a:xfrm rot="10190596">
            <a:off x="5332403" y="306999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1220"/>
        <p:cNvGrpSpPr/>
        <p:nvPr/>
      </p:nvGrpSpPr>
      <p:grpSpPr>
        <a:xfrm>
          <a:off x="0" y="0"/>
          <a:ext cx="0" cy="0"/>
          <a:chOff x="0" y="0"/>
          <a:chExt cx="0" cy="0"/>
        </a:xfrm>
      </p:grpSpPr>
      <p:sp>
        <p:nvSpPr>
          <p:cNvPr id="1221" name="Google Shape;1221;p42"/>
          <p:cNvSpPr txBox="1">
            <a:spLocks noGrp="1"/>
          </p:cNvSpPr>
          <p:nvPr>
            <p:ph type="title"/>
          </p:nvPr>
        </p:nvSpPr>
        <p:spPr>
          <a:xfrm>
            <a:off x="713232" y="2301240"/>
            <a:ext cx="4700100" cy="1261800"/>
          </a:xfrm>
          <a:prstGeom prst="rect">
            <a:avLst/>
          </a:prstGeom>
        </p:spPr>
        <p:txBody>
          <a:bodyPr spcFirstLastPara="1" wrap="square" lIns="0" tIns="0" rIns="0" bIns="0" anchor="b" anchorCtr="0">
            <a:noAutofit/>
          </a:bodyPr>
          <a:lstStyle>
            <a:lvl1pPr lvl="0" rtl="0">
              <a:spcBef>
                <a:spcPts val="0"/>
              </a:spcBef>
              <a:spcAft>
                <a:spcPts val="0"/>
              </a:spcAft>
              <a:buSzPts val="7000"/>
              <a:buNone/>
              <a:defRPr sz="37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2" name="Google Shape;1222;p42"/>
          <p:cNvSpPr txBox="1">
            <a:spLocks noGrp="1"/>
          </p:cNvSpPr>
          <p:nvPr>
            <p:ph type="title" idx="2"/>
          </p:nvPr>
        </p:nvSpPr>
        <p:spPr>
          <a:xfrm>
            <a:off x="713232" y="3619498"/>
            <a:ext cx="4572000" cy="786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1600"/>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1223"/>
        <p:cNvGrpSpPr/>
        <p:nvPr/>
      </p:nvGrpSpPr>
      <p:grpSpPr>
        <a:xfrm>
          <a:off x="0" y="0"/>
          <a:ext cx="0" cy="0"/>
          <a:chOff x="0" y="0"/>
          <a:chExt cx="0" cy="0"/>
        </a:xfrm>
      </p:grpSpPr>
      <p:sp>
        <p:nvSpPr>
          <p:cNvPr id="1224" name="Google Shape;1224;p43"/>
          <p:cNvSpPr txBox="1">
            <a:spLocks noGrp="1"/>
          </p:cNvSpPr>
          <p:nvPr>
            <p:ph type="title"/>
          </p:nvPr>
        </p:nvSpPr>
        <p:spPr>
          <a:xfrm>
            <a:off x="713225" y="356625"/>
            <a:ext cx="7717500" cy="660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225" name="Google Shape;1225;p43"/>
          <p:cNvSpPr txBox="1">
            <a:spLocks noGrp="1"/>
          </p:cNvSpPr>
          <p:nvPr>
            <p:ph type="subTitle" idx="1"/>
          </p:nvPr>
        </p:nvSpPr>
        <p:spPr>
          <a:xfrm>
            <a:off x="1499550" y="3533572"/>
            <a:ext cx="3657600" cy="1243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6" name="Google Shape;1226;p43"/>
          <p:cNvSpPr txBox="1">
            <a:spLocks noGrp="1"/>
          </p:cNvSpPr>
          <p:nvPr>
            <p:ph type="subTitle" idx="2"/>
          </p:nvPr>
        </p:nvSpPr>
        <p:spPr>
          <a:xfrm>
            <a:off x="3891425" y="1380744"/>
            <a:ext cx="3657600" cy="785700"/>
          </a:xfrm>
          <a:prstGeom prst="rect">
            <a:avLst/>
          </a:prstGeom>
        </p:spPr>
        <p:txBody>
          <a:bodyPr spcFirstLastPara="1" wrap="square" lIns="0" tIns="0" rIns="0" bIns="0" anchor="b" anchorCtr="0">
            <a:noAutofit/>
          </a:bodyPr>
          <a:lstStyle>
            <a:lvl1pPr lvl="0" algn="r"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7" name="Google Shape;1227;p43"/>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8" name="Google Shape;1228;p43"/>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29" name="Google Shape;1229;p43"/>
          <p:cNvGrpSpPr/>
          <p:nvPr/>
        </p:nvGrpSpPr>
        <p:grpSpPr>
          <a:xfrm rot="-3625297">
            <a:off x="7796497" y="3684979"/>
            <a:ext cx="1143407" cy="1365753"/>
            <a:chOff x="2641650" y="1052550"/>
            <a:chExt cx="778700" cy="930125"/>
          </a:xfrm>
        </p:grpSpPr>
        <p:sp>
          <p:nvSpPr>
            <p:cNvPr id="1230" name="Google Shape;1230;p4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1" name="Google Shape;1231;p4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2" name="Google Shape;1232;p4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3" name="Google Shape;1233;p4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4" name="Google Shape;1234;p4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5" name="Google Shape;1235;p4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6" name="Google Shape;1236;p4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7" name="Google Shape;1237;p4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8" name="Google Shape;1238;p4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9" name="Google Shape;1239;p4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0" name="Google Shape;1240;p4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1" name="Google Shape;1241;p4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2" name="Google Shape;1242;p4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3" name="Google Shape;1243;p4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4" name="Google Shape;1244;p4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5" name="Google Shape;1245;p4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6" name="Google Shape;1246;p4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7" name="Google Shape;1247;p4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8" name="Google Shape;1248;p4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9" name="Google Shape;1249;p4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0" name="Google Shape;1250;p4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251"/>
        <p:cNvGrpSpPr/>
        <p:nvPr/>
      </p:nvGrpSpPr>
      <p:grpSpPr>
        <a:xfrm>
          <a:off x="0" y="0"/>
          <a:ext cx="0" cy="0"/>
          <a:chOff x="0" y="0"/>
          <a:chExt cx="0" cy="0"/>
        </a:xfrm>
      </p:grpSpPr>
      <p:sp>
        <p:nvSpPr>
          <p:cNvPr id="1252" name="Google Shape;1252;p44"/>
          <p:cNvSpPr/>
          <p:nvPr/>
        </p:nvSpPr>
        <p:spPr>
          <a:xfrm>
            <a:off x="6720563" y="-103349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3" name="Google Shape;1253;p44"/>
          <p:cNvSpPr/>
          <p:nvPr/>
        </p:nvSpPr>
        <p:spPr>
          <a:xfrm rot="-1163670" flipH="1">
            <a:off x="8027719" y="-169012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4" name="Google Shape;1254;p44"/>
          <p:cNvSpPr/>
          <p:nvPr/>
        </p:nvSpPr>
        <p:spPr>
          <a:xfrm rot="-1453037">
            <a:off x="4687961" y="4337440"/>
            <a:ext cx="5849702" cy="1820326"/>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5" name="Google Shape;1255;p44"/>
          <p:cNvSpPr/>
          <p:nvPr/>
        </p:nvSpPr>
        <p:spPr>
          <a:xfrm rot="-899902">
            <a:off x="-945061" y="4171606"/>
            <a:ext cx="2363574" cy="2434113"/>
          </a:xfrm>
          <a:custGeom>
            <a:avLst/>
            <a:gdLst/>
            <a:ahLst/>
            <a:cxnLst/>
            <a:rect l="l" t="t" r="r" b="b"/>
            <a:pathLst>
              <a:path w="44196" h="45515" extrusionOk="0">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6" name="Google Shape;1256;p44"/>
          <p:cNvSpPr txBox="1">
            <a:spLocks noGrp="1"/>
          </p:cNvSpPr>
          <p:nvPr>
            <p:ph type="title"/>
          </p:nvPr>
        </p:nvSpPr>
        <p:spPr>
          <a:xfrm>
            <a:off x="694944" y="356616"/>
            <a:ext cx="7763400" cy="6402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3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257"/>
        <p:cNvGrpSpPr/>
        <p:nvPr/>
      </p:nvGrpSpPr>
      <p:grpSpPr>
        <a:xfrm>
          <a:off x="0" y="0"/>
          <a:ext cx="0" cy="0"/>
          <a:chOff x="0" y="0"/>
          <a:chExt cx="0" cy="0"/>
        </a:xfrm>
      </p:grpSpPr>
      <p:sp>
        <p:nvSpPr>
          <p:cNvPr id="1258" name="Google Shape;1258;p45"/>
          <p:cNvSpPr/>
          <p:nvPr/>
        </p:nvSpPr>
        <p:spPr>
          <a:xfrm rot="7476354">
            <a:off x="7877413" y="4081516"/>
            <a:ext cx="2902242" cy="2390968"/>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9" name="Google Shape;1259;p45"/>
          <p:cNvSpPr/>
          <p:nvPr/>
        </p:nvSpPr>
        <p:spPr>
          <a:xfrm rot="7476354">
            <a:off x="8712332" y="3664995"/>
            <a:ext cx="1232383" cy="1277159"/>
          </a:xfrm>
          <a:custGeom>
            <a:avLst/>
            <a:gdLst/>
            <a:ahLst/>
            <a:cxnLst/>
            <a:rect l="l" t="t" r="r" b="b"/>
            <a:pathLst>
              <a:path w="26111" h="26278" extrusionOk="0">
                <a:moveTo>
                  <a:pt x="12986" y="0"/>
                </a:moveTo>
                <a:cubicBezTo>
                  <a:pt x="9904" y="0"/>
                  <a:pt x="6745" y="1296"/>
                  <a:pt x="4104" y="3318"/>
                </a:cubicBezTo>
                <a:cubicBezTo>
                  <a:pt x="1429" y="5355"/>
                  <a:pt x="1" y="8820"/>
                  <a:pt x="1" y="12194"/>
                </a:cubicBezTo>
                <a:cubicBezTo>
                  <a:pt x="1" y="15568"/>
                  <a:pt x="1368" y="18851"/>
                  <a:pt x="3314" y="21617"/>
                </a:cubicBezTo>
                <a:cubicBezTo>
                  <a:pt x="4834" y="23775"/>
                  <a:pt x="6961" y="25781"/>
                  <a:pt x="9545" y="26176"/>
                </a:cubicBezTo>
                <a:cubicBezTo>
                  <a:pt x="9929" y="26246"/>
                  <a:pt x="10316" y="26278"/>
                  <a:pt x="10702" y="26278"/>
                </a:cubicBezTo>
                <a:cubicBezTo>
                  <a:pt x="12334" y="26278"/>
                  <a:pt x="13967" y="25709"/>
                  <a:pt x="15442" y="25021"/>
                </a:cubicBezTo>
                <a:cubicBezTo>
                  <a:pt x="18816" y="23380"/>
                  <a:pt x="21734" y="20674"/>
                  <a:pt x="23314" y="17300"/>
                </a:cubicBezTo>
                <a:cubicBezTo>
                  <a:pt x="26110" y="11282"/>
                  <a:pt x="23952" y="5173"/>
                  <a:pt x="18512" y="1647"/>
                </a:cubicBezTo>
                <a:cubicBezTo>
                  <a:pt x="16796" y="503"/>
                  <a:pt x="14906" y="0"/>
                  <a:pt x="1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0" name="Google Shape;1260;p45"/>
          <p:cNvSpPr txBox="1">
            <a:spLocks noGrp="1"/>
          </p:cNvSpPr>
          <p:nvPr>
            <p:ph type="title"/>
          </p:nvPr>
        </p:nvSpPr>
        <p:spPr>
          <a:xfrm>
            <a:off x="1831850" y="356616"/>
            <a:ext cx="5486400" cy="720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61" name="Google Shape;1261;p45"/>
          <p:cNvSpPr txBox="1">
            <a:spLocks noGrp="1"/>
          </p:cNvSpPr>
          <p:nvPr>
            <p:ph type="subTitle" idx="1"/>
          </p:nvPr>
        </p:nvSpPr>
        <p:spPr>
          <a:xfrm>
            <a:off x="1831850" y="1538075"/>
            <a:ext cx="5486400" cy="11100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2" name="Google Shape;1262;p45"/>
          <p:cNvSpPr/>
          <p:nvPr/>
        </p:nvSpPr>
        <p:spPr>
          <a:xfrm rot="10800000" flipH="1">
            <a:off x="-1231974" y="882500"/>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3" name="Google Shape;1263;p45"/>
          <p:cNvSpPr/>
          <p:nvPr/>
        </p:nvSpPr>
        <p:spPr>
          <a:xfrm rot="10800000" flipH="1">
            <a:off x="-1231974" y="2849967"/>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4" name="Google Shape;1264;p45"/>
          <p:cNvSpPr/>
          <p:nvPr/>
        </p:nvSpPr>
        <p:spPr>
          <a:xfrm rot="-10190596" flipH="1">
            <a:off x="-2138747" y="284434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265"/>
        <p:cNvGrpSpPr/>
        <p:nvPr/>
      </p:nvGrpSpPr>
      <p:grpSpPr>
        <a:xfrm>
          <a:off x="0" y="0"/>
          <a:ext cx="0" cy="0"/>
          <a:chOff x="0" y="0"/>
          <a:chExt cx="0" cy="0"/>
        </a:xfrm>
      </p:grpSpPr>
      <p:sp>
        <p:nvSpPr>
          <p:cNvPr id="1266" name="Google Shape;1266;p46"/>
          <p:cNvSpPr/>
          <p:nvPr/>
        </p:nvSpPr>
        <p:spPr>
          <a:xfrm rot="-4840997">
            <a:off x="-4913896" y="-5731216"/>
            <a:ext cx="6593481" cy="10787284"/>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46"/>
          <p:cNvSpPr txBox="1">
            <a:spLocks noGrp="1"/>
          </p:cNvSpPr>
          <p:nvPr>
            <p:ph type="title"/>
          </p:nvPr>
        </p:nvSpPr>
        <p:spPr>
          <a:xfrm>
            <a:off x="699125" y="409100"/>
            <a:ext cx="2973900" cy="31470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4800"/>
              <a:buNone/>
              <a:defRPr sz="36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endParaRPr/>
          </a:p>
        </p:txBody>
      </p:sp>
      <p:sp>
        <p:nvSpPr>
          <p:cNvPr id="1268" name="Google Shape;1268;p46"/>
          <p:cNvSpPr/>
          <p:nvPr/>
        </p:nvSpPr>
        <p:spPr>
          <a:xfrm rot="10800000">
            <a:off x="6781776" y="2489200"/>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69" name="Google Shape;1269;p46"/>
          <p:cNvGrpSpPr/>
          <p:nvPr/>
        </p:nvGrpSpPr>
        <p:grpSpPr>
          <a:xfrm rot="1290740">
            <a:off x="8373058" y="4196825"/>
            <a:ext cx="1407260" cy="1680914"/>
            <a:chOff x="2641650" y="1052550"/>
            <a:chExt cx="778700" cy="930125"/>
          </a:xfrm>
        </p:grpSpPr>
        <p:sp>
          <p:nvSpPr>
            <p:cNvPr id="1270" name="Google Shape;1270;p4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1" name="Google Shape;1271;p4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2" name="Google Shape;1272;p4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3" name="Google Shape;1273;p4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4" name="Google Shape;1274;p4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5" name="Google Shape;1275;p4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6" name="Google Shape;1276;p4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7" name="Google Shape;1277;p4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8" name="Google Shape;1278;p4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9" name="Google Shape;1279;p4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0" name="Google Shape;1280;p4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1" name="Google Shape;1281;p4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2" name="Google Shape;1282;p4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3" name="Google Shape;1283;p4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4" name="Google Shape;1284;p4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5" name="Google Shape;1285;p4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6" name="Google Shape;1286;p4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7" name="Google Shape;1287;p4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8" name="Google Shape;1288;p4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9" name="Google Shape;1289;p4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0" name="Google Shape;1290;p4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91" name="Google Shape;1291;p46"/>
          <p:cNvSpPr/>
          <p:nvPr/>
        </p:nvSpPr>
        <p:spPr>
          <a:xfrm rot="486315">
            <a:off x="-4274523" y="2674339"/>
            <a:ext cx="5850103" cy="2242207"/>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1292"/>
        <p:cNvGrpSpPr/>
        <p:nvPr/>
      </p:nvGrpSpPr>
      <p:grpSpPr>
        <a:xfrm>
          <a:off x="0" y="0"/>
          <a:ext cx="0" cy="0"/>
          <a:chOff x="0" y="0"/>
          <a:chExt cx="0" cy="0"/>
        </a:xfrm>
      </p:grpSpPr>
      <p:sp>
        <p:nvSpPr>
          <p:cNvPr id="1293" name="Google Shape;1293;p47"/>
          <p:cNvSpPr/>
          <p:nvPr/>
        </p:nvSpPr>
        <p:spPr>
          <a:xfrm>
            <a:off x="-76199" y="-54062"/>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4" name="Google Shape;1294;p47"/>
          <p:cNvSpPr/>
          <p:nvPr/>
        </p:nvSpPr>
        <p:spPr>
          <a:xfrm>
            <a:off x="-76199" y="-152400"/>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5" name="Google Shape;1295;p47"/>
          <p:cNvSpPr/>
          <p:nvPr/>
        </p:nvSpPr>
        <p:spPr>
          <a:xfrm rot="-609404">
            <a:off x="-982972" y="345846"/>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96" name="Google Shape;1296;p47"/>
          <p:cNvGrpSpPr/>
          <p:nvPr/>
        </p:nvGrpSpPr>
        <p:grpSpPr>
          <a:xfrm rot="6690740">
            <a:off x="7907683" y="2065750"/>
            <a:ext cx="1407260" cy="1680914"/>
            <a:chOff x="2641650" y="1052550"/>
            <a:chExt cx="778700" cy="930125"/>
          </a:xfrm>
        </p:grpSpPr>
        <p:sp>
          <p:nvSpPr>
            <p:cNvPr id="1297" name="Google Shape;1297;p4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8" name="Google Shape;1298;p4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9" name="Google Shape;1299;p4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0" name="Google Shape;1300;p4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1" name="Google Shape;1301;p4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2" name="Google Shape;1302;p4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3" name="Google Shape;1303;p4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4" name="Google Shape;1304;p4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5" name="Google Shape;1305;p4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6" name="Google Shape;1306;p4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7" name="Google Shape;1307;p4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8" name="Google Shape;1308;p4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9" name="Google Shape;1309;p4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0" name="Google Shape;1310;p4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1" name="Google Shape;1311;p4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2" name="Google Shape;1312;p4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3" name="Google Shape;1313;p4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4" name="Google Shape;1314;p4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5" name="Google Shape;1315;p4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6" name="Google Shape;1316;p4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7" name="Google Shape;1317;p4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318" name="Google Shape;1318;p47"/>
          <p:cNvSpPr/>
          <p:nvPr/>
        </p:nvSpPr>
        <p:spPr>
          <a:xfrm flipH="1">
            <a:off x="1426265" y="27348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9" name="Google Shape;1319;p47"/>
          <p:cNvSpPr txBox="1">
            <a:spLocks noGrp="1"/>
          </p:cNvSpPr>
          <p:nvPr>
            <p:ph type="title"/>
          </p:nvPr>
        </p:nvSpPr>
        <p:spPr>
          <a:xfrm>
            <a:off x="713225" y="1928788"/>
            <a:ext cx="7717800" cy="848700"/>
          </a:xfrm>
          <a:prstGeom prst="rect">
            <a:avLst/>
          </a:prstGeom>
        </p:spPr>
        <p:txBody>
          <a:bodyPr spcFirstLastPara="1" wrap="square" lIns="0" tIns="0" rIns="0" bIns="0" anchor="b" anchorCtr="0">
            <a:noAutofit/>
          </a:bodyPr>
          <a:lstStyle>
            <a:lvl1pPr lvl="0" algn="ctr" rtl="0">
              <a:spcBef>
                <a:spcPts val="0"/>
              </a:spcBef>
              <a:spcAft>
                <a:spcPts val="0"/>
              </a:spcAft>
              <a:buSzPts val="4200"/>
              <a:buNone/>
              <a:defRPr sz="57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20" name="Google Shape;1320;p47"/>
          <p:cNvSpPr txBox="1">
            <a:spLocks noGrp="1"/>
          </p:cNvSpPr>
          <p:nvPr>
            <p:ph type="subTitle" idx="1"/>
          </p:nvPr>
        </p:nvSpPr>
        <p:spPr>
          <a:xfrm>
            <a:off x="713225" y="2795013"/>
            <a:ext cx="7717800" cy="419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16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1321"/>
        <p:cNvGrpSpPr/>
        <p:nvPr/>
      </p:nvGrpSpPr>
      <p:grpSpPr>
        <a:xfrm>
          <a:off x="0" y="0"/>
          <a:ext cx="0" cy="0"/>
          <a:chOff x="0" y="0"/>
          <a:chExt cx="0" cy="0"/>
        </a:xfrm>
      </p:grpSpPr>
      <p:sp>
        <p:nvSpPr>
          <p:cNvPr id="1322" name="Google Shape;1322;p48"/>
          <p:cNvSpPr txBox="1">
            <a:spLocks noGrp="1"/>
          </p:cNvSpPr>
          <p:nvPr>
            <p:ph type="title"/>
          </p:nvPr>
        </p:nvSpPr>
        <p:spPr>
          <a:xfrm>
            <a:off x="903000" y="356616"/>
            <a:ext cx="7338000" cy="6450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3" name="Google Shape;1323;p48"/>
          <p:cNvSpPr/>
          <p:nvPr/>
        </p:nvSpPr>
        <p:spPr>
          <a:xfrm rot="-5400000" flipH="1">
            <a:off x="-1154407" y="4509180"/>
            <a:ext cx="3508952" cy="1390630"/>
          </a:xfrm>
          <a:custGeom>
            <a:avLst/>
            <a:gdLst/>
            <a:ahLst/>
            <a:cxnLst/>
            <a:rect l="l" t="t" r="r" b="b"/>
            <a:pathLst>
              <a:path w="58076" h="23017" extrusionOk="0">
                <a:moveTo>
                  <a:pt x="1" y="0"/>
                </a:moveTo>
                <a:cubicBezTo>
                  <a:pt x="850" y="9823"/>
                  <a:pt x="6453" y="12579"/>
                  <a:pt x="13430" y="12579"/>
                </a:cubicBezTo>
                <a:cubicBezTo>
                  <a:pt x="22350" y="12579"/>
                  <a:pt x="33517" y="8073"/>
                  <a:pt x="39863" y="8073"/>
                </a:cubicBezTo>
                <a:cubicBezTo>
                  <a:pt x="49269" y="8073"/>
                  <a:pt x="52105" y="19414"/>
                  <a:pt x="58076" y="23017"/>
                </a:cubicBezTo>
                <a:lnTo>
                  <a:pt x="580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4" name="Google Shape;1324;p48"/>
          <p:cNvSpPr/>
          <p:nvPr/>
        </p:nvSpPr>
        <p:spPr>
          <a:xfrm rot="10800000" flipH="1">
            <a:off x="6475577" y="4610556"/>
            <a:ext cx="2668494" cy="565119"/>
          </a:xfrm>
          <a:custGeom>
            <a:avLst/>
            <a:gdLst/>
            <a:ahLst/>
            <a:cxnLst/>
            <a:rect l="l" t="t" r="r" b="b"/>
            <a:pathLst>
              <a:path w="67416" h="14277" extrusionOk="0">
                <a:moveTo>
                  <a:pt x="31557" y="8406"/>
                </a:moveTo>
                <a:cubicBezTo>
                  <a:pt x="52372" y="2202"/>
                  <a:pt x="62579" y="8406"/>
                  <a:pt x="67416" y="14277"/>
                </a:cubicBezTo>
                <a:lnTo>
                  <a:pt x="67416" y="0"/>
                </a:lnTo>
                <a:lnTo>
                  <a:pt x="1" y="0"/>
                </a:lnTo>
                <a:cubicBezTo>
                  <a:pt x="3237" y="4570"/>
                  <a:pt x="12577" y="14077"/>
                  <a:pt x="31557" y="84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25" name="Google Shape;1325;p48"/>
          <p:cNvGrpSpPr/>
          <p:nvPr/>
        </p:nvGrpSpPr>
        <p:grpSpPr>
          <a:xfrm rot="-10400199">
            <a:off x="-611251" y="2960997"/>
            <a:ext cx="1407273" cy="1680929"/>
            <a:chOff x="2641650" y="1052550"/>
            <a:chExt cx="778700" cy="930125"/>
          </a:xfrm>
        </p:grpSpPr>
        <p:sp>
          <p:nvSpPr>
            <p:cNvPr id="1326" name="Google Shape;1326;p4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7" name="Google Shape;1327;p4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8" name="Google Shape;1328;p4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9" name="Google Shape;1329;p4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0" name="Google Shape;1330;p4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1" name="Google Shape;1331;p4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2" name="Google Shape;1332;p4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3" name="Google Shape;1333;p4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4" name="Google Shape;1334;p4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5" name="Google Shape;1335;p4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6" name="Google Shape;1336;p4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7" name="Google Shape;1337;p4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8" name="Google Shape;1338;p4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9" name="Google Shape;1339;p4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0" name="Google Shape;1340;p4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1" name="Google Shape;1341;p4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2" name="Google Shape;1342;p4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3" name="Google Shape;1343;p4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4" name="Google Shape;1344;p4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5" name="Google Shape;1345;p4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6" name="Google Shape;1346;p4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713232" y="2301240"/>
            <a:ext cx="4700100" cy="1261800"/>
          </a:xfrm>
          <a:prstGeom prst="rect">
            <a:avLst/>
          </a:prstGeom>
        </p:spPr>
        <p:txBody>
          <a:bodyPr spcFirstLastPara="1" wrap="square" lIns="0" tIns="0" rIns="0" bIns="0" anchor="b" anchorCtr="0">
            <a:noAutofit/>
          </a:bodyPr>
          <a:lstStyle>
            <a:lvl1pPr lvl="0" rtl="0">
              <a:spcBef>
                <a:spcPts val="0"/>
              </a:spcBef>
              <a:spcAft>
                <a:spcPts val="0"/>
              </a:spcAft>
              <a:buSzPts val="7000"/>
              <a:buNone/>
              <a:defRPr sz="37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title" idx="2"/>
          </p:nvPr>
        </p:nvSpPr>
        <p:spPr>
          <a:xfrm>
            <a:off x="713232" y="3619498"/>
            <a:ext cx="4572000" cy="786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1600"/>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1347"/>
        <p:cNvGrpSpPr/>
        <p:nvPr/>
      </p:nvGrpSpPr>
      <p:grpSpPr>
        <a:xfrm>
          <a:off x="0" y="0"/>
          <a:ext cx="0" cy="0"/>
          <a:chOff x="0" y="0"/>
          <a:chExt cx="0" cy="0"/>
        </a:xfrm>
      </p:grpSpPr>
      <p:sp>
        <p:nvSpPr>
          <p:cNvPr id="1348" name="Google Shape;1348;p49"/>
          <p:cNvSpPr txBox="1">
            <a:spLocks noGrp="1"/>
          </p:cNvSpPr>
          <p:nvPr>
            <p:ph type="title" hasCustomPrompt="1"/>
          </p:nvPr>
        </p:nvSpPr>
        <p:spPr>
          <a:xfrm>
            <a:off x="713225" y="1508760"/>
            <a:ext cx="7690200" cy="14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2000"/>
              <a:buNone/>
              <a:defRPr sz="12000" b="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49" name="Google Shape;1349;p49"/>
          <p:cNvSpPr txBox="1">
            <a:spLocks noGrp="1"/>
          </p:cNvSpPr>
          <p:nvPr>
            <p:ph type="subTitle" idx="1"/>
          </p:nvPr>
        </p:nvSpPr>
        <p:spPr>
          <a:xfrm>
            <a:off x="740675" y="2869782"/>
            <a:ext cx="7690200" cy="3480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sz="2100">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0" name="Google Shape;1350;p49"/>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1" name="Google Shape;1351;p49"/>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2" name="Google Shape;1352;p49"/>
          <p:cNvSpPr/>
          <p:nvPr/>
        </p:nvSpPr>
        <p:spPr>
          <a:xfrm rot="10800000" flipH="1">
            <a:off x="-39950" y="-76212"/>
            <a:ext cx="3286525" cy="656125"/>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3" name="Google Shape;1353;p49"/>
          <p:cNvSpPr/>
          <p:nvPr/>
        </p:nvSpPr>
        <p:spPr>
          <a:xfrm rot="10800000" flipH="1">
            <a:off x="-39950" y="-76212"/>
            <a:ext cx="1458575" cy="875650"/>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354"/>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CUSTOM_3_2">
    <p:bg>
      <p:bgPr>
        <a:solidFill>
          <a:schemeClr val="lt2"/>
        </a:solidFill>
        <a:effectLst/>
      </p:bgPr>
    </p:bg>
    <p:spTree>
      <p:nvGrpSpPr>
        <p:cNvPr id="1" name="Shape 1355"/>
        <p:cNvGrpSpPr/>
        <p:nvPr/>
      </p:nvGrpSpPr>
      <p:grpSpPr>
        <a:xfrm>
          <a:off x="0" y="0"/>
          <a:ext cx="0" cy="0"/>
          <a:chOff x="0" y="0"/>
          <a:chExt cx="0" cy="0"/>
        </a:xfrm>
      </p:grpSpPr>
      <p:sp>
        <p:nvSpPr>
          <p:cNvPr id="1356" name="Google Shape;1356;p51"/>
          <p:cNvSpPr/>
          <p:nvPr/>
        </p:nvSpPr>
        <p:spPr>
          <a:xfrm>
            <a:off x="8393700" y="-219725"/>
            <a:ext cx="1291825" cy="197000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7" name="Google Shape;1357;p51"/>
          <p:cNvSpPr txBox="1">
            <a:spLocks noGrp="1"/>
          </p:cNvSpPr>
          <p:nvPr>
            <p:ph type="title"/>
          </p:nvPr>
        </p:nvSpPr>
        <p:spPr>
          <a:xfrm>
            <a:off x="713225" y="356623"/>
            <a:ext cx="7516500" cy="793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8" name="Google Shape;1358;p51"/>
          <p:cNvSpPr txBox="1">
            <a:spLocks noGrp="1"/>
          </p:cNvSpPr>
          <p:nvPr>
            <p:ph type="title" idx="2" hasCustomPrompt="1"/>
          </p:nvPr>
        </p:nvSpPr>
        <p:spPr>
          <a:xfrm>
            <a:off x="773701" y="15063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59" name="Google Shape;1359;p51"/>
          <p:cNvSpPr txBox="1">
            <a:spLocks noGrp="1"/>
          </p:cNvSpPr>
          <p:nvPr>
            <p:ph type="title" idx="3"/>
          </p:nvPr>
        </p:nvSpPr>
        <p:spPr>
          <a:xfrm>
            <a:off x="1525325" y="1924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0" name="Google Shape;1360;p51"/>
          <p:cNvSpPr txBox="1">
            <a:spLocks noGrp="1"/>
          </p:cNvSpPr>
          <p:nvPr>
            <p:ph type="title" idx="4"/>
          </p:nvPr>
        </p:nvSpPr>
        <p:spPr>
          <a:xfrm>
            <a:off x="1525325" y="1475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1" name="Google Shape;1361;p51"/>
          <p:cNvSpPr txBox="1">
            <a:spLocks noGrp="1"/>
          </p:cNvSpPr>
          <p:nvPr>
            <p:ph type="title" idx="5" hasCustomPrompt="1"/>
          </p:nvPr>
        </p:nvSpPr>
        <p:spPr>
          <a:xfrm>
            <a:off x="773701" y="2680225"/>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2" name="Google Shape;1362;p51"/>
          <p:cNvSpPr txBox="1">
            <a:spLocks noGrp="1"/>
          </p:cNvSpPr>
          <p:nvPr>
            <p:ph type="title" idx="6"/>
          </p:nvPr>
        </p:nvSpPr>
        <p:spPr>
          <a:xfrm>
            <a:off x="1525325" y="3021775"/>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3" name="Google Shape;1363;p51"/>
          <p:cNvSpPr txBox="1">
            <a:spLocks noGrp="1"/>
          </p:cNvSpPr>
          <p:nvPr>
            <p:ph type="title" idx="7"/>
          </p:nvPr>
        </p:nvSpPr>
        <p:spPr>
          <a:xfrm>
            <a:off x="1525325" y="2572957"/>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4" name="Google Shape;1364;p51"/>
          <p:cNvSpPr txBox="1">
            <a:spLocks noGrp="1"/>
          </p:cNvSpPr>
          <p:nvPr>
            <p:ph type="title" idx="8" hasCustomPrompt="1"/>
          </p:nvPr>
        </p:nvSpPr>
        <p:spPr>
          <a:xfrm>
            <a:off x="773701" y="38685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5" name="Google Shape;1365;p51"/>
          <p:cNvSpPr txBox="1">
            <a:spLocks noGrp="1"/>
          </p:cNvSpPr>
          <p:nvPr>
            <p:ph type="title" idx="9"/>
          </p:nvPr>
        </p:nvSpPr>
        <p:spPr>
          <a:xfrm>
            <a:off x="1525325" y="4210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6" name="Google Shape;1366;p51"/>
          <p:cNvSpPr txBox="1">
            <a:spLocks noGrp="1"/>
          </p:cNvSpPr>
          <p:nvPr>
            <p:ph type="title" idx="13"/>
          </p:nvPr>
        </p:nvSpPr>
        <p:spPr>
          <a:xfrm>
            <a:off x="1525325" y="3761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7" name="Google Shape;1367;p51"/>
          <p:cNvSpPr txBox="1">
            <a:spLocks noGrp="1"/>
          </p:cNvSpPr>
          <p:nvPr>
            <p:ph type="title" idx="14" hasCustomPrompt="1"/>
          </p:nvPr>
        </p:nvSpPr>
        <p:spPr>
          <a:xfrm>
            <a:off x="4583701" y="15825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8" name="Google Shape;1368;p51"/>
          <p:cNvSpPr txBox="1">
            <a:spLocks noGrp="1"/>
          </p:cNvSpPr>
          <p:nvPr>
            <p:ph type="title" idx="15"/>
          </p:nvPr>
        </p:nvSpPr>
        <p:spPr>
          <a:xfrm>
            <a:off x="5335325" y="1924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9" name="Google Shape;1369;p51"/>
          <p:cNvSpPr txBox="1">
            <a:spLocks noGrp="1"/>
          </p:cNvSpPr>
          <p:nvPr>
            <p:ph type="title" idx="16"/>
          </p:nvPr>
        </p:nvSpPr>
        <p:spPr>
          <a:xfrm>
            <a:off x="5335325" y="1475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0" name="Google Shape;1370;p51"/>
          <p:cNvSpPr txBox="1">
            <a:spLocks noGrp="1"/>
          </p:cNvSpPr>
          <p:nvPr>
            <p:ph type="title" idx="17" hasCustomPrompt="1"/>
          </p:nvPr>
        </p:nvSpPr>
        <p:spPr>
          <a:xfrm>
            <a:off x="4583701" y="2756425"/>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71" name="Google Shape;1371;p51"/>
          <p:cNvSpPr txBox="1">
            <a:spLocks noGrp="1"/>
          </p:cNvSpPr>
          <p:nvPr>
            <p:ph type="title" idx="18"/>
          </p:nvPr>
        </p:nvSpPr>
        <p:spPr>
          <a:xfrm>
            <a:off x="5335325" y="3021775"/>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2" name="Google Shape;1372;p51"/>
          <p:cNvSpPr txBox="1">
            <a:spLocks noGrp="1"/>
          </p:cNvSpPr>
          <p:nvPr>
            <p:ph type="title" idx="19"/>
          </p:nvPr>
        </p:nvSpPr>
        <p:spPr>
          <a:xfrm>
            <a:off x="5335325" y="2572957"/>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3" name="Google Shape;1373;p51"/>
          <p:cNvSpPr txBox="1">
            <a:spLocks noGrp="1"/>
          </p:cNvSpPr>
          <p:nvPr>
            <p:ph type="title" idx="20" hasCustomPrompt="1"/>
          </p:nvPr>
        </p:nvSpPr>
        <p:spPr>
          <a:xfrm>
            <a:off x="4583701" y="39447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74" name="Google Shape;1374;p51"/>
          <p:cNvSpPr txBox="1">
            <a:spLocks noGrp="1"/>
          </p:cNvSpPr>
          <p:nvPr>
            <p:ph type="title" idx="21"/>
          </p:nvPr>
        </p:nvSpPr>
        <p:spPr>
          <a:xfrm>
            <a:off x="5335325" y="4210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5" name="Google Shape;1375;p51"/>
          <p:cNvSpPr txBox="1">
            <a:spLocks noGrp="1"/>
          </p:cNvSpPr>
          <p:nvPr>
            <p:ph type="title" idx="22"/>
          </p:nvPr>
        </p:nvSpPr>
        <p:spPr>
          <a:xfrm>
            <a:off x="5335325" y="3761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6" name="Google Shape;1376;p51"/>
          <p:cNvSpPr/>
          <p:nvPr/>
        </p:nvSpPr>
        <p:spPr>
          <a:xfrm rot="5537890">
            <a:off x="8570645" y="509669"/>
            <a:ext cx="1470406" cy="826454"/>
          </a:xfrm>
          <a:custGeom>
            <a:avLst/>
            <a:gdLst/>
            <a:ahLst/>
            <a:cxnLst/>
            <a:rect l="l" t="t" r="r" b="b"/>
            <a:pathLst>
              <a:path w="58816" h="33058" extrusionOk="0">
                <a:moveTo>
                  <a:pt x="42927" y="1"/>
                </a:moveTo>
                <a:cubicBezTo>
                  <a:pt x="25922" y="1"/>
                  <a:pt x="791" y="1598"/>
                  <a:pt x="791" y="1598"/>
                </a:cubicBezTo>
                <a:lnTo>
                  <a:pt x="0" y="2085"/>
                </a:lnTo>
                <a:cubicBezTo>
                  <a:pt x="8845" y="33058"/>
                  <a:pt x="32767" y="33058"/>
                  <a:pt x="32767" y="33058"/>
                </a:cubicBezTo>
                <a:cubicBezTo>
                  <a:pt x="58816" y="29410"/>
                  <a:pt x="57995" y="1325"/>
                  <a:pt x="57995" y="1325"/>
                </a:cubicBezTo>
                <a:cubicBezTo>
                  <a:pt x="56846" y="339"/>
                  <a:pt x="50746" y="1"/>
                  <a:pt x="42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7" name="Google Shape;1377;p51"/>
          <p:cNvSpPr/>
          <p:nvPr/>
        </p:nvSpPr>
        <p:spPr>
          <a:xfrm rot="3738907">
            <a:off x="7073581" y="-375412"/>
            <a:ext cx="2601077" cy="996932"/>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78" name="Google Shape;1378;p51"/>
          <p:cNvGrpSpPr/>
          <p:nvPr/>
        </p:nvGrpSpPr>
        <p:grpSpPr>
          <a:xfrm rot="-5861450">
            <a:off x="8467926" y="70665"/>
            <a:ext cx="1143371" cy="1365710"/>
            <a:chOff x="2641650" y="1052550"/>
            <a:chExt cx="778700" cy="930125"/>
          </a:xfrm>
        </p:grpSpPr>
        <p:sp>
          <p:nvSpPr>
            <p:cNvPr id="1379" name="Google Shape;1379;p5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0" name="Google Shape;1380;p5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1" name="Google Shape;1381;p5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2" name="Google Shape;1382;p5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3" name="Google Shape;1383;p5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4" name="Google Shape;1384;p5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5" name="Google Shape;1385;p5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6" name="Google Shape;1386;p5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7" name="Google Shape;1387;p5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8" name="Google Shape;1388;p5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9" name="Google Shape;1389;p5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0" name="Google Shape;1390;p5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1" name="Google Shape;1391;p5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2" name="Google Shape;1392;p5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3" name="Google Shape;1393;p5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4" name="Google Shape;1394;p5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5" name="Google Shape;1395;p5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6" name="Google Shape;1396;p5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7" name="Google Shape;1397;p5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8" name="Google Shape;1398;p5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9" name="Google Shape;1399;p5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1 column 1">
  <p:cSld name="CUSTOM_3_1">
    <p:bg>
      <p:bgPr>
        <a:solidFill>
          <a:schemeClr val="lt2"/>
        </a:solidFill>
        <a:effectLst/>
      </p:bgPr>
    </p:bg>
    <p:spTree>
      <p:nvGrpSpPr>
        <p:cNvPr id="1" name="Shape 1400"/>
        <p:cNvGrpSpPr/>
        <p:nvPr/>
      </p:nvGrpSpPr>
      <p:grpSpPr>
        <a:xfrm>
          <a:off x="0" y="0"/>
          <a:ext cx="0" cy="0"/>
          <a:chOff x="0" y="0"/>
          <a:chExt cx="0" cy="0"/>
        </a:xfrm>
      </p:grpSpPr>
      <p:sp>
        <p:nvSpPr>
          <p:cNvPr id="1401" name="Google Shape;1401;p52"/>
          <p:cNvSpPr/>
          <p:nvPr/>
        </p:nvSpPr>
        <p:spPr>
          <a:xfrm rot="5400000" flipH="1">
            <a:off x="6480367" y="2562487"/>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2" name="Google Shape;1402;p52"/>
          <p:cNvSpPr/>
          <p:nvPr/>
        </p:nvSpPr>
        <p:spPr>
          <a:xfrm>
            <a:off x="6405000" y="394318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03" name="Google Shape;1403;p52"/>
          <p:cNvGrpSpPr/>
          <p:nvPr/>
        </p:nvGrpSpPr>
        <p:grpSpPr>
          <a:xfrm rot="-3625297">
            <a:off x="8472647" y="3399779"/>
            <a:ext cx="1143407" cy="1365753"/>
            <a:chOff x="2641650" y="1052550"/>
            <a:chExt cx="778700" cy="930125"/>
          </a:xfrm>
        </p:grpSpPr>
        <p:sp>
          <p:nvSpPr>
            <p:cNvPr id="1404" name="Google Shape;1404;p5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5" name="Google Shape;1405;p5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6" name="Google Shape;1406;p5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7" name="Google Shape;1407;p5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8" name="Google Shape;1408;p5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9" name="Google Shape;1409;p5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0" name="Google Shape;1410;p5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1" name="Google Shape;1411;p5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2" name="Google Shape;1412;p5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3" name="Google Shape;1413;p5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4" name="Google Shape;1414;p5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5" name="Google Shape;1415;p5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6" name="Google Shape;1416;p5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7" name="Google Shape;1417;p5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8" name="Google Shape;1418;p5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9" name="Google Shape;1419;p5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0" name="Google Shape;1420;p5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1" name="Google Shape;1421;p5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2" name="Google Shape;1422;p5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3" name="Google Shape;1423;p5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4" name="Google Shape;1424;p5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25" name="Google Shape;1425;p52"/>
          <p:cNvSpPr txBox="1">
            <a:spLocks noGrp="1"/>
          </p:cNvSpPr>
          <p:nvPr>
            <p:ph type="title"/>
          </p:nvPr>
        </p:nvSpPr>
        <p:spPr>
          <a:xfrm>
            <a:off x="685800" y="356616"/>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426" name="Google Shape;1426;p52"/>
          <p:cNvSpPr txBox="1">
            <a:spLocks noGrp="1"/>
          </p:cNvSpPr>
          <p:nvPr>
            <p:ph type="subTitle" idx="1"/>
          </p:nvPr>
        </p:nvSpPr>
        <p:spPr>
          <a:xfrm>
            <a:off x="713050" y="1508760"/>
            <a:ext cx="7717800" cy="3554100"/>
          </a:xfrm>
          <a:prstGeom prst="rect">
            <a:avLst/>
          </a:prstGeom>
        </p:spPr>
        <p:txBody>
          <a:bodyPr spcFirstLastPara="1" wrap="square" lIns="0" tIns="0" rIns="0" bIns="0" anchor="t" anchorCtr="0">
            <a:noAutofit/>
          </a:bodyPr>
          <a:lstStyle>
            <a:lvl1pPr lvl="0" rtl="0">
              <a:spcBef>
                <a:spcPts val="0"/>
              </a:spcBef>
              <a:spcAft>
                <a:spcPts val="0"/>
              </a:spcAft>
              <a:buClr>
                <a:srgbClr val="434343"/>
              </a:buClr>
              <a:buSzPts val="1200"/>
              <a:buFont typeface="Livvic"/>
              <a:buAutoNum type="arabicPeriod"/>
              <a:defRPr sz="1100">
                <a:solidFill>
                  <a:schemeClr val="accent1"/>
                </a:solidFill>
              </a:defRPr>
            </a:lvl1pPr>
            <a:lvl2pPr lvl="1" rtl="0">
              <a:spcBef>
                <a:spcPts val="0"/>
              </a:spcBef>
              <a:spcAft>
                <a:spcPts val="0"/>
              </a:spcAft>
              <a:buClr>
                <a:srgbClr val="434343"/>
              </a:buClr>
              <a:buSzPts val="1200"/>
              <a:buFont typeface="Roboto Condensed Light"/>
              <a:buAutoNum type="alphaLcPeriod"/>
              <a:defRPr/>
            </a:lvl2pPr>
            <a:lvl3pPr lvl="2" rtl="0">
              <a:spcBef>
                <a:spcPts val="0"/>
              </a:spcBef>
              <a:spcAft>
                <a:spcPts val="0"/>
              </a:spcAft>
              <a:buClr>
                <a:srgbClr val="434343"/>
              </a:buClr>
              <a:buSzPts val="1200"/>
              <a:buFont typeface="Roboto Condensed Light"/>
              <a:buAutoNum type="romanLcPeriod"/>
              <a:defRPr/>
            </a:lvl3pPr>
            <a:lvl4pPr lvl="3" rtl="0">
              <a:spcBef>
                <a:spcPts val="0"/>
              </a:spcBef>
              <a:spcAft>
                <a:spcPts val="0"/>
              </a:spcAft>
              <a:buClr>
                <a:srgbClr val="434343"/>
              </a:buClr>
              <a:buSzPts val="1200"/>
              <a:buFont typeface="Roboto Condensed Light"/>
              <a:buAutoNum type="arabicPeriod"/>
              <a:defRPr/>
            </a:lvl4pPr>
            <a:lvl5pPr lvl="4" rtl="0">
              <a:spcBef>
                <a:spcPts val="0"/>
              </a:spcBef>
              <a:spcAft>
                <a:spcPts val="0"/>
              </a:spcAft>
              <a:buClr>
                <a:srgbClr val="434343"/>
              </a:buClr>
              <a:buSzPts val="1200"/>
              <a:buFont typeface="Roboto Condensed Light"/>
              <a:buAutoNum type="alphaLcPeriod"/>
              <a:defRPr/>
            </a:lvl5pPr>
            <a:lvl6pPr lvl="5" rtl="0">
              <a:spcBef>
                <a:spcPts val="0"/>
              </a:spcBef>
              <a:spcAft>
                <a:spcPts val="0"/>
              </a:spcAft>
              <a:buClr>
                <a:srgbClr val="434343"/>
              </a:buClr>
              <a:buSzPts val="1200"/>
              <a:buFont typeface="Roboto Condensed Light"/>
              <a:buAutoNum type="romanLcPeriod"/>
              <a:defRPr/>
            </a:lvl6pPr>
            <a:lvl7pPr lvl="6" rtl="0">
              <a:spcBef>
                <a:spcPts val="0"/>
              </a:spcBef>
              <a:spcAft>
                <a:spcPts val="0"/>
              </a:spcAft>
              <a:buClr>
                <a:srgbClr val="434343"/>
              </a:buClr>
              <a:buSzPts val="1200"/>
              <a:buFont typeface="Roboto Condensed Light"/>
              <a:buAutoNum type="arabicPeriod"/>
              <a:defRPr/>
            </a:lvl7pPr>
            <a:lvl8pPr lvl="7" rtl="0">
              <a:spcBef>
                <a:spcPts val="0"/>
              </a:spcBef>
              <a:spcAft>
                <a:spcPts val="0"/>
              </a:spcAft>
              <a:buClr>
                <a:srgbClr val="434343"/>
              </a:buClr>
              <a:buSzPts val="1200"/>
              <a:buFont typeface="Roboto Condensed Light"/>
              <a:buAutoNum type="alphaLcPeriod"/>
              <a:defRPr/>
            </a:lvl8pPr>
            <a:lvl9pPr lvl="8"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one column 2">
  <p:cSld name="CUSTOM_1">
    <p:bg>
      <p:bgPr>
        <a:solidFill>
          <a:schemeClr val="lt2"/>
        </a:solidFill>
        <a:effectLst/>
      </p:bgPr>
    </p:bg>
    <p:spTree>
      <p:nvGrpSpPr>
        <p:cNvPr id="1" name="Shape 1427"/>
        <p:cNvGrpSpPr/>
        <p:nvPr/>
      </p:nvGrpSpPr>
      <p:grpSpPr>
        <a:xfrm>
          <a:off x="0" y="0"/>
          <a:ext cx="0" cy="0"/>
          <a:chOff x="0" y="0"/>
          <a:chExt cx="0" cy="0"/>
        </a:xfrm>
      </p:grpSpPr>
      <p:sp>
        <p:nvSpPr>
          <p:cNvPr id="1428" name="Google Shape;1428;p53"/>
          <p:cNvSpPr/>
          <p:nvPr/>
        </p:nvSpPr>
        <p:spPr>
          <a:xfrm flipH="1">
            <a:off x="-117612" y="2793349"/>
            <a:ext cx="9261611" cy="3142956"/>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9" name="Google Shape;1429;p53"/>
          <p:cNvSpPr/>
          <p:nvPr/>
        </p:nvSpPr>
        <p:spPr>
          <a:xfrm rot="10800000" flipH="1">
            <a:off x="-475058" y="2518812"/>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0" name="Google Shape;1430;p53"/>
          <p:cNvSpPr txBox="1">
            <a:spLocks noGrp="1"/>
          </p:cNvSpPr>
          <p:nvPr>
            <p:ph type="title"/>
          </p:nvPr>
        </p:nvSpPr>
        <p:spPr>
          <a:xfrm>
            <a:off x="685800" y="356625"/>
            <a:ext cx="45720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431" name="Google Shape;1431;p53"/>
          <p:cNvSpPr txBox="1">
            <a:spLocks noGrp="1"/>
          </p:cNvSpPr>
          <p:nvPr>
            <p:ph type="subTitle" idx="1"/>
          </p:nvPr>
        </p:nvSpPr>
        <p:spPr>
          <a:xfrm>
            <a:off x="713225" y="1517904"/>
            <a:ext cx="4572000" cy="16944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432" name="Google Shape;1432;p53"/>
          <p:cNvGrpSpPr/>
          <p:nvPr/>
        </p:nvGrpSpPr>
        <p:grpSpPr>
          <a:xfrm rot="-8578459">
            <a:off x="7308509" y="3296250"/>
            <a:ext cx="1592385" cy="1902038"/>
            <a:chOff x="2641650" y="1052550"/>
            <a:chExt cx="778700" cy="930125"/>
          </a:xfrm>
        </p:grpSpPr>
        <p:sp>
          <p:nvSpPr>
            <p:cNvPr id="1433" name="Google Shape;1433;p5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4" name="Google Shape;1434;p5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5" name="Google Shape;1435;p5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6" name="Google Shape;1436;p5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7" name="Google Shape;1437;p5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8" name="Google Shape;1438;p5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9" name="Google Shape;1439;p5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0" name="Google Shape;1440;p5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1" name="Google Shape;1441;p5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2" name="Google Shape;1442;p5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3" name="Google Shape;1443;p5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4" name="Google Shape;1444;p5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5" name="Google Shape;1445;p5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6" name="Google Shape;1446;p5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7" name="Google Shape;1447;p5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8" name="Google Shape;1448;p5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9" name="Google Shape;1449;p5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0" name="Google Shape;1450;p5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1" name="Google Shape;1451;p5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2" name="Google Shape;1452;p5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3" name="Google Shape;1453;p5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54" name="Google Shape;1454;p53"/>
          <p:cNvSpPr/>
          <p:nvPr/>
        </p:nvSpPr>
        <p:spPr>
          <a:xfrm rot="2891322">
            <a:off x="7804697" y="3233597"/>
            <a:ext cx="1478863" cy="339366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5" name="Google Shape;1455;p53"/>
          <p:cNvSpPr/>
          <p:nvPr/>
        </p:nvSpPr>
        <p:spPr>
          <a:xfrm>
            <a:off x="5386100" y="3673926"/>
            <a:ext cx="3757845" cy="1548064"/>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one column 3">
  <p:cSld name="CUSTOM_1_2">
    <p:bg>
      <p:bgPr>
        <a:solidFill>
          <a:schemeClr val="lt2"/>
        </a:solidFill>
        <a:effectLst/>
      </p:bgPr>
    </p:bg>
    <p:spTree>
      <p:nvGrpSpPr>
        <p:cNvPr id="1" name="Shape 1456"/>
        <p:cNvGrpSpPr/>
        <p:nvPr/>
      </p:nvGrpSpPr>
      <p:grpSpPr>
        <a:xfrm>
          <a:off x="0" y="0"/>
          <a:ext cx="0" cy="0"/>
          <a:chOff x="0" y="0"/>
          <a:chExt cx="0" cy="0"/>
        </a:xfrm>
      </p:grpSpPr>
      <p:sp>
        <p:nvSpPr>
          <p:cNvPr id="1457" name="Google Shape;1457;p54"/>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8" name="Google Shape;1458;p54"/>
          <p:cNvSpPr/>
          <p:nvPr/>
        </p:nvSpPr>
        <p:spPr>
          <a:xfrm rot="-9636330">
            <a:off x="7516855" y="392514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59" name="Google Shape;1459;p54"/>
          <p:cNvGrpSpPr/>
          <p:nvPr/>
        </p:nvGrpSpPr>
        <p:grpSpPr>
          <a:xfrm rot="3625297" flipH="1">
            <a:off x="8735302" y="3295654"/>
            <a:ext cx="1143407" cy="1365753"/>
            <a:chOff x="2641650" y="1052550"/>
            <a:chExt cx="778700" cy="930125"/>
          </a:xfrm>
        </p:grpSpPr>
        <p:sp>
          <p:nvSpPr>
            <p:cNvPr id="1460" name="Google Shape;1460;p5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1" name="Google Shape;1461;p5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2" name="Google Shape;1462;p5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3" name="Google Shape;1463;p5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4" name="Google Shape;1464;p5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5" name="Google Shape;1465;p5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6" name="Google Shape;1466;p5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7" name="Google Shape;1467;p5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8" name="Google Shape;1468;p5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9" name="Google Shape;1469;p5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0" name="Google Shape;1470;p5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1" name="Google Shape;1471;p5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2" name="Google Shape;1472;p5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3" name="Google Shape;1473;p5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4" name="Google Shape;1474;p5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5" name="Google Shape;1475;p5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6" name="Google Shape;1476;p5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7" name="Google Shape;1477;p5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8" name="Google Shape;1478;p5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9" name="Google Shape;1479;p5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0" name="Google Shape;1480;p5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81" name="Google Shape;1481;p54"/>
          <p:cNvSpPr txBox="1">
            <a:spLocks noGrp="1"/>
          </p:cNvSpPr>
          <p:nvPr>
            <p:ph type="title"/>
          </p:nvPr>
        </p:nvSpPr>
        <p:spPr>
          <a:xfrm>
            <a:off x="713225" y="1748094"/>
            <a:ext cx="7705200" cy="11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4500"/>
              <a:buNone/>
              <a:defRPr sz="6300">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482" name="Google Shape;1482;p54"/>
          <p:cNvSpPr/>
          <p:nvPr/>
        </p:nvSpPr>
        <p:spPr>
          <a:xfrm rot="10800000" flipH="1">
            <a:off x="8297563" y="2571750"/>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3" name="Google Shape;1483;p54"/>
          <p:cNvSpPr txBox="1">
            <a:spLocks noGrp="1"/>
          </p:cNvSpPr>
          <p:nvPr>
            <p:ph type="subTitle" idx="1"/>
          </p:nvPr>
        </p:nvSpPr>
        <p:spPr>
          <a:xfrm>
            <a:off x="725725" y="2872800"/>
            <a:ext cx="7705200" cy="522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wo columns">
  <p:cSld name="CUSTOM_1_1_1_1">
    <p:bg>
      <p:bgPr>
        <a:solidFill>
          <a:schemeClr val="lt2"/>
        </a:solidFill>
        <a:effectLst/>
      </p:bgPr>
    </p:bg>
    <p:spTree>
      <p:nvGrpSpPr>
        <p:cNvPr id="1" name="Shape 1484"/>
        <p:cNvGrpSpPr/>
        <p:nvPr/>
      </p:nvGrpSpPr>
      <p:grpSpPr>
        <a:xfrm>
          <a:off x="0" y="0"/>
          <a:ext cx="0" cy="0"/>
          <a:chOff x="0" y="0"/>
          <a:chExt cx="0" cy="0"/>
        </a:xfrm>
      </p:grpSpPr>
      <p:sp>
        <p:nvSpPr>
          <p:cNvPr id="1485" name="Google Shape;1485;p55"/>
          <p:cNvSpPr/>
          <p:nvPr/>
        </p:nvSpPr>
        <p:spPr>
          <a:xfrm>
            <a:off x="-140366" y="4123513"/>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6" name="Google Shape;1486;p55"/>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7" name="Google Shape;1487;p55"/>
          <p:cNvSpPr/>
          <p:nvPr/>
        </p:nvSpPr>
        <p:spPr>
          <a:xfrm rot="2416497">
            <a:off x="3885517" y="-1660559"/>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88" name="Google Shape;1488;p55"/>
          <p:cNvGrpSpPr/>
          <p:nvPr/>
        </p:nvGrpSpPr>
        <p:grpSpPr>
          <a:xfrm rot="-3625297">
            <a:off x="8494422" y="-682871"/>
            <a:ext cx="1143407" cy="1365753"/>
            <a:chOff x="2641650" y="1052550"/>
            <a:chExt cx="778700" cy="930125"/>
          </a:xfrm>
        </p:grpSpPr>
        <p:sp>
          <p:nvSpPr>
            <p:cNvPr id="1489" name="Google Shape;1489;p5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0" name="Google Shape;1490;p5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1" name="Google Shape;1491;p5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2" name="Google Shape;1492;p5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3" name="Google Shape;1493;p5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4" name="Google Shape;1494;p5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5" name="Google Shape;1495;p5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6" name="Google Shape;1496;p5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7" name="Google Shape;1497;p5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8" name="Google Shape;1498;p5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9" name="Google Shape;1499;p5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0" name="Google Shape;1500;p5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1" name="Google Shape;1501;p5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2" name="Google Shape;1502;p5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3" name="Google Shape;1503;p5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4" name="Google Shape;1504;p5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5" name="Google Shape;1505;p5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6" name="Google Shape;1506;p5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7" name="Google Shape;1507;p5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8" name="Google Shape;1508;p5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9" name="Google Shape;1509;p5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10" name="Google Shape;1510;p55"/>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1511" name="Google Shape;1511;p55"/>
          <p:cNvSpPr txBox="1">
            <a:spLocks noGrp="1"/>
          </p:cNvSpPr>
          <p:nvPr>
            <p:ph type="title" idx="2"/>
          </p:nvPr>
        </p:nvSpPr>
        <p:spPr>
          <a:xfrm>
            <a:off x="5229310" y="2359150"/>
            <a:ext cx="2469000" cy="1828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Font typeface="Open Sans"/>
              <a:buChar char="●"/>
              <a:defRPr sz="1400" b="0">
                <a:solidFill>
                  <a:schemeClr val="accent1"/>
                </a:solidFill>
                <a:latin typeface="Open Sans"/>
                <a:ea typeface="Open Sans"/>
                <a:cs typeface="Open Sans"/>
                <a:sym typeface="Open Sans"/>
              </a:defRPr>
            </a:lvl1pPr>
            <a:lvl2pPr lvl="1" algn="ctr" rtl="0">
              <a:spcBef>
                <a:spcPts val="0"/>
              </a:spcBef>
              <a:spcAft>
                <a:spcPts val="0"/>
              </a:spcAft>
              <a:buSzPts val="2800"/>
              <a:buChar char="○"/>
              <a:defRPr/>
            </a:lvl2pPr>
            <a:lvl3pPr lvl="2" algn="ctr" rtl="0">
              <a:spcBef>
                <a:spcPts val="0"/>
              </a:spcBef>
              <a:spcAft>
                <a:spcPts val="0"/>
              </a:spcAft>
              <a:buSzPts val="2800"/>
              <a:buChar char="■"/>
              <a:defRPr/>
            </a:lvl3pPr>
            <a:lvl4pPr lvl="3" algn="ctr" rtl="0">
              <a:spcBef>
                <a:spcPts val="0"/>
              </a:spcBef>
              <a:spcAft>
                <a:spcPts val="0"/>
              </a:spcAft>
              <a:buSzPts val="2800"/>
              <a:buChar char="●"/>
              <a:defRPr/>
            </a:lvl4pPr>
            <a:lvl5pPr lvl="4" algn="ctr" rtl="0">
              <a:spcBef>
                <a:spcPts val="0"/>
              </a:spcBef>
              <a:spcAft>
                <a:spcPts val="0"/>
              </a:spcAft>
              <a:buSzPts val="2800"/>
              <a:buChar char="○"/>
              <a:defRPr/>
            </a:lvl5pPr>
            <a:lvl6pPr lvl="5" algn="ctr" rtl="0">
              <a:spcBef>
                <a:spcPts val="0"/>
              </a:spcBef>
              <a:spcAft>
                <a:spcPts val="0"/>
              </a:spcAft>
              <a:buSzPts val="2800"/>
              <a:buChar char="■"/>
              <a:defRPr/>
            </a:lvl6pPr>
            <a:lvl7pPr lvl="6" algn="ctr" rtl="0">
              <a:spcBef>
                <a:spcPts val="0"/>
              </a:spcBef>
              <a:spcAft>
                <a:spcPts val="0"/>
              </a:spcAft>
              <a:buSzPts val="2800"/>
              <a:buChar char="●"/>
              <a:defRPr/>
            </a:lvl7pPr>
            <a:lvl8pPr lvl="7" algn="ctr" rtl="0">
              <a:spcBef>
                <a:spcPts val="0"/>
              </a:spcBef>
              <a:spcAft>
                <a:spcPts val="0"/>
              </a:spcAft>
              <a:buSzPts val="2800"/>
              <a:buChar char="○"/>
              <a:defRPr/>
            </a:lvl8pPr>
            <a:lvl9pPr lvl="8" algn="ctr" rtl="0">
              <a:spcBef>
                <a:spcPts val="0"/>
              </a:spcBef>
              <a:spcAft>
                <a:spcPts val="0"/>
              </a:spcAft>
              <a:buSzPts val="2800"/>
              <a:buChar char="■"/>
              <a:defRPr/>
            </a:lvl9pPr>
          </a:lstStyle>
          <a:p>
            <a:endParaRPr/>
          </a:p>
        </p:txBody>
      </p:sp>
      <p:sp>
        <p:nvSpPr>
          <p:cNvPr id="1512" name="Google Shape;1512;p55"/>
          <p:cNvSpPr txBox="1">
            <a:spLocks noGrp="1"/>
          </p:cNvSpPr>
          <p:nvPr>
            <p:ph type="title" idx="3"/>
          </p:nvPr>
        </p:nvSpPr>
        <p:spPr>
          <a:xfrm>
            <a:off x="1757035" y="2359150"/>
            <a:ext cx="2469000" cy="1828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Font typeface="Open Sans"/>
              <a:buChar char="●"/>
              <a:defRPr sz="1400" b="0">
                <a:solidFill>
                  <a:schemeClr val="accent1"/>
                </a:solidFill>
                <a:latin typeface="Open Sans"/>
                <a:ea typeface="Open Sans"/>
                <a:cs typeface="Open Sans"/>
                <a:sym typeface="Open Sans"/>
              </a:defRPr>
            </a:lvl1pPr>
            <a:lvl2pPr lvl="1" algn="ctr" rtl="0">
              <a:spcBef>
                <a:spcPts val="0"/>
              </a:spcBef>
              <a:spcAft>
                <a:spcPts val="0"/>
              </a:spcAft>
              <a:buSzPts val="2800"/>
              <a:buChar char="○"/>
              <a:defRPr/>
            </a:lvl2pPr>
            <a:lvl3pPr lvl="2" algn="ctr" rtl="0">
              <a:spcBef>
                <a:spcPts val="0"/>
              </a:spcBef>
              <a:spcAft>
                <a:spcPts val="0"/>
              </a:spcAft>
              <a:buSzPts val="2800"/>
              <a:buChar char="■"/>
              <a:defRPr/>
            </a:lvl3pPr>
            <a:lvl4pPr lvl="3" algn="ctr" rtl="0">
              <a:spcBef>
                <a:spcPts val="0"/>
              </a:spcBef>
              <a:spcAft>
                <a:spcPts val="0"/>
              </a:spcAft>
              <a:buSzPts val="2800"/>
              <a:buChar char="●"/>
              <a:defRPr/>
            </a:lvl4pPr>
            <a:lvl5pPr lvl="4" algn="ctr" rtl="0">
              <a:spcBef>
                <a:spcPts val="0"/>
              </a:spcBef>
              <a:spcAft>
                <a:spcPts val="0"/>
              </a:spcAft>
              <a:buSzPts val="2800"/>
              <a:buChar char="○"/>
              <a:defRPr/>
            </a:lvl5pPr>
            <a:lvl6pPr lvl="5" algn="ctr" rtl="0">
              <a:spcBef>
                <a:spcPts val="0"/>
              </a:spcBef>
              <a:spcAft>
                <a:spcPts val="0"/>
              </a:spcAft>
              <a:buSzPts val="2800"/>
              <a:buChar char="■"/>
              <a:defRPr/>
            </a:lvl6pPr>
            <a:lvl7pPr lvl="6" algn="ctr" rtl="0">
              <a:spcBef>
                <a:spcPts val="0"/>
              </a:spcBef>
              <a:spcAft>
                <a:spcPts val="0"/>
              </a:spcAft>
              <a:buSzPts val="2800"/>
              <a:buChar char="●"/>
              <a:defRPr/>
            </a:lvl7pPr>
            <a:lvl8pPr lvl="7" algn="ctr" rtl="0">
              <a:spcBef>
                <a:spcPts val="0"/>
              </a:spcBef>
              <a:spcAft>
                <a:spcPts val="0"/>
              </a:spcAft>
              <a:buSzPts val="2800"/>
              <a:buChar char="○"/>
              <a:defRPr/>
            </a:lvl8pPr>
            <a:lvl9pPr lvl="8" algn="ctr" rtl="0">
              <a:spcBef>
                <a:spcPts val="0"/>
              </a:spcBef>
              <a:spcAft>
                <a:spcPts val="0"/>
              </a:spcAft>
              <a:buSzPts val="2800"/>
              <a:buChar char="■"/>
              <a:defRPr/>
            </a:lvl9pPr>
          </a:lstStyle>
          <a:p>
            <a:endParaRPr/>
          </a:p>
        </p:txBody>
      </p:sp>
      <p:sp>
        <p:nvSpPr>
          <p:cNvPr id="1513" name="Google Shape;1513;p55"/>
          <p:cNvSpPr txBox="1">
            <a:spLocks noGrp="1"/>
          </p:cNvSpPr>
          <p:nvPr>
            <p:ph type="subTitle" idx="1"/>
          </p:nvPr>
        </p:nvSpPr>
        <p:spPr>
          <a:xfrm>
            <a:off x="1757035" y="1737360"/>
            <a:ext cx="2469000" cy="457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1800"/>
              <a:buFont typeface="Teko"/>
              <a:buNone/>
              <a:defRPr sz="1800" b="1">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4" name="Google Shape;1514;p55"/>
          <p:cNvSpPr txBox="1">
            <a:spLocks noGrp="1"/>
          </p:cNvSpPr>
          <p:nvPr>
            <p:ph type="subTitle" idx="4"/>
          </p:nvPr>
        </p:nvSpPr>
        <p:spPr>
          <a:xfrm>
            <a:off x="5229297" y="1737360"/>
            <a:ext cx="2469000" cy="457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1800"/>
              <a:buFont typeface="Teko"/>
              <a:buNone/>
              <a:defRPr sz="1800" b="1">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hree columns 1">
  <p:cSld name="CUSTOM_2_1_1">
    <p:bg>
      <p:bgPr>
        <a:solidFill>
          <a:schemeClr val="lt2"/>
        </a:solidFill>
        <a:effectLst/>
      </p:bgPr>
    </p:bg>
    <p:spTree>
      <p:nvGrpSpPr>
        <p:cNvPr id="1" name="Shape 1515"/>
        <p:cNvGrpSpPr/>
        <p:nvPr/>
      </p:nvGrpSpPr>
      <p:grpSpPr>
        <a:xfrm>
          <a:off x="0" y="0"/>
          <a:ext cx="0" cy="0"/>
          <a:chOff x="0" y="0"/>
          <a:chExt cx="0" cy="0"/>
        </a:xfrm>
      </p:grpSpPr>
      <p:sp>
        <p:nvSpPr>
          <p:cNvPr id="1516" name="Google Shape;1516;p56"/>
          <p:cNvSpPr/>
          <p:nvPr/>
        </p:nvSpPr>
        <p:spPr>
          <a:xfrm rot="10800000" flipH="1">
            <a:off x="6950176" y="-412228"/>
            <a:ext cx="3483615" cy="1108003"/>
          </a:xfrm>
          <a:custGeom>
            <a:avLst/>
            <a:gdLst/>
            <a:ahLst/>
            <a:cxnLst/>
            <a:rect l="l" t="t" r="r" b="b"/>
            <a:pathLst>
              <a:path w="57540" h="18302" extrusionOk="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17" name="Google Shape;1517;p56"/>
          <p:cNvGrpSpPr/>
          <p:nvPr/>
        </p:nvGrpSpPr>
        <p:grpSpPr>
          <a:xfrm rot="-3625297">
            <a:off x="8446335" y="-143371"/>
            <a:ext cx="1143407" cy="1365753"/>
            <a:chOff x="2641650" y="1052550"/>
            <a:chExt cx="778700" cy="930125"/>
          </a:xfrm>
        </p:grpSpPr>
        <p:sp>
          <p:nvSpPr>
            <p:cNvPr id="1518" name="Google Shape;1518;p5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9" name="Google Shape;1519;p5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0" name="Google Shape;1520;p5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1" name="Google Shape;1521;p5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2" name="Google Shape;1522;p5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3" name="Google Shape;1523;p5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4" name="Google Shape;1524;p5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5" name="Google Shape;1525;p5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6" name="Google Shape;1526;p5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7" name="Google Shape;1527;p5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8" name="Google Shape;1528;p5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9" name="Google Shape;1529;p5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0" name="Google Shape;1530;p5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1" name="Google Shape;1531;p5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2" name="Google Shape;1532;p5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3" name="Google Shape;1533;p5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4" name="Google Shape;1534;p5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5" name="Google Shape;1535;p5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6" name="Google Shape;1536;p5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7" name="Google Shape;1537;p5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8" name="Google Shape;1538;p5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39" name="Google Shape;1539;p56"/>
          <p:cNvSpPr txBox="1">
            <a:spLocks noGrp="1"/>
          </p:cNvSpPr>
          <p:nvPr>
            <p:ph type="title"/>
          </p:nvPr>
        </p:nvSpPr>
        <p:spPr>
          <a:xfrm>
            <a:off x="688200" y="356616"/>
            <a:ext cx="7767600" cy="640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40" name="Google Shape;1540;p56"/>
          <p:cNvSpPr txBox="1">
            <a:spLocks noGrp="1"/>
          </p:cNvSpPr>
          <p:nvPr>
            <p:ph type="title" idx="2"/>
          </p:nvPr>
        </p:nvSpPr>
        <p:spPr>
          <a:xfrm>
            <a:off x="721863" y="3432054"/>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41" name="Google Shape;1541;p56"/>
          <p:cNvSpPr txBox="1">
            <a:spLocks noGrp="1"/>
          </p:cNvSpPr>
          <p:nvPr>
            <p:ph type="title" idx="3"/>
          </p:nvPr>
        </p:nvSpPr>
        <p:spPr>
          <a:xfrm>
            <a:off x="3465063" y="3432054"/>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42" name="Google Shape;1542;p56"/>
          <p:cNvSpPr txBox="1">
            <a:spLocks noGrp="1"/>
          </p:cNvSpPr>
          <p:nvPr>
            <p:ph type="title" idx="4"/>
          </p:nvPr>
        </p:nvSpPr>
        <p:spPr>
          <a:xfrm>
            <a:off x="6134100" y="3432048"/>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43" name="Google Shape;1543;p56"/>
          <p:cNvSpPr/>
          <p:nvPr/>
        </p:nvSpPr>
        <p:spPr>
          <a:xfrm flipH="1">
            <a:off x="-1409349" y="4584923"/>
            <a:ext cx="3483615" cy="1108003"/>
          </a:xfrm>
          <a:custGeom>
            <a:avLst/>
            <a:gdLst/>
            <a:ahLst/>
            <a:cxnLst/>
            <a:rect l="l" t="t" r="r" b="b"/>
            <a:pathLst>
              <a:path w="57540" h="18302" extrusionOk="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44" name="Google Shape;1544;p56"/>
          <p:cNvGrpSpPr/>
          <p:nvPr/>
        </p:nvGrpSpPr>
        <p:grpSpPr>
          <a:xfrm rot="7174703">
            <a:off x="-318126" y="4217354"/>
            <a:ext cx="1143407" cy="1365753"/>
            <a:chOff x="2641650" y="1052550"/>
            <a:chExt cx="778700" cy="930125"/>
          </a:xfrm>
        </p:grpSpPr>
        <p:sp>
          <p:nvSpPr>
            <p:cNvPr id="1545" name="Google Shape;1545;p5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6" name="Google Shape;1546;p5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7" name="Google Shape;1547;p5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8" name="Google Shape;1548;p5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9" name="Google Shape;1549;p5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0" name="Google Shape;1550;p5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1" name="Google Shape;1551;p5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2" name="Google Shape;1552;p5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3" name="Google Shape;1553;p5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4" name="Google Shape;1554;p5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5" name="Google Shape;1555;p5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6" name="Google Shape;1556;p5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7" name="Google Shape;1557;p5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8" name="Google Shape;1558;p5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9" name="Google Shape;1559;p5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0" name="Google Shape;1560;p5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1" name="Google Shape;1561;p5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2" name="Google Shape;1562;p5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3" name="Google Shape;1563;p5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4" name="Google Shape;1564;p5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5" name="Google Shape;1565;p5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66" name="Google Shape;1566;p56"/>
          <p:cNvSpPr txBox="1">
            <a:spLocks noGrp="1"/>
          </p:cNvSpPr>
          <p:nvPr>
            <p:ph type="title" idx="5"/>
          </p:nvPr>
        </p:nvSpPr>
        <p:spPr>
          <a:xfrm>
            <a:off x="721863"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567" name="Google Shape;1567;p56"/>
          <p:cNvSpPr txBox="1">
            <a:spLocks noGrp="1"/>
          </p:cNvSpPr>
          <p:nvPr>
            <p:ph type="title" idx="6"/>
          </p:nvPr>
        </p:nvSpPr>
        <p:spPr>
          <a:xfrm>
            <a:off x="3465063"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568" name="Google Shape;1568;p56"/>
          <p:cNvSpPr txBox="1">
            <a:spLocks noGrp="1"/>
          </p:cNvSpPr>
          <p:nvPr>
            <p:ph type="title" idx="7"/>
          </p:nvPr>
        </p:nvSpPr>
        <p:spPr>
          <a:xfrm>
            <a:off x="6134100"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hree columns 2">
  <p:cSld name="CUSTOM_2_1_1_3_1">
    <p:bg>
      <p:bgPr>
        <a:solidFill>
          <a:schemeClr val="lt2"/>
        </a:solidFill>
        <a:effectLst/>
      </p:bgPr>
    </p:bg>
    <p:spTree>
      <p:nvGrpSpPr>
        <p:cNvPr id="1" name="Shape 1569"/>
        <p:cNvGrpSpPr/>
        <p:nvPr/>
      </p:nvGrpSpPr>
      <p:grpSpPr>
        <a:xfrm>
          <a:off x="0" y="0"/>
          <a:ext cx="0" cy="0"/>
          <a:chOff x="0" y="0"/>
          <a:chExt cx="0" cy="0"/>
        </a:xfrm>
      </p:grpSpPr>
      <p:sp>
        <p:nvSpPr>
          <p:cNvPr id="1570" name="Google Shape;1570;p57"/>
          <p:cNvSpPr/>
          <p:nvPr/>
        </p:nvSpPr>
        <p:spPr>
          <a:xfrm rot="5867702" flipH="1">
            <a:off x="8815326" y="-1389671"/>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1" name="Google Shape;1571;p57"/>
          <p:cNvSpPr/>
          <p:nvPr/>
        </p:nvSpPr>
        <p:spPr>
          <a:xfrm rot="2833667">
            <a:off x="-1485586" y="2544299"/>
            <a:ext cx="2363603" cy="2434143"/>
          </a:xfrm>
          <a:custGeom>
            <a:avLst/>
            <a:gdLst/>
            <a:ahLst/>
            <a:cxnLst/>
            <a:rect l="l" t="t" r="r" b="b"/>
            <a:pathLst>
              <a:path w="44196" h="45515" extrusionOk="0">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2" name="Google Shape;1572;p57"/>
          <p:cNvSpPr/>
          <p:nvPr/>
        </p:nvSpPr>
        <p:spPr>
          <a:xfrm>
            <a:off x="8600899" y="-1039000"/>
            <a:ext cx="3075456" cy="3502838"/>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73" name="Google Shape;1573;p57"/>
          <p:cNvGrpSpPr/>
          <p:nvPr/>
        </p:nvGrpSpPr>
        <p:grpSpPr>
          <a:xfrm rot="-3625297">
            <a:off x="8572297" y="944904"/>
            <a:ext cx="1143407" cy="1365753"/>
            <a:chOff x="2641650" y="1052550"/>
            <a:chExt cx="778700" cy="930125"/>
          </a:xfrm>
        </p:grpSpPr>
        <p:sp>
          <p:nvSpPr>
            <p:cNvPr id="1574" name="Google Shape;1574;p5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5" name="Google Shape;1575;p5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6" name="Google Shape;1576;p5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7" name="Google Shape;1577;p5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8" name="Google Shape;1578;p5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9" name="Google Shape;1579;p5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0" name="Google Shape;1580;p5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1" name="Google Shape;1581;p5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2" name="Google Shape;1582;p5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3" name="Google Shape;1583;p5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4" name="Google Shape;1584;p5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5" name="Google Shape;1585;p5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6" name="Google Shape;1586;p5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7" name="Google Shape;1587;p5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8" name="Google Shape;1588;p5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9" name="Google Shape;1589;p5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0" name="Google Shape;1590;p5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1" name="Google Shape;1591;p5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2" name="Google Shape;1592;p5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3" name="Google Shape;1593;p5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4" name="Google Shape;1594;p5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95" name="Google Shape;1595;p57"/>
          <p:cNvGrpSpPr/>
          <p:nvPr/>
        </p:nvGrpSpPr>
        <p:grpSpPr>
          <a:xfrm rot="-3625297">
            <a:off x="-506615" y="2066004"/>
            <a:ext cx="1143407" cy="1365753"/>
            <a:chOff x="2641650" y="1052550"/>
            <a:chExt cx="778700" cy="930125"/>
          </a:xfrm>
        </p:grpSpPr>
        <p:sp>
          <p:nvSpPr>
            <p:cNvPr id="1596" name="Google Shape;1596;p5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7" name="Google Shape;1597;p5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8" name="Google Shape;1598;p5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9" name="Google Shape;1599;p5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0" name="Google Shape;1600;p5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1" name="Google Shape;1601;p5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2" name="Google Shape;1602;p5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3" name="Google Shape;1603;p5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4" name="Google Shape;1604;p5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5" name="Google Shape;1605;p5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6" name="Google Shape;1606;p5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7" name="Google Shape;1607;p5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8" name="Google Shape;1608;p5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9" name="Google Shape;1609;p5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0" name="Google Shape;1610;p5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1" name="Google Shape;1611;p5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2" name="Google Shape;1612;p5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3" name="Google Shape;1613;p5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4" name="Google Shape;1614;p5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5" name="Google Shape;1615;p5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6" name="Google Shape;1616;p5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17" name="Google Shape;1617;p57"/>
          <p:cNvSpPr txBox="1">
            <a:spLocks noGrp="1"/>
          </p:cNvSpPr>
          <p:nvPr>
            <p:ph type="title"/>
          </p:nvPr>
        </p:nvSpPr>
        <p:spPr>
          <a:xfrm>
            <a:off x="688200" y="356616"/>
            <a:ext cx="7767600" cy="711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8" name="Google Shape;1618;p57"/>
          <p:cNvSpPr txBox="1">
            <a:spLocks noGrp="1"/>
          </p:cNvSpPr>
          <p:nvPr>
            <p:ph type="title" idx="2"/>
          </p:nvPr>
        </p:nvSpPr>
        <p:spPr>
          <a:xfrm>
            <a:off x="862888" y="4035929"/>
            <a:ext cx="2286000" cy="1165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9" name="Google Shape;1619;p57"/>
          <p:cNvSpPr txBox="1">
            <a:spLocks noGrp="1"/>
          </p:cNvSpPr>
          <p:nvPr>
            <p:ph type="title" idx="3"/>
          </p:nvPr>
        </p:nvSpPr>
        <p:spPr>
          <a:xfrm>
            <a:off x="862888" y="3599371"/>
            <a:ext cx="2286000" cy="324000"/>
          </a:xfrm>
          <a:prstGeom prst="rect">
            <a:avLst/>
          </a:prstGeom>
        </p:spPr>
        <p:txBody>
          <a:bodyPr spcFirstLastPara="1" wrap="square" lIns="0" tIns="0" rIns="0" bIns="0" anchor="b" anchorCtr="0">
            <a:noAutofit/>
          </a:bodyPr>
          <a:lstStyle>
            <a:lvl1pPr lvl="0" algn="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20" name="Google Shape;1620;p57"/>
          <p:cNvSpPr txBox="1">
            <a:spLocks noGrp="1"/>
          </p:cNvSpPr>
          <p:nvPr>
            <p:ph type="title" idx="4"/>
          </p:nvPr>
        </p:nvSpPr>
        <p:spPr>
          <a:xfrm>
            <a:off x="5995113" y="4023737"/>
            <a:ext cx="22860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21" name="Google Shape;1621;p57"/>
          <p:cNvSpPr txBox="1">
            <a:spLocks noGrp="1"/>
          </p:cNvSpPr>
          <p:nvPr>
            <p:ph type="title" idx="5"/>
          </p:nvPr>
        </p:nvSpPr>
        <p:spPr>
          <a:xfrm>
            <a:off x="5995113" y="3562721"/>
            <a:ext cx="22860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22" name="Google Shape;1622;p57"/>
          <p:cNvSpPr txBox="1">
            <a:spLocks noGrp="1"/>
          </p:cNvSpPr>
          <p:nvPr>
            <p:ph type="title" idx="6"/>
          </p:nvPr>
        </p:nvSpPr>
        <p:spPr>
          <a:xfrm>
            <a:off x="3429000" y="1914602"/>
            <a:ext cx="2286000" cy="7515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23" name="Google Shape;1623;p57"/>
          <p:cNvSpPr txBox="1">
            <a:spLocks noGrp="1"/>
          </p:cNvSpPr>
          <p:nvPr>
            <p:ph type="title" idx="7"/>
          </p:nvPr>
        </p:nvSpPr>
        <p:spPr>
          <a:xfrm>
            <a:off x="3429000" y="1465771"/>
            <a:ext cx="2286000" cy="3240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hree columns 3 ">
  <p:cSld name="CUSTOM_2_1_1_3_1_2">
    <p:bg>
      <p:bgPr>
        <a:solidFill>
          <a:schemeClr val="lt2"/>
        </a:solidFill>
        <a:effectLst/>
      </p:bgPr>
    </p:bg>
    <p:spTree>
      <p:nvGrpSpPr>
        <p:cNvPr id="1" name="Shape 1624"/>
        <p:cNvGrpSpPr/>
        <p:nvPr/>
      </p:nvGrpSpPr>
      <p:grpSpPr>
        <a:xfrm>
          <a:off x="0" y="0"/>
          <a:ext cx="0" cy="0"/>
          <a:chOff x="0" y="0"/>
          <a:chExt cx="0" cy="0"/>
        </a:xfrm>
      </p:grpSpPr>
      <p:sp>
        <p:nvSpPr>
          <p:cNvPr id="1625" name="Google Shape;1625;p58"/>
          <p:cNvSpPr/>
          <p:nvPr/>
        </p:nvSpPr>
        <p:spPr>
          <a:xfrm>
            <a:off x="8336288" y="-2014725"/>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626" name="Google Shape;1626;p58"/>
          <p:cNvGrpSpPr/>
          <p:nvPr/>
        </p:nvGrpSpPr>
        <p:grpSpPr>
          <a:xfrm rot="-3625297">
            <a:off x="8158035" y="-682871"/>
            <a:ext cx="1143407" cy="1365753"/>
            <a:chOff x="2641650" y="1052550"/>
            <a:chExt cx="778700" cy="930125"/>
          </a:xfrm>
        </p:grpSpPr>
        <p:sp>
          <p:nvSpPr>
            <p:cNvPr id="1627" name="Google Shape;1627;p5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8" name="Google Shape;1628;p5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9" name="Google Shape;1629;p5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0" name="Google Shape;1630;p5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1" name="Google Shape;1631;p5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2" name="Google Shape;1632;p5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3" name="Google Shape;1633;p5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4" name="Google Shape;1634;p5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5" name="Google Shape;1635;p5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6" name="Google Shape;1636;p5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7" name="Google Shape;1637;p5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8" name="Google Shape;1638;p5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9" name="Google Shape;1639;p5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0" name="Google Shape;1640;p5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1" name="Google Shape;1641;p5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2" name="Google Shape;1642;p5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3" name="Google Shape;1643;p5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4" name="Google Shape;1644;p5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5" name="Google Shape;1645;p5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6" name="Google Shape;1646;p5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7" name="Google Shape;1647;p5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48" name="Google Shape;1648;p58"/>
          <p:cNvGrpSpPr/>
          <p:nvPr/>
        </p:nvGrpSpPr>
        <p:grpSpPr>
          <a:xfrm rot="-3625297">
            <a:off x="-394990" y="3782729"/>
            <a:ext cx="1143407" cy="1365753"/>
            <a:chOff x="2641650" y="1052550"/>
            <a:chExt cx="778700" cy="930125"/>
          </a:xfrm>
        </p:grpSpPr>
        <p:sp>
          <p:nvSpPr>
            <p:cNvPr id="1649" name="Google Shape;1649;p5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0" name="Google Shape;1650;p5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1" name="Google Shape;1651;p5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2" name="Google Shape;1652;p5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3" name="Google Shape;1653;p5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4" name="Google Shape;1654;p5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5" name="Google Shape;1655;p5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6" name="Google Shape;1656;p5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7" name="Google Shape;1657;p5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8" name="Google Shape;1658;p5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9" name="Google Shape;1659;p5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0" name="Google Shape;1660;p5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1" name="Google Shape;1661;p5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2" name="Google Shape;1662;p5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3" name="Google Shape;1663;p5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4" name="Google Shape;1664;p5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5" name="Google Shape;1665;p5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6" name="Google Shape;1666;p5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7" name="Google Shape;1667;p5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8" name="Google Shape;1668;p5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9" name="Google Shape;1669;p5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70" name="Google Shape;1670;p58"/>
          <p:cNvSpPr txBox="1">
            <a:spLocks noGrp="1"/>
          </p:cNvSpPr>
          <p:nvPr>
            <p:ph type="title"/>
          </p:nvPr>
        </p:nvSpPr>
        <p:spPr>
          <a:xfrm>
            <a:off x="690700" y="356616"/>
            <a:ext cx="7767600" cy="711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1" name="Google Shape;1671;p58"/>
          <p:cNvSpPr txBox="1">
            <a:spLocks noGrp="1"/>
          </p:cNvSpPr>
          <p:nvPr>
            <p:ph type="title" idx="2"/>
          </p:nvPr>
        </p:nvSpPr>
        <p:spPr>
          <a:xfrm>
            <a:off x="5312664" y="1956816"/>
            <a:ext cx="31248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2" name="Google Shape;1672;p58"/>
          <p:cNvSpPr txBox="1">
            <a:spLocks noGrp="1"/>
          </p:cNvSpPr>
          <p:nvPr>
            <p:ph type="title" idx="3"/>
          </p:nvPr>
        </p:nvSpPr>
        <p:spPr>
          <a:xfrm>
            <a:off x="5312664" y="1498345"/>
            <a:ext cx="3127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3" name="Google Shape;1673;p58"/>
          <p:cNvSpPr txBox="1">
            <a:spLocks noGrp="1"/>
          </p:cNvSpPr>
          <p:nvPr>
            <p:ph type="title" idx="4"/>
          </p:nvPr>
        </p:nvSpPr>
        <p:spPr>
          <a:xfrm>
            <a:off x="5312664" y="4004575"/>
            <a:ext cx="31248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4" name="Google Shape;1674;p58"/>
          <p:cNvSpPr txBox="1">
            <a:spLocks noGrp="1"/>
          </p:cNvSpPr>
          <p:nvPr>
            <p:ph type="title" idx="5"/>
          </p:nvPr>
        </p:nvSpPr>
        <p:spPr>
          <a:xfrm>
            <a:off x="5312664" y="3555745"/>
            <a:ext cx="3127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5" name="Google Shape;1675;p58"/>
          <p:cNvSpPr txBox="1">
            <a:spLocks noGrp="1"/>
          </p:cNvSpPr>
          <p:nvPr>
            <p:ph type="title" idx="6"/>
          </p:nvPr>
        </p:nvSpPr>
        <p:spPr>
          <a:xfrm>
            <a:off x="682900" y="2979168"/>
            <a:ext cx="3127200" cy="1165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6" name="Google Shape;1676;p58"/>
          <p:cNvSpPr txBox="1">
            <a:spLocks noGrp="1"/>
          </p:cNvSpPr>
          <p:nvPr>
            <p:ph type="title" idx="7"/>
          </p:nvPr>
        </p:nvSpPr>
        <p:spPr>
          <a:xfrm>
            <a:off x="685300" y="2505456"/>
            <a:ext cx="3127200" cy="324000"/>
          </a:xfrm>
          <a:prstGeom prst="rect">
            <a:avLst/>
          </a:prstGeom>
        </p:spPr>
        <p:txBody>
          <a:bodyPr spcFirstLastPara="1" wrap="square" lIns="0" tIns="0" rIns="0" bIns="0" anchor="b" anchorCtr="0">
            <a:noAutofit/>
          </a:bodyPr>
          <a:lstStyle>
            <a:lvl1pPr lvl="0" algn="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7" name="Google Shape;1677;p58"/>
          <p:cNvSpPr/>
          <p:nvPr/>
        </p:nvSpPr>
        <p:spPr>
          <a:xfrm>
            <a:off x="-1766350" y="4599425"/>
            <a:ext cx="4808653" cy="935237"/>
          </a:xfrm>
          <a:custGeom>
            <a:avLst/>
            <a:gdLst/>
            <a:ahLst/>
            <a:cxnLst/>
            <a:rect l="l" t="t" r="r" b="b"/>
            <a:pathLst>
              <a:path w="111080" h="21604" extrusionOk="0">
                <a:moveTo>
                  <a:pt x="79455" y="1"/>
                </a:moveTo>
                <a:cubicBezTo>
                  <a:pt x="71903" y="1"/>
                  <a:pt x="64789" y="7412"/>
                  <a:pt x="56316" y="7412"/>
                </a:cubicBezTo>
                <a:cubicBezTo>
                  <a:pt x="53564" y="7412"/>
                  <a:pt x="50668" y="6630"/>
                  <a:pt x="47568" y="4558"/>
                </a:cubicBezTo>
                <a:cubicBezTo>
                  <a:pt x="42756" y="1330"/>
                  <a:pt x="37999" y="18"/>
                  <a:pt x="33445" y="18"/>
                </a:cubicBezTo>
                <a:cubicBezTo>
                  <a:pt x="18137" y="18"/>
                  <a:pt x="5116" y="14843"/>
                  <a:pt x="0" y="21604"/>
                </a:cubicBezTo>
                <a:lnTo>
                  <a:pt x="111080" y="21604"/>
                </a:lnTo>
                <a:lnTo>
                  <a:pt x="111080" y="18769"/>
                </a:lnTo>
                <a:cubicBezTo>
                  <a:pt x="103408" y="12931"/>
                  <a:pt x="91399" y="4225"/>
                  <a:pt x="83860" y="923"/>
                </a:cubicBezTo>
                <a:cubicBezTo>
                  <a:pt x="82367" y="273"/>
                  <a:pt x="80903" y="1"/>
                  <a:pt x="79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05"/>
        <p:cNvGrpSpPr/>
        <p:nvPr/>
      </p:nvGrpSpPr>
      <p:grpSpPr>
        <a:xfrm>
          <a:off x="0" y="0"/>
          <a:ext cx="0" cy="0"/>
          <a:chOff x="0" y="0"/>
          <a:chExt cx="0" cy="0"/>
        </a:xfrm>
      </p:grpSpPr>
      <p:sp>
        <p:nvSpPr>
          <p:cNvPr id="106" name="Google Shape;106;p6"/>
          <p:cNvSpPr/>
          <p:nvPr/>
        </p:nvSpPr>
        <p:spPr>
          <a:xfrm>
            <a:off x="6720563" y="-103349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07;p6"/>
          <p:cNvSpPr/>
          <p:nvPr/>
        </p:nvSpPr>
        <p:spPr>
          <a:xfrm rot="-1163670" flipH="1">
            <a:off x="8027719" y="-169012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08;p6"/>
          <p:cNvSpPr/>
          <p:nvPr/>
        </p:nvSpPr>
        <p:spPr>
          <a:xfrm rot="-1453037">
            <a:off x="4687961" y="4337440"/>
            <a:ext cx="5849702" cy="1820326"/>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9;p6"/>
          <p:cNvSpPr/>
          <p:nvPr/>
        </p:nvSpPr>
        <p:spPr>
          <a:xfrm rot="-899902">
            <a:off x="-945061" y="4171606"/>
            <a:ext cx="2363574" cy="2434113"/>
          </a:xfrm>
          <a:custGeom>
            <a:avLst/>
            <a:gdLst/>
            <a:ahLst/>
            <a:cxnLst/>
            <a:rect l="l" t="t" r="r" b="b"/>
            <a:pathLst>
              <a:path w="44196" h="45515" extrusionOk="0">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10;p6"/>
          <p:cNvSpPr txBox="1">
            <a:spLocks noGrp="1"/>
          </p:cNvSpPr>
          <p:nvPr>
            <p:ph type="title"/>
          </p:nvPr>
        </p:nvSpPr>
        <p:spPr>
          <a:xfrm>
            <a:off x="694944" y="356616"/>
            <a:ext cx="7763400" cy="6402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35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hree columns 4">
  <p:cSld name="CUSTOM_2_1_1_3_1_1">
    <p:bg>
      <p:bgPr>
        <a:solidFill>
          <a:schemeClr val="lt2"/>
        </a:solidFill>
        <a:effectLst/>
      </p:bgPr>
    </p:bg>
    <p:spTree>
      <p:nvGrpSpPr>
        <p:cNvPr id="1" name="Shape 1678"/>
        <p:cNvGrpSpPr/>
        <p:nvPr/>
      </p:nvGrpSpPr>
      <p:grpSpPr>
        <a:xfrm>
          <a:off x="0" y="0"/>
          <a:ext cx="0" cy="0"/>
          <a:chOff x="0" y="0"/>
          <a:chExt cx="0" cy="0"/>
        </a:xfrm>
      </p:grpSpPr>
      <p:grpSp>
        <p:nvGrpSpPr>
          <p:cNvPr id="1679" name="Google Shape;1679;p59"/>
          <p:cNvGrpSpPr/>
          <p:nvPr/>
        </p:nvGrpSpPr>
        <p:grpSpPr>
          <a:xfrm rot="-3625297">
            <a:off x="-394990" y="3782729"/>
            <a:ext cx="1143407" cy="1365753"/>
            <a:chOff x="2641650" y="1052550"/>
            <a:chExt cx="778700" cy="930125"/>
          </a:xfrm>
        </p:grpSpPr>
        <p:sp>
          <p:nvSpPr>
            <p:cNvPr id="1680" name="Google Shape;1680;p5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1" name="Google Shape;1681;p5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2" name="Google Shape;1682;p5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3" name="Google Shape;1683;p5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4" name="Google Shape;1684;p5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5" name="Google Shape;1685;p5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6" name="Google Shape;1686;p5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7" name="Google Shape;1687;p5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8" name="Google Shape;1688;p5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9" name="Google Shape;1689;p5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0" name="Google Shape;1690;p5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1" name="Google Shape;1691;p5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2" name="Google Shape;1692;p5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3" name="Google Shape;1693;p5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4" name="Google Shape;1694;p5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5" name="Google Shape;1695;p5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6" name="Google Shape;1696;p5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7" name="Google Shape;1697;p5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8" name="Google Shape;1698;p5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9" name="Google Shape;1699;p5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0" name="Google Shape;1700;p5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01" name="Google Shape;1701;p59"/>
          <p:cNvSpPr txBox="1">
            <a:spLocks noGrp="1"/>
          </p:cNvSpPr>
          <p:nvPr>
            <p:ph type="title"/>
          </p:nvPr>
        </p:nvSpPr>
        <p:spPr>
          <a:xfrm>
            <a:off x="690700" y="356616"/>
            <a:ext cx="7767600" cy="711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2" name="Google Shape;1702;p59"/>
          <p:cNvSpPr txBox="1">
            <a:spLocks noGrp="1"/>
          </p:cNvSpPr>
          <p:nvPr>
            <p:ph type="title" idx="2"/>
          </p:nvPr>
        </p:nvSpPr>
        <p:spPr>
          <a:xfrm>
            <a:off x="721875"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3" name="Google Shape;1703;p59"/>
          <p:cNvSpPr txBox="1">
            <a:spLocks noGrp="1"/>
          </p:cNvSpPr>
          <p:nvPr>
            <p:ph type="title" idx="3"/>
          </p:nvPr>
        </p:nvSpPr>
        <p:spPr>
          <a:xfrm>
            <a:off x="3446538"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4" name="Google Shape;1704;p59"/>
          <p:cNvSpPr txBox="1">
            <a:spLocks noGrp="1"/>
          </p:cNvSpPr>
          <p:nvPr>
            <p:ph type="title" idx="4"/>
          </p:nvPr>
        </p:nvSpPr>
        <p:spPr>
          <a:xfrm>
            <a:off x="6134119"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5" name="Google Shape;1705;p59"/>
          <p:cNvSpPr txBox="1">
            <a:spLocks noGrp="1"/>
          </p:cNvSpPr>
          <p:nvPr>
            <p:ph type="title" idx="5"/>
          </p:nvPr>
        </p:nvSpPr>
        <p:spPr>
          <a:xfrm>
            <a:off x="721875"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706" name="Google Shape;1706;p59"/>
          <p:cNvSpPr txBox="1">
            <a:spLocks noGrp="1"/>
          </p:cNvSpPr>
          <p:nvPr>
            <p:ph type="title" idx="6"/>
          </p:nvPr>
        </p:nvSpPr>
        <p:spPr>
          <a:xfrm>
            <a:off x="3446538"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707" name="Google Shape;1707;p59"/>
          <p:cNvSpPr txBox="1">
            <a:spLocks noGrp="1"/>
          </p:cNvSpPr>
          <p:nvPr>
            <p:ph type="title" idx="7"/>
          </p:nvPr>
        </p:nvSpPr>
        <p:spPr>
          <a:xfrm>
            <a:off x="6134119"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708" name="Google Shape;1708;p59"/>
          <p:cNvSpPr/>
          <p:nvPr/>
        </p:nvSpPr>
        <p:spPr>
          <a:xfrm rot="5400000" flipH="1">
            <a:off x="-261183" y="3718992"/>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9" name="Google Shape;1709;p59"/>
          <p:cNvSpPr/>
          <p:nvPr/>
        </p:nvSpPr>
        <p:spPr>
          <a:xfrm rot="5400000" flipH="1">
            <a:off x="-571590" y="3706692"/>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10" name="Google Shape;1710;p59"/>
          <p:cNvGrpSpPr/>
          <p:nvPr/>
        </p:nvGrpSpPr>
        <p:grpSpPr>
          <a:xfrm rot="-7446064" flipH="1">
            <a:off x="-458568" y="4400909"/>
            <a:ext cx="1270577" cy="1476029"/>
            <a:chOff x="2641650" y="1052550"/>
            <a:chExt cx="778700" cy="930125"/>
          </a:xfrm>
        </p:grpSpPr>
        <p:sp>
          <p:nvSpPr>
            <p:cNvPr id="1711" name="Google Shape;1711;p5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2" name="Google Shape;1712;p5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3" name="Google Shape;1713;p5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4" name="Google Shape;1714;p5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5" name="Google Shape;1715;p5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6" name="Google Shape;1716;p5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7" name="Google Shape;1717;p5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8" name="Google Shape;1718;p5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9" name="Google Shape;1719;p5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0" name="Google Shape;1720;p5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1" name="Google Shape;1721;p5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2" name="Google Shape;1722;p5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3" name="Google Shape;1723;p5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4" name="Google Shape;1724;p5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5" name="Google Shape;1725;p5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6" name="Google Shape;1726;p5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7" name="Google Shape;1727;p5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8" name="Google Shape;1728;p5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9" name="Google Shape;1729;p5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0" name="Google Shape;1730;p5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1" name="Google Shape;1731;p5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32" name="Google Shape;1732;p59"/>
          <p:cNvSpPr/>
          <p:nvPr/>
        </p:nvSpPr>
        <p:spPr>
          <a:xfrm rot="-5400000" flipH="1">
            <a:off x="7761862" y="125662"/>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3" name="Google Shape;1733;p59"/>
          <p:cNvSpPr/>
          <p:nvPr/>
        </p:nvSpPr>
        <p:spPr>
          <a:xfrm rot="-5400000" flipH="1">
            <a:off x="7751086" y="437585"/>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34" name="Google Shape;1734;p59"/>
          <p:cNvGrpSpPr/>
          <p:nvPr/>
        </p:nvGrpSpPr>
        <p:grpSpPr>
          <a:xfrm rot="-3625297">
            <a:off x="8572297" y="-448921"/>
            <a:ext cx="1143407" cy="1365753"/>
            <a:chOff x="2641650" y="1052550"/>
            <a:chExt cx="778700" cy="930125"/>
          </a:xfrm>
        </p:grpSpPr>
        <p:sp>
          <p:nvSpPr>
            <p:cNvPr id="1735" name="Google Shape;1735;p5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6" name="Google Shape;1736;p5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7" name="Google Shape;1737;p5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8" name="Google Shape;1738;p5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9" name="Google Shape;1739;p5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0" name="Google Shape;1740;p5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1" name="Google Shape;1741;p5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2" name="Google Shape;1742;p5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3" name="Google Shape;1743;p5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4" name="Google Shape;1744;p5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5" name="Google Shape;1745;p5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6" name="Google Shape;1746;p5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7" name="Google Shape;1747;p5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8" name="Google Shape;1748;p5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9" name="Google Shape;1749;p5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0" name="Google Shape;1750;p5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1" name="Google Shape;1751;p5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2" name="Google Shape;1752;p5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3" name="Google Shape;1753;p5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4" name="Google Shape;1754;p5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5" name="Google Shape;1755;p5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hree columns 5">
  <p:cSld name="CUSTOM_2_1_1_3_1_1_1">
    <p:bg>
      <p:bgPr>
        <a:solidFill>
          <a:schemeClr val="lt2"/>
        </a:solidFill>
        <a:effectLst/>
      </p:bgPr>
    </p:bg>
    <p:spTree>
      <p:nvGrpSpPr>
        <p:cNvPr id="1" name="Shape 1756"/>
        <p:cNvGrpSpPr/>
        <p:nvPr/>
      </p:nvGrpSpPr>
      <p:grpSpPr>
        <a:xfrm>
          <a:off x="0" y="0"/>
          <a:ext cx="0" cy="0"/>
          <a:chOff x="0" y="0"/>
          <a:chExt cx="0" cy="0"/>
        </a:xfrm>
      </p:grpSpPr>
      <p:sp>
        <p:nvSpPr>
          <p:cNvPr id="1757" name="Google Shape;1757;p60"/>
          <p:cNvSpPr/>
          <p:nvPr/>
        </p:nvSpPr>
        <p:spPr>
          <a:xfrm>
            <a:off x="6959813" y="-85414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8" name="Google Shape;1758;p60"/>
          <p:cNvSpPr/>
          <p:nvPr/>
        </p:nvSpPr>
        <p:spPr>
          <a:xfrm rot="-1163670" flipH="1">
            <a:off x="8201006" y="-138317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59" name="Google Shape;1759;p60"/>
          <p:cNvGrpSpPr/>
          <p:nvPr/>
        </p:nvGrpSpPr>
        <p:grpSpPr>
          <a:xfrm rot="-3625297">
            <a:off x="8158035" y="-317821"/>
            <a:ext cx="1143407" cy="1365753"/>
            <a:chOff x="2641650" y="1052550"/>
            <a:chExt cx="778700" cy="930125"/>
          </a:xfrm>
        </p:grpSpPr>
        <p:sp>
          <p:nvSpPr>
            <p:cNvPr id="1760" name="Google Shape;1760;p6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1" name="Google Shape;1761;p6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2" name="Google Shape;1762;p6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3" name="Google Shape;1763;p6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4" name="Google Shape;1764;p6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5" name="Google Shape;1765;p6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6" name="Google Shape;1766;p6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7" name="Google Shape;1767;p6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8" name="Google Shape;1768;p6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9" name="Google Shape;1769;p6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0" name="Google Shape;1770;p6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1" name="Google Shape;1771;p6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2" name="Google Shape;1772;p6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3" name="Google Shape;1773;p6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4" name="Google Shape;1774;p6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5" name="Google Shape;1775;p6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6" name="Google Shape;1776;p6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7" name="Google Shape;1777;p6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8" name="Google Shape;1778;p6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9" name="Google Shape;1779;p6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0" name="Google Shape;1780;p6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81" name="Google Shape;1781;p60"/>
          <p:cNvSpPr/>
          <p:nvPr/>
        </p:nvSpPr>
        <p:spPr>
          <a:xfrm rot="5959000">
            <a:off x="-2251192" y="1741348"/>
            <a:ext cx="3678317" cy="8852888"/>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82" name="Google Shape;1782;p60"/>
          <p:cNvGrpSpPr/>
          <p:nvPr/>
        </p:nvGrpSpPr>
        <p:grpSpPr>
          <a:xfrm rot="-3625297">
            <a:off x="-76615" y="4509279"/>
            <a:ext cx="1143407" cy="1365753"/>
            <a:chOff x="2641650" y="1052550"/>
            <a:chExt cx="778700" cy="930125"/>
          </a:xfrm>
        </p:grpSpPr>
        <p:sp>
          <p:nvSpPr>
            <p:cNvPr id="1783" name="Google Shape;1783;p6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4" name="Google Shape;1784;p6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5" name="Google Shape;1785;p6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6" name="Google Shape;1786;p6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7" name="Google Shape;1787;p6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8" name="Google Shape;1788;p6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9" name="Google Shape;1789;p6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0" name="Google Shape;1790;p6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1" name="Google Shape;1791;p6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2" name="Google Shape;1792;p6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3" name="Google Shape;1793;p6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4" name="Google Shape;1794;p6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5" name="Google Shape;1795;p6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6" name="Google Shape;1796;p6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7" name="Google Shape;1797;p6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8" name="Google Shape;1798;p6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9" name="Google Shape;1799;p6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0" name="Google Shape;1800;p6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1" name="Google Shape;1801;p6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2" name="Google Shape;1802;p6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3" name="Google Shape;1803;p6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04" name="Google Shape;1804;p60"/>
          <p:cNvSpPr txBox="1">
            <a:spLocks noGrp="1"/>
          </p:cNvSpPr>
          <p:nvPr>
            <p:ph type="title"/>
          </p:nvPr>
        </p:nvSpPr>
        <p:spPr>
          <a:xfrm>
            <a:off x="690700" y="356639"/>
            <a:ext cx="7767600" cy="701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05" name="Google Shape;1805;p60"/>
          <p:cNvSpPr txBox="1">
            <a:spLocks noGrp="1"/>
          </p:cNvSpPr>
          <p:nvPr>
            <p:ph type="title" idx="2"/>
          </p:nvPr>
        </p:nvSpPr>
        <p:spPr>
          <a:xfrm>
            <a:off x="3657600"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06" name="Google Shape;1806;p60"/>
          <p:cNvSpPr txBox="1">
            <a:spLocks noGrp="1"/>
          </p:cNvSpPr>
          <p:nvPr>
            <p:ph type="title" idx="3"/>
          </p:nvPr>
        </p:nvSpPr>
        <p:spPr>
          <a:xfrm>
            <a:off x="3657600"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07" name="Google Shape;1807;p60"/>
          <p:cNvSpPr txBox="1">
            <a:spLocks noGrp="1"/>
          </p:cNvSpPr>
          <p:nvPr>
            <p:ph type="title" idx="4"/>
          </p:nvPr>
        </p:nvSpPr>
        <p:spPr>
          <a:xfrm>
            <a:off x="950975"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08" name="Google Shape;1808;p60"/>
          <p:cNvSpPr txBox="1">
            <a:spLocks noGrp="1"/>
          </p:cNvSpPr>
          <p:nvPr>
            <p:ph type="title" idx="5"/>
          </p:nvPr>
        </p:nvSpPr>
        <p:spPr>
          <a:xfrm>
            <a:off x="950975"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09" name="Google Shape;1809;p60"/>
          <p:cNvSpPr txBox="1">
            <a:spLocks noGrp="1"/>
          </p:cNvSpPr>
          <p:nvPr>
            <p:ph type="title" idx="6"/>
          </p:nvPr>
        </p:nvSpPr>
        <p:spPr>
          <a:xfrm>
            <a:off x="6411475"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10" name="Google Shape;1810;p60"/>
          <p:cNvSpPr txBox="1">
            <a:spLocks noGrp="1"/>
          </p:cNvSpPr>
          <p:nvPr>
            <p:ph type="title" idx="7"/>
          </p:nvPr>
        </p:nvSpPr>
        <p:spPr>
          <a:xfrm>
            <a:off x="6411475"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four columns ">
  <p:cSld name="CUSTOM_2_1_1_3_1_1_1_1">
    <p:bg>
      <p:bgPr>
        <a:solidFill>
          <a:schemeClr val="lt2"/>
        </a:solidFill>
        <a:effectLst/>
      </p:bgPr>
    </p:bg>
    <p:spTree>
      <p:nvGrpSpPr>
        <p:cNvPr id="1" name="Shape 1811"/>
        <p:cNvGrpSpPr/>
        <p:nvPr/>
      </p:nvGrpSpPr>
      <p:grpSpPr>
        <a:xfrm>
          <a:off x="0" y="0"/>
          <a:ext cx="0" cy="0"/>
          <a:chOff x="0" y="0"/>
          <a:chExt cx="0" cy="0"/>
        </a:xfrm>
      </p:grpSpPr>
      <p:sp>
        <p:nvSpPr>
          <p:cNvPr id="1812" name="Google Shape;1812;p61"/>
          <p:cNvSpPr/>
          <p:nvPr/>
        </p:nvSpPr>
        <p:spPr>
          <a:xfrm rot="10800000" flipH="1">
            <a:off x="8353514" y="3509065"/>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3" name="Google Shape;1813;p61"/>
          <p:cNvSpPr/>
          <p:nvPr/>
        </p:nvSpPr>
        <p:spPr>
          <a:xfrm rot="1163670">
            <a:off x="8405767" y="4043018"/>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14" name="Google Shape;1814;p61"/>
          <p:cNvGrpSpPr/>
          <p:nvPr/>
        </p:nvGrpSpPr>
        <p:grpSpPr>
          <a:xfrm rot="3625297" flipH="1">
            <a:off x="8735166" y="3787779"/>
            <a:ext cx="1143407" cy="1365753"/>
            <a:chOff x="2641650" y="1052550"/>
            <a:chExt cx="778700" cy="930125"/>
          </a:xfrm>
        </p:grpSpPr>
        <p:sp>
          <p:nvSpPr>
            <p:cNvPr id="1815" name="Google Shape;1815;p6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6" name="Google Shape;1816;p6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7" name="Google Shape;1817;p6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8" name="Google Shape;1818;p6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9" name="Google Shape;1819;p6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0" name="Google Shape;1820;p6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1" name="Google Shape;1821;p6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2" name="Google Shape;1822;p6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3" name="Google Shape;1823;p6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4" name="Google Shape;1824;p6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5" name="Google Shape;1825;p6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6" name="Google Shape;1826;p6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7" name="Google Shape;1827;p6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8" name="Google Shape;1828;p6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9" name="Google Shape;1829;p6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0" name="Google Shape;1830;p6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1" name="Google Shape;1831;p6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2" name="Google Shape;1832;p6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3" name="Google Shape;1833;p6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4" name="Google Shape;1834;p6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5" name="Google Shape;1835;p6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36" name="Google Shape;1836;p61"/>
          <p:cNvSpPr/>
          <p:nvPr/>
        </p:nvSpPr>
        <p:spPr>
          <a:xfrm rot="5959000">
            <a:off x="-2251192" y="1741348"/>
            <a:ext cx="3678317" cy="8852888"/>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37" name="Google Shape;1837;p61"/>
          <p:cNvGrpSpPr/>
          <p:nvPr/>
        </p:nvGrpSpPr>
        <p:grpSpPr>
          <a:xfrm rot="-3625297">
            <a:off x="-130903" y="4256054"/>
            <a:ext cx="1143407" cy="1365753"/>
            <a:chOff x="2641650" y="1052550"/>
            <a:chExt cx="778700" cy="930125"/>
          </a:xfrm>
        </p:grpSpPr>
        <p:sp>
          <p:nvSpPr>
            <p:cNvPr id="1838" name="Google Shape;1838;p6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9" name="Google Shape;1839;p6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0" name="Google Shape;1840;p6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1" name="Google Shape;1841;p6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2" name="Google Shape;1842;p6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3" name="Google Shape;1843;p6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4" name="Google Shape;1844;p6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5" name="Google Shape;1845;p6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6" name="Google Shape;1846;p6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7" name="Google Shape;1847;p6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8" name="Google Shape;1848;p6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9" name="Google Shape;1849;p6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0" name="Google Shape;1850;p6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1" name="Google Shape;1851;p6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2" name="Google Shape;1852;p6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3" name="Google Shape;1853;p6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4" name="Google Shape;1854;p6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5" name="Google Shape;1855;p6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6" name="Google Shape;1856;p6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7" name="Google Shape;1857;p6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8" name="Google Shape;1858;p6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59" name="Google Shape;1859;p61"/>
          <p:cNvSpPr txBox="1">
            <a:spLocks noGrp="1"/>
          </p:cNvSpPr>
          <p:nvPr>
            <p:ph type="title"/>
          </p:nvPr>
        </p:nvSpPr>
        <p:spPr>
          <a:xfrm>
            <a:off x="690700" y="356639"/>
            <a:ext cx="7767600" cy="701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0" name="Google Shape;1860;p61"/>
          <p:cNvSpPr txBox="1">
            <a:spLocks noGrp="1"/>
          </p:cNvSpPr>
          <p:nvPr>
            <p:ph type="title" idx="2"/>
          </p:nvPr>
        </p:nvSpPr>
        <p:spPr>
          <a:xfrm>
            <a:off x="7813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1" name="Google Shape;1861;p61"/>
          <p:cNvSpPr txBox="1">
            <a:spLocks noGrp="1"/>
          </p:cNvSpPr>
          <p:nvPr>
            <p:ph type="title" idx="3"/>
          </p:nvPr>
        </p:nvSpPr>
        <p:spPr>
          <a:xfrm>
            <a:off x="7813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62" name="Google Shape;1862;p61"/>
          <p:cNvSpPr txBox="1">
            <a:spLocks noGrp="1"/>
          </p:cNvSpPr>
          <p:nvPr>
            <p:ph type="title" idx="4"/>
          </p:nvPr>
        </p:nvSpPr>
        <p:spPr>
          <a:xfrm>
            <a:off x="28387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3" name="Google Shape;1863;p61"/>
          <p:cNvSpPr txBox="1">
            <a:spLocks noGrp="1"/>
          </p:cNvSpPr>
          <p:nvPr>
            <p:ph type="title" idx="5"/>
          </p:nvPr>
        </p:nvSpPr>
        <p:spPr>
          <a:xfrm>
            <a:off x="28387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64" name="Google Shape;1864;p61"/>
          <p:cNvSpPr txBox="1">
            <a:spLocks noGrp="1"/>
          </p:cNvSpPr>
          <p:nvPr>
            <p:ph type="title" idx="6"/>
          </p:nvPr>
        </p:nvSpPr>
        <p:spPr>
          <a:xfrm>
            <a:off x="49404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5" name="Google Shape;1865;p61"/>
          <p:cNvSpPr txBox="1">
            <a:spLocks noGrp="1"/>
          </p:cNvSpPr>
          <p:nvPr>
            <p:ph type="title" idx="7"/>
          </p:nvPr>
        </p:nvSpPr>
        <p:spPr>
          <a:xfrm>
            <a:off x="49404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66" name="Google Shape;1866;p61"/>
          <p:cNvSpPr txBox="1">
            <a:spLocks noGrp="1"/>
          </p:cNvSpPr>
          <p:nvPr>
            <p:ph type="title" idx="8"/>
          </p:nvPr>
        </p:nvSpPr>
        <p:spPr>
          <a:xfrm>
            <a:off x="69978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7" name="Google Shape;1867;p61"/>
          <p:cNvSpPr txBox="1">
            <a:spLocks noGrp="1"/>
          </p:cNvSpPr>
          <p:nvPr>
            <p:ph type="title" idx="9"/>
          </p:nvPr>
        </p:nvSpPr>
        <p:spPr>
          <a:xfrm>
            <a:off x="69978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one list 1">
  <p:cSld name="CUSTOM_2_1_1_3_1_1_1_1_1">
    <p:bg>
      <p:bgPr>
        <a:solidFill>
          <a:schemeClr val="lt2"/>
        </a:solidFill>
        <a:effectLst/>
      </p:bgPr>
    </p:bg>
    <p:spTree>
      <p:nvGrpSpPr>
        <p:cNvPr id="1" name="Shape 1868"/>
        <p:cNvGrpSpPr/>
        <p:nvPr/>
      </p:nvGrpSpPr>
      <p:grpSpPr>
        <a:xfrm>
          <a:off x="0" y="0"/>
          <a:ext cx="0" cy="0"/>
          <a:chOff x="0" y="0"/>
          <a:chExt cx="0" cy="0"/>
        </a:xfrm>
      </p:grpSpPr>
      <p:sp>
        <p:nvSpPr>
          <p:cNvPr id="1869" name="Google Shape;1869;p62"/>
          <p:cNvSpPr/>
          <p:nvPr/>
        </p:nvSpPr>
        <p:spPr>
          <a:xfrm rot="9636330" flipH="1">
            <a:off x="-333371" y="4248815"/>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70" name="Google Shape;1870;p62"/>
          <p:cNvGrpSpPr/>
          <p:nvPr/>
        </p:nvGrpSpPr>
        <p:grpSpPr>
          <a:xfrm rot="-3625297">
            <a:off x="-286916" y="3789429"/>
            <a:ext cx="1143407" cy="1365753"/>
            <a:chOff x="2641650" y="1052550"/>
            <a:chExt cx="778700" cy="930125"/>
          </a:xfrm>
        </p:grpSpPr>
        <p:sp>
          <p:nvSpPr>
            <p:cNvPr id="1871" name="Google Shape;1871;p6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2" name="Google Shape;1872;p6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3" name="Google Shape;1873;p6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4" name="Google Shape;1874;p6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5" name="Google Shape;1875;p6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6" name="Google Shape;1876;p6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7" name="Google Shape;1877;p6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8" name="Google Shape;1878;p6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9" name="Google Shape;1879;p6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0" name="Google Shape;1880;p6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1" name="Google Shape;1881;p6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2" name="Google Shape;1882;p6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3" name="Google Shape;1883;p6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4" name="Google Shape;1884;p6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5" name="Google Shape;1885;p6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6" name="Google Shape;1886;p6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7" name="Google Shape;1887;p6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8" name="Google Shape;1888;p6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9" name="Google Shape;1889;p6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0" name="Google Shape;1890;p6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1" name="Google Shape;1891;p6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92" name="Google Shape;1892;p62"/>
          <p:cNvSpPr txBox="1">
            <a:spLocks noGrp="1"/>
          </p:cNvSpPr>
          <p:nvPr>
            <p:ph type="title"/>
          </p:nvPr>
        </p:nvSpPr>
        <p:spPr>
          <a:xfrm>
            <a:off x="704088" y="356625"/>
            <a:ext cx="7717500" cy="64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893" name="Google Shape;1893;p62"/>
          <p:cNvSpPr txBox="1">
            <a:spLocks noGrp="1"/>
          </p:cNvSpPr>
          <p:nvPr>
            <p:ph type="subTitle" idx="1"/>
          </p:nvPr>
        </p:nvSpPr>
        <p:spPr>
          <a:xfrm>
            <a:off x="1009650" y="1527048"/>
            <a:ext cx="7124700" cy="26043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894" name="Google Shape;1894;p62"/>
          <p:cNvSpPr/>
          <p:nvPr/>
        </p:nvSpPr>
        <p:spPr>
          <a:xfrm rot="-5400000" flipH="1">
            <a:off x="7861486" y="316206"/>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5" name="Google Shape;1895;p62"/>
          <p:cNvSpPr/>
          <p:nvPr/>
        </p:nvSpPr>
        <p:spPr>
          <a:xfrm rot="5400000">
            <a:off x="7310744" y="3363515"/>
            <a:ext cx="3053918" cy="832194"/>
          </a:xfrm>
          <a:custGeom>
            <a:avLst/>
            <a:gdLst/>
            <a:ahLst/>
            <a:cxnLst/>
            <a:rect l="l" t="t" r="r" b="b"/>
            <a:pathLst>
              <a:path w="74554" h="20316" extrusionOk="0">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96" name="Google Shape;1896;p62"/>
          <p:cNvGrpSpPr/>
          <p:nvPr/>
        </p:nvGrpSpPr>
        <p:grpSpPr>
          <a:xfrm rot="-7174703" flipH="1">
            <a:off x="8724697" y="1189271"/>
            <a:ext cx="1143407" cy="1365753"/>
            <a:chOff x="2641650" y="1052550"/>
            <a:chExt cx="778700" cy="930125"/>
          </a:xfrm>
        </p:grpSpPr>
        <p:sp>
          <p:nvSpPr>
            <p:cNvPr id="1897" name="Google Shape;1897;p6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8" name="Google Shape;1898;p6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9" name="Google Shape;1899;p6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0" name="Google Shape;1900;p6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1" name="Google Shape;1901;p6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2" name="Google Shape;1902;p6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3" name="Google Shape;1903;p6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4" name="Google Shape;1904;p6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5" name="Google Shape;1905;p6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6" name="Google Shape;1906;p6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7" name="Google Shape;1907;p6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8" name="Google Shape;1908;p6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9" name="Google Shape;1909;p6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0" name="Google Shape;1910;p6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1" name="Google Shape;1911;p6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2" name="Google Shape;1912;p6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3" name="Google Shape;1913;p6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4" name="Google Shape;1914;p6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5" name="Google Shape;1915;p6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6" name="Google Shape;1916;p6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7" name="Google Shape;1917;p6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wo list 1">
  <p:cSld name="CUSTOM_4">
    <p:bg>
      <p:bgPr>
        <a:solidFill>
          <a:schemeClr val="lt2"/>
        </a:solidFill>
        <a:effectLst/>
      </p:bgPr>
    </p:bg>
    <p:spTree>
      <p:nvGrpSpPr>
        <p:cNvPr id="1" name="Shape 1918"/>
        <p:cNvGrpSpPr/>
        <p:nvPr/>
      </p:nvGrpSpPr>
      <p:grpSpPr>
        <a:xfrm>
          <a:off x="0" y="0"/>
          <a:ext cx="0" cy="0"/>
          <a:chOff x="0" y="0"/>
          <a:chExt cx="0" cy="0"/>
        </a:xfrm>
      </p:grpSpPr>
      <p:sp>
        <p:nvSpPr>
          <p:cNvPr id="1919" name="Google Shape;1919;p63"/>
          <p:cNvSpPr txBox="1">
            <a:spLocks noGrp="1"/>
          </p:cNvSpPr>
          <p:nvPr>
            <p:ph type="title"/>
          </p:nvPr>
        </p:nvSpPr>
        <p:spPr>
          <a:xfrm>
            <a:off x="685800" y="367564"/>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920" name="Google Shape;1920;p63"/>
          <p:cNvSpPr txBox="1">
            <a:spLocks noGrp="1"/>
          </p:cNvSpPr>
          <p:nvPr>
            <p:ph type="subTitle" idx="1"/>
          </p:nvPr>
        </p:nvSpPr>
        <p:spPr>
          <a:xfrm>
            <a:off x="4588350"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21" name="Google Shape;1921;p63"/>
          <p:cNvSpPr/>
          <p:nvPr/>
        </p:nvSpPr>
        <p:spPr>
          <a:xfrm rot="-5400000">
            <a:off x="-530210" y="2605937"/>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2" name="Google Shape;1922;p63"/>
          <p:cNvSpPr/>
          <p:nvPr/>
        </p:nvSpPr>
        <p:spPr>
          <a:xfrm rot="-5400000">
            <a:off x="-880881" y="3489592"/>
            <a:ext cx="2831700" cy="180599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3" name="Google Shape;1923;p63"/>
          <p:cNvSpPr/>
          <p:nvPr/>
        </p:nvSpPr>
        <p:spPr>
          <a:xfrm rot="-2891322" flipH="1">
            <a:off x="-436469" y="3852147"/>
            <a:ext cx="1478863" cy="339366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4" name="Google Shape;1924;p63"/>
          <p:cNvSpPr/>
          <p:nvPr/>
        </p:nvSpPr>
        <p:spPr>
          <a:xfrm rot="-6319136" flipH="1">
            <a:off x="-1271790" y="3990192"/>
            <a:ext cx="1537323" cy="1229913"/>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25" name="Google Shape;1925;p63"/>
          <p:cNvGrpSpPr/>
          <p:nvPr/>
        </p:nvGrpSpPr>
        <p:grpSpPr>
          <a:xfrm flipH="1">
            <a:off x="-753901" y="3441587"/>
            <a:ext cx="1592364" cy="1902013"/>
            <a:chOff x="2641650" y="1052550"/>
            <a:chExt cx="778700" cy="930125"/>
          </a:xfrm>
        </p:grpSpPr>
        <p:sp>
          <p:nvSpPr>
            <p:cNvPr id="1926" name="Google Shape;1926;p6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7" name="Google Shape;1927;p6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8" name="Google Shape;1928;p6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9" name="Google Shape;1929;p6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0" name="Google Shape;1930;p6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1" name="Google Shape;1931;p6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2" name="Google Shape;1932;p6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3" name="Google Shape;1933;p6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4" name="Google Shape;1934;p6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5" name="Google Shape;1935;p6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6" name="Google Shape;1936;p6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7" name="Google Shape;1937;p6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8" name="Google Shape;1938;p6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9" name="Google Shape;1939;p6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0" name="Google Shape;1940;p6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1" name="Google Shape;1941;p6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2" name="Google Shape;1942;p6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3" name="Google Shape;1943;p6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4" name="Google Shape;1944;p6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5" name="Google Shape;1945;p6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6" name="Google Shape;1946;p6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947" name="Google Shape;1947;p63"/>
          <p:cNvSpPr/>
          <p:nvPr/>
        </p:nvSpPr>
        <p:spPr>
          <a:xfrm flipH="1">
            <a:off x="-1073330" y="456173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8" name="Google Shape;1948;p63"/>
          <p:cNvSpPr txBox="1">
            <a:spLocks noGrp="1"/>
          </p:cNvSpPr>
          <p:nvPr>
            <p:ph type="subTitle" idx="2"/>
          </p:nvPr>
        </p:nvSpPr>
        <p:spPr>
          <a:xfrm>
            <a:off x="702150"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49" name="Google Shape;1949;p63"/>
          <p:cNvSpPr/>
          <p:nvPr/>
        </p:nvSpPr>
        <p:spPr>
          <a:xfrm flipH="1">
            <a:off x="5515109" y="43749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0" name="Google Shape;1950;p63"/>
          <p:cNvSpPr/>
          <p:nvPr/>
        </p:nvSpPr>
        <p:spPr>
          <a:xfrm rot="10190596">
            <a:off x="6316478" y="322239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two list 2">
  <p:cSld name="CUSTOM_4_1">
    <p:bg>
      <p:bgPr>
        <a:solidFill>
          <a:schemeClr val="lt2"/>
        </a:solidFill>
        <a:effectLst/>
      </p:bgPr>
    </p:bg>
    <p:spTree>
      <p:nvGrpSpPr>
        <p:cNvPr id="1" name="Shape 1951"/>
        <p:cNvGrpSpPr/>
        <p:nvPr/>
      </p:nvGrpSpPr>
      <p:grpSpPr>
        <a:xfrm>
          <a:off x="0" y="0"/>
          <a:ext cx="0" cy="0"/>
          <a:chOff x="0" y="0"/>
          <a:chExt cx="0" cy="0"/>
        </a:xfrm>
      </p:grpSpPr>
      <p:sp>
        <p:nvSpPr>
          <p:cNvPr id="1952" name="Google Shape;1952;p64"/>
          <p:cNvSpPr txBox="1">
            <a:spLocks noGrp="1"/>
          </p:cNvSpPr>
          <p:nvPr>
            <p:ph type="title"/>
          </p:nvPr>
        </p:nvSpPr>
        <p:spPr>
          <a:xfrm>
            <a:off x="694944" y="356616"/>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953" name="Google Shape;1953;p64"/>
          <p:cNvSpPr txBox="1">
            <a:spLocks noGrp="1"/>
          </p:cNvSpPr>
          <p:nvPr>
            <p:ph type="subTitle" idx="1"/>
          </p:nvPr>
        </p:nvSpPr>
        <p:spPr>
          <a:xfrm>
            <a:off x="4599375" y="1533153"/>
            <a:ext cx="3815100" cy="1822800"/>
          </a:xfrm>
          <a:prstGeom prst="rect">
            <a:avLst/>
          </a:prstGeom>
        </p:spPr>
        <p:txBody>
          <a:bodyPr spcFirstLastPara="1" wrap="square" lIns="0" tIns="0" rIns="0" bIns="0" anchor="t" anchorCtr="0">
            <a:noAutofit/>
          </a:bodyPr>
          <a:lstStyle>
            <a:lvl1pPr marL="0" marR="50800" lvl="0" indent="-88900" algn="l" rtl="0">
              <a:lnSpc>
                <a:spcPct val="100000"/>
              </a:lnSpc>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54" name="Google Shape;1954;p64"/>
          <p:cNvSpPr/>
          <p:nvPr/>
        </p:nvSpPr>
        <p:spPr>
          <a:xfrm rot="-5400000">
            <a:off x="-512856" y="3375867"/>
            <a:ext cx="2831700" cy="180599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5" name="Google Shape;1955;p64"/>
          <p:cNvSpPr/>
          <p:nvPr/>
        </p:nvSpPr>
        <p:spPr>
          <a:xfrm rot="-6319136" flipH="1">
            <a:off x="-319290" y="4019342"/>
            <a:ext cx="1537323" cy="1229913"/>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56" name="Google Shape;1956;p64"/>
          <p:cNvGrpSpPr/>
          <p:nvPr/>
        </p:nvGrpSpPr>
        <p:grpSpPr>
          <a:xfrm rot="10800000">
            <a:off x="198599" y="3470737"/>
            <a:ext cx="1592364" cy="1902013"/>
            <a:chOff x="2641650" y="1052550"/>
            <a:chExt cx="778700" cy="930125"/>
          </a:xfrm>
        </p:grpSpPr>
        <p:sp>
          <p:nvSpPr>
            <p:cNvPr id="1957" name="Google Shape;1957;p6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8" name="Google Shape;1958;p6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9" name="Google Shape;1959;p6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0" name="Google Shape;1960;p6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1" name="Google Shape;1961;p6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2" name="Google Shape;1962;p6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3" name="Google Shape;1963;p6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4" name="Google Shape;1964;p6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5" name="Google Shape;1965;p6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6" name="Google Shape;1966;p6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7" name="Google Shape;1967;p6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8" name="Google Shape;1968;p6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9" name="Google Shape;1969;p6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0" name="Google Shape;1970;p6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1" name="Google Shape;1971;p6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2" name="Google Shape;1972;p6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3" name="Google Shape;1973;p6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4" name="Google Shape;1974;p6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5" name="Google Shape;1975;p6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6" name="Google Shape;1976;p6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7" name="Google Shape;1977;p6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978" name="Google Shape;1978;p64"/>
          <p:cNvSpPr/>
          <p:nvPr/>
        </p:nvSpPr>
        <p:spPr>
          <a:xfrm flipH="1">
            <a:off x="-120830" y="459088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9" name="Google Shape;1979;p64"/>
          <p:cNvSpPr txBox="1">
            <a:spLocks noGrp="1"/>
          </p:cNvSpPr>
          <p:nvPr>
            <p:ph type="subTitle" idx="2"/>
          </p:nvPr>
        </p:nvSpPr>
        <p:spPr>
          <a:xfrm>
            <a:off x="729525"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80" name="Google Shape;1980;p64"/>
          <p:cNvSpPr/>
          <p:nvPr/>
        </p:nvSpPr>
        <p:spPr>
          <a:xfrm rot="-5001655">
            <a:off x="4236564" y="2328697"/>
            <a:ext cx="3335374" cy="7078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ly title 2">
  <p:cSld name="CUSTOM_2_1_1_2_1_1">
    <p:bg>
      <p:bgPr>
        <a:solidFill>
          <a:schemeClr val="lt2"/>
        </a:solidFill>
        <a:effectLst/>
      </p:bgPr>
    </p:bg>
    <p:spTree>
      <p:nvGrpSpPr>
        <p:cNvPr id="1" name="Shape 2009"/>
        <p:cNvGrpSpPr/>
        <p:nvPr/>
      </p:nvGrpSpPr>
      <p:grpSpPr>
        <a:xfrm>
          <a:off x="0" y="0"/>
          <a:ext cx="0" cy="0"/>
          <a:chOff x="0" y="0"/>
          <a:chExt cx="0" cy="0"/>
        </a:xfrm>
      </p:grpSpPr>
      <p:sp>
        <p:nvSpPr>
          <p:cNvPr id="2010" name="Google Shape;2010;p66"/>
          <p:cNvSpPr/>
          <p:nvPr/>
        </p:nvSpPr>
        <p:spPr>
          <a:xfrm rot="4932298">
            <a:off x="8728101" y="-3072741"/>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1" name="Google Shape;2011;p66"/>
          <p:cNvSpPr/>
          <p:nvPr/>
        </p:nvSpPr>
        <p:spPr>
          <a:xfrm rot="-5400000" flipH="1">
            <a:off x="7519029" y="119950"/>
            <a:ext cx="2216255" cy="1573166"/>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12" name="Google Shape;2012;p66"/>
          <p:cNvGrpSpPr/>
          <p:nvPr/>
        </p:nvGrpSpPr>
        <p:grpSpPr>
          <a:xfrm rot="-3353936">
            <a:off x="8230419" y="-596742"/>
            <a:ext cx="1270577" cy="1476029"/>
            <a:chOff x="2641650" y="1052550"/>
            <a:chExt cx="778700" cy="930125"/>
          </a:xfrm>
        </p:grpSpPr>
        <p:sp>
          <p:nvSpPr>
            <p:cNvPr id="2013" name="Google Shape;2013;p6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4" name="Google Shape;2014;p6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5" name="Google Shape;2015;p6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6" name="Google Shape;2016;p6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7" name="Google Shape;2017;p6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8" name="Google Shape;2018;p6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9" name="Google Shape;2019;p6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0" name="Google Shape;2020;p6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1" name="Google Shape;2021;p6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2" name="Google Shape;2022;p6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3" name="Google Shape;2023;p6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4" name="Google Shape;2024;p6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5" name="Google Shape;2025;p6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6" name="Google Shape;2026;p6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7" name="Google Shape;2027;p6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8" name="Google Shape;2028;p6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9" name="Google Shape;2029;p6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0" name="Google Shape;2030;p6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1" name="Google Shape;2031;p6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2" name="Google Shape;2032;p6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3" name="Google Shape;2033;p6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34" name="Google Shape;2034;p66"/>
          <p:cNvSpPr/>
          <p:nvPr/>
        </p:nvSpPr>
        <p:spPr>
          <a:xfrm rot="5400000">
            <a:off x="-1382087" y="921661"/>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5" name="Google Shape;2035;p66"/>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ly title 3">
  <p:cSld name="CUSTOM_2_1_1_2_1_1_1">
    <p:bg>
      <p:bgPr>
        <a:solidFill>
          <a:schemeClr val="lt2"/>
        </a:solidFill>
        <a:effectLst/>
      </p:bgPr>
    </p:bg>
    <p:spTree>
      <p:nvGrpSpPr>
        <p:cNvPr id="1" name="Shape 2036"/>
        <p:cNvGrpSpPr/>
        <p:nvPr/>
      </p:nvGrpSpPr>
      <p:grpSpPr>
        <a:xfrm>
          <a:off x="0" y="0"/>
          <a:ext cx="0" cy="0"/>
          <a:chOff x="0" y="0"/>
          <a:chExt cx="0" cy="0"/>
        </a:xfrm>
      </p:grpSpPr>
      <p:sp>
        <p:nvSpPr>
          <p:cNvPr id="2037" name="Google Shape;2037;p67"/>
          <p:cNvSpPr/>
          <p:nvPr/>
        </p:nvSpPr>
        <p:spPr>
          <a:xfrm rot="5867702" flipH="1">
            <a:off x="9086501" y="1593442"/>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8" name="Google Shape;2038;p67"/>
          <p:cNvSpPr/>
          <p:nvPr/>
        </p:nvSpPr>
        <p:spPr>
          <a:xfrm rot="7213967">
            <a:off x="6219041" y="1970540"/>
            <a:ext cx="5849911" cy="2242133"/>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9" name="Google Shape;2039;p67"/>
          <p:cNvSpPr/>
          <p:nvPr/>
        </p:nvSpPr>
        <p:spPr>
          <a:xfrm rot="4205233" flipH="1">
            <a:off x="-1165141" y="3148898"/>
            <a:ext cx="2330278" cy="4945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0" name="Google Shape;2040;p67"/>
          <p:cNvSpPr/>
          <p:nvPr/>
        </p:nvSpPr>
        <p:spPr>
          <a:xfrm rot="2416497">
            <a:off x="-1853958" y="3691753"/>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1" name="Google Shape;2041;p67"/>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grpSp>
        <p:nvGrpSpPr>
          <p:cNvPr id="2042" name="Google Shape;2042;p67"/>
          <p:cNvGrpSpPr/>
          <p:nvPr/>
        </p:nvGrpSpPr>
        <p:grpSpPr>
          <a:xfrm rot="-3625297">
            <a:off x="-690253" y="3773279"/>
            <a:ext cx="1143407" cy="1365753"/>
            <a:chOff x="2641650" y="1052550"/>
            <a:chExt cx="778700" cy="930125"/>
          </a:xfrm>
        </p:grpSpPr>
        <p:sp>
          <p:nvSpPr>
            <p:cNvPr id="2043" name="Google Shape;2043;p6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4" name="Google Shape;2044;p6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5" name="Google Shape;2045;p6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6" name="Google Shape;2046;p6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7" name="Google Shape;2047;p6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8" name="Google Shape;2048;p6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9" name="Google Shape;2049;p6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0" name="Google Shape;2050;p6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1" name="Google Shape;2051;p6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2" name="Google Shape;2052;p6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3" name="Google Shape;2053;p6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4" name="Google Shape;2054;p6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5" name="Google Shape;2055;p6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6" name="Google Shape;2056;p6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7" name="Google Shape;2057;p6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8" name="Google Shape;2058;p6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9" name="Google Shape;2059;p6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0" name="Google Shape;2060;p6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1" name="Google Shape;2061;p6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2" name="Google Shape;2062;p6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3" name="Google Shape;2063;p6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4">
  <p:cSld name="CUSTOM_2_1_1_2_1_1_1_1">
    <p:bg>
      <p:bgPr>
        <a:solidFill>
          <a:schemeClr val="lt2"/>
        </a:solidFill>
        <a:effectLst/>
      </p:bgPr>
    </p:bg>
    <p:spTree>
      <p:nvGrpSpPr>
        <p:cNvPr id="1" name="Shape 2064"/>
        <p:cNvGrpSpPr/>
        <p:nvPr/>
      </p:nvGrpSpPr>
      <p:grpSpPr>
        <a:xfrm>
          <a:off x="0" y="0"/>
          <a:ext cx="0" cy="0"/>
          <a:chOff x="0" y="0"/>
          <a:chExt cx="0" cy="0"/>
        </a:xfrm>
      </p:grpSpPr>
      <p:sp>
        <p:nvSpPr>
          <p:cNvPr id="2065" name="Google Shape;2065;p68"/>
          <p:cNvSpPr/>
          <p:nvPr/>
        </p:nvSpPr>
        <p:spPr>
          <a:xfrm rot="5867702" flipH="1">
            <a:off x="8417201" y="-2487758"/>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6" name="Google Shape;2066;p68"/>
          <p:cNvSpPr/>
          <p:nvPr/>
        </p:nvSpPr>
        <p:spPr>
          <a:xfrm rot="2416497">
            <a:off x="3262617" y="-2113684"/>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67" name="Google Shape;2067;p68"/>
          <p:cNvGrpSpPr/>
          <p:nvPr/>
        </p:nvGrpSpPr>
        <p:grpSpPr>
          <a:xfrm rot="-3625297">
            <a:off x="8735147" y="-355346"/>
            <a:ext cx="1143407" cy="1365753"/>
            <a:chOff x="2641650" y="1052550"/>
            <a:chExt cx="778700" cy="930125"/>
          </a:xfrm>
        </p:grpSpPr>
        <p:sp>
          <p:nvSpPr>
            <p:cNvPr id="2068" name="Google Shape;2068;p6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9" name="Google Shape;2069;p6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0" name="Google Shape;2070;p6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1" name="Google Shape;2071;p6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2" name="Google Shape;2072;p6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3" name="Google Shape;2073;p6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4" name="Google Shape;2074;p6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5" name="Google Shape;2075;p6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6" name="Google Shape;2076;p6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7" name="Google Shape;2077;p6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8" name="Google Shape;2078;p6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9" name="Google Shape;2079;p6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0" name="Google Shape;2080;p6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1" name="Google Shape;2081;p6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2" name="Google Shape;2082;p6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3" name="Google Shape;2083;p6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4" name="Google Shape;2084;p6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5" name="Google Shape;2085;p6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6" name="Google Shape;2086;p6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7" name="Google Shape;2087;p6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2088;p6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89" name="Google Shape;2089;p68"/>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2090" name="Google Shape;2090;p68"/>
          <p:cNvSpPr/>
          <p:nvPr/>
        </p:nvSpPr>
        <p:spPr>
          <a:xfrm>
            <a:off x="-99425" y="4231100"/>
            <a:ext cx="2322717" cy="1048688"/>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2091;p68"/>
          <p:cNvSpPr/>
          <p:nvPr/>
        </p:nvSpPr>
        <p:spPr>
          <a:xfrm>
            <a:off x="-177169" y="4413525"/>
            <a:ext cx="3799452" cy="966537"/>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ly title 5">
  <p:cSld name="CUSTOM_2_1_1_2_1_1_1_1_1">
    <p:bg>
      <p:bgPr>
        <a:solidFill>
          <a:schemeClr val="lt2"/>
        </a:solidFill>
        <a:effectLst/>
      </p:bgPr>
    </p:bg>
    <p:spTree>
      <p:nvGrpSpPr>
        <p:cNvPr id="1" name="Shape 2092"/>
        <p:cNvGrpSpPr/>
        <p:nvPr/>
      </p:nvGrpSpPr>
      <p:grpSpPr>
        <a:xfrm>
          <a:off x="0" y="0"/>
          <a:ext cx="0" cy="0"/>
          <a:chOff x="0" y="0"/>
          <a:chExt cx="0" cy="0"/>
        </a:xfrm>
      </p:grpSpPr>
      <p:sp>
        <p:nvSpPr>
          <p:cNvPr id="2093" name="Google Shape;2093;p69"/>
          <p:cNvSpPr/>
          <p:nvPr/>
        </p:nvSpPr>
        <p:spPr>
          <a:xfrm rot="5867702" flipH="1">
            <a:off x="9057376" y="-6894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94" name="Google Shape;2094;p69"/>
          <p:cNvGrpSpPr/>
          <p:nvPr/>
        </p:nvGrpSpPr>
        <p:grpSpPr>
          <a:xfrm rot="-3625297">
            <a:off x="8414197" y="396029"/>
            <a:ext cx="1143407" cy="1365753"/>
            <a:chOff x="2641650" y="1052550"/>
            <a:chExt cx="778700" cy="930125"/>
          </a:xfrm>
        </p:grpSpPr>
        <p:sp>
          <p:nvSpPr>
            <p:cNvPr id="2095" name="Google Shape;2095;p6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6" name="Google Shape;2096;p6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7" name="Google Shape;2097;p6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8" name="Google Shape;2098;p6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9" name="Google Shape;2099;p6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2100;p6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2101;p6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2102;p6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2103;p6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2104;p6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5" name="Google Shape;2105;p6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6" name="Google Shape;2106;p6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7" name="Google Shape;2107;p6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8" name="Google Shape;2108;p6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9" name="Google Shape;2109;p6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0" name="Google Shape;2110;p6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1" name="Google Shape;2111;p6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2" name="Google Shape;2112;p6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3" name="Google Shape;2113;p6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4" name="Google Shape;2114;p6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5" name="Google Shape;2115;p6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16" name="Google Shape;2116;p69"/>
          <p:cNvSpPr/>
          <p:nvPr/>
        </p:nvSpPr>
        <p:spPr>
          <a:xfrm rot="5001608" flipH="1">
            <a:off x="130918" y="3168532"/>
            <a:ext cx="2167262" cy="459932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7" name="Google Shape;2117;p69"/>
          <p:cNvSpPr/>
          <p:nvPr/>
        </p:nvSpPr>
        <p:spPr>
          <a:xfrm rot="2416579">
            <a:off x="-421601" y="4216910"/>
            <a:ext cx="3044221" cy="11667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8" name="Google Shape;2118;p69"/>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11"/>
        <p:cNvGrpSpPr/>
        <p:nvPr/>
      </p:nvGrpSpPr>
      <p:grpSpPr>
        <a:xfrm>
          <a:off x="0" y="0"/>
          <a:ext cx="0" cy="0"/>
          <a:chOff x="0" y="0"/>
          <a:chExt cx="0" cy="0"/>
        </a:xfrm>
      </p:grpSpPr>
      <p:sp>
        <p:nvSpPr>
          <p:cNvPr id="112" name="Google Shape;112;p7"/>
          <p:cNvSpPr/>
          <p:nvPr/>
        </p:nvSpPr>
        <p:spPr>
          <a:xfrm rot="7476354">
            <a:off x="7877413" y="4081516"/>
            <a:ext cx="2902242" cy="2390968"/>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13;p7"/>
          <p:cNvSpPr/>
          <p:nvPr/>
        </p:nvSpPr>
        <p:spPr>
          <a:xfrm rot="7476354">
            <a:off x="8712332" y="3664995"/>
            <a:ext cx="1232383" cy="1277159"/>
          </a:xfrm>
          <a:custGeom>
            <a:avLst/>
            <a:gdLst/>
            <a:ahLst/>
            <a:cxnLst/>
            <a:rect l="l" t="t" r="r" b="b"/>
            <a:pathLst>
              <a:path w="26111" h="26278" extrusionOk="0">
                <a:moveTo>
                  <a:pt x="12986" y="0"/>
                </a:moveTo>
                <a:cubicBezTo>
                  <a:pt x="9904" y="0"/>
                  <a:pt x="6745" y="1296"/>
                  <a:pt x="4104" y="3318"/>
                </a:cubicBezTo>
                <a:cubicBezTo>
                  <a:pt x="1429" y="5355"/>
                  <a:pt x="1" y="8820"/>
                  <a:pt x="1" y="12194"/>
                </a:cubicBezTo>
                <a:cubicBezTo>
                  <a:pt x="1" y="15568"/>
                  <a:pt x="1368" y="18851"/>
                  <a:pt x="3314" y="21617"/>
                </a:cubicBezTo>
                <a:cubicBezTo>
                  <a:pt x="4834" y="23775"/>
                  <a:pt x="6961" y="25781"/>
                  <a:pt x="9545" y="26176"/>
                </a:cubicBezTo>
                <a:cubicBezTo>
                  <a:pt x="9929" y="26246"/>
                  <a:pt x="10316" y="26278"/>
                  <a:pt x="10702" y="26278"/>
                </a:cubicBezTo>
                <a:cubicBezTo>
                  <a:pt x="12334" y="26278"/>
                  <a:pt x="13967" y="25709"/>
                  <a:pt x="15442" y="25021"/>
                </a:cubicBezTo>
                <a:cubicBezTo>
                  <a:pt x="18816" y="23380"/>
                  <a:pt x="21734" y="20674"/>
                  <a:pt x="23314" y="17300"/>
                </a:cubicBezTo>
                <a:cubicBezTo>
                  <a:pt x="26110" y="11282"/>
                  <a:pt x="23952" y="5173"/>
                  <a:pt x="18512" y="1647"/>
                </a:cubicBezTo>
                <a:cubicBezTo>
                  <a:pt x="16796" y="503"/>
                  <a:pt x="14906" y="0"/>
                  <a:pt x="1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14;p7"/>
          <p:cNvSpPr txBox="1">
            <a:spLocks noGrp="1"/>
          </p:cNvSpPr>
          <p:nvPr>
            <p:ph type="title"/>
          </p:nvPr>
        </p:nvSpPr>
        <p:spPr>
          <a:xfrm>
            <a:off x="1831850" y="356616"/>
            <a:ext cx="5486400" cy="720600"/>
          </a:xfrm>
          <a:prstGeom prst="rect">
            <a:avLst/>
          </a:prstGeom>
        </p:spPr>
        <p:txBody>
          <a:bodyPr spcFirstLastPara="1" wrap="square" lIns="0" tIns="0" rIns="0" bIns="0" anchor="t" anchorCtr="0">
            <a:noAutofit/>
          </a:bodyPr>
          <a:lstStyle>
            <a:lvl1pPr lvl="0" algn="ctr">
              <a:spcBef>
                <a:spcPts val="0"/>
              </a:spcBef>
              <a:spcAft>
                <a:spcPts val="0"/>
              </a:spcAft>
              <a:buClr>
                <a:schemeClr val="accent1"/>
              </a:buClr>
              <a:buSzPts val="4500"/>
              <a:buNone/>
              <a:defRPr>
                <a:solidFill>
                  <a:schemeClr val="accen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5" name="Google Shape;115;p7"/>
          <p:cNvSpPr txBox="1">
            <a:spLocks noGrp="1"/>
          </p:cNvSpPr>
          <p:nvPr>
            <p:ph type="subTitle" idx="1"/>
          </p:nvPr>
        </p:nvSpPr>
        <p:spPr>
          <a:xfrm>
            <a:off x="1831850" y="1538075"/>
            <a:ext cx="5486400" cy="1110000"/>
          </a:xfrm>
          <a:prstGeom prst="rect">
            <a:avLst/>
          </a:prstGeom>
        </p:spPr>
        <p:txBody>
          <a:bodyPr spcFirstLastPara="1" wrap="square" lIns="0" tIns="0" rIns="0" bIns="0" anchor="t" anchorCtr="0">
            <a:noAutofit/>
          </a:bodyPr>
          <a:lstStyle>
            <a:lvl1pPr lvl="0" algn="ctr">
              <a:spcBef>
                <a:spcPts val="0"/>
              </a:spcBef>
              <a:spcAft>
                <a:spcPts val="0"/>
              </a:spcAft>
              <a:buClr>
                <a:schemeClr val="accent1"/>
              </a:buClr>
              <a:buSzPts val="1400"/>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7"/>
          <p:cNvSpPr/>
          <p:nvPr/>
        </p:nvSpPr>
        <p:spPr>
          <a:xfrm rot="10800000" flipH="1">
            <a:off x="-1231974" y="882500"/>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17;p7"/>
          <p:cNvSpPr/>
          <p:nvPr/>
        </p:nvSpPr>
        <p:spPr>
          <a:xfrm rot="10800000" flipH="1">
            <a:off x="-1231974" y="2849967"/>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18;p7"/>
          <p:cNvSpPr/>
          <p:nvPr/>
        </p:nvSpPr>
        <p:spPr>
          <a:xfrm rot="-10190596" flipH="1">
            <a:off x="-2138747" y="284434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ly title 6">
  <p:cSld name="CUSTOM_2_1_1_2_1_1_1_1_1_1">
    <p:bg>
      <p:bgPr>
        <a:solidFill>
          <a:schemeClr val="lt2"/>
        </a:solidFill>
        <a:effectLst/>
      </p:bgPr>
    </p:bg>
    <p:spTree>
      <p:nvGrpSpPr>
        <p:cNvPr id="1" name="Shape 2119"/>
        <p:cNvGrpSpPr/>
        <p:nvPr/>
      </p:nvGrpSpPr>
      <p:grpSpPr>
        <a:xfrm>
          <a:off x="0" y="0"/>
          <a:ext cx="0" cy="0"/>
          <a:chOff x="0" y="0"/>
          <a:chExt cx="0" cy="0"/>
        </a:xfrm>
      </p:grpSpPr>
      <p:sp>
        <p:nvSpPr>
          <p:cNvPr id="2120" name="Google Shape;2120;p70"/>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1" name="Google Shape;2121;p70"/>
          <p:cNvSpPr/>
          <p:nvPr/>
        </p:nvSpPr>
        <p:spPr>
          <a:xfrm rot="-5001655">
            <a:off x="4236564" y="2328697"/>
            <a:ext cx="3335374" cy="7078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2" name="Google Shape;2122;p70"/>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grpSp>
        <p:nvGrpSpPr>
          <p:cNvPr id="2123" name="Google Shape;2123;p70"/>
          <p:cNvGrpSpPr/>
          <p:nvPr/>
        </p:nvGrpSpPr>
        <p:grpSpPr>
          <a:xfrm rot="-3625297">
            <a:off x="8261297" y="3751854"/>
            <a:ext cx="1143407" cy="1365753"/>
            <a:chOff x="2641650" y="1052550"/>
            <a:chExt cx="778700" cy="930125"/>
          </a:xfrm>
        </p:grpSpPr>
        <p:sp>
          <p:nvSpPr>
            <p:cNvPr id="2124" name="Google Shape;2124;p7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5" name="Google Shape;2125;p7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6" name="Google Shape;2126;p7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7" name="Google Shape;2127;p7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8" name="Google Shape;2128;p7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9" name="Google Shape;2129;p7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0" name="Google Shape;2130;p7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1" name="Google Shape;2131;p7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2" name="Google Shape;2132;p7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3" name="Google Shape;2133;p7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4" name="Google Shape;2134;p7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5" name="Google Shape;2135;p7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6" name="Google Shape;2136;p7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7" name="Google Shape;2137;p7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8" name="Google Shape;2138;p7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9" name="Google Shape;2139;p7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0" name="Google Shape;2140;p7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1" name="Google Shape;2141;p7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2" name="Google Shape;2142;p7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3" name="Google Shape;2143;p7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4" name="Google Shape;2144;p7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ly title 7">
  <p:cSld name="CUSTOM_2_1_1_2_1_1_1_1_1_1_1">
    <p:bg>
      <p:bgPr>
        <a:solidFill>
          <a:schemeClr val="lt2"/>
        </a:solidFill>
        <a:effectLst/>
      </p:bgPr>
    </p:bg>
    <p:spTree>
      <p:nvGrpSpPr>
        <p:cNvPr id="1" name="Shape 2145"/>
        <p:cNvGrpSpPr/>
        <p:nvPr/>
      </p:nvGrpSpPr>
      <p:grpSpPr>
        <a:xfrm>
          <a:off x="0" y="0"/>
          <a:ext cx="0" cy="0"/>
          <a:chOff x="0" y="0"/>
          <a:chExt cx="0" cy="0"/>
        </a:xfrm>
      </p:grpSpPr>
      <p:sp>
        <p:nvSpPr>
          <p:cNvPr id="2146" name="Google Shape;2146;p71"/>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7" name="Google Shape;2147;p71"/>
          <p:cNvSpPr txBox="1">
            <a:spLocks noGrp="1"/>
          </p:cNvSpPr>
          <p:nvPr>
            <p:ph type="title"/>
          </p:nvPr>
        </p:nvSpPr>
        <p:spPr>
          <a:xfrm>
            <a:off x="704100" y="356636"/>
            <a:ext cx="7767600" cy="14199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2148" name="Google Shape;2148;p71"/>
          <p:cNvSpPr/>
          <p:nvPr/>
        </p:nvSpPr>
        <p:spPr>
          <a:xfrm>
            <a:off x="-99425" y="4231100"/>
            <a:ext cx="2322717" cy="1048688"/>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9" name="Google Shape;2149;p71"/>
          <p:cNvSpPr/>
          <p:nvPr/>
        </p:nvSpPr>
        <p:spPr>
          <a:xfrm>
            <a:off x="414381" y="4313250"/>
            <a:ext cx="3799452" cy="966537"/>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150" name="Google Shape;2150;p71"/>
          <p:cNvGrpSpPr/>
          <p:nvPr/>
        </p:nvGrpSpPr>
        <p:grpSpPr>
          <a:xfrm rot="-3625297">
            <a:off x="-294103" y="4217779"/>
            <a:ext cx="1143407" cy="1365753"/>
            <a:chOff x="2641650" y="1052550"/>
            <a:chExt cx="778700" cy="930125"/>
          </a:xfrm>
        </p:grpSpPr>
        <p:sp>
          <p:nvSpPr>
            <p:cNvPr id="2151" name="Google Shape;2151;p7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2" name="Google Shape;2152;p7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3" name="Google Shape;2153;p7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4" name="Google Shape;2154;p7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5" name="Google Shape;2155;p7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6" name="Google Shape;2156;p7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7" name="Google Shape;2157;p7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8" name="Google Shape;2158;p7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9" name="Google Shape;2159;p7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0" name="Google Shape;2160;p7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1" name="Google Shape;2161;p7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2" name="Google Shape;2162;p7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3" name="Google Shape;2163;p7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4" name="Google Shape;2164;p7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5" name="Google Shape;2165;p7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6" name="Google Shape;2166;p7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7" name="Google Shape;2167;p7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8" name="Google Shape;2168;p7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9" name="Google Shape;2169;p7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0" name="Google Shape;2170;p7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1" name="Google Shape;2171;p7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CUSTOM_2_1_1_2_1_1_1_1_1_1_1_1">
    <p:bg>
      <p:bgPr>
        <a:solidFill>
          <a:schemeClr val="lt2"/>
        </a:solidFill>
        <a:effectLst/>
      </p:bgPr>
    </p:bg>
    <p:spTree>
      <p:nvGrpSpPr>
        <p:cNvPr id="1" name="Shape 2172"/>
        <p:cNvGrpSpPr/>
        <p:nvPr/>
      </p:nvGrpSpPr>
      <p:grpSpPr>
        <a:xfrm>
          <a:off x="0" y="0"/>
          <a:ext cx="0" cy="0"/>
          <a:chOff x="0" y="0"/>
          <a:chExt cx="0" cy="0"/>
        </a:xfrm>
      </p:grpSpPr>
      <p:sp>
        <p:nvSpPr>
          <p:cNvPr id="2173" name="Google Shape;2173;p72"/>
          <p:cNvSpPr/>
          <p:nvPr/>
        </p:nvSpPr>
        <p:spPr>
          <a:xfrm flipH="1">
            <a:off x="2722390" y="30372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174" name="Google Shape;2174;p72"/>
          <p:cNvGrpSpPr/>
          <p:nvPr/>
        </p:nvGrpSpPr>
        <p:grpSpPr>
          <a:xfrm rot="6690740">
            <a:off x="8503408" y="3065850"/>
            <a:ext cx="1407260" cy="1680914"/>
            <a:chOff x="2641650" y="1052550"/>
            <a:chExt cx="778700" cy="930125"/>
          </a:xfrm>
        </p:grpSpPr>
        <p:sp>
          <p:nvSpPr>
            <p:cNvPr id="2175" name="Google Shape;2175;p7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6" name="Google Shape;2176;p7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7" name="Google Shape;2177;p7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8" name="Google Shape;2178;p7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9" name="Google Shape;2179;p7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0" name="Google Shape;2180;p7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1" name="Google Shape;2181;p7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2" name="Google Shape;2182;p7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3" name="Google Shape;2183;p7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4" name="Google Shape;2184;p7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5" name="Google Shape;2185;p7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6" name="Google Shape;2186;p7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7" name="Google Shape;2187;p7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8" name="Google Shape;2188;p7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9" name="Google Shape;2189;p7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1" name="Google Shape;2191;p7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2" name="Google Shape;2192;p7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3" name="Google Shape;2193;p7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4" name="Google Shape;2194;p7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5" name="Google Shape;2195;p7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96" name="Google Shape;2196;p72"/>
          <p:cNvSpPr txBox="1">
            <a:spLocks noGrp="1"/>
          </p:cNvSpPr>
          <p:nvPr>
            <p:ph type="title"/>
          </p:nvPr>
        </p:nvSpPr>
        <p:spPr>
          <a:xfrm>
            <a:off x="4572000" y="3377184"/>
            <a:ext cx="3858900" cy="48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100"/>
              <a:buNone/>
              <a:defRPr sz="18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endParaRPr/>
          </a:p>
        </p:txBody>
      </p:sp>
      <p:sp>
        <p:nvSpPr>
          <p:cNvPr id="2197" name="Google Shape;2197;p72"/>
          <p:cNvSpPr txBox="1">
            <a:spLocks noGrp="1"/>
          </p:cNvSpPr>
          <p:nvPr>
            <p:ph type="subTitle" idx="1"/>
          </p:nvPr>
        </p:nvSpPr>
        <p:spPr>
          <a:xfrm>
            <a:off x="740675" y="1417324"/>
            <a:ext cx="5688600" cy="19107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600"/>
              <a:buNone/>
              <a:defRPr sz="30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six columns">
  <p:cSld name="CUSTOM_2_1_1_2_1_1_1_1_1_1_1_1_1">
    <p:bg>
      <p:bgPr>
        <a:solidFill>
          <a:schemeClr val="lt2"/>
        </a:solidFill>
        <a:effectLst/>
      </p:bgPr>
    </p:bg>
    <p:spTree>
      <p:nvGrpSpPr>
        <p:cNvPr id="1" name="Shape 2198"/>
        <p:cNvGrpSpPr/>
        <p:nvPr/>
      </p:nvGrpSpPr>
      <p:grpSpPr>
        <a:xfrm>
          <a:off x="0" y="0"/>
          <a:ext cx="0" cy="0"/>
          <a:chOff x="0" y="0"/>
          <a:chExt cx="0" cy="0"/>
        </a:xfrm>
      </p:grpSpPr>
      <p:sp>
        <p:nvSpPr>
          <p:cNvPr id="2199" name="Google Shape;2199;p73"/>
          <p:cNvSpPr/>
          <p:nvPr/>
        </p:nvSpPr>
        <p:spPr>
          <a:xfrm rot="-5400000" flipH="1">
            <a:off x="7751086" y="437585"/>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0" name="Google Shape;2200;p73"/>
          <p:cNvSpPr txBox="1">
            <a:spLocks noGrp="1"/>
          </p:cNvSpPr>
          <p:nvPr>
            <p:ph type="title"/>
          </p:nvPr>
        </p:nvSpPr>
        <p:spPr>
          <a:xfrm>
            <a:off x="685800" y="356625"/>
            <a:ext cx="7717500" cy="658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1" name="Google Shape;2201;p73"/>
          <p:cNvSpPr txBox="1">
            <a:spLocks noGrp="1"/>
          </p:cNvSpPr>
          <p:nvPr>
            <p:ph type="title" idx="2"/>
          </p:nvPr>
        </p:nvSpPr>
        <p:spPr>
          <a:xfrm>
            <a:off x="887077" y="19240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2" name="Google Shape;2202;p73"/>
          <p:cNvSpPr txBox="1">
            <a:spLocks noGrp="1"/>
          </p:cNvSpPr>
          <p:nvPr>
            <p:ph type="title" idx="3"/>
          </p:nvPr>
        </p:nvSpPr>
        <p:spPr>
          <a:xfrm>
            <a:off x="860977" y="1475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3" name="Google Shape;2203;p73"/>
          <p:cNvSpPr txBox="1">
            <a:spLocks noGrp="1"/>
          </p:cNvSpPr>
          <p:nvPr>
            <p:ph type="title" idx="4"/>
          </p:nvPr>
        </p:nvSpPr>
        <p:spPr>
          <a:xfrm>
            <a:off x="887077" y="30217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4" name="Google Shape;2204;p73"/>
          <p:cNvSpPr txBox="1">
            <a:spLocks noGrp="1"/>
          </p:cNvSpPr>
          <p:nvPr>
            <p:ph type="title" idx="5"/>
          </p:nvPr>
        </p:nvSpPr>
        <p:spPr>
          <a:xfrm>
            <a:off x="860977" y="2572957"/>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5" name="Google Shape;2205;p73"/>
          <p:cNvSpPr txBox="1">
            <a:spLocks noGrp="1"/>
          </p:cNvSpPr>
          <p:nvPr>
            <p:ph type="title" idx="6"/>
          </p:nvPr>
        </p:nvSpPr>
        <p:spPr>
          <a:xfrm>
            <a:off x="887077" y="4210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6" name="Google Shape;2206;p73"/>
          <p:cNvSpPr txBox="1">
            <a:spLocks noGrp="1"/>
          </p:cNvSpPr>
          <p:nvPr>
            <p:ph type="title" idx="7"/>
          </p:nvPr>
        </p:nvSpPr>
        <p:spPr>
          <a:xfrm>
            <a:off x="860977" y="3761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7" name="Google Shape;2207;p73"/>
          <p:cNvSpPr txBox="1">
            <a:spLocks noGrp="1"/>
          </p:cNvSpPr>
          <p:nvPr>
            <p:ph type="title" idx="8"/>
          </p:nvPr>
        </p:nvSpPr>
        <p:spPr>
          <a:xfrm>
            <a:off x="4899623" y="1924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8" name="Google Shape;2208;p73"/>
          <p:cNvSpPr txBox="1">
            <a:spLocks noGrp="1"/>
          </p:cNvSpPr>
          <p:nvPr>
            <p:ph type="title" idx="9"/>
          </p:nvPr>
        </p:nvSpPr>
        <p:spPr>
          <a:xfrm>
            <a:off x="4899623" y="1475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9" name="Google Shape;2209;p73"/>
          <p:cNvSpPr txBox="1">
            <a:spLocks noGrp="1"/>
          </p:cNvSpPr>
          <p:nvPr>
            <p:ph type="title" idx="13"/>
          </p:nvPr>
        </p:nvSpPr>
        <p:spPr>
          <a:xfrm>
            <a:off x="4899623" y="30217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0" name="Google Shape;2210;p73"/>
          <p:cNvSpPr txBox="1">
            <a:spLocks noGrp="1"/>
          </p:cNvSpPr>
          <p:nvPr>
            <p:ph type="title" idx="14"/>
          </p:nvPr>
        </p:nvSpPr>
        <p:spPr>
          <a:xfrm>
            <a:off x="4898677" y="2572950"/>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1" name="Google Shape;2211;p73"/>
          <p:cNvSpPr txBox="1">
            <a:spLocks noGrp="1"/>
          </p:cNvSpPr>
          <p:nvPr>
            <p:ph type="title" idx="15"/>
          </p:nvPr>
        </p:nvSpPr>
        <p:spPr>
          <a:xfrm>
            <a:off x="4899623" y="4210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2" name="Google Shape;2212;p73"/>
          <p:cNvSpPr txBox="1">
            <a:spLocks noGrp="1"/>
          </p:cNvSpPr>
          <p:nvPr>
            <p:ph type="title" idx="16"/>
          </p:nvPr>
        </p:nvSpPr>
        <p:spPr>
          <a:xfrm>
            <a:off x="4899623" y="3761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3" name="Google Shape;2213;p73"/>
          <p:cNvSpPr/>
          <p:nvPr/>
        </p:nvSpPr>
        <p:spPr>
          <a:xfrm rot="5400000" flipH="1">
            <a:off x="7200944" y="1110794"/>
            <a:ext cx="3053918" cy="832194"/>
          </a:xfrm>
          <a:custGeom>
            <a:avLst/>
            <a:gdLst/>
            <a:ahLst/>
            <a:cxnLst/>
            <a:rect l="l" t="t" r="r" b="b"/>
            <a:pathLst>
              <a:path w="74554" h="20316" extrusionOk="0">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14" name="Google Shape;2214;p73"/>
          <p:cNvGrpSpPr/>
          <p:nvPr/>
        </p:nvGrpSpPr>
        <p:grpSpPr>
          <a:xfrm rot="-3625297">
            <a:off x="8158035" y="-317821"/>
            <a:ext cx="1143407" cy="1365753"/>
            <a:chOff x="2641650" y="1052550"/>
            <a:chExt cx="778700" cy="930125"/>
          </a:xfrm>
        </p:grpSpPr>
        <p:sp>
          <p:nvSpPr>
            <p:cNvPr id="2215" name="Google Shape;2215;p7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6" name="Google Shape;2216;p7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7" name="Google Shape;2217;p7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8" name="Google Shape;2218;p7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9" name="Google Shape;2219;p7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0" name="Google Shape;2220;p7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1" name="Google Shape;2221;p7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2" name="Google Shape;2222;p7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3" name="Google Shape;2223;p7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4" name="Google Shape;2224;p7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5" name="Google Shape;2225;p7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6" name="Google Shape;2226;p7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7" name="Google Shape;2227;p7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8" name="Google Shape;2228;p7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9" name="Google Shape;2229;p7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0" name="Google Shape;2230;p7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1" name="Google Shape;2231;p7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2" name="Google Shape;2232;p7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3" name="Google Shape;2233;p7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4" name="Google Shape;2234;p7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5" name="Google Shape;2235;p7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 credits">
  <p:cSld name="CUSTOM_8_1">
    <p:bg>
      <p:bgPr>
        <a:solidFill>
          <a:schemeClr val="accent1"/>
        </a:solidFill>
        <a:effectLst/>
      </p:bgPr>
    </p:bg>
    <p:spTree>
      <p:nvGrpSpPr>
        <p:cNvPr id="1" name="Shape 2236"/>
        <p:cNvGrpSpPr/>
        <p:nvPr/>
      </p:nvGrpSpPr>
      <p:grpSpPr>
        <a:xfrm>
          <a:off x="0" y="0"/>
          <a:ext cx="0" cy="0"/>
          <a:chOff x="0" y="0"/>
          <a:chExt cx="0" cy="0"/>
        </a:xfrm>
      </p:grpSpPr>
      <p:sp>
        <p:nvSpPr>
          <p:cNvPr id="2237" name="Google Shape;2237;p74"/>
          <p:cNvSpPr/>
          <p:nvPr/>
        </p:nvSpPr>
        <p:spPr>
          <a:xfrm rot="10800000">
            <a:off x="-975398" y="368965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8" name="Google Shape;2238;p74"/>
          <p:cNvSpPr/>
          <p:nvPr/>
        </p:nvSpPr>
        <p:spPr>
          <a:xfrm rot="10800000" flipH="1">
            <a:off x="6332350" y="3849970"/>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9" name="Google Shape;2239;p74"/>
          <p:cNvSpPr/>
          <p:nvPr/>
        </p:nvSpPr>
        <p:spPr>
          <a:xfrm rot="-9636330">
            <a:off x="7639506" y="4389052"/>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0" name="Google Shape;2240;p74"/>
          <p:cNvSpPr/>
          <p:nvPr/>
        </p:nvSpPr>
        <p:spPr>
          <a:xfrm rot="-1453037">
            <a:off x="-3454589" y="493490"/>
            <a:ext cx="5849702" cy="1820326"/>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1" name="Google Shape;2241;p74"/>
          <p:cNvSpPr/>
          <p:nvPr/>
        </p:nvSpPr>
        <p:spPr>
          <a:xfrm>
            <a:off x="7588738" y="-2059450"/>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42" name="Google Shape;2242;p74"/>
          <p:cNvGrpSpPr/>
          <p:nvPr/>
        </p:nvGrpSpPr>
        <p:grpSpPr>
          <a:xfrm rot="-3625297">
            <a:off x="-395253" y="3989829"/>
            <a:ext cx="1143407" cy="1365753"/>
            <a:chOff x="2641650" y="1052550"/>
            <a:chExt cx="778700" cy="930125"/>
          </a:xfrm>
        </p:grpSpPr>
        <p:sp>
          <p:nvSpPr>
            <p:cNvPr id="2243" name="Google Shape;2243;p7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4" name="Google Shape;2244;p7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5" name="Google Shape;2245;p7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6" name="Google Shape;2246;p7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7" name="Google Shape;2247;p7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8" name="Google Shape;2248;p7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9" name="Google Shape;2249;p7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0" name="Google Shape;2250;p7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1" name="Google Shape;2251;p7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2" name="Google Shape;2252;p7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3" name="Google Shape;2253;p7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4" name="Google Shape;2254;p7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5" name="Google Shape;2255;p7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6" name="Google Shape;2256;p7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7" name="Google Shape;2257;p7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8" name="Google Shape;2258;p7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9" name="Google Shape;2259;p7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0" name="Google Shape;2260;p7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1" name="Google Shape;2261;p7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2" name="Google Shape;2262;p7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3" name="Google Shape;2263;p7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264" name="Google Shape;2264;p74"/>
          <p:cNvSpPr/>
          <p:nvPr/>
        </p:nvSpPr>
        <p:spPr>
          <a:xfrm rot="1669225">
            <a:off x="7409410" y="-807201"/>
            <a:ext cx="2828626" cy="1214344"/>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5" name="Google Shape;2265;p74"/>
          <p:cNvSpPr txBox="1">
            <a:spLocks noGrp="1"/>
          </p:cNvSpPr>
          <p:nvPr>
            <p:ph type="title"/>
          </p:nvPr>
        </p:nvSpPr>
        <p:spPr>
          <a:xfrm>
            <a:off x="1828800" y="356616"/>
            <a:ext cx="5486400" cy="588900"/>
          </a:xfrm>
          <a:prstGeom prst="rect">
            <a:avLst/>
          </a:prstGeom>
        </p:spPr>
        <p:txBody>
          <a:bodyPr spcFirstLastPara="1" wrap="square" lIns="0" tIns="0" rIns="0" bIns="0" anchor="t" anchorCtr="0">
            <a:noAutofit/>
          </a:bodyPr>
          <a:lstStyle>
            <a:lvl1pPr lvl="0" algn="ctr" rtl="0">
              <a:spcBef>
                <a:spcPts val="0"/>
              </a:spcBef>
              <a:spcAft>
                <a:spcPts val="0"/>
              </a:spcAft>
              <a:buClr>
                <a:srgbClr val="F9F0ED"/>
              </a:buClr>
              <a:buSzPts val="3600"/>
              <a:buNone/>
              <a:defRPr>
                <a:solidFill>
                  <a:srgbClr val="F9F0ED"/>
                </a:solidFill>
              </a:defRPr>
            </a:lvl1pPr>
            <a:lvl2pPr lvl="1" algn="ctr" rtl="0">
              <a:spcBef>
                <a:spcPts val="0"/>
              </a:spcBef>
              <a:spcAft>
                <a:spcPts val="0"/>
              </a:spcAft>
              <a:buClr>
                <a:srgbClr val="F9F0ED"/>
              </a:buClr>
              <a:buSzPts val="2800"/>
              <a:buNone/>
              <a:defRPr>
                <a:solidFill>
                  <a:srgbClr val="F9F0ED"/>
                </a:solidFill>
              </a:defRPr>
            </a:lvl2pPr>
            <a:lvl3pPr lvl="2" algn="ctr" rtl="0">
              <a:spcBef>
                <a:spcPts val="0"/>
              </a:spcBef>
              <a:spcAft>
                <a:spcPts val="0"/>
              </a:spcAft>
              <a:buClr>
                <a:srgbClr val="F9F0ED"/>
              </a:buClr>
              <a:buSzPts val="2800"/>
              <a:buNone/>
              <a:defRPr>
                <a:solidFill>
                  <a:srgbClr val="F9F0ED"/>
                </a:solidFill>
              </a:defRPr>
            </a:lvl3pPr>
            <a:lvl4pPr lvl="3" algn="ctr" rtl="0">
              <a:spcBef>
                <a:spcPts val="0"/>
              </a:spcBef>
              <a:spcAft>
                <a:spcPts val="0"/>
              </a:spcAft>
              <a:buClr>
                <a:srgbClr val="F9F0ED"/>
              </a:buClr>
              <a:buSzPts val="2800"/>
              <a:buNone/>
              <a:defRPr>
                <a:solidFill>
                  <a:srgbClr val="F9F0ED"/>
                </a:solidFill>
              </a:defRPr>
            </a:lvl4pPr>
            <a:lvl5pPr lvl="4" algn="ctr" rtl="0">
              <a:spcBef>
                <a:spcPts val="0"/>
              </a:spcBef>
              <a:spcAft>
                <a:spcPts val="0"/>
              </a:spcAft>
              <a:buClr>
                <a:srgbClr val="F9F0ED"/>
              </a:buClr>
              <a:buSzPts val="2800"/>
              <a:buNone/>
              <a:defRPr>
                <a:solidFill>
                  <a:srgbClr val="F9F0ED"/>
                </a:solidFill>
              </a:defRPr>
            </a:lvl5pPr>
            <a:lvl6pPr lvl="5" algn="ctr" rtl="0">
              <a:spcBef>
                <a:spcPts val="0"/>
              </a:spcBef>
              <a:spcAft>
                <a:spcPts val="0"/>
              </a:spcAft>
              <a:buClr>
                <a:srgbClr val="F9F0ED"/>
              </a:buClr>
              <a:buSzPts val="2800"/>
              <a:buNone/>
              <a:defRPr>
                <a:solidFill>
                  <a:srgbClr val="F9F0ED"/>
                </a:solidFill>
              </a:defRPr>
            </a:lvl6pPr>
            <a:lvl7pPr lvl="6" algn="ctr" rtl="0">
              <a:spcBef>
                <a:spcPts val="0"/>
              </a:spcBef>
              <a:spcAft>
                <a:spcPts val="0"/>
              </a:spcAft>
              <a:buClr>
                <a:srgbClr val="F9F0ED"/>
              </a:buClr>
              <a:buSzPts val="2800"/>
              <a:buNone/>
              <a:defRPr>
                <a:solidFill>
                  <a:srgbClr val="F9F0ED"/>
                </a:solidFill>
              </a:defRPr>
            </a:lvl7pPr>
            <a:lvl8pPr lvl="7" algn="ctr" rtl="0">
              <a:spcBef>
                <a:spcPts val="0"/>
              </a:spcBef>
              <a:spcAft>
                <a:spcPts val="0"/>
              </a:spcAft>
              <a:buClr>
                <a:srgbClr val="F9F0ED"/>
              </a:buClr>
              <a:buSzPts val="2800"/>
              <a:buNone/>
              <a:defRPr>
                <a:solidFill>
                  <a:srgbClr val="F9F0ED"/>
                </a:solidFill>
              </a:defRPr>
            </a:lvl8pPr>
            <a:lvl9pPr lvl="8" algn="ctr" rtl="0">
              <a:spcBef>
                <a:spcPts val="0"/>
              </a:spcBef>
              <a:spcAft>
                <a:spcPts val="0"/>
              </a:spcAft>
              <a:buClr>
                <a:srgbClr val="F9F0ED"/>
              </a:buClr>
              <a:buSzPts val="2800"/>
              <a:buNone/>
              <a:defRPr>
                <a:solidFill>
                  <a:srgbClr val="F9F0ED"/>
                </a:solidFill>
              </a:defRPr>
            </a:lvl9pPr>
          </a:lstStyle>
          <a:p>
            <a:endParaRPr/>
          </a:p>
        </p:txBody>
      </p:sp>
      <p:sp>
        <p:nvSpPr>
          <p:cNvPr id="2266" name="Google Shape;2266;p74"/>
          <p:cNvSpPr txBox="1">
            <a:spLocks noGrp="1"/>
          </p:cNvSpPr>
          <p:nvPr>
            <p:ph type="subTitle" idx="1"/>
          </p:nvPr>
        </p:nvSpPr>
        <p:spPr>
          <a:xfrm>
            <a:off x="1828800" y="1517904"/>
            <a:ext cx="5486400" cy="717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2"/>
              </a:buClr>
              <a:buSzPts val="1600"/>
              <a:buNone/>
              <a:defRPr sz="16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67" name="Google Shape;2267;p74"/>
          <p:cNvSpPr txBox="1">
            <a:spLocks noGrp="1"/>
          </p:cNvSpPr>
          <p:nvPr>
            <p:ph type="subTitle" idx="2"/>
          </p:nvPr>
        </p:nvSpPr>
        <p:spPr>
          <a:xfrm>
            <a:off x="1828800" y="3191256"/>
            <a:ext cx="5486400" cy="278400"/>
          </a:xfrm>
          <a:prstGeom prst="rect">
            <a:avLst/>
          </a:prstGeom>
        </p:spPr>
        <p:txBody>
          <a:bodyPr spcFirstLastPara="1" wrap="square" lIns="0" tIns="0" rIns="0" bIns="0" anchor="t" anchorCtr="0">
            <a:noAutofit/>
          </a:bodyPr>
          <a:lstStyle>
            <a:lvl1pPr lvl="0" algn="ctr" rtl="0">
              <a:spcBef>
                <a:spcPts val="0"/>
              </a:spcBef>
              <a:spcAft>
                <a:spcPts val="0"/>
              </a:spcAft>
              <a:buClr>
                <a:schemeClr val="lt2"/>
              </a:buClr>
              <a:buSzPts val="1400"/>
              <a:buNone/>
              <a:defRPr>
                <a:solidFill>
                  <a:schemeClr val="l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68" name="Google Shape;2268;p74"/>
          <p:cNvSpPr txBox="1"/>
          <p:nvPr/>
        </p:nvSpPr>
        <p:spPr>
          <a:xfrm>
            <a:off x="2743200" y="3529584"/>
            <a:ext cx="3657600" cy="453900"/>
          </a:xfrm>
          <a:prstGeom prst="rect">
            <a:avLst/>
          </a:prstGeom>
          <a:noFill/>
          <a:ln>
            <a:noFill/>
          </a:ln>
        </p:spPr>
        <p:txBody>
          <a:bodyPr spcFirstLastPara="1" wrap="square" lIns="0" tIns="0" rIns="91425" bIns="0" anchor="t" anchorCtr="0">
            <a:noAutofit/>
          </a:bodyPr>
          <a:lstStyle/>
          <a:p>
            <a:pPr marL="0" lvl="0" indent="0" algn="ctr" rtl="0">
              <a:spcBef>
                <a:spcPts val="300"/>
              </a:spcBef>
              <a:spcAft>
                <a:spcPts val="0"/>
              </a:spcAft>
              <a:buClr>
                <a:srgbClr val="000000"/>
              </a:buClr>
              <a:buSzPts val="1100"/>
              <a:buFont typeface="Arial"/>
              <a:buNone/>
            </a:pPr>
            <a:r>
              <a:rPr lang="en" sz="1100" b="1" dirty="0">
                <a:solidFill>
                  <a:schemeClr val="lt2"/>
                </a:solidFill>
                <a:latin typeface="Open Sans"/>
                <a:ea typeface="Open Sans"/>
                <a:cs typeface="Open Sans"/>
                <a:sym typeface="Open Sans"/>
              </a:rPr>
              <a:t>Credits:</a:t>
            </a:r>
            <a:r>
              <a:rPr lang="en" sz="1100" dirty="0">
                <a:solidFill>
                  <a:schemeClr val="lt2"/>
                </a:solidFill>
                <a:latin typeface="Open Sans"/>
                <a:ea typeface="Open Sans"/>
                <a:cs typeface="Open Sans"/>
                <a:sym typeface="Open Sans"/>
              </a:rPr>
              <a:t> This presentation template was created by </a:t>
            </a:r>
            <a:r>
              <a:rPr lang="en" sz="1100" b="1" dirty="0">
                <a:solidFill>
                  <a:schemeClr val="lt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100" dirty="0">
                <a:solidFill>
                  <a:schemeClr val="lt2"/>
                </a:solidFill>
                <a:latin typeface="Open Sans"/>
                <a:ea typeface="Open Sans"/>
                <a:cs typeface="Open Sans"/>
                <a:sym typeface="Open Sans"/>
              </a:rPr>
              <a:t>, including icons by </a:t>
            </a:r>
            <a:r>
              <a:rPr lang="en" sz="1100" b="1" dirty="0">
                <a:solidFill>
                  <a:schemeClr val="lt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100" dirty="0">
                <a:solidFill>
                  <a:schemeClr val="lt2"/>
                </a:solidFill>
                <a:latin typeface="Open Sans"/>
                <a:ea typeface="Open Sans"/>
                <a:cs typeface="Open Sans"/>
                <a:sym typeface="Open Sans"/>
              </a:rPr>
              <a:t>, and infographics &amp; images by </a:t>
            </a:r>
            <a:r>
              <a:rPr lang="en" sz="1100" b="1" dirty="0">
                <a:solidFill>
                  <a:schemeClr val="lt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r>
              <a:rPr lang="en" sz="1100" dirty="0">
                <a:solidFill>
                  <a:schemeClr val="lt2"/>
                </a:solidFill>
                <a:latin typeface="Open Sans"/>
                <a:ea typeface="Open Sans"/>
                <a:cs typeface="Open Sans"/>
                <a:sym typeface="Open Sans"/>
              </a:rPr>
              <a:t> and illustrations by </a:t>
            </a:r>
            <a:r>
              <a:rPr lang="en" sz="1100" b="1" dirty="0">
                <a:solidFill>
                  <a:schemeClr val="lt2"/>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Stories</a:t>
            </a:r>
            <a:endParaRPr sz="1100" b="1" dirty="0">
              <a:solidFill>
                <a:schemeClr val="lt2"/>
              </a:solidFill>
              <a:latin typeface="Open Sans"/>
              <a:ea typeface="Open Sans"/>
              <a:cs typeface="Open Sans"/>
              <a:sym typeface="Open Sans"/>
            </a:endParaRPr>
          </a:p>
          <a:p>
            <a:pPr marL="0" lvl="0" indent="0" algn="ctr" rtl="0">
              <a:spcBef>
                <a:spcPts val="300"/>
              </a:spcBef>
              <a:spcAft>
                <a:spcPts val="0"/>
              </a:spcAft>
              <a:buClr>
                <a:srgbClr val="000000"/>
              </a:buClr>
              <a:buSzPts val="1100"/>
              <a:buFont typeface="Arial"/>
              <a:buNone/>
            </a:pPr>
            <a:endParaRPr sz="1200" dirty="0">
              <a:solidFill>
                <a:schemeClr val="lt2"/>
              </a:solidFill>
              <a:latin typeface="Open Sans"/>
              <a:ea typeface="Open Sans"/>
              <a:cs typeface="Open Sans"/>
              <a:sym typeface="Open Sans"/>
            </a:endParaRPr>
          </a:p>
          <a:p>
            <a:pPr marL="0" lvl="0" indent="0" algn="ctr" rtl="0">
              <a:spcBef>
                <a:spcPts val="0"/>
              </a:spcBef>
              <a:spcAft>
                <a:spcPts val="0"/>
              </a:spcAft>
              <a:buNone/>
            </a:pPr>
            <a:endParaRPr sz="1300" dirty="0">
              <a:solidFill>
                <a:schemeClr val="lt2"/>
              </a:solidFill>
              <a:latin typeface="Open Sans"/>
              <a:ea typeface="Open Sans"/>
              <a:cs typeface="Open Sans"/>
              <a:sym typeface="Open Sans"/>
            </a:endParaRPr>
          </a:p>
        </p:txBody>
      </p:sp>
      <p:sp>
        <p:nvSpPr>
          <p:cNvPr id="2269" name="Google Shape;2269;p74"/>
          <p:cNvSpPr/>
          <p:nvPr/>
        </p:nvSpPr>
        <p:spPr>
          <a:xfrm rot="9636330" flipH="1">
            <a:off x="-441708" y="4449215"/>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70" name="Google Shape;2270;p74"/>
          <p:cNvGrpSpPr/>
          <p:nvPr/>
        </p:nvGrpSpPr>
        <p:grpSpPr>
          <a:xfrm rot="-3625297">
            <a:off x="8572297" y="3197804"/>
            <a:ext cx="1143407" cy="1365753"/>
            <a:chOff x="2641650" y="1052550"/>
            <a:chExt cx="778700" cy="930125"/>
          </a:xfrm>
        </p:grpSpPr>
        <p:sp>
          <p:nvSpPr>
            <p:cNvPr id="2271" name="Google Shape;2271;p7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2" name="Google Shape;2272;p7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3" name="Google Shape;2273;p7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4" name="Google Shape;2274;p7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5" name="Google Shape;2275;p7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6" name="Google Shape;2276;p7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7" name="Google Shape;2277;p7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8" name="Google Shape;2278;p7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9" name="Google Shape;2279;p7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0" name="Google Shape;2280;p7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1" name="Google Shape;2281;p7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2" name="Google Shape;2282;p7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3" name="Google Shape;2283;p7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4" name="Google Shape;2284;p7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5" name="Google Shape;2285;p7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6" name="Google Shape;2286;p7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7" name="Google Shape;2287;p7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8" name="Google Shape;2288;p7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9" name="Google Shape;2289;p7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0" name="Google Shape;2290;p7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1" name="Google Shape;2291;p7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146"/>
        <p:cNvGrpSpPr/>
        <p:nvPr/>
      </p:nvGrpSpPr>
      <p:grpSpPr>
        <a:xfrm>
          <a:off x="0" y="0"/>
          <a:ext cx="0" cy="0"/>
          <a:chOff x="0" y="0"/>
          <a:chExt cx="0" cy="0"/>
        </a:xfrm>
      </p:grpSpPr>
      <p:sp>
        <p:nvSpPr>
          <p:cNvPr id="147" name="Google Shape;147;p9"/>
          <p:cNvSpPr/>
          <p:nvPr/>
        </p:nvSpPr>
        <p:spPr>
          <a:xfrm>
            <a:off x="-76199" y="-54062"/>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148;p9"/>
          <p:cNvSpPr/>
          <p:nvPr/>
        </p:nvSpPr>
        <p:spPr>
          <a:xfrm>
            <a:off x="-76199" y="-152400"/>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149;p9"/>
          <p:cNvSpPr/>
          <p:nvPr/>
        </p:nvSpPr>
        <p:spPr>
          <a:xfrm rot="-609404">
            <a:off x="-982972" y="345846"/>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0" name="Google Shape;150;p9"/>
          <p:cNvGrpSpPr/>
          <p:nvPr/>
        </p:nvGrpSpPr>
        <p:grpSpPr>
          <a:xfrm rot="6690740">
            <a:off x="7907683" y="2065750"/>
            <a:ext cx="1407260" cy="1680914"/>
            <a:chOff x="2641650" y="1052550"/>
            <a:chExt cx="778700" cy="930125"/>
          </a:xfrm>
        </p:grpSpPr>
        <p:sp>
          <p:nvSpPr>
            <p:cNvPr id="151" name="Google Shape;151;p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52;p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53;p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57;p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158;p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59;p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60;p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61;p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162;p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163;p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164;p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p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168;p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p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71;p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2" name="Google Shape;172;p9"/>
          <p:cNvSpPr/>
          <p:nvPr/>
        </p:nvSpPr>
        <p:spPr>
          <a:xfrm flipH="1">
            <a:off x="1426265" y="27348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73;p9"/>
          <p:cNvSpPr txBox="1">
            <a:spLocks noGrp="1"/>
          </p:cNvSpPr>
          <p:nvPr>
            <p:ph type="title"/>
          </p:nvPr>
        </p:nvSpPr>
        <p:spPr>
          <a:xfrm>
            <a:off x="713225" y="2538388"/>
            <a:ext cx="7717800" cy="848700"/>
          </a:xfrm>
          <a:prstGeom prst="rect">
            <a:avLst/>
          </a:prstGeom>
        </p:spPr>
        <p:txBody>
          <a:bodyPr spcFirstLastPara="1" wrap="square" lIns="0" tIns="0" rIns="0" bIns="0" anchor="b" anchorCtr="0">
            <a:noAutofit/>
          </a:bodyPr>
          <a:lstStyle>
            <a:lvl1pPr lvl="0" algn="ctr">
              <a:spcBef>
                <a:spcPts val="0"/>
              </a:spcBef>
              <a:spcAft>
                <a:spcPts val="0"/>
              </a:spcAft>
              <a:buSzPts val="4200"/>
              <a:buNone/>
              <a:defRPr sz="57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74" name="Google Shape;174;p9"/>
          <p:cNvSpPr txBox="1">
            <a:spLocks noGrp="1"/>
          </p:cNvSpPr>
          <p:nvPr>
            <p:ph type="subTitle" idx="1"/>
          </p:nvPr>
        </p:nvSpPr>
        <p:spPr>
          <a:xfrm>
            <a:off x="713225" y="3404613"/>
            <a:ext cx="7717800" cy="4197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100"/>
              <a:buNone/>
              <a:defRPr sz="1600">
                <a:solidFill>
                  <a:schemeClr val="lt2"/>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5" name="Google Shape;175;p9"/>
          <p:cNvSpPr txBox="1"/>
          <p:nvPr/>
        </p:nvSpPr>
        <p:spPr>
          <a:xfrm>
            <a:off x="3082500" y="963550"/>
            <a:ext cx="2979000" cy="1482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8000" dirty="0">
                <a:solidFill>
                  <a:schemeClr val="lt2"/>
                </a:solidFill>
                <a:latin typeface="Teko"/>
                <a:ea typeface="Teko"/>
                <a:cs typeface="Teko"/>
                <a:sym typeface="Teko"/>
              </a:rPr>
              <a:t>01</a:t>
            </a:r>
            <a:endParaRPr sz="8000" dirty="0">
              <a:solidFill>
                <a:schemeClr val="lt2"/>
              </a:solidFill>
              <a:latin typeface="Teko"/>
              <a:ea typeface="Teko"/>
              <a:cs typeface="Teko"/>
              <a:sym typeface="Tek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1">
  <p:cSld name="CUSTOM_3_1">
    <p:bg>
      <p:bgPr>
        <a:solidFill>
          <a:schemeClr val="lt2"/>
        </a:solidFill>
        <a:effectLst/>
      </p:bgPr>
    </p:bg>
    <p:spTree>
      <p:nvGrpSpPr>
        <p:cNvPr id="1" name="Shape 255"/>
        <p:cNvGrpSpPr/>
        <p:nvPr/>
      </p:nvGrpSpPr>
      <p:grpSpPr>
        <a:xfrm>
          <a:off x="0" y="0"/>
          <a:ext cx="0" cy="0"/>
          <a:chOff x="0" y="0"/>
          <a:chExt cx="0" cy="0"/>
        </a:xfrm>
      </p:grpSpPr>
      <p:sp>
        <p:nvSpPr>
          <p:cNvPr id="256" name="Google Shape;256;p14"/>
          <p:cNvSpPr/>
          <p:nvPr/>
        </p:nvSpPr>
        <p:spPr>
          <a:xfrm rot="5400000" flipH="1">
            <a:off x="6480367" y="2562487"/>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57;p14"/>
          <p:cNvSpPr/>
          <p:nvPr/>
        </p:nvSpPr>
        <p:spPr>
          <a:xfrm>
            <a:off x="6405000" y="394318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58" name="Google Shape;258;p14"/>
          <p:cNvGrpSpPr/>
          <p:nvPr/>
        </p:nvGrpSpPr>
        <p:grpSpPr>
          <a:xfrm rot="-3625297">
            <a:off x="8472647" y="3399779"/>
            <a:ext cx="1143407" cy="1365753"/>
            <a:chOff x="2641650" y="1052550"/>
            <a:chExt cx="778700" cy="930125"/>
          </a:xfrm>
        </p:grpSpPr>
        <p:sp>
          <p:nvSpPr>
            <p:cNvPr id="259" name="Google Shape;259;p1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1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261;p1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262;p1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1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1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1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66;p1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1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1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1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70;p1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p1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272;p1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1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1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p1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276;p1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1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278;p1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279;p1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80" name="Google Shape;280;p14"/>
          <p:cNvSpPr txBox="1">
            <a:spLocks noGrp="1"/>
          </p:cNvSpPr>
          <p:nvPr>
            <p:ph type="title"/>
          </p:nvPr>
        </p:nvSpPr>
        <p:spPr>
          <a:xfrm>
            <a:off x="685800" y="356616"/>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281" name="Google Shape;281;p14"/>
          <p:cNvSpPr txBox="1">
            <a:spLocks noGrp="1"/>
          </p:cNvSpPr>
          <p:nvPr>
            <p:ph type="subTitle" idx="1"/>
          </p:nvPr>
        </p:nvSpPr>
        <p:spPr>
          <a:xfrm>
            <a:off x="713050" y="1508760"/>
            <a:ext cx="7717800" cy="3554100"/>
          </a:xfrm>
          <a:prstGeom prst="rect">
            <a:avLst/>
          </a:prstGeom>
        </p:spPr>
        <p:txBody>
          <a:bodyPr spcFirstLastPara="1" wrap="square" lIns="0" tIns="0" rIns="0" bIns="0" anchor="t" anchorCtr="0">
            <a:noAutofit/>
          </a:bodyPr>
          <a:lstStyle>
            <a:lvl1pPr lvl="0" rtl="0">
              <a:spcBef>
                <a:spcPts val="0"/>
              </a:spcBef>
              <a:spcAft>
                <a:spcPts val="0"/>
              </a:spcAft>
              <a:buClr>
                <a:srgbClr val="434343"/>
              </a:buClr>
              <a:buSzPts val="1200"/>
              <a:buFont typeface="Livvic"/>
              <a:buAutoNum type="arabicPeriod"/>
              <a:defRPr sz="1100">
                <a:solidFill>
                  <a:schemeClr val="accent1"/>
                </a:solidFill>
              </a:defRPr>
            </a:lvl1pPr>
            <a:lvl2pPr lvl="1" rtl="0">
              <a:spcBef>
                <a:spcPts val="0"/>
              </a:spcBef>
              <a:spcAft>
                <a:spcPts val="0"/>
              </a:spcAft>
              <a:buClr>
                <a:srgbClr val="434343"/>
              </a:buClr>
              <a:buSzPts val="1200"/>
              <a:buFont typeface="Roboto Condensed Light"/>
              <a:buAutoNum type="alphaLcPeriod"/>
              <a:defRPr/>
            </a:lvl2pPr>
            <a:lvl3pPr lvl="2" rtl="0">
              <a:spcBef>
                <a:spcPts val="0"/>
              </a:spcBef>
              <a:spcAft>
                <a:spcPts val="0"/>
              </a:spcAft>
              <a:buClr>
                <a:srgbClr val="434343"/>
              </a:buClr>
              <a:buSzPts val="1200"/>
              <a:buFont typeface="Roboto Condensed Light"/>
              <a:buAutoNum type="romanLcPeriod"/>
              <a:defRPr/>
            </a:lvl3pPr>
            <a:lvl4pPr lvl="3" rtl="0">
              <a:spcBef>
                <a:spcPts val="0"/>
              </a:spcBef>
              <a:spcAft>
                <a:spcPts val="0"/>
              </a:spcAft>
              <a:buClr>
                <a:srgbClr val="434343"/>
              </a:buClr>
              <a:buSzPts val="1200"/>
              <a:buFont typeface="Roboto Condensed Light"/>
              <a:buAutoNum type="arabicPeriod"/>
              <a:defRPr/>
            </a:lvl4pPr>
            <a:lvl5pPr lvl="4" rtl="0">
              <a:spcBef>
                <a:spcPts val="0"/>
              </a:spcBef>
              <a:spcAft>
                <a:spcPts val="0"/>
              </a:spcAft>
              <a:buClr>
                <a:srgbClr val="434343"/>
              </a:buClr>
              <a:buSzPts val="1200"/>
              <a:buFont typeface="Roboto Condensed Light"/>
              <a:buAutoNum type="alphaLcPeriod"/>
              <a:defRPr/>
            </a:lvl5pPr>
            <a:lvl6pPr lvl="5" rtl="0">
              <a:spcBef>
                <a:spcPts val="0"/>
              </a:spcBef>
              <a:spcAft>
                <a:spcPts val="0"/>
              </a:spcAft>
              <a:buClr>
                <a:srgbClr val="434343"/>
              </a:buClr>
              <a:buSzPts val="1200"/>
              <a:buFont typeface="Roboto Condensed Light"/>
              <a:buAutoNum type="romanLcPeriod"/>
              <a:defRPr/>
            </a:lvl6pPr>
            <a:lvl7pPr lvl="6" rtl="0">
              <a:spcBef>
                <a:spcPts val="0"/>
              </a:spcBef>
              <a:spcAft>
                <a:spcPts val="0"/>
              </a:spcAft>
              <a:buClr>
                <a:srgbClr val="434343"/>
              </a:buClr>
              <a:buSzPts val="1200"/>
              <a:buFont typeface="Roboto Condensed Light"/>
              <a:buAutoNum type="arabicPeriod"/>
              <a:defRPr/>
            </a:lvl7pPr>
            <a:lvl8pPr lvl="7" rtl="0">
              <a:spcBef>
                <a:spcPts val="0"/>
              </a:spcBef>
              <a:spcAft>
                <a:spcPts val="0"/>
              </a:spcAft>
              <a:buClr>
                <a:srgbClr val="434343"/>
              </a:buClr>
              <a:buSzPts val="1200"/>
              <a:buFont typeface="Roboto Condensed Light"/>
              <a:buAutoNum type="alphaLcPeriod"/>
              <a:defRPr/>
            </a:lvl8pPr>
            <a:lvl9pPr lvl="8"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one column 2">
  <p:cSld name="CUSTOM_1">
    <p:bg>
      <p:bgPr>
        <a:solidFill>
          <a:schemeClr val="lt2"/>
        </a:solidFill>
        <a:effectLst/>
      </p:bgPr>
    </p:bg>
    <p:spTree>
      <p:nvGrpSpPr>
        <p:cNvPr id="1" name="Shape 282"/>
        <p:cNvGrpSpPr/>
        <p:nvPr/>
      </p:nvGrpSpPr>
      <p:grpSpPr>
        <a:xfrm>
          <a:off x="0" y="0"/>
          <a:ext cx="0" cy="0"/>
          <a:chOff x="0" y="0"/>
          <a:chExt cx="0" cy="0"/>
        </a:xfrm>
      </p:grpSpPr>
      <p:sp>
        <p:nvSpPr>
          <p:cNvPr id="283" name="Google Shape;283;p15"/>
          <p:cNvSpPr/>
          <p:nvPr/>
        </p:nvSpPr>
        <p:spPr>
          <a:xfrm flipH="1">
            <a:off x="-117612" y="2793349"/>
            <a:ext cx="9261611" cy="3142956"/>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15"/>
          <p:cNvSpPr/>
          <p:nvPr/>
        </p:nvSpPr>
        <p:spPr>
          <a:xfrm rot="10800000" flipH="1">
            <a:off x="-475058" y="2518812"/>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15"/>
          <p:cNvSpPr txBox="1">
            <a:spLocks noGrp="1"/>
          </p:cNvSpPr>
          <p:nvPr>
            <p:ph type="title"/>
          </p:nvPr>
        </p:nvSpPr>
        <p:spPr>
          <a:xfrm>
            <a:off x="685800" y="356625"/>
            <a:ext cx="45720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286" name="Google Shape;286;p15"/>
          <p:cNvSpPr txBox="1">
            <a:spLocks noGrp="1"/>
          </p:cNvSpPr>
          <p:nvPr>
            <p:ph type="subTitle" idx="1"/>
          </p:nvPr>
        </p:nvSpPr>
        <p:spPr>
          <a:xfrm>
            <a:off x="713225" y="1517904"/>
            <a:ext cx="4572000" cy="16944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87" name="Google Shape;287;p15"/>
          <p:cNvGrpSpPr/>
          <p:nvPr/>
        </p:nvGrpSpPr>
        <p:grpSpPr>
          <a:xfrm rot="-8578459">
            <a:off x="7308509" y="3296250"/>
            <a:ext cx="1592385" cy="1902038"/>
            <a:chOff x="2641650" y="1052550"/>
            <a:chExt cx="778700" cy="930125"/>
          </a:xfrm>
        </p:grpSpPr>
        <p:sp>
          <p:nvSpPr>
            <p:cNvPr id="288" name="Google Shape;288;p1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1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90;p1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1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1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1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94;p1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p1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1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97;p1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98;p1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1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1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01;p1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02;p1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303;p1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04;p1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05;p1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1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307;p1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08;p1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09" name="Google Shape;309;p15"/>
          <p:cNvSpPr/>
          <p:nvPr/>
        </p:nvSpPr>
        <p:spPr>
          <a:xfrm rot="2891322">
            <a:off x="7804697" y="3233597"/>
            <a:ext cx="1478863" cy="339366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15"/>
          <p:cNvSpPr/>
          <p:nvPr/>
        </p:nvSpPr>
        <p:spPr>
          <a:xfrm>
            <a:off x="5386100" y="3673926"/>
            <a:ext cx="3757845" cy="1548064"/>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ly title 1">
  <p:cSld name="CUSTOM_2_1_1_2_1">
    <p:bg>
      <p:bgPr>
        <a:solidFill>
          <a:schemeClr val="lt2"/>
        </a:solidFill>
        <a:effectLst/>
      </p:bgPr>
    </p:bg>
    <p:spTree>
      <p:nvGrpSpPr>
        <p:cNvPr id="1" name="Shape 836"/>
        <p:cNvGrpSpPr/>
        <p:nvPr/>
      </p:nvGrpSpPr>
      <p:grpSpPr>
        <a:xfrm>
          <a:off x="0" y="0"/>
          <a:ext cx="0" cy="0"/>
          <a:chOff x="0" y="0"/>
          <a:chExt cx="0" cy="0"/>
        </a:xfrm>
      </p:grpSpPr>
      <p:sp>
        <p:nvSpPr>
          <p:cNvPr id="837" name="Google Shape;837;p27"/>
          <p:cNvSpPr/>
          <p:nvPr/>
        </p:nvSpPr>
        <p:spPr>
          <a:xfrm rot="-5400000" flipH="1">
            <a:off x="7710276" y="214544"/>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8" name="Google Shape;838;p27"/>
          <p:cNvSpPr/>
          <p:nvPr/>
        </p:nvSpPr>
        <p:spPr>
          <a:xfrm rot="-5400000" flipH="1">
            <a:off x="7316988" y="1663607"/>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39" name="Google Shape;839;p27"/>
          <p:cNvGrpSpPr/>
          <p:nvPr/>
        </p:nvGrpSpPr>
        <p:grpSpPr>
          <a:xfrm rot="3353936" flipH="1">
            <a:off x="8042124" y="-176679"/>
            <a:ext cx="1270577" cy="1476029"/>
            <a:chOff x="2641650" y="1052550"/>
            <a:chExt cx="778700" cy="930125"/>
          </a:xfrm>
        </p:grpSpPr>
        <p:sp>
          <p:nvSpPr>
            <p:cNvPr id="840" name="Google Shape;840;p2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1" name="Google Shape;841;p2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2" name="Google Shape;842;p2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3" name="Google Shape;843;p2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4" name="Google Shape;844;p2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5" name="Google Shape;845;p2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6" name="Google Shape;846;p2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7" name="Google Shape;847;p2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8" name="Google Shape;848;p2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9" name="Google Shape;849;p2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0" name="Google Shape;850;p2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1" name="Google Shape;851;p2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2" name="Google Shape;852;p2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3" name="Google Shape;853;p2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4" name="Google Shape;854;p2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5" name="Google Shape;855;p2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6" name="Google Shape;856;p2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7" name="Google Shape;857;p2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8" name="Google Shape;858;p2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9" name="Google Shape;859;p2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0" name="Google Shape;860;p2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61" name="Google Shape;861;p27"/>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862" name="Google Shape;862;p27"/>
          <p:cNvSpPr/>
          <p:nvPr/>
        </p:nvSpPr>
        <p:spPr>
          <a:xfrm rot="5400000" flipH="1">
            <a:off x="-553445" y="3835324"/>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3" name="Google Shape;863;p27"/>
          <p:cNvSpPr/>
          <p:nvPr/>
        </p:nvSpPr>
        <p:spPr>
          <a:xfrm rot="5400000" flipH="1">
            <a:off x="-1549173" y="2730668"/>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2">
  <p:cSld name="CUSTOM_2_1_1_2_1_1">
    <p:bg>
      <p:bgPr>
        <a:solidFill>
          <a:schemeClr val="lt2"/>
        </a:solidFill>
        <a:effectLst/>
      </p:bgPr>
    </p:bg>
    <p:spTree>
      <p:nvGrpSpPr>
        <p:cNvPr id="1" name="Shape 864"/>
        <p:cNvGrpSpPr/>
        <p:nvPr/>
      </p:nvGrpSpPr>
      <p:grpSpPr>
        <a:xfrm>
          <a:off x="0" y="0"/>
          <a:ext cx="0" cy="0"/>
          <a:chOff x="0" y="0"/>
          <a:chExt cx="0" cy="0"/>
        </a:xfrm>
      </p:grpSpPr>
      <p:sp>
        <p:nvSpPr>
          <p:cNvPr id="865" name="Google Shape;865;p28"/>
          <p:cNvSpPr/>
          <p:nvPr/>
        </p:nvSpPr>
        <p:spPr>
          <a:xfrm rot="4932298">
            <a:off x="8728101" y="-3072741"/>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6" name="Google Shape;866;p28"/>
          <p:cNvSpPr/>
          <p:nvPr/>
        </p:nvSpPr>
        <p:spPr>
          <a:xfrm rot="-5400000" flipH="1">
            <a:off x="7519029" y="119950"/>
            <a:ext cx="2216255" cy="1573166"/>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67" name="Google Shape;867;p28"/>
          <p:cNvGrpSpPr/>
          <p:nvPr/>
        </p:nvGrpSpPr>
        <p:grpSpPr>
          <a:xfrm rot="-3353936">
            <a:off x="8230419" y="-596742"/>
            <a:ext cx="1270577" cy="1476029"/>
            <a:chOff x="2641650" y="1052550"/>
            <a:chExt cx="778700" cy="930125"/>
          </a:xfrm>
        </p:grpSpPr>
        <p:sp>
          <p:nvSpPr>
            <p:cNvPr id="868" name="Google Shape;868;p2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9" name="Google Shape;869;p2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0" name="Google Shape;870;p2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1" name="Google Shape;871;p2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2" name="Google Shape;872;p2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3" name="Google Shape;873;p2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2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5" name="Google Shape;875;p2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876;p2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7" name="Google Shape;877;p2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8" name="Google Shape;878;p2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9" name="Google Shape;879;p2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0" name="Google Shape;880;p2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1" name="Google Shape;881;p2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2" name="Google Shape;882;p2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3" name="Google Shape;883;p2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4" name="Google Shape;884;p2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5" name="Google Shape;885;p2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6" name="Google Shape;886;p2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7" name="Google Shape;887;p2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8" name="Google Shape;888;p2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89" name="Google Shape;889;p28"/>
          <p:cNvSpPr/>
          <p:nvPr/>
        </p:nvSpPr>
        <p:spPr>
          <a:xfrm rot="5400000">
            <a:off x="-1382087" y="921661"/>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0" name="Google Shape;890;p28"/>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theme" Target="../theme/theme2.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516500" cy="660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4500"/>
              <a:buFont typeface="Teko"/>
              <a:buNone/>
              <a:defRPr sz="4500" b="1">
                <a:solidFill>
                  <a:schemeClr val="lt2"/>
                </a:solidFill>
                <a:latin typeface="Teko"/>
                <a:ea typeface="Teko"/>
                <a:cs typeface="Teko"/>
                <a:sym typeface="Tek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60" r:id="rId6"/>
    <p:sldLayoutId id="2147483661" r:id="rId7"/>
    <p:sldLayoutId id="2147483673" r:id="rId8"/>
    <p:sldLayoutId id="2147483674"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1151"/>
        <p:cNvGrpSpPr/>
        <p:nvPr/>
      </p:nvGrpSpPr>
      <p:grpSpPr>
        <a:xfrm>
          <a:off x="0" y="0"/>
          <a:ext cx="0" cy="0"/>
          <a:chOff x="0" y="0"/>
          <a:chExt cx="0" cy="0"/>
        </a:xfrm>
      </p:grpSpPr>
      <p:sp>
        <p:nvSpPr>
          <p:cNvPr id="1152" name="Google Shape;1152;p39"/>
          <p:cNvSpPr txBox="1">
            <a:spLocks noGrp="1"/>
          </p:cNvSpPr>
          <p:nvPr>
            <p:ph type="title"/>
          </p:nvPr>
        </p:nvSpPr>
        <p:spPr>
          <a:xfrm>
            <a:off x="713225" y="539500"/>
            <a:ext cx="7516500" cy="66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4500"/>
              <a:buFont typeface="Teko"/>
              <a:buNone/>
              <a:defRPr sz="4500" b="1">
                <a:solidFill>
                  <a:schemeClr val="lt2"/>
                </a:solidFill>
                <a:latin typeface="Teko"/>
                <a:ea typeface="Teko"/>
                <a:cs typeface="Teko"/>
                <a:sym typeface="Tek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5"/>
        <p:cNvGrpSpPr/>
        <p:nvPr/>
      </p:nvGrpSpPr>
      <p:grpSpPr>
        <a:xfrm>
          <a:off x="0" y="0"/>
          <a:ext cx="0" cy="0"/>
          <a:chOff x="0" y="0"/>
          <a:chExt cx="0" cy="0"/>
        </a:xfrm>
      </p:grpSpPr>
      <p:sp>
        <p:nvSpPr>
          <p:cNvPr id="2296" name="Google Shape;2296;p75"/>
          <p:cNvSpPr txBox="1">
            <a:spLocks noGrp="1"/>
          </p:cNvSpPr>
          <p:nvPr>
            <p:ph type="ctrTitle"/>
          </p:nvPr>
        </p:nvSpPr>
        <p:spPr>
          <a:xfrm>
            <a:off x="287383" y="1019883"/>
            <a:ext cx="6702138" cy="1889400"/>
          </a:xfrm>
          <a:prstGeom prst="rect">
            <a:avLst/>
          </a:prstGeom>
        </p:spPr>
        <p:txBody>
          <a:bodyPr spcFirstLastPara="1" wrap="square" lIns="0" tIns="0" rIns="0" bIns="0" anchor="t" anchorCtr="0">
            <a:noAutofit/>
          </a:bodyPr>
          <a:lstStyle/>
          <a:p>
            <a:r>
              <a:rPr lang="en-CA" b="0"/>
              <a:t>R</a:t>
            </a:r>
            <a:r>
              <a:rPr lang="en" b="0"/>
              <a:t>espiratory</a:t>
            </a:r>
            <a:r>
              <a:rPr lang="en" b="0" dirty="0"/>
              <a:t> Block</a:t>
            </a:r>
            <a:br>
              <a:rPr lang="en" dirty="0"/>
            </a:br>
            <a:r>
              <a:rPr lang="en-US" altLang="en-US" sz="6000" dirty="0"/>
              <a:t>Lung Cancer </a:t>
            </a:r>
            <a:br>
              <a:rPr lang="en-US" altLang="en-US" dirty="0"/>
            </a:br>
            <a:endParaRPr dirty="0"/>
          </a:p>
        </p:txBody>
      </p:sp>
      <p:sp>
        <p:nvSpPr>
          <p:cNvPr id="2298" name="Google Shape;2298;p75"/>
          <p:cNvSpPr txBox="1"/>
          <p:nvPr/>
        </p:nvSpPr>
        <p:spPr>
          <a:xfrm>
            <a:off x="9993825" y="3610475"/>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endParaRPr dirty="0"/>
          </a:p>
        </p:txBody>
      </p:sp>
      <p:sp>
        <p:nvSpPr>
          <p:cNvPr id="7" name="Google Shape;2297;p75">
            <a:extLst>
              <a:ext uri="{FF2B5EF4-FFF2-40B4-BE49-F238E27FC236}">
                <a16:creationId xmlns:a16="http://schemas.microsoft.com/office/drawing/2014/main" id="{DEAF517D-9AE2-334C-8478-82B7A705757D}"/>
              </a:ext>
            </a:extLst>
          </p:cNvPr>
          <p:cNvSpPr txBox="1">
            <a:spLocks noGrp="1"/>
          </p:cNvSpPr>
          <p:nvPr>
            <p:ph type="subTitle" idx="1"/>
          </p:nvPr>
        </p:nvSpPr>
        <p:spPr>
          <a:xfrm>
            <a:off x="786449" y="3011238"/>
            <a:ext cx="6053400" cy="1198473"/>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000" dirty="0"/>
              <a:t>Dr. Wajd Althakfi, MD</a:t>
            </a:r>
          </a:p>
          <a:p>
            <a:pPr marL="0" lvl="0" indent="0" algn="ctr" rtl="0">
              <a:spcBef>
                <a:spcPts val="0"/>
              </a:spcBef>
              <a:spcAft>
                <a:spcPts val="0"/>
              </a:spcAft>
              <a:buNone/>
            </a:pPr>
            <a:r>
              <a:rPr lang="en-US" sz="2000" dirty="0"/>
              <a:t>Assistant professor </a:t>
            </a:r>
          </a:p>
          <a:p>
            <a:pPr marL="0" lvl="0" indent="0" algn="ctr" rtl="0">
              <a:spcBef>
                <a:spcPts val="0"/>
              </a:spcBef>
              <a:spcAft>
                <a:spcPts val="0"/>
              </a:spcAft>
              <a:buNone/>
            </a:pPr>
            <a:r>
              <a:rPr lang="en-US" sz="2000" dirty="0"/>
              <a:t>KSU-KKUH</a:t>
            </a:r>
            <a:endParaRPr sz="2000" dirty="0"/>
          </a:p>
          <a:p>
            <a:pPr marL="0" lvl="0" indent="0" algn="ctr" rtl="0">
              <a:spcBef>
                <a:spcPts val="0"/>
              </a:spcBef>
              <a:spcAft>
                <a:spcPts val="0"/>
              </a:spcAft>
              <a:buNone/>
            </a:pPr>
            <a:endParaRPr dirty="0"/>
          </a:p>
        </p:txBody>
      </p:sp>
      <p:pic>
        <p:nvPicPr>
          <p:cNvPr id="9" name="Picture 8" descr="A picture containing text&#10;&#10;Description automatically generated">
            <a:extLst>
              <a:ext uri="{FF2B5EF4-FFF2-40B4-BE49-F238E27FC236}">
                <a16:creationId xmlns:a16="http://schemas.microsoft.com/office/drawing/2014/main" id="{8797978E-A77D-7149-A643-0AB594238D02}"/>
              </a:ext>
            </a:extLst>
          </p:cNvPr>
          <p:cNvPicPr>
            <a:picLocks noChangeAspect="1"/>
          </p:cNvPicPr>
          <p:nvPr/>
        </p:nvPicPr>
        <p:blipFill>
          <a:blip r:embed="rId3"/>
          <a:stretch>
            <a:fillRect/>
          </a:stretch>
        </p:blipFill>
        <p:spPr>
          <a:xfrm>
            <a:off x="3230470" y="4067675"/>
            <a:ext cx="1165358" cy="5176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8323-C966-F440-B638-FC03E03450B0}"/>
              </a:ext>
            </a:extLst>
          </p:cNvPr>
          <p:cNvSpPr>
            <a:spLocks noGrp="1"/>
          </p:cNvSpPr>
          <p:nvPr>
            <p:ph type="title"/>
          </p:nvPr>
        </p:nvSpPr>
        <p:spPr/>
        <p:txBody>
          <a:bodyPr/>
          <a:lstStyle/>
          <a:p>
            <a:r>
              <a:rPr lang="en-CA" dirty="0"/>
              <a:t>Etiology and Pathogenesis </a:t>
            </a:r>
            <a:br>
              <a:rPr lang="en-CA" dirty="0"/>
            </a:br>
            <a:endParaRPr lang="en-US" dirty="0"/>
          </a:p>
        </p:txBody>
      </p:sp>
      <p:sp>
        <p:nvSpPr>
          <p:cNvPr id="3" name="Rectangle 2">
            <a:extLst>
              <a:ext uri="{FF2B5EF4-FFF2-40B4-BE49-F238E27FC236}">
                <a16:creationId xmlns:a16="http://schemas.microsoft.com/office/drawing/2014/main" id="{5BB6F9B6-81AD-6747-980C-8DB49B36F319}"/>
              </a:ext>
            </a:extLst>
          </p:cNvPr>
          <p:cNvSpPr/>
          <p:nvPr/>
        </p:nvSpPr>
        <p:spPr>
          <a:xfrm>
            <a:off x="690300" y="1691521"/>
            <a:ext cx="7763399" cy="2893100"/>
          </a:xfrm>
          <a:prstGeom prst="rect">
            <a:avLst/>
          </a:prstGeom>
        </p:spPr>
        <p:txBody>
          <a:bodyPr wrap="square">
            <a:spAutoFit/>
          </a:bodyPr>
          <a:lstStyle/>
          <a:p>
            <a:pPr marL="271463" indent="-271463" algn="just">
              <a:buClr>
                <a:schemeClr val="accent1"/>
              </a:buClr>
              <a:buFont typeface="Arial" panose="020B0604020202020204" pitchFamily="34" charset="0"/>
              <a:buChar char="•"/>
            </a:pPr>
            <a:r>
              <a:rPr lang="en-US" b="1" dirty="0">
                <a:solidFill>
                  <a:schemeClr val="accent1"/>
                </a:solidFill>
              </a:rPr>
              <a:t>Radiation</a:t>
            </a:r>
            <a:r>
              <a:rPr lang="en-US" dirty="0">
                <a:solidFill>
                  <a:schemeClr val="accent1"/>
                </a:solidFill>
              </a:rPr>
              <a:t>:. All types of radiation may be carcinogenic and increase the risk of developing lung cancer. radium and uranium workers are at risk</a:t>
            </a:r>
          </a:p>
          <a:p>
            <a:pPr algn="just">
              <a:buClr>
                <a:schemeClr val="accent1"/>
              </a:buClr>
            </a:pPr>
            <a:endParaRPr lang="en-US" dirty="0">
              <a:solidFill>
                <a:schemeClr val="accent1"/>
              </a:solidFill>
            </a:endParaRPr>
          </a:p>
          <a:p>
            <a:pPr marL="271463" indent="-271463" algn="just">
              <a:buClr>
                <a:schemeClr val="accent1"/>
              </a:buClr>
              <a:buFont typeface="Arial" panose="020B0604020202020204" pitchFamily="34" charset="0"/>
              <a:buChar char="•"/>
            </a:pPr>
            <a:r>
              <a:rPr lang="en-US" b="1" dirty="0">
                <a:solidFill>
                  <a:schemeClr val="accent1"/>
                </a:solidFill>
              </a:rPr>
              <a:t>Asbestos</a:t>
            </a:r>
            <a:r>
              <a:rPr lang="en-US" dirty="0">
                <a:solidFill>
                  <a:schemeClr val="accent1"/>
                </a:solidFill>
              </a:rPr>
              <a:t>: increased incidence of cancer with asbestos exposure, especially in combination with cigarette smoking</a:t>
            </a:r>
          </a:p>
          <a:p>
            <a:pPr algn="just">
              <a:buClr>
                <a:schemeClr val="accent1"/>
              </a:buClr>
            </a:pPr>
            <a:endParaRPr lang="en-US" dirty="0">
              <a:solidFill>
                <a:schemeClr val="accent1"/>
              </a:solidFill>
            </a:endParaRPr>
          </a:p>
          <a:p>
            <a:pPr marL="271463" indent="-271463" algn="just">
              <a:buClr>
                <a:schemeClr val="accent1"/>
              </a:buClr>
              <a:buFont typeface="Arial" panose="020B0604020202020204" pitchFamily="34" charset="0"/>
              <a:buChar char="•"/>
            </a:pPr>
            <a:r>
              <a:rPr lang="en-US" dirty="0">
                <a:solidFill>
                  <a:schemeClr val="accent1"/>
                </a:solidFill>
              </a:rPr>
              <a:t>Industrial exposure to </a:t>
            </a:r>
            <a:r>
              <a:rPr lang="en-US" b="1" dirty="0">
                <a:solidFill>
                  <a:schemeClr val="accent1"/>
                </a:solidFill>
              </a:rPr>
              <a:t>nickel and chromates, coal, mustard gas, arsenic, iron </a:t>
            </a:r>
            <a:r>
              <a:rPr lang="en-US" dirty="0">
                <a:solidFill>
                  <a:schemeClr val="accent1"/>
                </a:solidFill>
              </a:rPr>
              <a:t>etc.</a:t>
            </a:r>
          </a:p>
          <a:p>
            <a:pPr marL="271463" indent="-271463" algn="just">
              <a:buClr>
                <a:schemeClr val="accent1"/>
              </a:buClr>
              <a:buFont typeface="Arial" panose="020B0604020202020204" pitchFamily="34" charset="0"/>
              <a:buChar char="•"/>
            </a:pPr>
            <a:endParaRPr lang="en-US" dirty="0">
              <a:solidFill>
                <a:schemeClr val="accent1"/>
              </a:solidFill>
            </a:endParaRPr>
          </a:p>
          <a:p>
            <a:pPr marL="271463" indent="-271463" algn="just">
              <a:buClr>
                <a:schemeClr val="accent1"/>
              </a:buClr>
              <a:buFont typeface="Arial" panose="020B0604020202020204" pitchFamily="34" charset="0"/>
              <a:buChar char="•"/>
            </a:pPr>
            <a:r>
              <a:rPr lang="en-US" b="1" dirty="0">
                <a:solidFill>
                  <a:schemeClr val="accent1"/>
                </a:solidFill>
              </a:rPr>
              <a:t>Air pollution</a:t>
            </a:r>
            <a:r>
              <a:rPr lang="en-US" dirty="0">
                <a:solidFill>
                  <a:schemeClr val="accent1"/>
                </a:solidFill>
              </a:rPr>
              <a:t>: May play some role in increased incidence. Indoor air pollution especially by radon</a:t>
            </a:r>
          </a:p>
          <a:p>
            <a:pPr algn="just">
              <a:buClr>
                <a:schemeClr val="accent1"/>
              </a:buClr>
            </a:pPr>
            <a:endParaRPr lang="en-US" dirty="0">
              <a:solidFill>
                <a:schemeClr val="accent1"/>
              </a:solidFill>
            </a:endParaRPr>
          </a:p>
          <a:p>
            <a:pPr marL="271463" indent="-271463" algn="just">
              <a:buClr>
                <a:schemeClr val="accent1"/>
              </a:buClr>
              <a:buFont typeface="Arial" panose="020B0604020202020204" pitchFamily="34" charset="0"/>
              <a:buChar char="•"/>
            </a:pPr>
            <a:r>
              <a:rPr lang="en-US" b="1" dirty="0">
                <a:solidFill>
                  <a:schemeClr val="accent1"/>
                </a:solidFill>
              </a:rPr>
              <a:t>Scarring: </a:t>
            </a:r>
            <a:r>
              <a:rPr lang="en-US" dirty="0">
                <a:solidFill>
                  <a:schemeClr val="accent1"/>
                </a:solidFill>
              </a:rPr>
              <a:t>sometimes old infarcts, wounds, scar, granulomatous infections are associated with adenocarcinoma</a:t>
            </a:r>
          </a:p>
        </p:txBody>
      </p:sp>
    </p:spTree>
    <p:extLst>
      <p:ext uri="{BB962C8B-B14F-4D97-AF65-F5344CB8AC3E}">
        <p14:creationId xmlns:p14="http://schemas.microsoft.com/office/powerpoint/2010/main" val="3064103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8323-C966-F440-B638-FC03E03450B0}"/>
              </a:ext>
            </a:extLst>
          </p:cNvPr>
          <p:cNvSpPr>
            <a:spLocks noGrp="1"/>
          </p:cNvSpPr>
          <p:nvPr>
            <p:ph type="title"/>
          </p:nvPr>
        </p:nvSpPr>
        <p:spPr/>
        <p:txBody>
          <a:bodyPr/>
          <a:lstStyle/>
          <a:p>
            <a:r>
              <a:rPr lang="en-CA" dirty="0"/>
              <a:t>Precursor lesions </a:t>
            </a:r>
            <a:endParaRPr lang="en-US" dirty="0"/>
          </a:p>
        </p:txBody>
      </p:sp>
      <p:sp>
        <p:nvSpPr>
          <p:cNvPr id="3" name="Rectangle 2">
            <a:extLst>
              <a:ext uri="{FF2B5EF4-FFF2-40B4-BE49-F238E27FC236}">
                <a16:creationId xmlns:a16="http://schemas.microsoft.com/office/drawing/2014/main" id="{5BB6F9B6-81AD-6747-980C-8DB49B36F319}"/>
              </a:ext>
            </a:extLst>
          </p:cNvPr>
          <p:cNvSpPr/>
          <p:nvPr/>
        </p:nvSpPr>
        <p:spPr>
          <a:xfrm>
            <a:off x="694944" y="1346747"/>
            <a:ext cx="7763400" cy="2677656"/>
          </a:xfrm>
          <a:prstGeom prst="rect">
            <a:avLst/>
          </a:prstGeom>
        </p:spPr>
        <p:txBody>
          <a:bodyPr wrap="square">
            <a:spAutoFit/>
          </a:bodyPr>
          <a:lstStyle/>
          <a:p>
            <a:pPr algn="just" eaLnBrk="1" hangingPunct="1"/>
            <a:r>
              <a:rPr lang="en-US" b="1" dirty="0">
                <a:solidFill>
                  <a:schemeClr val="accent1"/>
                </a:solidFill>
                <a:cs typeface="Arial" charset="0"/>
              </a:rPr>
              <a:t>Three types of precursor epithelial lesions are recognized: </a:t>
            </a:r>
          </a:p>
          <a:p>
            <a:pPr algn="just" eaLnBrk="1" hangingPunct="1"/>
            <a:endParaRPr lang="en-US" dirty="0">
              <a:solidFill>
                <a:schemeClr val="accent1"/>
              </a:solidFill>
              <a:cs typeface="Arial" charset="0"/>
            </a:endParaRPr>
          </a:p>
          <a:p>
            <a:pPr lvl="1" algn="just" eaLnBrk="1" hangingPunct="1">
              <a:buFontTx/>
              <a:buNone/>
            </a:pPr>
            <a:r>
              <a:rPr lang="en-US" dirty="0">
                <a:solidFill>
                  <a:schemeClr val="accent1"/>
                </a:solidFill>
                <a:cs typeface="Arial" charset="0"/>
              </a:rPr>
              <a:t> (1) Squamous dysplasia and carcinoma in situ can lead to:</a:t>
            </a:r>
          </a:p>
          <a:p>
            <a:pPr lvl="1" algn="ctr" eaLnBrk="1" hangingPunct="1">
              <a:buFontTx/>
              <a:buNone/>
            </a:pPr>
            <a:r>
              <a:rPr lang="en-US" b="1" dirty="0">
                <a:solidFill>
                  <a:schemeClr val="accent3">
                    <a:lumMod val="50000"/>
                  </a:schemeClr>
                </a:solidFill>
                <a:cs typeface="Arial" charset="0"/>
              </a:rPr>
              <a:t>Squamous cell carcinoma </a:t>
            </a:r>
          </a:p>
          <a:p>
            <a:pPr lvl="1" algn="just" eaLnBrk="1" hangingPunct="1">
              <a:buFontTx/>
              <a:buNone/>
            </a:pPr>
            <a:endParaRPr lang="en-US" dirty="0">
              <a:solidFill>
                <a:schemeClr val="accent1"/>
              </a:solidFill>
              <a:cs typeface="Arial" charset="0"/>
            </a:endParaRPr>
          </a:p>
          <a:p>
            <a:pPr lvl="1" algn="just" eaLnBrk="1" hangingPunct="1">
              <a:buFontTx/>
              <a:buNone/>
            </a:pPr>
            <a:r>
              <a:rPr lang="en-US" dirty="0">
                <a:solidFill>
                  <a:schemeClr val="accent1"/>
                </a:solidFill>
                <a:cs typeface="Arial" charset="0"/>
              </a:rPr>
              <a:t> (2) Atypical adenomatous hyperplasia can lead to:</a:t>
            </a:r>
          </a:p>
          <a:p>
            <a:pPr lvl="1" algn="ctr" eaLnBrk="1" hangingPunct="1">
              <a:buFontTx/>
              <a:buNone/>
            </a:pPr>
            <a:r>
              <a:rPr lang="en-US" b="1" dirty="0">
                <a:solidFill>
                  <a:schemeClr val="accent3">
                    <a:lumMod val="50000"/>
                  </a:schemeClr>
                </a:solidFill>
                <a:cs typeface="Arial" charset="0"/>
              </a:rPr>
              <a:t>Adenocarcinoma </a:t>
            </a:r>
          </a:p>
          <a:p>
            <a:pPr lvl="1" algn="just" eaLnBrk="1" hangingPunct="1">
              <a:buFontTx/>
              <a:buNone/>
            </a:pPr>
            <a:endParaRPr lang="en-US" dirty="0">
              <a:solidFill>
                <a:schemeClr val="accent1"/>
              </a:solidFill>
              <a:cs typeface="Arial" charset="0"/>
            </a:endParaRPr>
          </a:p>
          <a:p>
            <a:pPr lvl="1" algn="just" eaLnBrk="1" hangingPunct="1">
              <a:buFontTx/>
              <a:buNone/>
            </a:pPr>
            <a:r>
              <a:rPr lang="en-US" dirty="0">
                <a:solidFill>
                  <a:schemeClr val="accent1"/>
                </a:solidFill>
                <a:cs typeface="Arial" charset="0"/>
              </a:rPr>
              <a:t> (3) Diffuse idiopathic pulmonary neuroendocrine cell hyperplasia  can lead :</a:t>
            </a:r>
          </a:p>
          <a:p>
            <a:pPr lvl="1" algn="ctr" eaLnBrk="1" hangingPunct="1">
              <a:buFontTx/>
              <a:buNone/>
            </a:pPr>
            <a:r>
              <a:rPr lang="en-US" b="1" dirty="0">
                <a:solidFill>
                  <a:schemeClr val="accent3">
                    <a:lumMod val="50000"/>
                  </a:schemeClr>
                </a:solidFill>
                <a:cs typeface="Arial" charset="0"/>
              </a:rPr>
              <a:t>Neuroendocrine tumors</a:t>
            </a:r>
          </a:p>
          <a:p>
            <a:pPr lvl="1" eaLnBrk="1" hangingPunct="1">
              <a:buFontTx/>
              <a:buNone/>
            </a:pPr>
            <a:endParaRPr lang="en-US" dirty="0">
              <a:solidFill>
                <a:schemeClr val="accent1"/>
              </a:solidFill>
              <a:cs typeface="Arial" charset="0"/>
            </a:endParaRPr>
          </a:p>
          <a:p>
            <a:pPr lvl="1" algn="ctr" eaLnBrk="1" hangingPunct="1">
              <a:buFontTx/>
              <a:buNone/>
            </a:pPr>
            <a:endParaRPr lang="en-US" b="1" dirty="0">
              <a:solidFill>
                <a:schemeClr val="accent1"/>
              </a:solidFill>
              <a:cs typeface="Arial" charset="0"/>
            </a:endParaRPr>
          </a:p>
        </p:txBody>
      </p:sp>
      <p:sp>
        <p:nvSpPr>
          <p:cNvPr id="4" name="Rectangle 3">
            <a:extLst>
              <a:ext uri="{FF2B5EF4-FFF2-40B4-BE49-F238E27FC236}">
                <a16:creationId xmlns:a16="http://schemas.microsoft.com/office/drawing/2014/main" id="{6F1508F7-F575-7043-8A73-BD5EBEB33B79}"/>
              </a:ext>
            </a:extLst>
          </p:cNvPr>
          <p:cNvSpPr/>
          <p:nvPr/>
        </p:nvSpPr>
        <p:spPr>
          <a:xfrm>
            <a:off x="1731364" y="4112724"/>
            <a:ext cx="5913620" cy="523220"/>
          </a:xfrm>
          <a:prstGeom prst="rect">
            <a:avLst/>
          </a:prstGeom>
          <a:solidFill>
            <a:schemeClr val="accent2">
              <a:lumMod val="20000"/>
              <a:lumOff val="80000"/>
            </a:schemeClr>
          </a:solidFill>
        </p:spPr>
        <p:txBody>
          <a:bodyPr wrap="square">
            <a:spAutoFit/>
          </a:bodyPr>
          <a:lstStyle/>
          <a:p>
            <a:pPr algn="ctr"/>
            <a:r>
              <a:rPr lang="en-US" b="1" dirty="0">
                <a:solidFill>
                  <a:schemeClr val="accent1"/>
                </a:solidFill>
                <a:cs typeface="Arial" charset="0"/>
              </a:rPr>
              <a:t>It should be noted that the term "precursor" does not </a:t>
            </a:r>
          </a:p>
          <a:p>
            <a:pPr algn="ctr"/>
            <a:r>
              <a:rPr lang="en-US" b="1" dirty="0">
                <a:solidFill>
                  <a:schemeClr val="accent1"/>
                </a:solidFill>
                <a:cs typeface="Arial" charset="0"/>
              </a:rPr>
              <a:t>imply that progression to invasion will occur in all cases </a:t>
            </a:r>
            <a:endParaRPr lang="en-US" b="1" dirty="0">
              <a:solidFill>
                <a:schemeClr val="accent1"/>
              </a:solidFill>
            </a:endParaRPr>
          </a:p>
        </p:txBody>
      </p:sp>
    </p:spTree>
    <p:extLst>
      <p:ext uri="{BB962C8B-B14F-4D97-AF65-F5344CB8AC3E}">
        <p14:creationId xmlns:p14="http://schemas.microsoft.com/office/powerpoint/2010/main" val="613937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2C358E-017C-D241-9024-F2080128B23D}"/>
              </a:ext>
            </a:extLst>
          </p:cNvPr>
          <p:cNvSpPr>
            <a:spLocks noGrp="1"/>
          </p:cNvSpPr>
          <p:nvPr>
            <p:ph type="title"/>
          </p:nvPr>
        </p:nvSpPr>
        <p:spPr/>
        <p:txBody>
          <a:bodyPr/>
          <a:lstStyle/>
          <a:p>
            <a:r>
              <a:rPr lang="en-US" dirty="0"/>
              <a:t>ADENOCARCINOMA </a:t>
            </a:r>
          </a:p>
        </p:txBody>
      </p:sp>
      <p:sp>
        <p:nvSpPr>
          <p:cNvPr id="4" name="Subtitle 3">
            <a:extLst>
              <a:ext uri="{FF2B5EF4-FFF2-40B4-BE49-F238E27FC236}">
                <a16:creationId xmlns:a16="http://schemas.microsoft.com/office/drawing/2014/main" id="{9AC5A7D4-B3E4-0247-9573-78F8BFF4EDC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0151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1" name="Google Shape;2351;p78"/>
          <p:cNvSpPr txBox="1">
            <a:spLocks noGrp="1"/>
          </p:cNvSpPr>
          <p:nvPr>
            <p:ph type="subTitle" idx="1"/>
          </p:nvPr>
        </p:nvSpPr>
        <p:spPr>
          <a:xfrm>
            <a:off x="693570" y="562484"/>
            <a:ext cx="4673958" cy="3716908"/>
          </a:xfrm>
          <a:prstGeom prst="rect">
            <a:avLst/>
          </a:prstGeom>
        </p:spPr>
        <p:txBody>
          <a:bodyPr spcFirstLastPara="1" wrap="square" lIns="0" tIns="0" rIns="0" bIns="0" anchor="t" anchorCtr="0">
            <a:noAutofit/>
          </a:bodyPr>
          <a:lstStyle/>
          <a:p>
            <a:pPr marL="285750" indent="-285750" algn="just">
              <a:buFont typeface="Arial" panose="020B0604020202020204" pitchFamily="34" charset="0"/>
              <a:buChar char="•"/>
            </a:pPr>
            <a:r>
              <a:rPr lang="en-US" dirty="0">
                <a:latin typeface="+mn-lt"/>
                <a:cs typeface="Arial" panose="020B0604020202020204" pitchFamily="34" charset="0"/>
              </a:rPr>
              <a:t>Adenocarcinomas is now the most frequent histologic carcinoma</a:t>
            </a:r>
          </a:p>
          <a:p>
            <a:pPr marL="285750" indent="-285750" algn="just">
              <a:buFont typeface="Arial" panose="020B0604020202020204" pitchFamily="34" charset="0"/>
              <a:buChar char="•"/>
            </a:pPr>
            <a:endParaRPr lang="en-US" dirty="0">
              <a:latin typeface="+mn-lt"/>
              <a:cs typeface="Arial" panose="020B0604020202020204" pitchFamily="34" charset="0"/>
            </a:endParaRPr>
          </a:p>
          <a:p>
            <a:pPr marL="285750" indent="-285750" algn="just">
              <a:buFont typeface="Arial" panose="020B0604020202020204" pitchFamily="34" charset="0"/>
              <a:buChar char="•"/>
            </a:pPr>
            <a:r>
              <a:rPr lang="en-US" dirty="0">
                <a:latin typeface="+mn-lt"/>
              </a:rPr>
              <a:t>More common in young women</a:t>
            </a:r>
          </a:p>
          <a:p>
            <a:pPr marL="285750" indent="-285750" algn="just">
              <a:buFont typeface="Arial" panose="020B0604020202020204" pitchFamily="34" charset="0"/>
              <a:buChar char="•"/>
            </a:pPr>
            <a:endParaRPr lang="en-US" dirty="0">
              <a:latin typeface="+mn-lt"/>
            </a:endParaRPr>
          </a:p>
          <a:p>
            <a:pPr marL="285750" indent="-285750" algn="just">
              <a:buFont typeface="Arial" panose="020B0604020202020204" pitchFamily="34" charset="0"/>
              <a:buChar char="•"/>
            </a:pPr>
            <a:r>
              <a:rPr lang="en-CA" dirty="0">
                <a:latin typeface="+mn-lt"/>
              </a:rPr>
              <a:t>About 10% in whites </a:t>
            </a:r>
          </a:p>
          <a:p>
            <a:pPr marL="285750" indent="-285750" algn="just">
              <a:buFont typeface="Arial" panose="020B0604020202020204" pitchFamily="34" charset="0"/>
              <a:buChar char="•"/>
            </a:pPr>
            <a:r>
              <a:rPr lang="en-CA" dirty="0">
                <a:latin typeface="+mn-lt"/>
              </a:rPr>
              <a:t> </a:t>
            </a:r>
          </a:p>
          <a:p>
            <a:pPr marL="285750" indent="-285750" algn="just">
              <a:buFont typeface="Arial" panose="020B0604020202020204" pitchFamily="34" charset="0"/>
              <a:buChar char="•"/>
            </a:pPr>
            <a:r>
              <a:rPr lang="en-CA" dirty="0">
                <a:latin typeface="+mn-lt"/>
              </a:rPr>
              <a:t>30% in Asians, particularly those arising in non-smoking women, harbor mutations that activate the </a:t>
            </a:r>
            <a:r>
              <a:rPr lang="en-CA" i="1" dirty="0">
                <a:latin typeface="+mn-lt"/>
              </a:rPr>
              <a:t>epidermal growth factor receptor (EGFR) </a:t>
            </a:r>
          </a:p>
          <a:p>
            <a:pPr marL="285750" indent="-285750" algn="just">
              <a:buFont typeface="Arial" panose="020B0604020202020204" pitchFamily="34" charset="0"/>
              <a:buChar char="•"/>
            </a:pPr>
            <a:endParaRPr lang="en-CA" i="1" dirty="0">
              <a:latin typeface="+mn-lt"/>
            </a:endParaRPr>
          </a:p>
          <a:p>
            <a:pPr marL="285750" indent="-285750" algn="just">
              <a:buFont typeface="Arial" panose="020B0604020202020204" pitchFamily="34" charset="0"/>
              <a:buChar char="•"/>
            </a:pPr>
            <a:r>
              <a:rPr lang="en-CA" dirty="0">
                <a:latin typeface="+mn-lt"/>
              </a:rPr>
              <a:t>EGFR and KRAS mutations can occur and in 30% of adenocarcinomas </a:t>
            </a:r>
          </a:p>
          <a:p>
            <a:pPr algn="just"/>
            <a:endParaRPr lang="en-CA" dirty="0">
              <a:latin typeface="+mn-lt"/>
            </a:endParaRPr>
          </a:p>
          <a:p>
            <a:pPr marL="285750" indent="-285750" algn="just">
              <a:buFont typeface="Arial" panose="020B0604020202020204" pitchFamily="34" charset="0"/>
              <a:buChar char="•"/>
            </a:pPr>
            <a:r>
              <a:rPr lang="en-US" dirty="0">
                <a:latin typeface="+mn-lt"/>
                <a:cs typeface="Arial" panose="020B0604020202020204" pitchFamily="34" charset="0"/>
              </a:rPr>
              <a:t>Usually, peripheral located tumors and arising from the peripheral airways and alveoli </a:t>
            </a:r>
          </a:p>
          <a:p>
            <a:endParaRPr lang="en-CA" dirty="0"/>
          </a:p>
          <a:p>
            <a:endParaRPr lang="en-CA" dirty="0"/>
          </a:p>
          <a:p>
            <a:endParaRPr lang="en-CA" dirty="0"/>
          </a:p>
          <a:p>
            <a:pPr marL="285750" indent="-285750">
              <a:buFont typeface="Arial" panose="020B0604020202020204" pitchFamily="34" charset="0"/>
              <a:buChar char="•"/>
            </a:pPr>
            <a:endParaRPr lang="en-CA" dirty="0"/>
          </a:p>
        </p:txBody>
      </p:sp>
      <p:sp>
        <p:nvSpPr>
          <p:cNvPr id="3" name="Rectangle 14">
            <a:extLst>
              <a:ext uri="{FF2B5EF4-FFF2-40B4-BE49-F238E27FC236}">
                <a16:creationId xmlns:a16="http://schemas.microsoft.com/office/drawing/2014/main" id="{2E8F72C9-863F-824F-989B-7B2C891C0203}"/>
              </a:ext>
            </a:extLst>
          </p:cNvPr>
          <p:cNvSpPr>
            <a:spLocks noChangeArrowheads="1"/>
          </p:cNvSpPr>
          <p:nvPr/>
        </p:nvSpPr>
        <p:spPr bwMode="auto">
          <a:xfrm>
            <a:off x="0" y="56248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9" name="Picture 15" descr="page12image76050048">
            <a:extLst>
              <a:ext uri="{FF2B5EF4-FFF2-40B4-BE49-F238E27FC236}">
                <a16:creationId xmlns:a16="http://schemas.microsoft.com/office/drawing/2014/main" id="{615ED76D-09E4-3449-A0AD-D7637912F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12image76041792">
            <a:extLst>
              <a:ext uri="{FF2B5EF4-FFF2-40B4-BE49-F238E27FC236}">
                <a16:creationId xmlns:a16="http://schemas.microsoft.com/office/drawing/2014/main" id="{E0B1FFAB-C5B4-A94E-8E32-D50BAFE5B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mutation in lung adenocarcinoma">
            <a:extLst>
              <a:ext uri="{FF2B5EF4-FFF2-40B4-BE49-F238E27FC236}">
                <a16:creationId xmlns:a16="http://schemas.microsoft.com/office/drawing/2014/main" id="{AA0E0C0F-2121-064B-B70F-939A5200AF7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17685" y="931816"/>
            <a:ext cx="3473480" cy="344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46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C3A0D4D-3F26-664A-8866-2ADCF9949BA5}"/>
              </a:ext>
            </a:extLst>
          </p:cNvPr>
          <p:cNvGraphicFramePr>
            <a:graphicFrameLocks noGrp="1"/>
          </p:cNvGraphicFramePr>
          <p:nvPr>
            <p:extLst>
              <p:ext uri="{D42A27DB-BD31-4B8C-83A1-F6EECF244321}">
                <p14:modId xmlns:p14="http://schemas.microsoft.com/office/powerpoint/2010/main" val="4097096104"/>
              </p:ext>
            </p:extLst>
          </p:nvPr>
        </p:nvGraphicFramePr>
        <p:xfrm>
          <a:off x="0" y="0"/>
          <a:ext cx="9144000" cy="2316480"/>
        </p:xfrm>
        <a:graphic>
          <a:graphicData uri="http://schemas.openxmlformats.org/drawingml/2006/table">
            <a:tbl>
              <a:tblPr firstRow="1" bandRow="1">
                <a:tableStyleId>{E8B1BA67-F244-44E9-8142-7B2344A6C032}</a:tableStyleId>
              </a:tblPr>
              <a:tblGrid>
                <a:gridCol w="3048000">
                  <a:extLst>
                    <a:ext uri="{9D8B030D-6E8A-4147-A177-3AD203B41FA5}">
                      <a16:colId xmlns:a16="http://schemas.microsoft.com/office/drawing/2014/main" val="3095413280"/>
                    </a:ext>
                  </a:extLst>
                </a:gridCol>
                <a:gridCol w="3048000">
                  <a:extLst>
                    <a:ext uri="{9D8B030D-6E8A-4147-A177-3AD203B41FA5}">
                      <a16:colId xmlns:a16="http://schemas.microsoft.com/office/drawing/2014/main" val="624693773"/>
                    </a:ext>
                  </a:extLst>
                </a:gridCol>
                <a:gridCol w="3048000">
                  <a:extLst>
                    <a:ext uri="{9D8B030D-6E8A-4147-A177-3AD203B41FA5}">
                      <a16:colId xmlns:a16="http://schemas.microsoft.com/office/drawing/2014/main" val="580006904"/>
                    </a:ext>
                  </a:extLst>
                </a:gridCol>
              </a:tblGrid>
              <a:tr h="370840">
                <a:tc>
                  <a:txBody>
                    <a:bodyPr/>
                    <a:lstStyle/>
                    <a:p>
                      <a:pPr algn="ctr"/>
                      <a:r>
                        <a:rPr lang="en-CA" b="1" dirty="0">
                          <a:solidFill>
                            <a:schemeClr val="accent1"/>
                          </a:solidFill>
                        </a:rPr>
                        <a:t>Atypical adenomatous hyperplasia</a:t>
                      </a:r>
                      <a:r>
                        <a:rPr lang="en-CA" dirty="0">
                          <a:solidFill>
                            <a:schemeClr val="accent1"/>
                          </a:solidFill>
                        </a:rPr>
                        <a:t> </a:t>
                      </a:r>
                      <a:endParaRPr lang="en-US" dirty="0">
                        <a:solidFill>
                          <a:schemeClr val="accent1"/>
                        </a:solidFill>
                      </a:endParaRPr>
                    </a:p>
                  </a:txBody>
                  <a:tcPr/>
                </a:tc>
                <a:tc>
                  <a:txBody>
                    <a:bodyPr/>
                    <a:lstStyle/>
                    <a:p>
                      <a:pPr algn="ctr"/>
                      <a:r>
                        <a:rPr lang="en-US" b="1" dirty="0">
                          <a:solidFill>
                            <a:schemeClr val="accent1"/>
                          </a:solidFill>
                        </a:rPr>
                        <a:t>Adenocarcinoma in situ (</a:t>
                      </a:r>
                      <a:r>
                        <a:rPr lang="en-CA" b="1" dirty="0">
                          <a:solidFill>
                            <a:schemeClr val="accent1"/>
                          </a:solidFill>
                        </a:rPr>
                        <a:t>AIS)</a:t>
                      </a:r>
                      <a:r>
                        <a:rPr lang="en-CA" dirty="0">
                          <a:solidFill>
                            <a:schemeClr val="accent1"/>
                          </a:solidFill>
                        </a:rPr>
                        <a:t> </a:t>
                      </a:r>
                      <a:r>
                        <a:rPr lang="en-US" dirty="0">
                          <a:solidFill>
                            <a:schemeClr val="accent1"/>
                          </a:solidFill>
                        </a:rPr>
                        <a:t> </a:t>
                      </a:r>
                    </a:p>
                  </a:txBody>
                  <a:tcPr/>
                </a:tc>
                <a:tc>
                  <a:txBody>
                    <a:bodyPr/>
                    <a:lstStyle/>
                    <a:p>
                      <a:pPr algn="ctr"/>
                      <a:r>
                        <a:rPr lang="en-CA" b="1" dirty="0">
                          <a:solidFill>
                            <a:schemeClr val="accent1"/>
                          </a:solidFill>
                        </a:rPr>
                        <a:t>Minimally invasive adenocarcinoma (MIA)</a:t>
                      </a:r>
                      <a:endParaRPr lang="en-US" b="1" dirty="0">
                        <a:solidFill>
                          <a:schemeClr val="accent1"/>
                        </a:solidFill>
                      </a:endParaRPr>
                    </a:p>
                  </a:txBody>
                  <a:tcPr/>
                </a:tc>
                <a:extLst>
                  <a:ext uri="{0D108BD9-81ED-4DB2-BD59-A6C34878D82A}">
                    <a16:rowId xmlns:a16="http://schemas.microsoft.com/office/drawing/2014/main" val="209182924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accent1"/>
                          </a:solidFill>
                        </a:rPr>
                        <a:t>Small lesion (≤5 mm) characterized by dysplastic pneumocytes lining alveolar walls that are mildly fibrotic</a:t>
                      </a:r>
                    </a:p>
                    <a:p>
                      <a:endParaRPr lang="en-US" dirty="0">
                        <a:solidFill>
                          <a:schemeClr val="accent1"/>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1"/>
                          </a:solidFill>
                        </a:rPr>
                        <a:t>Lesion that is less than 3 cm and is composed entirely of dysplastic cells growing along preexisting alveolar septae, </a:t>
                      </a:r>
                      <a:r>
                        <a:rPr lang="en-CA" dirty="0">
                          <a:solidFill>
                            <a:schemeClr val="accent1"/>
                          </a:solidFill>
                        </a:rPr>
                        <a:t>no growth patterns other than lepidic and no feature of invasion component, LVI, no necrosis</a:t>
                      </a:r>
                    </a:p>
                    <a:p>
                      <a:endParaRPr lang="en-US" dirty="0">
                        <a:solidFill>
                          <a:schemeClr val="accent1"/>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accent1"/>
                          </a:solidFill>
                        </a:rPr>
                        <a:t>≤3 cm, describes small solitary adenocarcinomas with either pure lepidic growth or predominant lepidic growth with ≤5 mm of stromal invasion.</a:t>
                      </a:r>
                    </a:p>
                    <a:p>
                      <a:endParaRPr lang="en-US" dirty="0">
                        <a:solidFill>
                          <a:schemeClr val="accent1"/>
                        </a:solidFill>
                      </a:endParaRPr>
                    </a:p>
                  </a:txBody>
                  <a:tcPr/>
                </a:tc>
                <a:extLst>
                  <a:ext uri="{0D108BD9-81ED-4DB2-BD59-A6C34878D82A}">
                    <a16:rowId xmlns:a16="http://schemas.microsoft.com/office/drawing/2014/main" val="3567474488"/>
                  </a:ext>
                </a:extLst>
              </a:tr>
            </a:tbl>
          </a:graphicData>
        </a:graphic>
      </p:graphicFrame>
      <p:pic>
        <p:nvPicPr>
          <p:cNvPr id="9" name="Picture 8" descr="A picture containing fabric&#10;&#10;Description automatically generated">
            <a:extLst>
              <a:ext uri="{FF2B5EF4-FFF2-40B4-BE49-F238E27FC236}">
                <a16:creationId xmlns:a16="http://schemas.microsoft.com/office/drawing/2014/main" id="{F2F68532-EF92-FD4D-8A53-FD6099E45161}"/>
              </a:ext>
            </a:extLst>
          </p:cNvPr>
          <p:cNvPicPr>
            <a:picLocks noChangeAspect="1"/>
          </p:cNvPicPr>
          <p:nvPr/>
        </p:nvPicPr>
        <p:blipFill>
          <a:blip r:embed="rId2"/>
          <a:stretch>
            <a:fillRect/>
          </a:stretch>
        </p:blipFill>
        <p:spPr>
          <a:xfrm>
            <a:off x="1" y="2103120"/>
            <a:ext cx="3043646" cy="3040380"/>
          </a:xfrm>
          <a:prstGeom prst="rect">
            <a:avLst/>
          </a:prstGeom>
        </p:spPr>
      </p:pic>
      <p:pic>
        <p:nvPicPr>
          <p:cNvPr id="11" name="Picture 10" descr="A picture containing text, fabric, porcelain&#10;&#10;Description automatically generated">
            <a:extLst>
              <a:ext uri="{FF2B5EF4-FFF2-40B4-BE49-F238E27FC236}">
                <a16:creationId xmlns:a16="http://schemas.microsoft.com/office/drawing/2014/main" id="{6803D7C9-EF9B-5D4C-9CEC-5A32950AF7CC}"/>
              </a:ext>
            </a:extLst>
          </p:cNvPr>
          <p:cNvPicPr>
            <a:picLocks noChangeAspect="1"/>
          </p:cNvPicPr>
          <p:nvPr/>
        </p:nvPicPr>
        <p:blipFill>
          <a:blip r:embed="rId3"/>
          <a:stretch>
            <a:fillRect/>
          </a:stretch>
        </p:blipFill>
        <p:spPr>
          <a:xfrm>
            <a:off x="3043647" y="2103120"/>
            <a:ext cx="3056708" cy="3040380"/>
          </a:xfrm>
          <a:prstGeom prst="rect">
            <a:avLst/>
          </a:prstGeom>
        </p:spPr>
      </p:pic>
      <p:pic>
        <p:nvPicPr>
          <p:cNvPr id="5" name="Picture 2" descr="https://encrypted-tbn2.gstatic.com/images?q=tbn:ANd9GcTvM76aOfc9pHBZP8QcTshVmdyAViTU0zyOX-FRXkENuTDOSV_6">
            <a:extLst>
              <a:ext uri="{FF2B5EF4-FFF2-40B4-BE49-F238E27FC236}">
                <a16:creationId xmlns:a16="http://schemas.microsoft.com/office/drawing/2014/main" id="{24336044-D9C7-5B42-9E6A-A1A0E9209C60}"/>
              </a:ext>
            </a:extLst>
          </p:cNvPr>
          <p:cNvPicPr>
            <a:picLocks noChangeAspect="1" noChangeArrowheads="1"/>
          </p:cNvPicPr>
          <p:nvPr/>
        </p:nvPicPr>
        <p:blipFill>
          <a:blip r:embed="rId4" cstate="print"/>
          <a:srcRect/>
          <a:stretch>
            <a:fillRect/>
          </a:stretch>
        </p:blipFill>
        <p:spPr bwMode="auto">
          <a:xfrm>
            <a:off x="6100355" y="2103120"/>
            <a:ext cx="3043644" cy="3040380"/>
          </a:xfrm>
          <a:prstGeom prst="rect">
            <a:avLst/>
          </a:prstGeom>
          <a:noFill/>
        </p:spPr>
      </p:pic>
    </p:spTree>
    <p:extLst>
      <p:ext uri="{BB962C8B-B14F-4D97-AF65-F5344CB8AC3E}">
        <p14:creationId xmlns:p14="http://schemas.microsoft.com/office/powerpoint/2010/main" val="1868187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UNG denocarcinoma GROSS">
            <a:extLst>
              <a:ext uri="{FF2B5EF4-FFF2-40B4-BE49-F238E27FC236}">
                <a16:creationId xmlns:a16="http://schemas.microsoft.com/office/drawing/2014/main" id="{2EECAEB7-E3B8-1141-B96D-1D5A64266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141" y="0"/>
            <a:ext cx="2881860" cy="25407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CINAL LUNG ADENOCARCINOMA">
            <a:extLst>
              <a:ext uri="{FF2B5EF4-FFF2-40B4-BE49-F238E27FC236}">
                <a16:creationId xmlns:a16="http://schemas.microsoft.com/office/drawing/2014/main" id="{59716C41-115D-8648-9D53-B9F8981D31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83"/>
          <a:stretch/>
        </p:blipFill>
        <p:spPr bwMode="auto">
          <a:xfrm>
            <a:off x="6262140" y="2540726"/>
            <a:ext cx="2881861" cy="26027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LEPIDICLUNG ADENOCARCINOMA">
            <a:extLst>
              <a:ext uri="{FF2B5EF4-FFF2-40B4-BE49-F238E27FC236}">
                <a16:creationId xmlns:a16="http://schemas.microsoft.com/office/drawing/2014/main" id="{8D0EEDA8-B6CC-D84F-B7B3-AB87387CFC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60"/>
          <a:stretch/>
        </p:blipFill>
        <p:spPr bwMode="auto">
          <a:xfrm>
            <a:off x="3135085" y="-31024"/>
            <a:ext cx="3127056" cy="26027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PAPILLARY LUNG ADENOCARCINOMA">
            <a:extLst>
              <a:ext uri="{FF2B5EF4-FFF2-40B4-BE49-F238E27FC236}">
                <a16:creationId xmlns:a16="http://schemas.microsoft.com/office/drawing/2014/main" id="{702611F8-B4C7-5747-92A9-2E1C61DD57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085" y="2571750"/>
            <a:ext cx="3127054"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SOLIDLUNG ADENOCARCINOMA">
            <a:extLst>
              <a:ext uri="{FF2B5EF4-FFF2-40B4-BE49-F238E27FC236}">
                <a16:creationId xmlns:a16="http://schemas.microsoft.com/office/drawing/2014/main" id="{2A3CB7C2-34B1-8C42-9B4C-7CA7C70BC3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17"/>
          <a:stretch/>
        </p:blipFill>
        <p:spPr bwMode="auto">
          <a:xfrm>
            <a:off x="8028" y="2540726"/>
            <a:ext cx="3127057" cy="26027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micropapillary adenocarcinoma">
            <a:extLst>
              <a:ext uri="{FF2B5EF4-FFF2-40B4-BE49-F238E27FC236}">
                <a16:creationId xmlns:a16="http://schemas.microsoft.com/office/drawing/2014/main" id="{2A27086E-3E3D-4044-87FF-2CCD85E3EA2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358"/>
          <a:stretch/>
        </p:blipFill>
        <p:spPr bwMode="auto">
          <a:xfrm>
            <a:off x="8029" y="-31024"/>
            <a:ext cx="3127057" cy="2602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42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3659E8-D5A0-414C-915A-8885F0AEC6C6}"/>
              </a:ext>
            </a:extLst>
          </p:cNvPr>
          <p:cNvSpPr/>
          <p:nvPr/>
        </p:nvSpPr>
        <p:spPr>
          <a:xfrm>
            <a:off x="437466" y="1294477"/>
            <a:ext cx="3250113" cy="2246769"/>
          </a:xfrm>
          <a:prstGeom prst="rect">
            <a:avLst/>
          </a:prstGeom>
        </p:spPr>
        <p:txBody>
          <a:bodyPr wrap="square">
            <a:spAutoFit/>
          </a:bodyPr>
          <a:lstStyle/>
          <a:p>
            <a:pPr lvl="1">
              <a:buClr>
                <a:schemeClr val="accent1"/>
              </a:buClr>
              <a:buFont typeface="Arial" panose="020B0604020202020204" pitchFamily="34" charset="0"/>
              <a:buChar char="•"/>
            </a:pPr>
            <a:r>
              <a:rPr lang="en-US" sz="2000" dirty="0">
                <a:solidFill>
                  <a:schemeClr val="accent1"/>
                </a:solidFill>
              </a:rPr>
              <a:t>IHC: TTF-1 positive</a:t>
            </a:r>
          </a:p>
          <a:p>
            <a:pPr lvl="1">
              <a:buClr>
                <a:schemeClr val="accent1"/>
              </a:buClr>
            </a:pPr>
            <a:endParaRPr lang="en-US" sz="2000" dirty="0">
              <a:solidFill>
                <a:schemeClr val="accent1"/>
              </a:solidFill>
            </a:endParaRPr>
          </a:p>
          <a:p>
            <a:pPr lvl="1">
              <a:buClr>
                <a:schemeClr val="accent1"/>
              </a:buClr>
              <a:buFont typeface="Arial" panose="020B0604020202020204" pitchFamily="34" charset="0"/>
              <a:buChar char="•"/>
            </a:pPr>
            <a:r>
              <a:rPr lang="en-CA" sz="2000" dirty="0">
                <a:solidFill>
                  <a:schemeClr val="accent1"/>
                </a:solidFill>
              </a:rPr>
              <a:t>Targeted therapies, such as EGFR inhibitor therapy for adenocarcinomas with EGFR mutations, can be effective</a:t>
            </a:r>
            <a:endParaRPr lang="en-US" sz="2000" dirty="0">
              <a:solidFill>
                <a:schemeClr val="accent1"/>
              </a:solidFill>
            </a:endParaRPr>
          </a:p>
        </p:txBody>
      </p:sp>
      <p:pic>
        <p:nvPicPr>
          <p:cNvPr id="5" name="Picture 4" descr="A picture containing fabric&#10;&#10;Description automatically generated">
            <a:extLst>
              <a:ext uri="{FF2B5EF4-FFF2-40B4-BE49-F238E27FC236}">
                <a16:creationId xmlns:a16="http://schemas.microsoft.com/office/drawing/2014/main" id="{3F208999-2946-F84F-92DB-57A8E6B200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439" y="0"/>
            <a:ext cx="4980562" cy="5143500"/>
          </a:xfrm>
          <a:prstGeom prst="rect">
            <a:avLst/>
          </a:prstGeom>
        </p:spPr>
      </p:pic>
    </p:spTree>
    <p:extLst>
      <p:ext uri="{BB962C8B-B14F-4D97-AF65-F5344CB8AC3E}">
        <p14:creationId xmlns:p14="http://schemas.microsoft.com/office/powerpoint/2010/main" val="1021464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91E848-83A7-0947-A06B-1C0DC645CE90}"/>
              </a:ext>
            </a:extLst>
          </p:cNvPr>
          <p:cNvSpPr>
            <a:spLocks noGrp="1"/>
          </p:cNvSpPr>
          <p:nvPr>
            <p:ph type="title"/>
          </p:nvPr>
        </p:nvSpPr>
        <p:spPr>
          <a:xfrm>
            <a:off x="713100" y="2571750"/>
            <a:ext cx="7717800" cy="848700"/>
          </a:xfrm>
        </p:spPr>
        <p:txBody>
          <a:bodyPr/>
          <a:lstStyle/>
          <a:p>
            <a:r>
              <a:rPr lang="en-US" dirty="0"/>
              <a:t>SQUAMOUS CELL CARCINOMA </a:t>
            </a:r>
          </a:p>
        </p:txBody>
      </p:sp>
    </p:spTree>
    <p:extLst>
      <p:ext uri="{BB962C8B-B14F-4D97-AF65-F5344CB8AC3E}">
        <p14:creationId xmlns:p14="http://schemas.microsoft.com/office/powerpoint/2010/main" val="401788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B8A3C63-BB7E-F849-B6FC-35350265D585}"/>
              </a:ext>
            </a:extLst>
          </p:cNvPr>
          <p:cNvSpPr>
            <a:spLocks noGrp="1"/>
          </p:cNvSpPr>
          <p:nvPr>
            <p:ph type="subTitle" idx="1"/>
          </p:nvPr>
        </p:nvSpPr>
        <p:spPr>
          <a:xfrm>
            <a:off x="529448" y="632730"/>
            <a:ext cx="6968632" cy="3015726"/>
          </a:xfrm>
        </p:spPr>
        <p:txBody>
          <a:bodyPr/>
          <a:lstStyle/>
          <a:p>
            <a:pPr marL="285750" indent="-285750" algn="just">
              <a:buFont typeface="Arial" panose="020B0604020202020204" pitchFamily="34" charset="0"/>
              <a:buChar char="•"/>
            </a:pPr>
            <a:r>
              <a:rPr lang="en-CA" dirty="0"/>
              <a:t> More common in men than in women </a:t>
            </a:r>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r>
              <a:rPr lang="en-CA" dirty="0"/>
              <a:t>Closely correlated with a smoking history</a:t>
            </a:r>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r>
              <a:rPr lang="en-CA" dirty="0"/>
              <a:t>Large lesions may undergo central necrosis, giving rise to cavitation</a:t>
            </a:r>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r>
              <a:rPr lang="en-CA" dirty="0"/>
              <a:t>Squamous cell carcinomas often are preceded by the development, over years, of squamous metaplasia or dysplasia in the bronchial epithelium, which then transforms to carcinoma in situ</a:t>
            </a:r>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r>
              <a:rPr lang="en-CA" dirty="0"/>
              <a:t>Eventually, the small neoplasm reaches a symptomatic stage, when a well-defined tumor mass begins to obstruct the lumen of a major bronchus, often producing distal atelectasis and infection</a:t>
            </a:r>
          </a:p>
          <a:p>
            <a:endParaRPr lang="en-US" dirty="0"/>
          </a:p>
        </p:txBody>
      </p:sp>
    </p:spTree>
    <p:extLst>
      <p:ext uri="{BB962C8B-B14F-4D97-AF65-F5344CB8AC3E}">
        <p14:creationId xmlns:p14="http://schemas.microsoft.com/office/powerpoint/2010/main" val="679660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2D2C3-7987-2C4C-BC50-E361FBD56BCD}"/>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8501F248-0464-B245-BB9C-D415650CAD04}"/>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433A08A2-FFA5-9441-9ACE-44B713FE0C8D}"/>
              </a:ext>
            </a:extLst>
          </p:cNvPr>
          <p:cNvPicPr>
            <a:picLocks noChangeAspect="1"/>
          </p:cNvPicPr>
          <p:nvPr/>
        </p:nvPicPr>
        <p:blipFill>
          <a:blip r:embed="rId2"/>
          <a:stretch>
            <a:fillRect/>
          </a:stretch>
        </p:blipFill>
        <p:spPr>
          <a:xfrm>
            <a:off x="0" y="-1"/>
            <a:ext cx="9144000" cy="5655733"/>
          </a:xfrm>
          <a:prstGeom prst="rect">
            <a:avLst/>
          </a:prstGeom>
        </p:spPr>
      </p:pic>
    </p:spTree>
    <p:extLst>
      <p:ext uri="{BB962C8B-B14F-4D97-AF65-F5344CB8AC3E}">
        <p14:creationId xmlns:p14="http://schemas.microsoft.com/office/powerpoint/2010/main" val="966825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303" name="Google Shape;2303;p76"/>
          <p:cNvSpPr txBox="1">
            <a:spLocks noGrp="1"/>
          </p:cNvSpPr>
          <p:nvPr>
            <p:ph type="title"/>
          </p:nvPr>
        </p:nvSpPr>
        <p:spPr>
          <a:xfrm>
            <a:off x="685800" y="356616"/>
            <a:ext cx="7516500" cy="66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Objectives </a:t>
            </a:r>
            <a:endParaRPr dirty="0"/>
          </a:p>
        </p:txBody>
      </p:sp>
      <p:sp>
        <p:nvSpPr>
          <p:cNvPr id="2304" name="Google Shape;2304;p76"/>
          <p:cNvSpPr txBox="1">
            <a:spLocks noGrp="1"/>
          </p:cNvSpPr>
          <p:nvPr>
            <p:ph type="subTitle" idx="1"/>
          </p:nvPr>
        </p:nvSpPr>
        <p:spPr>
          <a:xfrm>
            <a:off x="585150" y="1232784"/>
            <a:ext cx="7717800" cy="3554100"/>
          </a:xfrm>
          <a:prstGeom prst="rect">
            <a:avLst/>
          </a:prstGeom>
        </p:spPr>
        <p:txBody>
          <a:bodyPr spcFirstLastPara="1" wrap="square" lIns="0" tIns="0" rIns="0" bIns="0" anchor="t" anchorCtr="0">
            <a:noAutofit/>
          </a:bodyPr>
          <a:lstStyle/>
          <a:p>
            <a:pPr marL="342900" indent="-342900" algn="just">
              <a:buClr>
                <a:schemeClr val="accent1"/>
              </a:buClr>
              <a:buSzPct val="100000"/>
              <a:buFont typeface="Arial" panose="020B0604020202020204" pitchFamily="34" charset="0"/>
              <a:buChar char="•"/>
            </a:pPr>
            <a:endParaRPr lang="en-CA" sz="1400" dirty="0">
              <a:latin typeface="+mn-lt"/>
            </a:endParaRPr>
          </a:p>
          <a:p>
            <a:pPr marL="285750" indent="-285750" algn="just">
              <a:buClr>
                <a:schemeClr val="accent1"/>
              </a:buClr>
              <a:buFont typeface="Arial" panose="020B0604020202020204" pitchFamily="34" charset="0"/>
              <a:buChar char="•"/>
            </a:pPr>
            <a:r>
              <a:rPr lang="en-US" sz="1400" dirty="0">
                <a:latin typeface="+mn-lt"/>
              </a:rPr>
              <a:t>Know the epidemiology of lung cancer</a:t>
            </a:r>
          </a:p>
          <a:p>
            <a:pPr algn="just">
              <a:buClr>
                <a:schemeClr val="accent1"/>
              </a:buClr>
              <a:buNone/>
            </a:pPr>
            <a:endParaRPr lang="en-US" sz="1400" dirty="0">
              <a:latin typeface="+mn-lt"/>
            </a:endParaRPr>
          </a:p>
          <a:p>
            <a:pPr marL="285750" lvl="0" indent="-285750" algn="just">
              <a:buClr>
                <a:schemeClr val="accent1"/>
              </a:buClr>
              <a:buFont typeface="Arial" panose="020B0604020202020204" pitchFamily="34" charset="0"/>
              <a:buChar char="•"/>
            </a:pPr>
            <a:r>
              <a:rPr lang="en-US" sz="1400" dirty="0">
                <a:latin typeface="+mn-lt"/>
              </a:rPr>
              <a:t>Aware of the new classification of bronchogenic carcinoma which include squamous carcinoma, adenocarcinoma, small cell and large cell (anaplastic) carcinomas</a:t>
            </a:r>
          </a:p>
          <a:p>
            <a:pPr marL="285750" lvl="0" indent="-285750" algn="just">
              <a:buClr>
                <a:schemeClr val="accent1"/>
              </a:buClr>
              <a:buFont typeface="Arial" panose="020B0604020202020204" pitchFamily="34" charset="0"/>
              <a:buChar char="•"/>
            </a:pPr>
            <a:endParaRPr lang="en-US" sz="1400" dirty="0">
              <a:latin typeface="+mn-lt"/>
            </a:endParaRPr>
          </a:p>
          <a:p>
            <a:pPr marL="285750" indent="-285750" algn="just">
              <a:buClr>
                <a:schemeClr val="accent1"/>
              </a:buClr>
              <a:buFont typeface="Arial" panose="020B0604020202020204" pitchFamily="34" charset="0"/>
              <a:buChar char="•"/>
            </a:pPr>
            <a:r>
              <a:rPr lang="en-US" sz="1400" dirty="0">
                <a:latin typeface="+mn-lt"/>
              </a:rPr>
              <a:t>Understand the predisposing factors of bronchogenic carcinoma</a:t>
            </a:r>
          </a:p>
          <a:p>
            <a:pPr marL="285750" indent="-285750" algn="just">
              <a:buClr>
                <a:schemeClr val="accent1"/>
              </a:buClr>
              <a:buFont typeface="Arial" panose="020B0604020202020204" pitchFamily="34" charset="0"/>
              <a:buChar char="•"/>
            </a:pPr>
            <a:endParaRPr lang="en-US" sz="1400" u="words" dirty="0">
              <a:latin typeface="+mn-lt"/>
            </a:endParaRPr>
          </a:p>
          <a:p>
            <a:pPr marL="285750" lvl="0" indent="-285750" algn="just">
              <a:buClr>
                <a:schemeClr val="accent1"/>
              </a:buClr>
              <a:buFont typeface="Arial" panose="020B0604020202020204" pitchFamily="34" charset="0"/>
              <a:buChar char="•"/>
            </a:pPr>
            <a:r>
              <a:rPr lang="en-US" sz="1400" dirty="0">
                <a:latin typeface="+mn-lt"/>
              </a:rPr>
              <a:t>Understands the clinical features and gross pathology of bronchogenic carcinoma. Know the precursors of squamous carcinoma (squamous dysplasia) and adenocarcinoma (adenocarcinoma in situ and atypical adenomatous hyperplasia)</a:t>
            </a:r>
          </a:p>
          <a:p>
            <a:pPr marL="285750" lvl="0" indent="-285750" algn="just">
              <a:buClr>
                <a:schemeClr val="accent1"/>
              </a:buClr>
              <a:buFont typeface="Arial" panose="020B0604020202020204" pitchFamily="34" charset="0"/>
              <a:buChar char="•"/>
            </a:pPr>
            <a:endParaRPr lang="en-US" sz="1400" u="words" dirty="0">
              <a:latin typeface="+mn-lt"/>
            </a:endParaRPr>
          </a:p>
          <a:p>
            <a:pPr marL="285750" lvl="0" indent="-285750" algn="just">
              <a:buClr>
                <a:schemeClr val="accent1"/>
              </a:buClr>
              <a:buFont typeface="Arial" panose="020B0604020202020204" pitchFamily="34" charset="0"/>
              <a:buChar char="•"/>
            </a:pPr>
            <a:r>
              <a:rPr lang="en-US" sz="1400" dirty="0">
                <a:latin typeface="+mn-lt"/>
              </a:rPr>
              <a:t>Have a basic knowledge about neuroendocrine tumors with special emphasis on small cell carcinoma and bronchial carcinoid</a:t>
            </a:r>
          </a:p>
          <a:p>
            <a:pPr marL="285750" lvl="0" indent="-285750" algn="just">
              <a:buClr>
                <a:schemeClr val="accent1"/>
              </a:buClr>
              <a:buFont typeface="Arial" panose="020B0604020202020204" pitchFamily="34" charset="0"/>
              <a:buChar char="•"/>
            </a:pPr>
            <a:endParaRPr lang="en-US" sz="1400" u="words" dirty="0">
              <a:latin typeface="+mn-lt"/>
            </a:endParaRPr>
          </a:p>
          <a:p>
            <a:pPr marL="285750" lvl="0" indent="-285750" algn="just">
              <a:buClr>
                <a:schemeClr val="accent1"/>
              </a:buClr>
              <a:buFont typeface="Arial" panose="020B0604020202020204" pitchFamily="34" charset="0"/>
              <a:buChar char="•"/>
            </a:pPr>
            <a:r>
              <a:rPr lang="en-US" sz="1400" dirty="0">
                <a:latin typeface="+mn-lt"/>
              </a:rPr>
              <a:t>Aware that the lung is a frequent site for metastatic neoplasms</a:t>
            </a:r>
            <a:endParaRPr lang="en-US" sz="1400" u="words" dirty="0">
              <a:latin typeface="+mn-lt"/>
            </a:endParaRPr>
          </a:p>
          <a:p>
            <a:pPr marL="0" lvl="0" indent="0" algn="l" rtl="0">
              <a:spcBef>
                <a:spcPts val="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B8A3C63-BB7E-F849-B6FC-35350265D585}"/>
              </a:ext>
            </a:extLst>
          </p:cNvPr>
          <p:cNvSpPr>
            <a:spLocks noGrp="1"/>
          </p:cNvSpPr>
          <p:nvPr>
            <p:ph type="subTitle" idx="1"/>
          </p:nvPr>
        </p:nvSpPr>
        <p:spPr>
          <a:xfrm>
            <a:off x="1334100" y="572039"/>
            <a:ext cx="6475800" cy="1694400"/>
          </a:xfrm>
        </p:spPr>
        <p:txBody>
          <a:bodyPr/>
          <a:lstStyle/>
          <a:p>
            <a:pPr algn="ctr"/>
            <a:r>
              <a:rPr lang="en-CA" dirty="0"/>
              <a:t>These tumors range from well- differentiated squamous cell neoplasms showing keratin pearls and intercellular bridges to poorly differentiated neoplasms exhibiting only minimal squamous cell features</a:t>
            </a:r>
          </a:p>
          <a:p>
            <a:endParaRPr lang="en-US" dirty="0"/>
          </a:p>
        </p:txBody>
      </p:sp>
      <p:pic>
        <p:nvPicPr>
          <p:cNvPr id="3" name="Picture 2" descr="A picture containing fabric&#10;&#10;Description automatically generated">
            <a:extLst>
              <a:ext uri="{FF2B5EF4-FFF2-40B4-BE49-F238E27FC236}">
                <a16:creationId xmlns:a16="http://schemas.microsoft.com/office/drawing/2014/main" id="{0373823C-741C-DC40-86E1-367D0453F962}"/>
              </a:ext>
            </a:extLst>
          </p:cNvPr>
          <p:cNvPicPr>
            <a:picLocks noChangeAspect="1"/>
          </p:cNvPicPr>
          <p:nvPr/>
        </p:nvPicPr>
        <p:blipFill>
          <a:blip r:embed="rId2"/>
          <a:stretch>
            <a:fillRect/>
          </a:stretch>
        </p:blipFill>
        <p:spPr>
          <a:xfrm>
            <a:off x="0" y="1828801"/>
            <a:ext cx="9144000" cy="3833434"/>
          </a:xfrm>
          <a:prstGeom prst="rect">
            <a:avLst/>
          </a:prstGeom>
        </p:spPr>
      </p:pic>
    </p:spTree>
    <p:extLst>
      <p:ext uri="{BB962C8B-B14F-4D97-AF65-F5344CB8AC3E}">
        <p14:creationId xmlns:p14="http://schemas.microsoft.com/office/powerpoint/2010/main" val="2312962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23A98-EE8E-FE4F-9A96-7DEEB5BC5AA5}"/>
              </a:ext>
            </a:extLst>
          </p:cNvPr>
          <p:cNvSpPr>
            <a:spLocks noGrp="1"/>
          </p:cNvSpPr>
          <p:nvPr>
            <p:ph type="title"/>
          </p:nvPr>
        </p:nvSpPr>
        <p:spPr>
          <a:xfrm>
            <a:off x="509954" y="1997855"/>
            <a:ext cx="2385646" cy="1319775"/>
          </a:xfrm>
        </p:spPr>
        <p:txBody>
          <a:bodyPr/>
          <a:lstStyle/>
          <a:p>
            <a:pPr>
              <a:buSzPct val="100000"/>
            </a:pPr>
            <a:r>
              <a:rPr lang="en-US" sz="1600" b="0" dirty="0">
                <a:latin typeface="+mj-lt"/>
              </a:rPr>
              <a:t>Large polygonal cells</a:t>
            </a:r>
            <a:br>
              <a:rPr lang="en-US" sz="1600" b="0" dirty="0">
                <a:latin typeface="+mj-lt"/>
              </a:rPr>
            </a:br>
            <a:br>
              <a:rPr lang="en-US" sz="1600" b="0" dirty="0">
                <a:latin typeface="+mj-lt"/>
              </a:rPr>
            </a:br>
            <a:r>
              <a:rPr lang="en-US" sz="1600" b="0" dirty="0">
                <a:latin typeface="+mj-lt"/>
              </a:rPr>
              <a:t>Intercellular bridging</a:t>
            </a:r>
          </a:p>
        </p:txBody>
      </p:sp>
      <p:pic>
        <p:nvPicPr>
          <p:cNvPr id="3076" name="Picture 4" descr="تويتر \ drmyothettin على تويتر: &amp;quot;@JMGardnerMD Intercellular bridges - one  of the features of Well-differentiated&amp;quot;">
            <a:extLst>
              <a:ext uri="{FF2B5EF4-FFF2-40B4-BE49-F238E27FC236}">
                <a16:creationId xmlns:a16="http://schemas.microsoft.com/office/drawing/2014/main" id="{BD06E5DC-7878-1B48-BDD4-C025463863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744"/>
          <a:stretch/>
        </p:blipFill>
        <p:spPr bwMode="auto">
          <a:xfrm>
            <a:off x="3352801" y="814128"/>
            <a:ext cx="5563088" cy="4179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611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A2D73-0BB4-D449-A48D-26C3E0E67D4F}"/>
              </a:ext>
            </a:extLst>
          </p:cNvPr>
          <p:cNvSpPr>
            <a:spLocks noGrp="1"/>
          </p:cNvSpPr>
          <p:nvPr>
            <p:ph type="title"/>
          </p:nvPr>
        </p:nvSpPr>
        <p:spPr/>
        <p:txBody>
          <a:bodyPr/>
          <a:lstStyle/>
          <a:p>
            <a:br>
              <a:rPr lang="en-CA" dirty="0"/>
            </a:br>
            <a:r>
              <a:rPr lang="en-CA" dirty="0"/>
              <a:t>LARG CELL CARCINOMA</a:t>
            </a:r>
            <a:endParaRPr lang="en-US" dirty="0"/>
          </a:p>
        </p:txBody>
      </p:sp>
    </p:spTree>
    <p:extLst>
      <p:ext uri="{BB962C8B-B14F-4D97-AF65-F5344CB8AC3E}">
        <p14:creationId xmlns:p14="http://schemas.microsoft.com/office/powerpoint/2010/main" val="1908622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6E0D0B7-7605-1949-9D42-F8F38D87F9DB}"/>
              </a:ext>
            </a:extLst>
          </p:cNvPr>
          <p:cNvSpPr>
            <a:spLocks noGrp="1"/>
          </p:cNvSpPr>
          <p:nvPr>
            <p:ph type="subTitle" idx="1"/>
          </p:nvPr>
        </p:nvSpPr>
        <p:spPr>
          <a:xfrm>
            <a:off x="467156" y="249346"/>
            <a:ext cx="4674053" cy="2447843"/>
          </a:xfrm>
        </p:spPr>
        <p:txBody>
          <a:bodyPr/>
          <a:lstStyle/>
          <a:p>
            <a:pPr marL="285750" indent="-285750" eaLnBrk="1" hangingPunct="1">
              <a:buFont typeface="Arial" panose="020B0604020202020204" pitchFamily="34" charset="0"/>
              <a:buChar char="•"/>
            </a:pPr>
            <a:r>
              <a:rPr lang="en-US" b="1" dirty="0"/>
              <a:t>Frequency: 10 %</a:t>
            </a:r>
          </a:p>
          <a:p>
            <a:pPr marL="285750" indent="-285750">
              <a:buFont typeface="Arial" panose="020B0604020202020204" pitchFamily="34" charset="0"/>
              <a:buChar char="•"/>
            </a:pPr>
            <a:r>
              <a:rPr lang="en-US" dirty="0"/>
              <a:t>Strongly associated with smoking</a:t>
            </a:r>
          </a:p>
          <a:p>
            <a:pPr marL="285750" indent="-285750">
              <a:buFont typeface="Arial" panose="020B0604020202020204" pitchFamily="34" charset="0"/>
              <a:buChar char="•"/>
            </a:pPr>
            <a:r>
              <a:rPr lang="en-US" dirty="0"/>
              <a:t>Large-cell carcinoma are usually located peripherally</a:t>
            </a:r>
          </a:p>
          <a:p>
            <a:pPr marL="285750" indent="-285750">
              <a:buFont typeface="Arial" panose="020B0604020202020204" pitchFamily="34" charset="0"/>
              <a:buChar char="•"/>
            </a:pPr>
            <a:r>
              <a:rPr lang="en-US" dirty="0"/>
              <a:t>These group of carcinomas are undifferentiated</a:t>
            </a:r>
          </a:p>
          <a:p>
            <a:pPr marL="285750" indent="-285750">
              <a:buFont typeface="Arial" panose="020B0604020202020204" pitchFamily="34" charset="0"/>
              <a:buChar char="•"/>
            </a:pPr>
            <a:r>
              <a:rPr lang="en-US" dirty="0"/>
              <a:t>U</a:t>
            </a:r>
            <a:r>
              <a:rPr lang="en-CA" dirty="0"/>
              <a:t>undifferentiated malignant epithelial tumors that lack the cytologic features of neuroendocrine carcinoma and show no evidence of glandular or squamous differentiation</a:t>
            </a:r>
          </a:p>
          <a:p>
            <a:pPr marL="285750" indent="-285750">
              <a:buFont typeface="Arial" panose="020B0604020202020204" pitchFamily="34" charset="0"/>
              <a:buChar char="•"/>
            </a:pPr>
            <a:r>
              <a:rPr lang="en-CA" dirty="0"/>
              <a:t>The cells typically have large nuclei, prominent  nucleoli, and moderate amounts of cytoplasm. </a:t>
            </a:r>
          </a:p>
          <a:p>
            <a:pPr marL="285750" indent="-285750">
              <a:buFont typeface="Arial" panose="020B0604020202020204" pitchFamily="34" charset="0"/>
              <a:buChar char="•"/>
            </a:pPr>
            <a:r>
              <a:rPr lang="en-US" dirty="0"/>
              <a:t>Poor prognosis</a:t>
            </a:r>
          </a:p>
        </p:txBody>
      </p:sp>
      <p:pic>
        <p:nvPicPr>
          <p:cNvPr id="6" name="Picture 5">
            <a:extLst>
              <a:ext uri="{FF2B5EF4-FFF2-40B4-BE49-F238E27FC236}">
                <a16:creationId xmlns:a16="http://schemas.microsoft.com/office/drawing/2014/main" id="{6B1DC331-AD58-C04C-8350-1FDDDDFF3F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7102" y="-7545"/>
            <a:ext cx="3586898" cy="3479800"/>
          </a:xfrm>
          <a:prstGeom prst="rect">
            <a:avLst/>
          </a:prstGeom>
        </p:spPr>
      </p:pic>
      <p:pic>
        <p:nvPicPr>
          <p:cNvPr id="7" name="Picture 6">
            <a:extLst>
              <a:ext uri="{FF2B5EF4-FFF2-40B4-BE49-F238E27FC236}">
                <a16:creationId xmlns:a16="http://schemas.microsoft.com/office/drawing/2014/main" id="{8F428A21-CE40-6848-AFDC-6FFB08B4FFD8}"/>
              </a:ext>
            </a:extLst>
          </p:cNvPr>
          <p:cNvPicPr>
            <a:picLocks noChangeAspect="1"/>
          </p:cNvPicPr>
          <p:nvPr/>
        </p:nvPicPr>
        <p:blipFill>
          <a:blip r:embed="rId3" cstate="print"/>
          <a:stretch>
            <a:fillRect/>
          </a:stretch>
        </p:blipFill>
        <p:spPr>
          <a:xfrm>
            <a:off x="603474" y="2832100"/>
            <a:ext cx="4832300" cy="2857501"/>
          </a:xfrm>
          <a:prstGeom prst="rect">
            <a:avLst/>
          </a:prstGeom>
        </p:spPr>
      </p:pic>
    </p:spTree>
    <p:extLst>
      <p:ext uri="{BB962C8B-B14F-4D97-AF65-F5344CB8AC3E}">
        <p14:creationId xmlns:p14="http://schemas.microsoft.com/office/powerpoint/2010/main" val="3804003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96DE17-A290-654F-B4DD-A924D645D042}"/>
              </a:ext>
            </a:extLst>
          </p:cNvPr>
          <p:cNvSpPr>
            <a:spLocks noGrp="1"/>
          </p:cNvSpPr>
          <p:nvPr>
            <p:ph type="title"/>
          </p:nvPr>
        </p:nvSpPr>
        <p:spPr/>
        <p:txBody>
          <a:bodyPr/>
          <a:lstStyle/>
          <a:p>
            <a:r>
              <a:rPr lang="en-US" dirty="0"/>
              <a:t>Carcinoid tumor</a:t>
            </a:r>
          </a:p>
        </p:txBody>
      </p:sp>
    </p:spTree>
    <p:extLst>
      <p:ext uri="{BB962C8B-B14F-4D97-AF65-F5344CB8AC3E}">
        <p14:creationId xmlns:p14="http://schemas.microsoft.com/office/powerpoint/2010/main" val="1866766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D568E9-4A1E-FD42-B85A-73688129C834}"/>
              </a:ext>
            </a:extLst>
          </p:cNvPr>
          <p:cNvSpPr>
            <a:spLocks noGrp="1"/>
          </p:cNvSpPr>
          <p:nvPr>
            <p:ph type="subTitle" idx="1"/>
          </p:nvPr>
        </p:nvSpPr>
        <p:spPr>
          <a:xfrm>
            <a:off x="420709" y="632208"/>
            <a:ext cx="4430276" cy="3879083"/>
          </a:xfrm>
        </p:spPr>
        <p:txBody>
          <a:bodyPr/>
          <a:lstStyle/>
          <a:p>
            <a:pPr marL="285750" indent="-285750" algn="just">
              <a:buFont typeface="Arial" panose="020B0604020202020204" pitchFamily="34" charset="0"/>
              <a:buChar char="•"/>
            </a:pPr>
            <a:r>
              <a:rPr lang="en-CA" dirty="0"/>
              <a:t>Malignant tumors composed of cells that contain dense-core neurosecretory granules in their cytoplasm </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These neoplasms account for 2% of all primary lung cancers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It shows no sex predilection and are not related to cigarette smoking or other environmental factor</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Usually seen in adults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Can be central or peripheral in location</a:t>
            </a:r>
            <a:endParaRPr lang="en-US" dirty="0">
              <a:solidFill>
                <a:srgbClr val="00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Tumor cells </a:t>
            </a:r>
            <a:r>
              <a:rPr lang="en-US" dirty="0">
                <a:solidFill>
                  <a:schemeClr val="accent1"/>
                </a:solidFill>
                <a:latin typeface="Arial" panose="020B0604020202020204" pitchFamily="34" charset="0"/>
                <a:cs typeface="Arial" panose="020B0604020202020204" pitchFamily="34" charset="0"/>
              </a:rPr>
              <a:t>produce serotonin and bradykinin leading to carcinoid syndrome</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Can occur in patients with Multiple Endocrine Neoplasia (MEN-I) </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Low malignancy, Often respectable and curable.</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Spreads by direct extension into adjacent tissue</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Mainly seen as endobronchial lesions</a:t>
            </a:r>
            <a:endParaRPr lang="en-US" dirty="0"/>
          </a:p>
          <a:p>
            <a:endParaRPr lang="en-US" dirty="0"/>
          </a:p>
        </p:txBody>
      </p:sp>
      <p:pic>
        <p:nvPicPr>
          <p:cNvPr id="5" name="Picture 4">
            <a:extLst>
              <a:ext uri="{FF2B5EF4-FFF2-40B4-BE49-F238E27FC236}">
                <a16:creationId xmlns:a16="http://schemas.microsoft.com/office/drawing/2014/main" id="{8FD21AA9-EC20-F946-BFFE-63DA711C49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4059" y="632207"/>
            <a:ext cx="3971925" cy="3879083"/>
          </a:xfrm>
          <a:prstGeom prst="rect">
            <a:avLst/>
          </a:prstGeom>
        </p:spPr>
      </p:pic>
    </p:spTree>
    <p:extLst>
      <p:ext uri="{BB962C8B-B14F-4D97-AF65-F5344CB8AC3E}">
        <p14:creationId xmlns:p14="http://schemas.microsoft.com/office/powerpoint/2010/main" val="4252564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783A31-8976-0549-9363-2FA6195B4CAE}"/>
              </a:ext>
            </a:extLst>
          </p:cNvPr>
          <p:cNvSpPr>
            <a:spLocks noGrp="1"/>
          </p:cNvSpPr>
          <p:nvPr>
            <p:ph type="subTitle" idx="1"/>
          </p:nvPr>
        </p:nvSpPr>
        <p:spPr>
          <a:xfrm>
            <a:off x="216227" y="203073"/>
            <a:ext cx="4541511" cy="1694400"/>
          </a:xfrm>
        </p:spPr>
        <p:txBody>
          <a:bodyPr/>
          <a:lstStyle/>
          <a:p>
            <a:r>
              <a:rPr lang="en-CA" b="1" dirty="0"/>
              <a:t>Two types:</a:t>
            </a:r>
          </a:p>
          <a:p>
            <a:pPr marL="516636" lvl="1" indent="-342900">
              <a:buFont typeface="+mj-lt"/>
              <a:buAutoNum type="arabicPeriod"/>
            </a:pPr>
            <a:r>
              <a:rPr lang="en-CA" u="sng" dirty="0">
                <a:solidFill>
                  <a:schemeClr val="accent3">
                    <a:lumMod val="50000"/>
                  </a:schemeClr>
                </a:solidFill>
              </a:rPr>
              <a:t>typical carcinoids: </a:t>
            </a:r>
            <a:r>
              <a:rPr lang="en-CA" dirty="0">
                <a:solidFill>
                  <a:schemeClr val="accent1"/>
                </a:solidFill>
              </a:rPr>
              <a:t>are composed of nests of uniform cells that have regular round nuclei with “salt-and-pepper” chromatin, absent or rare mitoses and little pleomorphism </a:t>
            </a:r>
          </a:p>
          <a:p>
            <a:pPr marL="516636" lvl="1" indent="-342900">
              <a:buFont typeface="+mj-lt"/>
              <a:buAutoNum type="arabicPeriod"/>
            </a:pPr>
            <a:r>
              <a:rPr lang="en-CA" u="sng" dirty="0">
                <a:solidFill>
                  <a:schemeClr val="accent3">
                    <a:lumMod val="50000"/>
                  </a:schemeClr>
                </a:solidFill>
              </a:rPr>
              <a:t>Atypical carcinoid: </a:t>
            </a:r>
            <a:r>
              <a:rPr lang="en-CA" dirty="0">
                <a:solidFill>
                  <a:schemeClr val="accent3">
                    <a:lumMod val="50000"/>
                  </a:schemeClr>
                </a:solidFill>
              </a:rPr>
              <a:t>tumors </a:t>
            </a:r>
            <a:r>
              <a:rPr lang="en-CA" dirty="0">
                <a:solidFill>
                  <a:schemeClr val="accent1"/>
                </a:solidFill>
              </a:rPr>
              <a:t>display a higher mitotic rate and small foci of necrosis. These tumors have a higher incidence of lymph node and distant metastasis than typical carcinoids</a:t>
            </a:r>
            <a:endParaRPr lang="en-US" dirty="0">
              <a:solidFill>
                <a:schemeClr val="accent1"/>
              </a:solidFill>
            </a:endParaRPr>
          </a:p>
          <a:p>
            <a:endParaRPr lang="en-US" dirty="0"/>
          </a:p>
        </p:txBody>
      </p:sp>
      <p:pic>
        <p:nvPicPr>
          <p:cNvPr id="4" name="Content Placeholder 3">
            <a:extLst>
              <a:ext uri="{FF2B5EF4-FFF2-40B4-BE49-F238E27FC236}">
                <a16:creationId xmlns:a16="http://schemas.microsoft.com/office/drawing/2014/main" id="{BDE93234-BE5A-3449-B4D4-32060D90A7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29034" y="-732575"/>
            <a:ext cx="2282390" cy="3747539"/>
          </a:xfrm>
          <a:prstGeom prst="rect">
            <a:avLst/>
          </a:prstGeom>
        </p:spPr>
      </p:pic>
      <p:pic>
        <p:nvPicPr>
          <p:cNvPr id="5" name="Picture 4">
            <a:extLst>
              <a:ext uri="{FF2B5EF4-FFF2-40B4-BE49-F238E27FC236}">
                <a16:creationId xmlns:a16="http://schemas.microsoft.com/office/drawing/2014/main" id="{A90DF4C4-55E2-714E-B0A1-C1FC96714171}"/>
              </a:ext>
            </a:extLst>
          </p:cNvPr>
          <p:cNvPicPr>
            <a:picLocks noChangeAspect="1"/>
          </p:cNvPicPr>
          <p:nvPr/>
        </p:nvPicPr>
        <p:blipFill>
          <a:blip r:embed="rId3" cstate="print"/>
          <a:stretch>
            <a:fillRect/>
          </a:stretch>
        </p:blipFill>
        <p:spPr>
          <a:xfrm>
            <a:off x="1648918" y="2239248"/>
            <a:ext cx="3747540" cy="2571750"/>
          </a:xfrm>
          <a:prstGeom prst="rect">
            <a:avLst/>
          </a:prstGeom>
        </p:spPr>
      </p:pic>
      <p:pic>
        <p:nvPicPr>
          <p:cNvPr id="6" name="Picture 5" descr="A picture containing text, map, fabric&#10;&#10;Description automatically generated">
            <a:extLst>
              <a:ext uri="{FF2B5EF4-FFF2-40B4-BE49-F238E27FC236}">
                <a16:creationId xmlns:a16="http://schemas.microsoft.com/office/drawing/2014/main" id="{E382810D-9F7F-1D47-A22B-8ADA3E7A1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61" y="2282390"/>
            <a:ext cx="3747539" cy="2571750"/>
          </a:xfrm>
          <a:prstGeom prst="rect">
            <a:avLst/>
          </a:prstGeom>
        </p:spPr>
      </p:pic>
    </p:spTree>
    <p:extLst>
      <p:ext uri="{BB962C8B-B14F-4D97-AF65-F5344CB8AC3E}">
        <p14:creationId xmlns:p14="http://schemas.microsoft.com/office/powerpoint/2010/main" val="3042296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360B3E-6398-F846-BEEA-BD289334EDD4}"/>
              </a:ext>
            </a:extLst>
          </p:cNvPr>
          <p:cNvSpPr>
            <a:spLocks noGrp="1"/>
          </p:cNvSpPr>
          <p:nvPr>
            <p:ph type="title"/>
          </p:nvPr>
        </p:nvSpPr>
        <p:spPr>
          <a:xfrm>
            <a:off x="713100" y="2287187"/>
            <a:ext cx="7717800" cy="848700"/>
          </a:xfrm>
        </p:spPr>
        <p:txBody>
          <a:bodyPr/>
          <a:lstStyle/>
          <a:p>
            <a:r>
              <a:rPr lang="en-US" dirty="0"/>
              <a:t>SMALL CELL </a:t>
            </a:r>
            <a:br>
              <a:rPr lang="en-US" dirty="0"/>
            </a:br>
            <a:r>
              <a:rPr lang="en-US" dirty="0"/>
              <a:t>CARCINOMA </a:t>
            </a:r>
          </a:p>
        </p:txBody>
      </p:sp>
    </p:spTree>
    <p:extLst>
      <p:ext uri="{BB962C8B-B14F-4D97-AF65-F5344CB8AC3E}">
        <p14:creationId xmlns:p14="http://schemas.microsoft.com/office/powerpoint/2010/main" val="1116826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25F8192-30B2-9040-8FC2-354AFB1E51C3}"/>
              </a:ext>
            </a:extLst>
          </p:cNvPr>
          <p:cNvSpPr>
            <a:spLocks noGrp="1"/>
          </p:cNvSpPr>
          <p:nvPr>
            <p:ph type="subTitle" idx="1"/>
          </p:nvPr>
        </p:nvSpPr>
        <p:spPr>
          <a:xfrm>
            <a:off x="789424" y="705104"/>
            <a:ext cx="7186175" cy="3537112"/>
          </a:xfrm>
        </p:spPr>
        <p:txBody>
          <a:bodyPr/>
          <a:lstStyle/>
          <a:p>
            <a:pPr marL="285750" indent="-285750">
              <a:buFont typeface="Arial" panose="020B0604020202020204" pitchFamily="34" charset="0"/>
              <a:buChar char="•"/>
            </a:pPr>
            <a:r>
              <a:rPr lang="en-US" altLang="zh-CN" dirty="0"/>
              <a:t>SCLC are a type neuroendocrine tumors arising from neuroendocrine cells.  </a:t>
            </a:r>
            <a:r>
              <a:rPr lang="en-US" dirty="0"/>
              <a:t>More common in men</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en-US" dirty="0"/>
              <a:t>Highly malignant and aggressive tumor, poor prognosis, rarely respectable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Strongly associated with cigarette smoking.</a:t>
            </a:r>
            <a:r>
              <a:rPr lang="en-US" b="1" dirty="0"/>
              <a:t> </a:t>
            </a:r>
            <a:r>
              <a:rPr lang="en-US" dirty="0"/>
              <a:t>95% of patients are smokers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Chemotherapy responsive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least likely form to be cured by surgery; usually already metastatic at diagnosis</a:t>
            </a:r>
          </a:p>
          <a:p>
            <a:pPr marL="285750" indent="-285750">
              <a:buFont typeface="Arial" panose="020B0604020202020204" pitchFamily="34" charset="0"/>
              <a:buChar char="•"/>
            </a:pPr>
            <a:r>
              <a:rPr lang="en-US" dirty="0"/>
              <a:t>Ability to secrete a host of polypeptide hormones like ACTH, antidiuretic hormone (ADH), calcitonin, gastrin-releasing peptide and chromogranin</a:t>
            </a:r>
          </a:p>
          <a:p>
            <a:endParaRPr lang="en-US" dirty="0"/>
          </a:p>
          <a:p>
            <a:pPr marL="285750" indent="-285750">
              <a:buFont typeface="Arial" panose="020B0604020202020204" pitchFamily="34" charset="0"/>
              <a:buChar char="•"/>
            </a:pPr>
            <a:r>
              <a:rPr lang="en-US" altLang="zh-CN" dirty="0"/>
              <a:t>It may be associated with paraneoplastic syndrome,</a:t>
            </a:r>
            <a:r>
              <a:rPr lang="en-US" dirty="0"/>
              <a:t> Cushing’s, and Eaton-Lambert syndrome</a:t>
            </a:r>
          </a:p>
          <a:p>
            <a:endParaRPr lang="en-US" dirty="0"/>
          </a:p>
        </p:txBody>
      </p:sp>
    </p:spTree>
    <p:extLst>
      <p:ext uri="{BB962C8B-B14F-4D97-AF65-F5344CB8AC3E}">
        <p14:creationId xmlns:p14="http://schemas.microsoft.com/office/powerpoint/2010/main" val="551765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CD28A1B-E81D-9D40-9495-D613A42C07BC}"/>
              </a:ext>
            </a:extLst>
          </p:cNvPr>
          <p:cNvSpPr>
            <a:spLocks noGrp="1"/>
          </p:cNvSpPr>
          <p:nvPr>
            <p:ph type="subTitle" idx="1"/>
          </p:nvPr>
        </p:nvSpPr>
        <p:spPr>
          <a:xfrm>
            <a:off x="1246625" y="877350"/>
            <a:ext cx="2906275" cy="1694400"/>
          </a:xfrm>
        </p:spPr>
        <p:txBody>
          <a:bodyPr/>
          <a:lstStyle/>
          <a:p>
            <a:r>
              <a:rPr lang="en-US" sz="1600" dirty="0"/>
              <a:t>Centrally located perihilar mass with early metastases (Early involvement of the hilar and mediastinal nodes)</a:t>
            </a:r>
          </a:p>
          <a:p>
            <a:endParaRPr lang="en-US" dirty="0"/>
          </a:p>
        </p:txBody>
      </p:sp>
      <p:pic>
        <p:nvPicPr>
          <p:cNvPr id="3074" name="Picture 2" descr="Image result for small cell carcinoma lung gross">
            <a:extLst>
              <a:ext uri="{FF2B5EF4-FFF2-40B4-BE49-F238E27FC236}">
                <a16:creationId xmlns:a16="http://schemas.microsoft.com/office/drawing/2014/main" id="{89A34738-52A8-ED4B-80DC-00A3DCB63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2571750"/>
            <a:ext cx="4702175" cy="27993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711CAE4D-81B8-C841-B119-AAB9683DC6F8}"/>
              </a:ext>
            </a:extLst>
          </p:cNvPr>
          <p:cNvPicPr>
            <a:picLocks noChangeAspect="1" noChangeArrowheads="1"/>
          </p:cNvPicPr>
          <p:nvPr/>
        </p:nvPicPr>
        <p:blipFill>
          <a:blip r:embed="rId3" cstate="print"/>
          <a:srcRect/>
          <a:stretch>
            <a:fillRect/>
          </a:stretch>
        </p:blipFill>
        <p:spPr bwMode="auto">
          <a:xfrm>
            <a:off x="4991101" y="0"/>
            <a:ext cx="4152900" cy="4077444"/>
          </a:xfrm>
          <a:prstGeom prst="rect">
            <a:avLst/>
          </a:prstGeom>
          <a:noFill/>
          <a:ln w="9525">
            <a:noFill/>
            <a:miter lim="800000"/>
            <a:headEnd/>
            <a:tailEnd/>
          </a:ln>
        </p:spPr>
      </p:pic>
    </p:spTree>
    <p:extLst>
      <p:ext uri="{BB962C8B-B14F-4D97-AF65-F5344CB8AC3E}">
        <p14:creationId xmlns:p14="http://schemas.microsoft.com/office/powerpoint/2010/main" val="2529736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2" name="Title 1">
            <a:extLst>
              <a:ext uri="{FF2B5EF4-FFF2-40B4-BE49-F238E27FC236}">
                <a16:creationId xmlns:a16="http://schemas.microsoft.com/office/drawing/2014/main" id="{8DDD7E5C-D991-044C-8DF6-CF4E594045BA}"/>
              </a:ext>
            </a:extLst>
          </p:cNvPr>
          <p:cNvSpPr>
            <a:spLocks noGrp="1"/>
          </p:cNvSpPr>
          <p:nvPr>
            <p:ph type="title"/>
          </p:nvPr>
        </p:nvSpPr>
        <p:spPr/>
        <p:txBody>
          <a:bodyPr/>
          <a:lstStyle/>
          <a:p>
            <a:r>
              <a:rPr lang="en-US" dirty="0"/>
              <a:t>Introduction </a:t>
            </a:r>
          </a:p>
        </p:txBody>
      </p:sp>
      <p:sp>
        <p:nvSpPr>
          <p:cNvPr id="2384" name="Google Shape;2384;p81"/>
          <p:cNvSpPr txBox="1">
            <a:spLocks noGrp="1"/>
          </p:cNvSpPr>
          <p:nvPr>
            <p:ph type="subTitle" idx="1"/>
          </p:nvPr>
        </p:nvSpPr>
        <p:spPr>
          <a:xfrm>
            <a:off x="713050" y="1508760"/>
            <a:ext cx="5268025" cy="3554100"/>
          </a:xfrm>
          <a:prstGeom prst="rect">
            <a:avLst/>
          </a:prstGeom>
        </p:spPr>
        <p:txBody>
          <a:bodyPr spcFirstLastPara="1" wrap="square" lIns="0" tIns="0" rIns="0" bIns="0" anchor="t" anchorCtr="0">
            <a:noAutofit/>
          </a:bodyPr>
          <a:lstStyle/>
          <a:p>
            <a:pPr marL="285750" indent="-285750" algn="just">
              <a:buClr>
                <a:schemeClr val="accent1"/>
              </a:buClr>
              <a:buFont typeface="Arial" panose="020B0604020202020204" pitchFamily="34" charset="0"/>
              <a:buChar char="•"/>
            </a:pPr>
            <a:r>
              <a:rPr lang="en-CA" sz="1400" dirty="0"/>
              <a:t>95% of primary lung tumors are carcinomas</a:t>
            </a:r>
          </a:p>
          <a:p>
            <a:pPr marL="285750" indent="-285750" algn="just">
              <a:buClr>
                <a:schemeClr val="accent1"/>
              </a:buClr>
              <a:buFont typeface="Arial" panose="020B0604020202020204" pitchFamily="34" charset="0"/>
              <a:buChar char="•"/>
            </a:pPr>
            <a:endParaRPr lang="en-CA" sz="1400" dirty="0"/>
          </a:p>
          <a:p>
            <a:pPr marL="285750" indent="-285750" algn="just">
              <a:buClr>
                <a:schemeClr val="accent1"/>
              </a:buClr>
              <a:buFont typeface="Arial" panose="020B0604020202020204" pitchFamily="34" charset="0"/>
              <a:buChar char="•"/>
            </a:pPr>
            <a:r>
              <a:rPr lang="en-CA" sz="1400" dirty="0"/>
              <a:t>Remaining 5% span a miscellaneous group that includes</a:t>
            </a:r>
          </a:p>
          <a:p>
            <a:pPr marL="571500" indent="-285750" algn="just">
              <a:buClr>
                <a:schemeClr val="accent3">
                  <a:lumMod val="50000"/>
                </a:schemeClr>
              </a:buClr>
              <a:buFont typeface="Wingdings" pitchFamily="2" charset="2"/>
              <a:buChar char="ü"/>
            </a:pPr>
            <a:r>
              <a:rPr lang="en-CA" sz="1400" dirty="0">
                <a:solidFill>
                  <a:schemeClr val="accent3">
                    <a:lumMod val="50000"/>
                  </a:schemeClr>
                </a:solidFill>
              </a:rPr>
              <a:t>carcinoids</a:t>
            </a:r>
          </a:p>
          <a:p>
            <a:pPr marL="571500" indent="-285750" algn="just">
              <a:buClr>
                <a:schemeClr val="accent3">
                  <a:lumMod val="50000"/>
                </a:schemeClr>
              </a:buClr>
              <a:buFont typeface="Wingdings" pitchFamily="2" charset="2"/>
              <a:buChar char="ü"/>
            </a:pPr>
            <a:r>
              <a:rPr lang="en-CA" sz="1400" dirty="0">
                <a:solidFill>
                  <a:schemeClr val="accent3">
                    <a:lumMod val="50000"/>
                  </a:schemeClr>
                </a:solidFill>
              </a:rPr>
              <a:t>mesenchymal malignancies (e.g., fibrosarcoma, leiomyomas)</a:t>
            </a:r>
          </a:p>
          <a:p>
            <a:pPr marL="571500" indent="-285750" algn="just">
              <a:buClr>
                <a:schemeClr val="accent3">
                  <a:lumMod val="50000"/>
                </a:schemeClr>
              </a:buClr>
              <a:buFont typeface="Wingdings" pitchFamily="2" charset="2"/>
              <a:buChar char="ü"/>
            </a:pPr>
            <a:r>
              <a:rPr lang="en-CA" sz="1400" dirty="0">
                <a:solidFill>
                  <a:schemeClr val="accent3">
                    <a:lumMod val="50000"/>
                  </a:schemeClr>
                </a:solidFill>
              </a:rPr>
              <a:t> lymphomas</a:t>
            </a:r>
          </a:p>
          <a:p>
            <a:pPr marL="571500" indent="-285750" algn="just">
              <a:buClr>
                <a:schemeClr val="accent3">
                  <a:lumMod val="50000"/>
                </a:schemeClr>
              </a:buClr>
              <a:buFont typeface="Wingdings" pitchFamily="2" charset="2"/>
              <a:buChar char="ü"/>
            </a:pPr>
            <a:r>
              <a:rPr lang="en-CA" sz="1400" dirty="0">
                <a:solidFill>
                  <a:schemeClr val="accent3">
                    <a:lumMod val="50000"/>
                  </a:schemeClr>
                </a:solidFill>
              </a:rPr>
              <a:t>benign lesions</a:t>
            </a:r>
          </a:p>
          <a:p>
            <a:pPr marL="285750" algn="just">
              <a:buClr>
                <a:schemeClr val="accent3">
                  <a:lumMod val="50000"/>
                </a:schemeClr>
              </a:buClr>
            </a:pPr>
            <a:endParaRPr lang="en-CA" sz="1400" dirty="0">
              <a:solidFill>
                <a:schemeClr val="accent3">
                  <a:lumMod val="50000"/>
                </a:schemeClr>
              </a:solidFill>
            </a:endParaRPr>
          </a:p>
          <a:p>
            <a:pPr marL="271463" indent="-263525" algn="just">
              <a:buClr>
                <a:schemeClr val="accent1"/>
              </a:buClr>
              <a:buFont typeface="Arial" panose="020B0604020202020204" pitchFamily="34" charset="0"/>
              <a:buChar char="•"/>
            </a:pPr>
            <a:r>
              <a:rPr lang="en-US" sz="1400" dirty="0"/>
              <a:t>Primary lung cancer is a common disease BUT  metastatic tumors are more common than the primary tumors</a:t>
            </a:r>
          </a:p>
          <a:p>
            <a:pPr marL="571500" indent="-285750" algn="l">
              <a:buFont typeface="Arial" panose="020B0604020202020204" pitchFamily="34" charset="0"/>
              <a:buChar char="•"/>
            </a:pPr>
            <a:endParaRPr lang="en-CA" dirty="0">
              <a:solidFill>
                <a:schemeClr val="accent3">
                  <a:lumMod val="50000"/>
                </a:schemeClr>
              </a:solidFill>
            </a:endParaRPr>
          </a:p>
        </p:txBody>
      </p:sp>
      <p:pic>
        <p:nvPicPr>
          <p:cNvPr id="1026" name="Picture 2" descr="Image result for lung cancer awarness women">
            <a:extLst>
              <a:ext uri="{FF2B5EF4-FFF2-40B4-BE49-F238E27FC236}">
                <a16:creationId xmlns:a16="http://schemas.microsoft.com/office/drawing/2014/main" id="{DDAEDC0E-0F99-304F-98B1-8089481915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94" b="15200"/>
          <a:stretch/>
        </p:blipFill>
        <p:spPr bwMode="auto">
          <a:xfrm>
            <a:off x="5981075" y="1508760"/>
            <a:ext cx="2649484" cy="2339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CD28A1B-E81D-9D40-9495-D613A42C07BC}"/>
              </a:ext>
            </a:extLst>
          </p:cNvPr>
          <p:cNvSpPr>
            <a:spLocks noGrp="1"/>
          </p:cNvSpPr>
          <p:nvPr>
            <p:ph type="subTitle" idx="1"/>
          </p:nvPr>
        </p:nvSpPr>
        <p:spPr>
          <a:xfrm>
            <a:off x="311150" y="430161"/>
            <a:ext cx="3829050" cy="1694400"/>
          </a:xfrm>
        </p:spPr>
        <p:txBody>
          <a:bodyPr/>
          <a:lstStyle/>
          <a:p>
            <a:pPr marL="285750" indent="-285750">
              <a:buFont typeface="Arial" panose="020B0604020202020204" pitchFamily="34" charset="0"/>
              <a:buChar char="•"/>
            </a:pPr>
            <a:r>
              <a:rPr lang="en-US" sz="1600" dirty="0"/>
              <a:t>Microscopically composed of small, dark, round to oval, lymphocyte-like cells with little cytoplasm</a:t>
            </a:r>
          </a:p>
          <a:p>
            <a:pPr marL="285750" indent="-285750">
              <a:buFont typeface="Arial" panose="020B0604020202020204" pitchFamily="34" charset="0"/>
              <a:buChar char="•"/>
            </a:pPr>
            <a:r>
              <a:rPr lang="en-US" sz="1600" dirty="0"/>
              <a:t>Necrosis, apoptosis, crushing artifact </a:t>
            </a:r>
          </a:p>
          <a:p>
            <a:pPr marL="285750" indent="-285750">
              <a:buFont typeface="Arial" panose="020B0604020202020204" pitchFamily="34" charset="0"/>
              <a:buChar char="•"/>
            </a:pPr>
            <a:r>
              <a:rPr lang="en-US" sz="1600" dirty="0"/>
              <a:t>Electron microscopy: dense-core neurosecretory granules</a:t>
            </a:r>
          </a:p>
          <a:p>
            <a:endParaRPr lang="en-US" dirty="0"/>
          </a:p>
        </p:txBody>
      </p:sp>
      <p:pic>
        <p:nvPicPr>
          <p:cNvPr id="5" name="Picture 4" descr="A picture containing fabric&#10;&#10;Description automatically generated">
            <a:extLst>
              <a:ext uri="{FF2B5EF4-FFF2-40B4-BE49-F238E27FC236}">
                <a16:creationId xmlns:a16="http://schemas.microsoft.com/office/drawing/2014/main" id="{1C64E7A0-390E-964E-BA9D-2860C773AF01}"/>
              </a:ext>
            </a:extLst>
          </p:cNvPr>
          <p:cNvPicPr>
            <a:picLocks noChangeAspect="1"/>
          </p:cNvPicPr>
          <p:nvPr/>
        </p:nvPicPr>
        <p:blipFill>
          <a:blip r:embed="rId2"/>
          <a:stretch>
            <a:fillRect/>
          </a:stretch>
        </p:blipFill>
        <p:spPr>
          <a:xfrm>
            <a:off x="4673600" y="0"/>
            <a:ext cx="4470400" cy="3207310"/>
          </a:xfrm>
          <a:prstGeom prst="rect">
            <a:avLst/>
          </a:prstGeom>
        </p:spPr>
      </p:pic>
      <p:pic>
        <p:nvPicPr>
          <p:cNvPr id="7" name="Picture 6">
            <a:extLst>
              <a:ext uri="{FF2B5EF4-FFF2-40B4-BE49-F238E27FC236}">
                <a16:creationId xmlns:a16="http://schemas.microsoft.com/office/drawing/2014/main" id="{15B038F0-A2A6-FC47-8AD4-84D0655BF4C6}"/>
              </a:ext>
            </a:extLst>
          </p:cNvPr>
          <p:cNvPicPr>
            <a:picLocks noChangeAspect="1"/>
          </p:cNvPicPr>
          <p:nvPr/>
        </p:nvPicPr>
        <p:blipFill>
          <a:blip r:embed="rId3" cstate="print"/>
          <a:stretch>
            <a:fillRect/>
          </a:stretch>
        </p:blipFill>
        <p:spPr>
          <a:xfrm>
            <a:off x="0" y="2408808"/>
            <a:ext cx="4470400" cy="3207310"/>
          </a:xfrm>
          <a:prstGeom prst="rect">
            <a:avLst/>
          </a:prstGeom>
        </p:spPr>
      </p:pic>
    </p:spTree>
    <p:extLst>
      <p:ext uri="{BB962C8B-B14F-4D97-AF65-F5344CB8AC3E}">
        <p14:creationId xmlns:p14="http://schemas.microsoft.com/office/powerpoint/2010/main" val="897087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eaton-lambert syndrome small cell carcinoma">
            <a:extLst>
              <a:ext uri="{FF2B5EF4-FFF2-40B4-BE49-F238E27FC236}">
                <a16:creationId xmlns:a16="http://schemas.microsoft.com/office/drawing/2014/main" id="{CB3A8949-A76B-274F-B6AA-D9B427E95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558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6FE5-16D7-3F41-8284-7B13890D6960}"/>
              </a:ext>
            </a:extLst>
          </p:cNvPr>
          <p:cNvSpPr>
            <a:spLocks noGrp="1"/>
          </p:cNvSpPr>
          <p:nvPr>
            <p:ph type="title"/>
          </p:nvPr>
        </p:nvSpPr>
        <p:spPr/>
        <p:txBody>
          <a:bodyPr/>
          <a:lstStyle/>
          <a:p>
            <a:r>
              <a:rPr lang="en-US" dirty="0"/>
              <a:t>Clinical picture</a:t>
            </a:r>
          </a:p>
        </p:txBody>
      </p:sp>
      <p:sp>
        <p:nvSpPr>
          <p:cNvPr id="3" name="Subtitle 2">
            <a:extLst>
              <a:ext uri="{FF2B5EF4-FFF2-40B4-BE49-F238E27FC236}">
                <a16:creationId xmlns:a16="http://schemas.microsoft.com/office/drawing/2014/main" id="{4A63D5D5-B91C-A74C-80C0-D7648396B6C8}"/>
              </a:ext>
            </a:extLst>
          </p:cNvPr>
          <p:cNvSpPr>
            <a:spLocks noGrp="1"/>
          </p:cNvSpPr>
          <p:nvPr>
            <p:ph type="subTitle" idx="1"/>
          </p:nvPr>
        </p:nvSpPr>
        <p:spPr>
          <a:xfrm>
            <a:off x="685800" y="1389317"/>
            <a:ext cx="7859275" cy="1694400"/>
          </a:xfrm>
        </p:spPr>
        <p:txBody>
          <a:bodyPr/>
          <a:lstStyle/>
          <a:p>
            <a:pPr marL="285750" indent="-285750">
              <a:buFont typeface="Arial" panose="020B0604020202020204" pitchFamily="34" charset="0"/>
              <a:buChar char="•"/>
            </a:pPr>
            <a:r>
              <a:rPr lang="en-US" dirty="0"/>
              <a:t>Can be silent or insidious lesions</a:t>
            </a:r>
          </a:p>
          <a:p>
            <a:pPr marL="285750" indent="-285750">
              <a:buFont typeface="Arial" panose="020B0604020202020204" pitchFamily="34" charset="0"/>
              <a:buChar char="•"/>
            </a:pPr>
            <a:r>
              <a:rPr lang="en-US" dirty="0"/>
              <a:t>chronic cough and expectoration, hemoptysis, and bronchial obstruction, often with atelectasis.</a:t>
            </a:r>
          </a:p>
          <a:p>
            <a:pPr marL="285750" indent="-285750" eaLnBrk="1" hangingPunct="1">
              <a:buFont typeface="Arial" panose="020B0604020202020204" pitchFamily="34" charset="0"/>
              <a:buChar char="•"/>
            </a:pPr>
            <a:r>
              <a:rPr lang="en-US" dirty="0"/>
              <a:t>Hoarseness, chest pain, superior vena cava syndrome, pericardial or pleural effusion</a:t>
            </a:r>
          </a:p>
          <a:p>
            <a:pPr marL="285750" indent="-285750" eaLnBrk="1" hangingPunct="1">
              <a:buFont typeface="Arial" panose="020B0604020202020204" pitchFamily="34" charset="0"/>
              <a:buChar char="•"/>
            </a:pPr>
            <a:r>
              <a:rPr lang="en-US" dirty="0"/>
              <a:t>Symptoms due to metastatic spread</a:t>
            </a:r>
          </a:p>
        </p:txBody>
      </p:sp>
      <p:pic>
        <p:nvPicPr>
          <p:cNvPr id="6146" name="Picture 2" descr="Image result for lung cancer symptoms comic">
            <a:extLst>
              <a:ext uri="{FF2B5EF4-FFF2-40B4-BE49-F238E27FC236}">
                <a16:creationId xmlns:a16="http://schemas.microsoft.com/office/drawing/2014/main" id="{40CBAD42-696F-AC45-BF78-632E824847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55" b="4566"/>
          <a:stretch/>
        </p:blipFill>
        <p:spPr bwMode="auto">
          <a:xfrm>
            <a:off x="0" y="2361889"/>
            <a:ext cx="9144000" cy="2781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563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6FE5-16D7-3F41-8284-7B13890D6960}"/>
              </a:ext>
            </a:extLst>
          </p:cNvPr>
          <p:cNvSpPr>
            <a:spLocks noGrp="1"/>
          </p:cNvSpPr>
          <p:nvPr>
            <p:ph type="title"/>
          </p:nvPr>
        </p:nvSpPr>
        <p:spPr/>
        <p:txBody>
          <a:bodyPr/>
          <a:lstStyle/>
          <a:p>
            <a:r>
              <a:rPr lang="en-US" dirty="0"/>
              <a:t>Clinical picture</a:t>
            </a:r>
          </a:p>
        </p:txBody>
      </p:sp>
      <p:sp>
        <p:nvSpPr>
          <p:cNvPr id="3" name="Subtitle 2">
            <a:extLst>
              <a:ext uri="{FF2B5EF4-FFF2-40B4-BE49-F238E27FC236}">
                <a16:creationId xmlns:a16="http://schemas.microsoft.com/office/drawing/2014/main" id="{4A63D5D5-B91C-A74C-80C0-D7648396B6C8}"/>
              </a:ext>
            </a:extLst>
          </p:cNvPr>
          <p:cNvSpPr>
            <a:spLocks noGrp="1"/>
          </p:cNvSpPr>
          <p:nvPr>
            <p:ph type="subTitle" idx="1"/>
          </p:nvPr>
        </p:nvSpPr>
        <p:spPr>
          <a:xfrm>
            <a:off x="441761" y="1517904"/>
            <a:ext cx="7859275" cy="3268971"/>
          </a:xfrm>
        </p:spPr>
        <p:txBody>
          <a:bodyPr/>
          <a:lstStyle/>
          <a:p>
            <a:pPr marL="514350" indent="-514350">
              <a:buFont typeface="Arial" panose="020B0604020202020204" pitchFamily="34" charset="0"/>
              <a:buChar char="•"/>
            </a:pPr>
            <a:r>
              <a:rPr lang="en-US" b="1" dirty="0">
                <a:latin typeface="+mn-lt"/>
              </a:rPr>
              <a:t>Superior vena cava syndrome: </a:t>
            </a:r>
            <a:r>
              <a:rPr lang="en-US" dirty="0">
                <a:latin typeface="+mn-lt"/>
              </a:rPr>
              <a:t>invasion leads to obstruction of venous drainage which leads to dilation of  veins in the upper part of the chest and neck resulting in swelling and cyanosis  of the face, neck, and upper extremities</a:t>
            </a:r>
          </a:p>
          <a:p>
            <a:pPr marL="514350" indent="-514350">
              <a:buFont typeface="Arial" panose="020B0604020202020204" pitchFamily="34" charset="0"/>
              <a:buChar char="•"/>
            </a:pPr>
            <a:r>
              <a:rPr lang="en-US" b="1" dirty="0">
                <a:latin typeface="+mn-lt"/>
              </a:rPr>
              <a:t>Pancoast tumor (superior sulcus tumor): </a:t>
            </a:r>
          </a:p>
          <a:p>
            <a:pPr marL="514350" indent="641350">
              <a:buFont typeface="Arial" panose="020B0604020202020204" pitchFamily="34" charset="0"/>
              <a:buChar char="•"/>
            </a:pPr>
            <a:r>
              <a:rPr lang="en-US" dirty="0">
                <a:solidFill>
                  <a:schemeClr val="accent3">
                    <a:lumMod val="50000"/>
                  </a:schemeClr>
                </a:solidFill>
                <a:latin typeface="+mn-lt"/>
                <a:cs typeface="Tahoma" pitchFamily="34" charset="0"/>
              </a:rPr>
              <a:t>Apical neoplasms may invade the brachial sympathetic plexus to cause severe pain, numbness and weakness in the distribution of the ulnar nerve</a:t>
            </a:r>
          </a:p>
          <a:p>
            <a:pPr marL="514350" indent="641350">
              <a:buFont typeface="Arial" panose="020B0604020202020204" pitchFamily="34" charset="0"/>
              <a:buChar char="•"/>
            </a:pPr>
            <a:r>
              <a:rPr lang="en-US" dirty="0">
                <a:solidFill>
                  <a:schemeClr val="accent3">
                    <a:lumMod val="50000"/>
                  </a:schemeClr>
                </a:solidFill>
                <a:latin typeface="+mn-lt"/>
                <a:cs typeface="Tahoma" pitchFamily="34" charset="0"/>
              </a:rPr>
              <a:t>Pancoast tumor is often accompanied by destruction of the first and second ribs and thoracic vertebrae.</a:t>
            </a:r>
            <a:r>
              <a:rPr lang="en-US" dirty="0">
                <a:solidFill>
                  <a:schemeClr val="accent3">
                    <a:lumMod val="50000"/>
                  </a:schemeClr>
                </a:solidFill>
                <a:latin typeface="+mn-lt"/>
              </a:rPr>
              <a:t> It often coexists  with </a:t>
            </a:r>
            <a:r>
              <a:rPr lang="en-US" b="1" dirty="0">
                <a:solidFill>
                  <a:schemeClr val="accent3">
                    <a:lumMod val="50000"/>
                  </a:schemeClr>
                </a:solidFill>
                <a:latin typeface="+mn-lt"/>
              </a:rPr>
              <a:t>Horner syndrome</a:t>
            </a:r>
          </a:p>
          <a:p>
            <a:pPr marL="514350" indent="-514350">
              <a:buFont typeface="Arial" panose="020B0604020202020204" pitchFamily="34" charset="0"/>
              <a:buChar char="•"/>
            </a:pPr>
            <a:r>
              <a:rPr lang="en-US" b="1" dirty="0">
                <a:latin typeface="+mn-lt"/>
              </a:rPr>
              <a:t> Horner syndrome: </a:t>
            </a:r>
            <a:r>
              <a:rPr lang="en-US" dirty="0">
                <a:latin typeface="+mn-lt"/>
              </a:rPr>
              <a:t>invasion of the cervical thoracic sympathetic nerves and it leads to ipsilateral enophthalmos, miosis, ptosis, and facial anhidrosis</a:t>
            </a:r>
          </a:p>
          <a:p>
            <a:pPr marL="514350" indent="-514350">
              <a:buFont typeface="Arial" panose="020B0604020202020204" pitchFamily="34" charset="0"/>
              <a:buChar char="•"/>
            </a:pPr>
            <a:r>
              <a:rPr lang="en-US" b="1" dirty="0">
                <a:latin typeface="+mn-lt"/>
              </a:rPr>
              <a:t>Hoarseness from recurrent laryngeal nerve paralysis</a:t>
            </a:r>
          </a:p>
          <a:p>
            <a:pPr marL="514350" indent="-514350">
              <a:buFont typeface="Arial" panose="020B0604020202020204" pitchFamily="34" charset="0"/>
              <a:buChar char="•"/>
            </a:pPr>
            <a:r>
              <a:rPr lang="en-US" b="1" dirty="0">
                <a:latin typeface="+mn-lt"/>
              </a:rPr>
              <a:t>Pleural effusion, often bloody</a:t>
            </a:r>
            <a:endParaRPr lang="en-US" dirty="0"/>
          </a:p>
          <a:p>
            <a:endParaRPr lang="en-US" dirty="0"/>
          </a:p>
        </p:txBody>
      </p:sp>
    </p:spTree>
    <p:extLst>
      <p:ext uri="{BB962C8B-B14F-4D97-AF65-F5344CB8AC3E}">
        <p14:creationId xmlns:p14="http://schemas.microsoft.com/office/powerpoint/2010/main" val="594036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4372-6DB9-3844-9D75-80ACE4136911}"/>
              </a:ext>
            </a:extLst>
          </p:cNvPr>
          <p:cNvSpPr>
            <a:spLocks noGrp="1"/>
          </p:cNvSpPr>
          <p:nvPr>
            <p:ph type="title"/>
          </p:nvPr>
        </p:nvSpPr>
        <p:spPr/>
        <p:txBody>
          <a:bodyPr/>
          <a:lstStyle/>
          <a:p>
            <a:r>
              <a:rPr lang="en-US" sz="4800" dirty="0">
                <a:solidFill>
                  <a:schemeClr val="accent3">
                    <a:lumMod val="50000"/>
                  </a:schemeClr>
                </a:solidFill>
              </a:rPr>
              <a:t>Paraneoplastic syndrome</a:t>
            </a:r>
            <a:endParaRPr lang="en-US" dirty="0">
              <a:solidFill>
                <a:schemeClr val="accent3">
                  <a:lumMod val="50000"/>
                </a:schemeClr>
              </a:solidFill>
            </a:endParaRPr>
          </a:p>
        </p:txBody>
      </p:sp>
      <p:sp>
        <p:nvSpPr>
          <p:cNvPr id="3" name="Subtitle 2">
            <a:extLst>
              <a:ext uri="{FF2B5EF4-FFF2-40B4-BE49-F238E27FC236}">
                <a16:creationId xmlns:a16="http://schemas.microsoft.com/office/drawing/2014/main" id="{B8F91981-5BD7-194A-BF43-55BD5F3814D0}"/>
              </a:ext>
            </a:extLst>
          </p:cNvPr>
          <p:cNvSpPr>
            <a:spLocks noGrp="1"/>
          </p:cNvSpPr>
          <p:nvPr>
            <p:ph type="subTitle" idx="1"/>
          </p:nvPr>
        </p:nvSpPr>
        <p:spPr>
          <a:xfrm>
            <a:off x="585150" y="1408747"/>
            <a:ext cx="7717800" cy="3554100"/>
          </a:xfrm>
        </p:spPr>
        <p:txBody>
          <a:bodyPr/>
          <a:lstStyle/>
          <a:p>
            <a:pPr marL="285750" indent="-285750">
              <a:buClr>
                <a:schemeClr val="accent3">
                  <a:lumMod val="50000"/>
                </a:schemeClr>
              </a:buClr>
              <a:buFont typeface="Wingdings" pitchFamily="2" charset="2"/>
              <a:buChar char="v"/>
            </a:pPr>
            <a:r>
              <a:rPr lang="en-US" sz="1400" b="1" dirty="0">
                <a:solidFill>
                  <a:schemeClr val="accent3">
                    <a:lumMod val="50000"/>
                  </a:schemeClr>
                </a:solidFill>
                <a:latin typeface="+mn-lt"/>
              </a:rPr>
              <a:t>Paraneoplastic syndromes</a:t>
            </a:r>
            <a:r>
              <a:rPr lang="en-US" sz="1400" dirty="0">
                <a:solidFill>
                  <a:schemeClr val="accent3">
                    <a:lumMod val="50000"/>
                  </a:schemeClr>
                </a:solidFill>
                <a:latin typeface="+mn-lt"/>
              </a:rPr>
              <a:t> of lung cancer, are extrapulmonary, remote effects of tumors. </a:t>
            </a:r>
          </a:p>
          <a:p>
            <a:pPr marL="285750" indent="-285750">
              <a:buClr>
                <a:schemeClr val="accent3">
                  <a:lumMod val="50000"/>
                </a:schemeClr>
              </a:buClr>
              <a:buFont typeface="Wingdings" pitchFamily="2" charset="2"/>
              <a:buChar char="v"/>
            </a:pPr>
            <a:r>
              <a:rPr lang="en-US" sz="1400" dirty="0">
                <a:solidFill>
                  <a:schemeClr val="accent3">
                    <a:lumMod val="50000"/>
                  </a:schemeClr>
                </a:solidFill>
                <a:latin typeface="+mn-lt"/>
              </a:rPr>
              <a:t>3% to 10% of lung cancers develop paraneoplastic syndromes. </a:t>
            </a:r>
          </a:p>
          <a:p>
            <a:pPr marL="285750" lvl="2" indent="-285750">
              <a:buClr>
                <a:schemeClr val="accent3">
                  <a:lumMod val="50000"/>
                </a:schemeClr>
              </a:buClr>
              <a:buFont typeface="Wingdings" pitchFamily="2" charset="2"/>
              <a:buChar char="v"/>
            </a:pPr>
            <a:r>
              <a:rPr lang="en-US" b="1" dirty="0">
                <a:solidFill>
                  <a:schemeClr val="accent3">
                    <a:lumMod val="50000"/>
                  </a:schemeClr>
                </a:solidFill>
                <a:latin typeface="+mn-lt"/>
              </a:rPr>
              <a:t>Small cell carcinomas</a:t>
            </a:r>
          </a:p>
          <a:p>
            <a:pPr marL="285750" lvl="2" indent="298450">
              <a:buClr>
                <a:schemeClr val="accent3">
                  <a:lumMod val="50000"/>
                </a:schemeClr>
              </a:buClr>
              <a:buFont typeface="Courier New" panose="02070309020205020404" pitchFamily="49" charset="0"/>
              <a:buChar char="o"/>
            </a:pPr>
            <a:r>
              <a:rPr lang="en-US" dirty="0">
                <a:solidFill>
                  <a:schemeClr val="accent3">
                    <a:lumMod val="50000"/>
                  </a:schemeClr>
                </a:solidFill>
                <a:latin typeface="+mn-lt"/>
              </a:rPr>
              <a:t> ACTH (leading to Cushing's syndrome)</a:t>
            </a:r>
          </a:p>
          <a:p>
            <a:pPr marL="285750" lvl="2" indent="298450">
              <a:buClr>
                <a:schemeClr val="accent3">
                  <a:lumMod val="50000"/>
                </a:schemeClr>
              </a:buClr>
              <a:buFont typeface="Courier New" panose="02070309020205020404" pitchFamily="49" charset="0"/>
              <a:buChar char="o"/>
            </a:pPr>
            <a:r>
              <a:rPr lang="en-US" dirty="0">
                <a:solidFill>
                  <a:schemeClr val="accent3">
                    <a:lumMod val="50000"/>
                  </a:schemeClr>
                </a:solidFill>
                <a:latin typeface="+mn-lt"/>
              </a:rPr>
              <a:t> ADH ( water retention and hyponatremia</a:t>
            </a:r>
          </a:p>
          <a:p>
            <a:pPr marL="285750" lvl="2" indent="-285750">
              <a:buClr>
                <a:schemeClr val="accent3">
                  <a:lumMod val="50000"/>
                </a:schemeClr>
              </a:buClr>
              <a:buFont typeface="Wingdings" pitchFamily="2" charset="2"/>
              <a:buChar char="v"/>
            </a:pPr>
            <a:endParaRPr lang="en-US" dirty="0">
              <a:solidFill>
                <a:schemeClr val="accent3">
                  <a:lumMod val="50000"/>
                </a:schemeClr>
              </a:solidFill>
              <a:latin typeface="+mn-lt"/>
            </a:endParaRPr>
          </a:p>
          <a:p>
            <a:pPr marL="285750" indent="-285750">
              <a:buClr>
                <a:schemeClr val="accent3">
                  <a:lumMod val="50000"/>
                </a:schemeClr>
              </a:buClr>
              <a:buFont typeface="Wingdings" pitchFamily="2" charset="2"/>
              <a:buChar char="v"/>
            </a:pPr>
            <a:r>
              <a:rPr lang="en-US" sz="1400" b="1" dirty="0">
                <a:solidFill>
                  <a:schemeClr val="accent3">
                    <a:lumMod val="50000"/>
                  </a:schemeClr>
                </a:solidFill>
                <a:latin typeface="+mn-lt"/>
              </a:rPr>
              <a:t>Carcinoid tumors </a:t>
            </a:r>
          </a:p>
          <a:p>
            <a:pPr marL="285750" indent="341313">
              <a:buClr>
                <a:schemeClr val="accent3">
                  <a:lumMod val="50000"/>
                </a:schemeClr>
              </a:buClr>
              <a:buFont typeface="Courier New" panose="02070309020205020404" pitchFamily="49" charset="0"/>
              <a:buChar char="o"/>
            </a:pPr>
            <a:r>
              <a:rPr lang="en-US" sz="1400" dirty="0">
                <a:solidFill>
                  <a:schemeClr val="accent3">
                    <a:lumMod val="50000"/>
                  </a:schemeClr>
                </a:solidFill>
                <a:latin typeface="+mn-lt"/>
              </a:rPr>
              <a:t>Produce serotonin and bradykinin leading to carcinoid syndrome (flushing, wheezing, diarrhea, and cardiac valvular lesions</a:t>
            </a:r>
          </a:p>
          <a:p>
            <a:pPr marL="285750" indent="341313">
              <a:buClr>
                <a:schemeClr val="accent3">
                  <a:lumMod val="50000"/>
                </a:schemeClr>
              </a:buClr>
              <a:buFont typeface="Courier New" panose="02070309020205020404" pitchFamily="49" charset="0"/>
              <a:buChar char="o"/>
            </a:pPr>
            <a:endParaRPr lang="en-US" sz="1400" dirty="0">
              <a:solidFill>
                <a:schemeClr val="accent3">
                  <a:lumMod val="50000"/>
                </a:schemeClr>
              </a:solidFill>
              <a:latin typeface="+mn-lt"/>
            </a:endParaRPr>
          </a:p>
          <a:p>
            <a:pPr marL="285750" indent="-285750">
              <a:buClr>
                <a:schemeClr val="accent3">
                  <a:lumMod val="50000"/>
                </a:schemeClr>
              </a:buClr>
              <a:buFont typeface="Wingdings" pitchFamily="2" charset="2"/>
              <a:buChar char="v"/>
            </a:pPr>
            <a:r>
              <a:rPr lang="en-US" sz="1400" b="1" dirty="0">
                <a:solidFill>
                  <a:schemeClr val="accent3">
                    <a:lumMod val="50000"/>
                  </a:schemeClr>
                </a:solidFill>
                <a:latin typeface="+mn-lt"/>
              </a:rPr>
              <a:t>Squamous cell carcinomas </a:t>
            </a:r>
          </a:p>
          <a:p>
            <a:pPr marL="285750" indent="341313">
              <a:buClr>
                <a:schemeClr val="accent3">
                  <a:lumMod val="50000"/>
                </a:schemeClr>
              </a:buClr>
              <a:buFont typeface="Courier New" panose="02070309020205020404" pitchFamily="49" charset="0"/>
              <a:buChar char="o"/>
            </a:pPr>
            <a:r>
              <a:rPr lang="en-US" sz="1400" dirty="0">
                <a:solidFill>
                  <a:schemeClr val="accent3">
                    <a:lumMod val="50000"/>
                  </a:schemeClr>
                </a:solidFill>
                <a:latin typeface="+mn-lt"/>
              </a:rPr>
              <a:t>may secrete parathyroid hormone-like peptide and prostaglandin E that lead to hypercalcemia</a:t>
            </a:r>
          </a:p>
          <a:p>
            <a:pPr marL="285750" indent="341313">
              <a:buClr>
                <a:schemeClr val="accent3">
                  <a:lumMod val="50000"/>
                </a:schemeClr>
              </a:buClr>
              <a:buFont typeface="Courier New" panose="02070309020205020404" pitchFamily="49" charset="0"/>
              <a:buChar char="o"/>
            </a:pPr>
            <a:endParaRPr lang="en-US" sz="1400" dirty="0">
              <a:solidFill>
                <a:schemeClr val="accent3">
                  <a:lumMod val="50000"/>
                </a:schemeClr>
              </a:solidFill>
              <a:latin typeface="+mn-lt"/>
            </a:endParaRPr>
          </a:p>
          <a:p>
            <a:pPr marL="285750" indent="-285750">
              <a:buClr>
                <a:schemeClr val="accent3">
                  <a:lumMod val="50000"/>
                </a:schemeClr>
              </a:buClr>
              <a:buFont typeface="Wingdings" pitchFamily="2" charset="2"/>
              <a:buChar char="v"/>
            </a:pPr>
            <a:r>
              <a:rPr lang="en-US" sz="1400" b="1" dirty="0">
                <a:solidFill>
                  <a:schemeClr val="accent3">
                    <a:lumMod val="50000"/>
                  </a:schemeClr>
                </a:solidFill>
                <a:latin typeface="+mn-lt"/>
              </a:rPr>
              <a:t>Adenocarcinomas </a:t>
            </a:r>
            <a:r>
              <a:rPr lang="en-US" sz="1400" dirty="0">
                <a:solidFill>
                  <a:schemeClr val="accent3">
                    <a:lumMod val="50000"/>
                  </a:schemeClr>
                </a:solidFill>
                <a:latin typeface="+mn-lt"/>
              </a:rPr>
              <a:t>can lead to hematologic manifestations</a:t>
            </a:r>
          </a:p>
          <a:p>
            <a:endParaRPr lang="en-US" dirty="0"/>
          </a:p>
        </p:txBody>
      </p:sp>
    </p:spTree>
    <p:extLst>
      <p:ext uri="{BB962C8B-B14F-4D97-AF65-F5344CB8AC3E}">
        <p14:creationId xmlns:p14="http://schemas.microsoft.com/office/powerpoint/2010/main" val="698448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D5F4-2FA2-D243-AAB5-9BA4405BDB89}"/>
              </a:ext>
            </a:extLst>
          </p:cNvPr>
          <p:cNvSpPr>
            <a:spLocks noGrp="1"/>
          </p:cNvSpPr>
          <p:nvPr>
            <p:ph type="title"/>
          </p:nvPr>
        </p:nvSpPr>
        <p:spPr/>
        <p:txBody>
          <a:bodyPr/>
          <a:lstStyle/>
          <a:p>
            <a:r>
              <a:rPr lang="en-US" dirty="0"/>
              <a:t>Complications and spread  </a:t>
            </a:r>
          </a:p>
        </p:txBody>
      </p:sp>
      <p:sp>
        <p:nvSpPr>
          <p:cNvPr id="3" name="Subtitle 2">
            <a:extLst>
              <a:ext uri="{FF2B5EF4-FFF2-40B4-BE49-F238E27FC236}">
                <a16:creationId xmlns:a16="http://schemas.microsoft.com/office/drawing/2014/main" id="{FB88FAE7-A9BE-8745-BE9E-91FDD68ECDB3}"/>
              </a:ext>
            </a:extLst>
          </p:cNvPr>
          <p:cNvSpPr>
            <a:spLocks noGrp="1"/>
          </p:cNvSpPr>
          <p:nvPr>
            <p:ph type="subTitle" idx="1"/>
          </p:nvPr>
        </p:nvSpPr>
        <p:spPr/>
        <p:txBody>
          <a:bodyPr/>
          <a:lstStyle/>
          <a:p>
            <a:pPr marL="285750" indent="-285750">
              <a:buClr>
                <a:schemeClr val="accent1"/>
              </a:buClr>
              <a:buSzPct val="100000"/>
              <a:buFont typeface="Arial" panose="020B0604020202020204" pitchFamily="34" charset="0"/>
              <a:buChar char="•"/>
            </a:pPr>
            <a:r>
              <a:rPr lang="en-US" sz="1600" dirty="0"/>
              <a:t>Bronchiectasis</a:t>
            </a:r>
          </a:p>
          <a:p>
            <a:pPr marL="285750" indent="-285750">
              <a:buClr>
                <a:schemeClr val="accent1"/>
              </a:buClr>
              <a:buSzPct val="100000"/>
              <a:buFont typeface="Arial" panose="020B0604020202020204" pitchFamily="34" charset="0"/>
              <a:buChar char="•"/>
            </a:pPr>
            <a:r>
              <a:rPr lang="en-US" sz="1600" dirty="0"/>
              <a:t>Obstructive pneumonia</a:t>
            </a:r>
          </a:p>
          <a:p>
            <a:pPr marL="285750" indent="-285750">
              <a:buClr>
                <a:schemeClr val="accent1"/>
              </a:buClr>
              <a:buSzPct val="100000"/>
              <a:buFont typeface="Arial" panose="020B0604020202020204" pitchFamily="34" charset="0"/>
              <a:buChar char="•"/>
            </a:pPr>
            <a:r>
              <a:rPr lang="en-US" sz="1600" dirty="0"/>
              <a:t>Pleural effusion</a:t>
            </a:r>
          </a:p>
          <a:p>
            <a:pPr marL="285750" indent="-285750" eaLnBrk="1" hangingPunct="1">
              <a:buClr>
                <a:schemeClr val="accent1"/>
              </a:buClr>
              <a:buSzPct val="100000"/>
              <a:buFont typeface="Arial" panose="020B0604020202020204" pitchFamily="34" charset="0"/>
              <a:buChar char="•"/>
            </a:pPr>
            <a:r>
              <a:rPr lang="en-US" sz="1600" dirty="0"/>
              <a:t>Superior vena cava syndrome</a:t>
            </a:r>
          </a:p>
          <a:p>
            <a:pPr marL="285750" indent="-285750" eaLnBrk="1" hangingPunct="1">
              <a:buClr>
                <a:schemeClr val="accent1"/>
              </a:buClr>
              <a:buSzPct val="100000"/>
              <a:buFont typeface="Arial" panose="020B0604020202020204" pitchFamily="34" charset="0"/>
              <a:buChar char="•"/>
            </a:pPr>
            <a:endParaRPr lang="en-US" sz="1600" dirty="0"/>
          </a:p>
          <a:p>
            <a:pPr eaLnBrk="1" hangingPunct="1">
              <a:buClr>
                <a:schemeClr val="accent1"/>
              </a:buClr>
              <a:buSzPct val="100000"/>
              <a:buNone/>
            </a:pPr>
            <a:r>
              <a:rPr lang="en-US" sz="1600" b="1" dirty="0"/>
              <a:t>Prognosis:</a:t>
            </a:r>
          </a:p>
          <a:p>
            <a:pPr marL="285750" indent="-285750" eaLnBrk="1" hangingPunct="1">
              <a:buClr>
                <a:schemeClr val="accent1"/>
              </a:buClr>
              <a:buSzPct val="100000"/>
              <a:buFont typeface="Arial" panose="020B0604020202020204" pitchFamily="34" charset="0"/>
              <a:buChar char="•"/>
            </a:pPr>
            <a:r>
              <a:rPr lang="en-US" sz="1600" dirty="0"/>
              <a:t>NSCLC have a better prognosis than SCLC</a:t>
            </a:r>
          </a:p>
          <a:p>
            <a:pPr marL="285750" indent="-285750" eaLnBrk="1" hangingPunct="1">
              <a:buClr>
                <a:schemeClr val="accent1"/>
              </a:buClr>
              <a:buSzPct val="100000"/>
              <a:buFont typeface="Arial" panose="020B0604020202020204" pitchFamily="34" charset="0"/>
              <a:buChar char="•"/>
            </a:pPr>
            <a:r>
              <a:rPr lang="en-US" sz="1600" dirty="0"/>
              <a:t>Poor for most patients</a:t>
            </a:r>
          </a:p>
          <a:p>
            <a:endParaRPr lang="en-US" dirty="0"/>
          </a:p>
        </p:txBody>
      </p:sp>
    </p:spTree>
    <p:extLst>
      <p:ext uri="{BB962C8B-B14F-4D97-AF65-F5344CB8AC3E}">
        <p14:creationId xmlns:p14="http://schemas.microsoft.com/office/powerpoint/2010/main" val="3553740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D5F4-2FA2-D243-AAB5-9BA4405BDB89}"/>
              </a:ext>
            </a:extLst>
          </p:cNvPr>
          <p:cNvSpPr>
            <a:spLocks noGrp="1"/>
          </p:cNvSpPr>
          <p:nvPr>
            <p:ph type="title"/>
          </p:nvPr>
        </p:nvSpPr>
        <p:spPr/>
        <p:txBody>
          <a:bodyPr/>
          <a:lstStyle/>
          <a:p>
            <a:r>
              <a:rPr lang="en-US" dirty="0"/>
              <a:t>Complications and spread  </a:t>
            </a:r>
          </a:p>
        </p:txBody>
      </p:sp>
      <p:sp>
        <p:nvSpPr>
          <p:cNvPr id="3" name="Subtitle 2">
            <a:extLst>
              <a:ext uri="{FF2B5EF4-FFF2-40B4-BE49-F238E27FC236}">
                <a16:creationId xmlns:a16="http://schemas.microsoft.com/office/drawing/2014/main" id="{FB88FAE7-A9BE-8745-BE9E-91FDD68ECDB3}"/>
              </a:ext>
            </a:extLst>
          </p:cNvPr>
          <p:cNvSpPr>
            <a:spLocks noGrp="1"/>
          </p:cNvSpPr>
          <p:nvPr>
            <p:ph type="subTitle" idx="1"/>
          </p:nvPr>
        </p:nvSpPr>
        <p:spPr>
          <a:xfrm>
            <a:off x="271463" y="1380172"/>
            <a:ext cx="8579962" cy="3554100"/>
          </a:xfrm>
        </p:spPr>
        <p:txBody>
          <a:bodyPr/>
          <a:lstStyle/>
          <a:p>
            <a:pPr marL="285750" indent="-285750" eaLnBrk="1" hangingPunct="1">
              <a:buFont typeface="Arial" panose="020B0604020202020204" pitchFamily="34" charset="0"/>
              <a:buChar char="•"/>
            </a:pPr>
            <a:r>
              <a:rPr lang="en-US" sz="1800" b="1" dirty="0"/>
              <a:t>Lymphatic spread</a:t>
            </a:r>
          </a:p>
          <a:p>
            <a:pPr marL="609600" indent="374650" eaLnBrk="1" hangingPunct="1">
              <a:buFont typeface="Arial" panose="020B0604020202020204" pitchFamily="34" charset="0"/>
              <a:buChar char="•"/>
            </a:pPr>
            <a:r>
              <a:rPr lang="en-US" sz="1800" dirty="0"/>
              <a:t>successive chains of nodes (scalene nodes)</a:t>
            </a:r>
          </a:p>
          <a:p>
            <a:pPr marL="609600" indent="374650" eaLnBrk="1" hangingPunct="1">
              <a:buFont typeface="Arial" panose="020B0604020202020204" pitchFamily="34" charset="0"/>
              <a:buChar char="•"/>
            </a:pPr>
            <a:r>
              <a:rPr lang="en-US" sz="1800" dirty="0"/>
              <a:t>involvement of the supraclavicular node (Virchow’s node)</a:t>
            </a:r>
          </a:p>
          <a:p>
            <a:pPr marL="285750" indent="-285750" eaLnBrk="1" hangingPunct="1">
              <a:buFont typeface="Arial" panose="020B0604020202020204" pitchFamily="34" charset="0"/>
              <a:buChar char="•"/>
            </a:pPr>
            <a:r>
              <a:rPr lang="en-US" sz="1800" dirty="0"/>
              <a:t>Extend into the </a:t>
            </a:r>
            <a:r>
              <a:rPr lang="en-US" sz="1800" b="1" dirty="0"/>
              <a:t>pericardial or pleural spaces</a:t>
            </a:r>
            <a:r>
              <a:rPr lang="en-US" sz="1800" dirty="0"/>
              <a:t>. Infiltrate the superior vena cava</a:t>
            </a:r>
          </a:p>
          <a:p>
            <a:pPr marL="285750" indent="-285750" eaLnBrk="1" hangingPunct="1">
              <a:buFont typeface="Arial" panose="020B0604020202020204" pitchFamily="34" charset="0"/>
              <a:buChar char="•"/>
            </a:pPr>
            <a:r>
              <a:rPr lang="en-US" sz="1800" dirty="0"/>
              <a:t>A tumor may extend directly into the </a:t>
            </a:r>
            <a:r>
              <a:rPr lang="en-US" sz="1800" b="1" dirty="0"/>
              <a:t>esophagus</a:t>
            </a:r>
            <a:r>
              <a:rPr lang="en-US" sz="1800" dirty="0"/>
              <a:t>, producing obstruction, sometimes complicated by a fistula</a:t>
            </a:r>
            <a:endParaRPr lang="en-US" sz="1800" b="1" dirty="0"/>
          </a:p>
          <a:p>
            <a:pPr marL="285750" indent="-285750" eaLnBrk="1" hangingPunct="1">
              <a:buFont typeface="Arial" panose="020B0604020202020204" pitchFamily="34" charset="0"/>
              <a:buChar char="•"/>
            </a:pPr>
            <a:r>
              <a:rPr lang="en-US" sz="1800" b="1" dirty="0"/>
              <a:t>Phrenic nerve invasion </a:t>
            </a:r>
            <a:r>
              <a:rPr lang="en-US" sz="1800" dirty="0"/>
              <a:t>usually causes diaphragmatic paralysis</a:t>
            </a:r>
          </a:p>
          <a:p>
            <a:pPr marL="571500" indent="369888" eaLnBrk="1" hangingPunct="1">
              <a:buFont typeface="Arial" panose="020B0604020202020204" pitchFamily="34" charset="0"/>
              <a:buChar char="•"/>
            </a:pPr>
            <a:r>
              <a:rPr lang="en-US" sz="1800" dirty="0"/>
              <a:t>May invade the brachial or cervical sympathetic plexus (Horner’s Syndrome)</a:t>
            </a:r>
          </a:p>
          <a:p>
            <a:pPr marL="285750" indent="-285750" eaLnBrk="1" hangingPunct="1">
              <a:buFont typeface="Arial" panose="020B0604020202020204" pitchFamily="34" charset="0"/>
              <a:buChar char="•"/>
            </a:pPr>
            <a:r>
              <a:rPr lang="en-US" sz="1800" b="1" dirty="0"/>
              <a:t>Distant metastasis </a:t>
            </a:r>
            <a:r>
              <a:rPr lang="en-US" sz="1800" dirty="0"/>
              <a:t>to liver (30-50%), adrenals (&gt;50%), brain (20%) and bone (20%)</a:t>
            </a:r>
          </a:p>
          <a:p>
            <a:endParaRPr lang="en-US" dirty="0"/>
          </a:p>
        </p:txBody>
      </p:sp>
    </p:spTree>
    <p:extLst>
      <p:ext uri="{BB962C8B-B14F-4D97-AF65-F5344CB8AC3E}">
        <p14:creationId xmlns:p14="http://schemas.microsoft.com/office/powerpoint/2010/main" val="2056581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1982A-8BCE-3F46-9C83-89F46C6090EF}"/>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6686F41F-CD02-E247-B6F9-C628E0E5C0C6}"/>
              </a:ext>
            </a:extLst>
          </p:cNvPr>
          <p:cNvSpPr>
            <a:spLocks noGrp="1"/>
          </p:cNvSpPr>
          <p:nvPr>
            <p:ph type="subTitle" idx="1"/>
          </p:nvPr>
        </p:nvSpPr>
        <p:spPr/>
        <p:txBody>
          <a:bodyPr/>
          <a:lstStyle/>
          <a:p>
            <a:endParaRPr lang="en-US" dirty="0"/>
          </a:p>
        </p:txBody>
      </p:sp>
      <p:pic>
        <p:nvPicPr>
          <p:cNvPr id="5" name="Picture 4" descr="Table, timeline&#10;&#10;Description automatically generated with medium confidence">
            <a:extLst>
              <a:ext uri="{FF2B5EF4-FFF2-40B4-BE49-F238E27FC236}">
                <a16:creationId xmlns:a16="http://schemas.microsoft.com/office/drawing/2014/main" id="{D62E1F4C-DEA6-3345-8EFE-412F56BB5B40}"/>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2874072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A559-F507-5C4E-91E3-B6596AC7ECCE}"/>
              </a:ext>
            </a:extLst>
          </p:cNvPr>
          <p:cNvSpPr>
            <a:spLocks noGrp="1"/>
          </p:cNvSpPr>
          <p:nvPr>
            <p:ph type="title"/>
          </p:nvPr>
        </p:nvSpPr>
        <p:spPr>
          <a:xfrm>
            <a:off x="257175" y="80640"/>
            <a:ext cx="9029700" cy="660600"/>
          </a:xfrm>
        </p:spPr>
        <p:txBody>
          <a:bodyPr/>
          <a:lstStyle/>
          <a:p>
            <a:r>
              <a:rPr lang="en-US" sz="4800" dirty="0"/>
              <a:t>Metastatic Carcinoma of the lung</a:t>
            </a:r>
            <a:endParaRPr lang="en-US" dirty="0"/>
          </a:p>
        </p:txBody>
      </p:sp>
      <p:sp>
        <p:nvSpPr>
          <p:cNvPr id="3" name="Subtitle 2">
            <a:extLst>
              <a:ext uri="{FF2B5EF4-FFF2-40B4-BE49-F238E27FC236}">
                <a16:creationId xmlns:a16="http://schemas.microsoft.com/office/drawing/2014/main" id="{7A8843B5-5DBB-1847-A19C-E9AEB54639C0}"/>
              </a:ext>
            </a:extLst>
          </p:cNvPr>
          <p:cNvSpPr>
            <a:spLocks noGrp="1"/>
          </p:cNvSpPr>
          <p:nvPr>
            <p:ph type="subTitle" idx="1"/>
          </p:nvPr>
        </p:nvSpPr>
        <p:spPr>
          <a:xfrm>
            <a:off x="713050" y="1508760"/>
            <a:ext cx="4058975" cy="3554100"/>
          </a:xfrm>
        </p:spPr>
        <p:txBody>
          <a:bodyPr/>
          <a:lstStyle/>
          <a:p>
            <a:pPr marL="171450" indent="-171450">
              <a:buFont typeface="Arial" panose="020B0604020202020204" pitchFamily="34" charset="0"/>
              <a:buChar char="•"/>
            </a:pPr>
            <a:r>
              <a:rPr lang="en-US" sz="1400" b="1" dirty="0"/>
              <a:t>Pulmonary Metastases are More Common than Primary Lung Tumors</a:t>
            </a:r>
          </a:p>
          <a:p>
            <a:pPr>
              <a:buNone/>
            </a:pPr>
            <a:endParaRPr lang="en-US" sz="1400" dirty="0"/>
          </a:p>
          <a:p>
            <a:pPr marL="171450" indent="-171450">
              <a:buFont typeface="Arial" panose="020B0604020202020204" pitchFamily="34" charset="0"/>
              <a:buChar char="•"/>
            </a:pPr>
            <a:r>
              <a:rPr lang="en-US" sz="1400" dirty="0"/>
              <a:t>Metastatic tumors in the lung are typically multiple and circumscribed. When large nodules are seen in the lungs radiologically, they are called cannon ball metastases </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The common primary sites are the breast, stomach, pancreas, and colon</a:t>
            </a:r>
          </a:p>
          <a:p>
            <a:endParaRPr lang="en-US" dirty="0"/>
          </a:p>
        </p:txBody>
      </p:sp>
      <p:pic>
        <p:nvPicPr>
          <p:cNvPr id="4" name="Picture 3">
            <a:extLst>
              <a:ext uri="{FF2B5EF4-FFF2-40B4-BE49-F238E27FC236}">
                <a16:creationId xmlns:a16="http://schemas.microsoft.com/office/drawing/2014/main" id="{178B0AA1-8C47-DE44-A274-8938CE5B3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673" y="1232783"/>
            <a:ext cx="3590002" cy="3554101"/>
          </a:xfrm>
          <a:prstGeom prst="rect">
            <a:avLst/>
          </a:prstGeom>
        </p:spPr>
      </p:pic>
    </p:spTree>
    <p:extLst>
      <p:ext uri="{BB962C8B-B14F-4D97-AF65-F5344CB8AC3E}">
        <p14:creationId xmlns:p14="http://schemas.microsoft.com/office/powerpoint/2010/main" val="1744106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FF82-6CAF-834B-8637-23D7FF8C7D97}"/>
              </a:ext>
            </a:extLst>
          </p:cNvPr>
          <p:cNvSpPr>
            <a:spLocks noGrp="1"/>
          </p:cNvSpPr>
          <p:nvPr>
            <p:ph type="title"/>
          </p:nvPr>
        </p:nvSpPr>
        <p:spPr>
          <a:xfrm>
            <a:off x="327287" y="128016"/>
            <a:ext cx="4000500" cy="660600"/>
          </a:xfrm>
        </p:spPr>
        <p:txBody>
          <a:bodyPr/>
          <a:lstStyle/>
          <a:p>
            <a:r>
              <a:rPr lang="en-US" dirty="0"/>
              <a:t>Mesothelioma </a:t>
            </a:r>
          </a:p>
        </p:txBody>
      </p:sp>
      <p:sp>
        <p:nvSpPr>
          <p:cNvPr id="3" name="Subtitle 2">
            <a:extLst>
              <a:ext uri="{FF2B5EF4-FFF2-40B4-BE49-F238E27FC236}">
                <a16:creationId xmlns:a16="http://schemas.microsoft.com/office/drawing/2014/main" id="{C195297C-D7FA-A941-AE27-A7708A0C01EB}"/>
              </a:ext>
            </a:extLst>
          </p:cNvPr>
          <p:cNvSpPr>
            <a:spLocks noGrp="1"/>
          </p:cNvSpPr>
          <p:nvPr>
            <p:ph type="subTitle" idx="1"/>
          </p:nvPr>
        </p:nvSpPr>
        <p:spPr>
          <a:xfrm>
            <a:off x="327287" y="1038552"/>
            <a:ext cx="4619467" cy="3976931"/>
          </a:xfrm>
        </p:spPr>
        <p:txBody>
          <a:bodyPr/>
          <a:lstStyle/>
          <a:p>
            <a:pPr marL="285750" indent="-285750" algn="just" eaLnBrk="1" hangingPunct="1">
              <a:lnSpc>
                <a:spcPct val="90000"/>
              </a:lnSpc>
              <a:buFont typeface="Arial" panose="020B0604020202020204" pitchFamily="34" charset="0"/>
              <a:buChar char="•"/>
            </a:pPr>
            <a:endParaRPr lang="en-US" sz="1400" dirty="0"/>
          </a:p>
          <a:p>
            <a:pPr marL="285750" indent="-285750" algn="just">
              <a:lnSpc>
                <a:spcPct val="90000"/>
              </a:lnSpc>
              <a:buFont typeface="Arial" panose="020B0604020202020204" pitchFamily="34" charset="0"/>
              <a:buChar char="•"/>
            </a:pPr>
            <a:r>
              <a:rPr lang="en-US" sz="1400" dirty="0"/>
              <a:t>Malignant tumor of mesothelial cells lining the pleura</a:t>
            </a:r>
          </a:p>
          <a:p>
            <a:pPr marL="285750" indent="-285750" algn="just">
              <a:lnSpc>
                <a:spcPct val="90000"/>
              </a:lnSpc>
              <a:buFont typeface="Arial" panose="020B0604020202020204" pitchFamily="34" charset="0"/>
              <a:buChar char="•"/>
            </a:pPr>
            <a:r>
              <a:rPr lang="en-US" sz="1400" dirty="0"/>
              <a:t>Highly malignant neoplasm</a:t>
            </a:r>
          </a:p>
          <a:p>
            <a:pPr marL="285750" indent="-285750" algn="just">
              <a:lnSpc>
                <a:spcPct val="90000"/>
              </a:lnSpc>
              <a:buFont typeface="Arial" panose="020B0604020202020204" pitchFamily="34" charset="0"/>
              <a:buChar char="•"/>
            </a:pPr>
            <a:r>
              <a:rPr lang="en-US" sz="1400" dirty="0"/>
              <a:t>Most patients (70%) have a history of exposure to asbestos </a:t>
            </a:r>
          </a:p>
          <a:p>
            <a:pPr marL="285750" indent="-285750" algn="just">
              <a:lnSpc>
                <a:spcPct val="90000"/>
              </a:lnSpc>
              <a:buFont typeface="Arial" panose="020B0604020202020204" pitchFamily="34" charset="0"/>
              <a:buChar char="•"/>
            </a:pPr>
            <a:r>
              <a:rPr lang="en-US" sz="1400" dirty="0">
                <a:latin typeface="+mn-lt"/>
              </a:rPr>
              <a:t>Smoking is not related to mesothelioma</a:t>
            </a:r>
          </a:p>
          <a:p>
            <a:pPr marL="285750" indent="-285750" algn="just">
              <a:buFont typeface="Arial" panose="020B0604020202020204" pitchFamily="34" charset="0"/>
              <a:buChar char="•"/>
            </a:pPr>
            <a:r>
              <a:rPr lang="en-US" sz="1400" dirty="0">
                <a:latin typeface="+mn-lt"/>
              </a:rPr>
              <a:t>The average age of patients with mesothelioma is 60 years</a:t>
            </a:r>
          </a:p>
          <a:p>
            <a:pPr marL="285750" indent="-285750" algn="just">
              <a:buFont typeface="Arial" panose="020B0604020202020204" pitchFamily="34" charset="0"/>
              <a:buChar char="•"/>
            </a:pPr>
            <a:r>
              <a:rPr lang="en-US" sz="1400" dirty="0">
                <a:latin typeface="+mn-lt"/>
              </a:rPr>
              <a:t>Three main histological variants: epithelioid, spindle cell, biphasic </a:t>
            </a:r>
          </a:p>
          <a:p>
            <a:pPr marL="285750" indent="-285750" algn="just">
              <a:buFont typeface="Arial" panose="020B0604020202020204" pitchFamily="34" charset="0"/>
              <a:buChar char="•"/>
            </a:pPr>
            <a:r>
              <a:rPr lang="en-US" sz="1400" dirty="0">
                <a:latin typeface="+mn-lt"/>
              </a:rPr>
              <a:t>Pleural mesotheliomas </a:t>
            </a:r>
            <a:r>
              <a:rPr lang="en-US" sz="1400" dirty="0"/>
              <a:t>tend to spread locally(started unilateral then spread to be bilateral) within the chest cavity, invading and compressing major structures</a:t>
            </a:r>
          </a:p>
          <a:p>
            <a:pPr marL="285750" indent="-285750" algn="just">
              <a:buFont typeface="Arial" panose="020B0604020202020204" pitchFamily="34" charset="0"/>
              <a:buChar char="•"/>
            </a:pPr>
            <a:r>
              <a:rPr lang="en-US" sz="1400" dirty="0"/>
              <a:t>Metastases can occur to the lung parenchyma and mediastinal lymph nodes, as well as to extrathoracic sites e.g., liver, bones, peritoneum etc.</a:t>
            </a:r>
          </a:p>
          <a:p>
            <a:pPr marL="285750" indent="-285750" algn="just">
              <a:buFont typeface="Arial" panose="020B0604020202020204" pitchFamily="34" charset="0"/>
              <a:buChar char="•"/>
            </a:pPr>
            <a:r>
              <a:rPr lang="en-US" sz="1400" dirty="0"/>
              <a:t>Treatment is largely ineffective, and prognosis is poor: few patients survive longer than 18 months after diagnosis</a:t>
            </a:r>
          </a:p>
          <a:p>
            <a:endParaRPr lang="en-US" dirty="0"/>
          </a:p>
        </p:txBody>
      </p:sp>
      <p:pic>
        <p:nvPicPr>
          <p:cNvPr id="4" name="Picture 3">
            <a:extLst>
              <a:ext uri="{FF2B5EF4-FFF2-40B4-BE49-F238E27FC236}">
                <a16:creationId xmlns:a16="http://schemas.microsoft.com/office/drawing/2014/main" id="{425D7350-DB68-F445-8403-A6162EC4AC42}"/>
              </a:ext>
            </a:extLst>
          </p:cNvPr>
          <p:cNvPicPr>
            <a:picLocks noChangeAspect="1"/>
          </p:cNvPicPr>
          <p:nvPr/>
        </p:nvPicPr>
        <p:blipFill rotWithShape="1">
          <a:blip r:embed="rId2">
            <a:extLst>
              <a:ext uri="{28A0092B-C50C-407E-A947-70E740481C1C}">
                <a14:useLocalDpi xmlns:a14="http://schemas.microsoft.com/office/drawing/2010/main" val="0"/>
              </a:ext>
            </a:extLst>
          </a:blip>
          <a:srcRect l="8479" r="4235" b="-4"/>
          <a:stretch/>
        </p:blipFill>
        <p:spPr>
          <a:xfrm>
            <a:off x="5423349" y="0"/>
            <a:ext cx="3720651" cy="3222590"/>
          </a:xfrm>
          <a:prstGeom prst="rect">
            <a:avLst/>
          </a:prstGeom>
        </p:spPr>
      </p:pic>
      <p:pic>
        <p:nvPicPr>
          <p:cNvPr id="5" name="Picture 4" descr="A picture containing close&#10;&#10;Description automatically generated">
            <a:extLst>
              <a:ext uri="{FF2B5EF4-FFF2-40B4-BE49-F238E27FC236}">
                <a16:creationId xmlns:a16="http://schemas.microsoft.com/office/drawing/2014/main" id="{94E7CD38-A003-744D-AA80-CCD328EECBEE}"/>
              </a:ext>
            </a:extLst>
          </p:cNvPr>
          <p:cNvPicPr>
            <a:picLocks noChangeAspect="1"/>
          </p:cNvPicPr>
          <p:nvPr/>
        </p:nvPicPr>
        <p:blipFill rotWithShape="1">
          <a:blip r:embed="rId3">
            <a:extLst>
              <a:ext uri="{28A0092B-C50C-407E-A947-70E740481C1C}">
                <a14:useLocalDpi xmlns:a14="http://schemas.microsoft.com/office/drawing/2010/main" val="0"/>
              </a:ext>
            </a:extLst>
          </a:blip>
          <a:srcRect t="659" r="4" b="7863"/>
          <a:stretch/>
        </p:blipFill>
        <p:spPr>
          <a:xfrm>
            <a:off x="5423349" y="2922571"/>
            <a:ext cx="3720651" cy="2220928"/>
          </a:xfrm>
          <a:prstGeom prst="rect">
            <a:avLst/>
          </a:prstGeom>
        </p:spPr>
      </p:pic>
    </p:spTree>
    <p:extLst>
      <p:ext uri="{BB962C8B-B14F-4D97-AF65-F5344CB8AC3E}">
        <p14:creationId xmlns:p14="http://schemas.microsoft.com/office/powerpoint/2010/main" val="219686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0" name="Google Shape;2350;p78"/>
          <p:cNvSpPr txBox="1">
            <a:spLocks noGrp="1"/>
          </p:cNvSpPr>
          <p:nvPr>
            <p:ph type="title"/>
          </p:nvPr>
        </p:nvSpPr>
        <p:spPr>
          <a:prstGeom prst="rect">
            <a:avLst/>
          </a:prstGeom>
        </p:spPr>
        <p:txBody>
          <a:bodyPr spcFirstLastPara="1" wrap="square" lIns="0" tIns="0" rIns="0" bIns="0" anchor="t" anchorCtr="0">
            <a:noAutofit/>
          </a:bodyPr>
          <a:lstStyle/>
          <a:p>
            <a:pPr lvl="0"/>
            <a:r>
              <a:rPr lang="en-US" dirty="0"/>
              <a:t>Epidemiology</a:t>
            </a:r>
            <a:endParaRPr dirty="0"/>
          </a:p>
        </p:txBody>
      </p:sp>
      <p:sp>
        <p:nvSpPr>
          <p:cNvPr id="2351" name="Google Shape;2351;p78"/>
          <p:cNvSpPr txBox="1">
            <a:spLocks noGrp="1"/>
          </p:cNvSpPr>
          <p:nvPr>
            <p:ph type="subTitle" idx="4294967295"/>
          </p:nvPr>
        </p:nvSpPr>
        <p:spPr>
          <a:xfrm>
            <a:off x="169108" y="1256506"/>
            <a:ext cx="9419029" cy="2630488"/>
          </a:xfrm>
          <a:prstGeom prst="rect">
            <a:avLst/>
          </a:prstGeom>
        </p:spPr>
        <p:txBody>
          <a:bodyPr spcFirstLastPara="1" wrap="square" lIns="0" tIns="0" rIns="0" bIns="0" anchor="t" anchorCtr="0">
            <a:noAutofit/>
          </a:bodyPr>
          <a:lstStyle/>
          <a:p>
            <a:pPr algn="just">
              <a:buClr>
                <a:schemeClr val="accent1"/>
              </a:buClr>
            </a:pPr>
            <a:r>
              <a:rPr lang="en-CA" b="1" dirty="0">
                <a:solidFill>
                  <a:schemeClr val="accent1"/>
                </a:solidFill>
              </a:rPr>
              <a:t>Carcinoma of the lung is the most important cause of cancer-related deaths in industrialized countries</a:t>
            </a:r>
          </a:p>
          <a:p>
            <a:pPr marL="285750" indent="430213" algn="just">
              <a:buClr>
                <a:schemeClr val="accent1"/>
              </a:buClr>
              <a:buFont typeface="Courier New" panose="02070309020205020404" pitchFamily="49" charset="0"/>
              <a:buChar char="o"/>
            </a:pPr>
            <a:r>
              <a:rPr lang="en-US" dirty="0">
                <a:solidFill>
                  <a:schemeClr val="accent1"/>
                </a:solidFill>
              </a:rPr>
              <a:t>Accounts for &gt;30% of cancer deaths in men</a:t>
            </a:r>
          </a:p>
          <a:p>
            <a:pPr marL="285750" indent="430213" algn="just">
              <a:buClr>
                <a:schemeClr val="accent1"/>
              </a:buClr>
              <a:buFont typeface="Courier New" panose="02070309020205020404" pitchFamily="49" charset="0"/>
              <a:buChar char="o"/>
            </a:pPr>
            <a:r>
              <a:rPr lang="en-US" dirty="0">
                <a:solidFill>
                  <a:schemeClr val="accent1"/>
                </a:solidFill>
              </a:rPr>
              <a:t>Accounts for &gt;25% of cancer deaths in women</a:t>
            </a:r>
          </a:p>
          <a:p>
            <a:pPr marL="285750" indent="-285750" algn="just">
              <a:buClr>
                <a:schemeClr val="accent1"/>
              </a:buClr>
              <a:buFont typeface="Arial" panose="020B0604020202020204" pitchFamily="34" charset="0"/>
              <a:buChar char="•"/>
            </a:pPr>
            <a:r>
              <a:rPr lang="en-US" dirty="0">
                <a:solidFill>
                  <a:schemeClr val="accent1"/>
                </a:solidFill>
              </a:rPr>
              <a:t>Incidence of lung cancer is declining in men but increasing in women</a:t>
            </a:r>
          </a:p>
          <a:p>
            <a:pPr marL="285750" indent="-285750" algn="just">
              <a:buClr>
                <a:schemeClr val="accent1"/>
              </a:buClr>
              <a:buFont typeface="Arial" panose="020B0604020202020204" pitchFamily="34" charset="0"/>
              <a:buChar char="•"/>
            </a:pPr>
            <a:r>
              <a:rPr lang="en-US" dirty="0">
                <a:solidFill>
                  <a:schemeClr val="accent1"/>
                </a:solidFill>
              </a:rPr>
              <a:t>Peak incidence is at 55 to 65 years of age</a:t>
            </a:r>
          </a:p>
          <a:p>
            <a:pPr marL="285750" indent="-285750">
              <a:buFont typeface="Arial" panose="020B0604020202020204" pitchFamily="34" charset="0"/>
              <a:buChar char="•"/>
            </a:pPr>
            <a:endParaRPr lang="en-US" dirty="0">
              <a:solidFill>
                <a:schemeClr val="accent1"/>
              </a:solidFill>
              <a:latin typeface="+mn-lt"/>
            </a:endParaRPr>
          </a:p>
          <a:p>
            <a:pPr marL="285750" indent="-285750">
              <a:buFont typeface="Arial" panose="020B0604020202020204" pitchFamily="34" charset="0"/>
              <a:buChar char="•"/>
            </a:pPr>
            <a:endParaRPr lang="en-CA" dirty="0"/>
          </a:p>
        </p:txBody>
      </p:sp>
      <p:pic>
        <p:nvPicPr>
          <p:cNvPr id="2050" name="Picture 2" descr="Image result for epidemiology of lung cancer 2020">
            <a:extLst>
              <a:ext uri="{FF2B5EF4-FFF2-40B4-BE49-F238E27FC236}">
                <a16:creationId xmlns:a16="http://schemas.microsoft.com/office/drawing/2014/main" id="{97B48A69-74DE-5644-A247-DDF9A01F1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5817"/>
            <a:ext cx="9144000" cy="26876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5613-B08E-A745-AE68-77D085FBA210}"/>
              </a:ext>
            </a:extLst>
          </p:cNvPr>
          <p:cNvSpPr>
            <a:spLocks noGrp="1"/>
          </p:cNvSpPr>
          <p:nvPr>
            <p:ph type="title"/>
          </p:nvPr>
        </p:nvSpPr>
        <p:spPr/>
        <p:txBody>
          <a:bodyPr/>
          <a:lstStyle/>
          <a:p>
            <a:r>
              <a:rPr lang="en-US" dirty="0"/>
              <a:t>Summery </a:t>
            </a:r>
          </a:p>
        </p:txBody>
      </p:sp>
      <p:sp>
        <p:nvSpPr>
          <p:cNvPr id="3" name="Subtitle 2">
            <a:extLst>
              <a:ext uri="{FF2B5EF4-FFF2-40B4-BE49-F238E27FC236}">
                <a16:creationId xmlns:a16="http://schemas.microsoft.com/office/drawing/2014/main" id="{0B66E320-4D9E-5B42-B2D1-444CBE3D4F9D}"/>
              </a:ext>
            </a:extLst>
          </p:cNvPr>
          <p:cNvSpPr>
            <a:spLocks noGrp="1"/>
          </p:cNvSpPr>
          <p:nvPr>
            <p:ph type="subTitle" idx="1"/>
          </p:nvPr>
        </p:nvSpPr>
        <p:spPr>
          <a:xfrm>
            <a:off x="146291" y="1232784"/>
            <a:ext cx="8631949" cy="3554100"/>
          </a:xfrm>
        </p:spPr>
        <p:txBody>
          <a:bodyPr/>
          <a:lstStyle/>
          <a:p>
            <a:pPr marL="171450" indent="-171450" algn="just">
              <a:buClr>
                <a:schemeClr val="accent1"/>
              </a:buClr>
              <a:buFont typeface="Arial" panose="020B0604020202020204" pitchFamily="34" charset="0"/>
              <a:buChar char="•"/>
            </a:pPr>
            <a:r>
              <a:rPr lang="en-CA" sz="1400" dirty="0"/>
              <a:t>The three major histologic subtypes are adenocarcinoma (most common), squamous cell carcinoma, and small cell carcinoma, each of which is clinically and genetically distinct. </a:t>
            </a:r>
          </a:p>
          <a:p>
            <a:pPr marL="171450" indent="-171450" algn="just">
              <a:buClr>
                <a:schemeClr val="accent1"/>
              </a:buClr>
              <a:buFont typeface="Arial" panose="020B0604020202020204" pitchFamily="34" charset="0"/>
              <a:buChar char="•"/>
            </a:pPr>
            <a:r>
              <a:rPr lang="en-CA" sz="1400" dirty="0"/>
              <a:t>Adenocarcinomas are the most common cancers overall and are especially common in women and in non-smokers. </a:t>
            </a:r>
          </a:p>
          <a:p>
            <a:pPr marL="171450" indent="-171450" algn="just">
              <a:buClr>
                <a:schemeClr val="accent1"/>
              </a:buClr>
              <a:buFont typeface="Arial" panose="020B0604020202020204" pitchFamily="34" charset="0"/>
              <a:buChar char="•"/>
            </a:pPr>
            <a:r>
              <a:rPr lang="en-CA" sz="1400" dirty="0"/>
              <a:t>Precursor lesions include atypical adenomatous hyperplasia and adenocarcinoma in situ for adenocarcinomas and squamous dysplasia for squamous cancer. </a:t>
            </a:r>
          </a:p>
          <a:p>
            <a:pPr marL="171450" indent="-171450" algn="just">
              <a:buClr>
                <a:schemeClr val="accent1"/>
              </a:buClr>
              <a:buFont typeface="Arial" panose="020B0604020202020204" pitchFamily="34" charset="0"/>
              <a:buChar char="•"/>
            </a:pPr>
            <a:r>
              <a:rPr lang="en-CA" sz="1400" dirty="0"/>
              <a:t>Tumors 3 cm or less in diameter characterized by pure growth along pre-existing structures without stromal invasion are called adenocarcinoma in situ. </a:t>
            </a:r>
          </a:p>
          <a:p>
            <a:pPr marL="171450" indent="-171450" algn="just">
              <a:buClr>
                <a:schemeClr val="accent1"/>
              </a:buClr>
              <a:buFont typeface="Arial" panose="020B0604020202020204" pitchFamily="34" charset="0"/>
              <a:buChar char="•"/>
            </a:pPr>
            <a:r>
              <a:rPr lang="en-CA" sz="1400" dirty="0"/>
              <a:t>SCLCs are best treated with chemotherapy, because almost all are metastatic at presentation. The other carcinomas may be curable by surgery if limited to the lung. </a:t>
            </a:r>
          </a:p>
          <a:p>
            <a:pPr marL="171450" indent="-171450" algn="just">
              <a:buClr>
                <a:schemeClr val="accent1"/>
              </a:buClr>
              <a:buFont typeface="Arial" panose="020B0604020202020204" pitchFamily="34" charset="0"/>
              <a:buChar char="•"/>
            </a:pPr>
            <a:r>
              <a:rPr lang="en-CA" sz="1400" dirty="0"/>
              <a:t>Targeted therapies, such as EGFR inhibitor therapy for adenocarcinomas with EGFR mutations, can be effective, an excellent example of personalized cancer therapy. Immunotherapies are under development and show promise. </a:t>
            </a:r>
          </a:p>
          <a:p>
            <a:pPr marL="171450" indent="-171450" algn="just">
              <a:buClr>
                <a:schemeClr val="accent1"/>
              </a:buClr>
              <a:buFont typeface="Arial" panose="020B0604020202020204" pitchFamily="34" charset="0"/>
              <a:buChar char="•"/>
            </a:pPr>
            <a:r>
              <a:rPr lang="en-CA" sz="1400" dirty="0"/>
              <a:t>Lung cancers commonly cause a variety of paraneoplastic syndromes. </a:t>
            </a:r>
          </a:p>
          <a:p>
            <a:endParaRPr lang="en-CA" dirty="0"/>
          </a:p>
          <a:p>
            <a:endParaRPr lang="en-US" dirty="0"/>
          </a:p>
        </p:txBody>
      </p:sp>
    </p:spTree>
    <p:extLst>
      <p:ext uri="{BB962C8B-B14F-4D97-AF65-F5344CB8AC3E}">
        <p14:creationId xmlns:p14="http://schemas.microsoft.com/office/powerpoint/2010/main" val="449752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42"/>
        <p:cNvGrpSpPr/>
        <p:nvPr/>
      </p:nvGrpSpPr>
      <p:grpSpPr>
        <a:xfrm>
          <a:off x="0" y="0"/>
          <a:ext cx="0" cy="0"/>
          <a:chOff x="0" y="0"/>
          <a:chExt cx="0" cy="0"/>
        </a:xfrm>
      </p:grpSpPr>
      <p:grpSp>
        <p:nvGrpSpPr>
          <p:cNvPr id="2645" name="Google Shape;2645;p94"/>
          <p:cNvGrpSpPr/>
          <p:nvPr/>
        </p:nvGrpSpPr>
        <p:grpSpPr>
          <a:xfrm>
            <a:off x="2534439" y="3045451"/>
            <a:ext cx="4069006" cy="731522"/>
            <a:chOff x="2537489" y="3197851"/>
            <a:chExt cx="4069006" cy="731522"/>
          </a:xfrm>
        </p:grpSpPr>
        <p:grpSp>
          <p:nvGrpSpPr>
            <p:cNvPr id="2646" name="Google Shape;2646;p94"/>
            <p:cNvGrpSpPr/>
            <p:nvPr/>
          </p:nvGrpSpPr>
          <p:grpSpPr>
            <a:xfrm>
              <a:off x="2537489" y="3197851"/>
              <a:ext cx="731522" cy="731522"/>
              <a:chOff x="1004375" y="1492450"/>
              <a:chExt cx="1034100" cy="1034100"/>
            </a:xfrm>
          </p:grpSpPr>
          <p:sp>
            <p:nvSpPr>
              <p:cNvPr id="2647" name="Google Shape;2647;p94"/>
              <p:cNvSpPr/>
              <p:nvPr/>
            </p:nvSpPr>
            <p:spPr>
              <a:xfrm>
                <a:off x="1004375" y="1492450"/>
                <a:ext cx="1034100" cy="1034100"/>
              </a:xfrm>
              <a:custGeom>
                <a:avLst/>
                <a:gdLst/>
                <a:ahLst/>
                <a:cxnLst/>
                <a:rect l="l" t="t" r="r" b="b"/>
                <a:pathLst>
                  <a:path w="41364" h="41364" extrusionOk="0">
                    <a:moveTo>
                      <a:pt x="20682" y="1"/>
                    </a:moveTo>
                    <a:cubicBezTo>
                      <a:pt x="9274" y="1"/>
                      <a:pt x="1" y="9274"/>
                      <a:pt x="1" y="20682"/>
                    </a:cubicBezTo>
                    <a:cubicBezTo>
                      <a:pt x="1" y="32124"/>
                      <a:pt x="9274" y="41364"/>
                      <a:pt x="20682" y="41364"/>
                    </a:cubicBezTo>
                    <a:cubicBezTo>
                      <a:pt x="32090" y="41364"/>
                      <a:pt x="41364" y="32124"/>
                      <a:pt x="41364" y="20682"/>
                    </a:cubicBezTo>
                    <a:cubicBezTo>
                      <a:pt x="41364" y="9274"/>
                      <a:pt x="32090" y="1"/>
                      <a:pt x="20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 name="Google Shape;2648;p94"/>
              <p:cNvSpPr/>
              <p:nvPr/>
            </p:nvSpPr>
            <p:spPr>
              <a:xfrm>
                <a:off x="1224525" y="2164600"/>
                <a:ext cx="593800" cy="169325"/>
              </a:xfrm>
              <a:custGeom>
                <a:avLst/>
                <a:gdLst/>
                <a:ahLst/>
                <a:cxnLst/>
                <a:rect l="l" t="t" r="r" b="b"/>
                <a:pathLst>
                  <a:path w="23752" h="6773" extrusionOk="0">
                    <a:moveTo>
                      <a:pt x="11876" y="1"/>
                    </a:moveTo>
                    <a:cubicBezTo>
                      <a:pt x="5305" y="1"/>
                      <a:pt x="1" y="1535"/>
                      <a:pt x="1" y="3403"/>
                    </a:cubicBezTo>
                    <a:cubicBezTo>
                      <a:pt x="1" y="5271"/>
                      <a:pt x="5305" y="6772"/>
                      <a:pt x="11876" y="6772"/>
                    </a:cubicBezTo>
                    <a:cubicBezTo>
                      <a:pt x="18447" y="6772"/>
                      <a:pt x="23751" y="5271"/>
                      <a:pt x="23751" y="3403"/>
                    </a:cubicBezTo>
                    <a:cubicBezTo>
                      <a:pt x="23751" y="1535"/>
                      <a:pt x="18447" y="1"/>
                      <a:pt x="1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 name="Google Shape;2649;p94"/>
              <p:cNvSpPr/>
              <p:nvPr/>
            </p:nvSpPr>
            <p:spPr>
              <a:xfrm>
                <a:off x="1464700" y="1645075"/>
                <a:ext cx="113450" cy="112600"/>
              </a:xfrm>
              <a:custGeom>
                <a:avLst/>
                <a:gdLst/>
                <a:ahLst/>
                <a:cxnLst/>
                <a:rect l="l" t="t" r="r" b="b"/>
                <a:pathLst>
                  <a:path w="4538" h="4504" fill="none" extrusionOk="0">
                    <a:moveTo>
                      <a:pt x="4537" y="2235"/>
                    </a:moveTo>
                    <a:cubicBezTo>
                      <a:pt x="4537" y="3503"/>
                      <a:pt x="3503" y="4503"/>
                      <a:pt x="2269" y="4503"/>
                    </a:cubicBezTo>
                    <a:cubicBezTo>
                      <a:pt x="1035" y="4503"/>
                      <a:pt x="1" y="3503"/>
                      <a:pt x="1" y="2235"/>
                    </a:cubicBezTo>
                    <a:cubicBezTo>
                      <a:pt x="1" y="1001"/>
                      <a:pt x="1035" y="0"/>
                      <a:pt x="2269" y="0"/>
                    </a:cubicBezTo>
                    <a:cubicBezTo>
                      <a:pt x="3503" y="0"/>
                      <a:pt x="4537" y="1001"/>
                      <a:pt x="4537" y="2235"/>
                    </a:cubicBezTo>
                    <a:close/>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 name="Google Shape;2650;p94"/>
              <p:cNvSpPr/>
              <p:nvPr/>
            </p:nvSpPr>
            <p:spPr>
              <a:xfrm>
                <a:off x="1397150" y="1786825"/>
                <a:ext cx="248550" cy="218525"/>
              </a:xfrm>
              <a:custGeom>
                <a:avLst/>
                <a:gdLst/>
                <a:ahLst/>
                <a:cxnLst/>
                <a:rect l="l" t="t" r="r" b="b"/>
                <a:pathLst>
                  <a:path w="9942" h="8741" fill="none" extrusionOk="0">
                    <a:moveTo>
                      <a:pt x="8007" y="2403"/>
                    </a:moveTo>
                    <a:lnTo>
                      <a:pt x="8007" y="7807"/>
                    </a:lnTo>
                    <a:cubicBezTo>
                      <a:pt x="8007" y="8340"/>
                      <a:pt x="8440" y="8741"/>
                      <a:pt x="8974" y="8741"/>
                    </a:cubicBezTo>
                    <a:lnTo>
                      <a:pt x="8974" y="8741"/>
                    </a:lnTo>
                    <a:cubicBezTo>
                      <a:pt x="9508" y="8741"/>
                      <a:pt x="9941" y="8340"/>
                      <a:pt x="9941" y="7807"/>
                    </a:cubicBezTo>
                    <a:lnTo>
                      <a:pt x="9941" y="1602"/>
                    </a:lnTo>
                    <a:cubicBezTo>
                      <a:pt x="9941" y="701"/>
                      <a:pt x="9241" y="1"/>
                      <a:pt x="8307" y="1"/>
                    </a:cubicBezTo>
                    <a:lnTo>
                      <a:pt x="4971" y="1"/>
                    </a:lnTo>
                    <a:lnTo>
                      <a:pt x="1635" y="1"/>
                    </a:lnTo>
                    <a:cubicBezTo>
                      <a:pt x="735" y="1"/>
                      <a:pt x="1" y="701"/>
                      <a:pt x="1" y="1602"/>
                    </a:cubicBezTo>
                    <a:lnTo>
                      <a:pt x="1" y="7807"/>
                    </a:lnTo>
                    <a:cubicBezTo>
                      <a:pt x="1" y="8340"/>
                      <a:pt x="435" y="8741"/>
                      <a:pt x="968" y="8741"/>
                    </a:cubicBezTo>
                    <a:lnTo>
                      <a:pt x="968" y="8741"/>
                    </a:lnTo>
                    <a:cubicBezTo>
                      <a:pt x="1502" y="8741"/>
                      <a:pt x="1936" y="8340"/>
                      <a:pt x="1936" y="7807"/>
                    </a:cubicBezTo>
                    <a:lnTo>
                      <a:pt x="1936" y="2403"/>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 name="Google Shape;2651;p94"/>
              <p:cNvSpPr/>
              <p:nvPr/>
            </p:nvSpPr>
            <p:spPr>
              <a:xfrm>
                <a:off x="1444275" y="1850225"/>
                <a:ext cx="154300" cy="399475"/>
              </a:xfrm>
              <a:custGeom>
                <a:avLst/>
                <a:gdLst/>
                <a:ahLst/>
                <a:cxnLst/>
                <a:rect l="l" t="t" r="r" b="b"/>
                <a:pathLst>
                  <a:path w="6172" h="15979" fill="none" extrusionOk="0">
                    <a:moveTo>
                      <a:pt x="6172" y="5405"/>
                    </a:moveTo>
                    <a:lnTo>
                      <a:pt x="6172" y="1"/>
                    </a:lnTo>
                    <a:lnTo>
                      <a:pt x="6172" y="14745"/>
                    </a:lnTo>
                    <a:cubicBezTo>
                      <a:pt x="6172" y="15412"/>
                      <a:pt x="5638" y="15979"/>
                      <a:pt x="4937" y="15979"/>
                    </a:cubicBezTo>
                    <a:lnTo>
                      <a:pt x="4937" y="15979"/>
                    </a:lnTo>
                    <a:cubicBezTo>
                      <a:pt x="4270" y="15979"/>
                      <a:pt x="3670" y="15445"/>
                      <a:pt x="3670" y="14745"/>
                    </a:cubicBezTo>
                    <a:lnTo>
                      <a:pt x="3670" y="6906"/>
                    </a:lnTo>
                    <a:cubicBezTo>
                      <a:pt x="3670" y="6572"/>
                      <a:pt x="3436" y="6305"/>
                      <a:pt x="3103" y="6305"/>
                    </a:cubicBezTo>
                    <a:lnTo>
                      <a:pt x="3103" y="6305"/>
                    </a:lnTo>
                    <a:lnTo>
                      <a:pt x="3103" y="6305"/>
                    </a:lnTo>
                    <a:cubicBezTo>
                      <a:pt x="2769" y="6305"/>
                      <a:pt x="2502" y="6539"/>
                      <a:pt x="2502" y="6906"/>
                    </a:cubicBezTo>
                    <a:lnTo>
                      <a:pt x="2502" y="14678"/>
                    </a:lnTo>
                    <a:cubicBezTo>
                      <a:pt x="2502" y="15345"/>
                      <a:pt x="1969" y="15945"/>
                      <a:pt x="1268" y="15945"/>
                    </a:cubicBezTo>
                    <a:lnTo>
                      <a:pt x="1268" y="15945"/>
                    </a:lnTo>
                    <a:cubicBezTo>
                      <a:pt x="601" y="15945"/>
                      <a:pt x="1" y="15412"/>
                      <a:pt x="1" y="14678"/>
                    </a:cubicBezTo>
                    <a:lnTo>
                      <a:pt x="1" y="1"/>
                    </a:lnTo>
                    <a:lnTo>
                      <a:pt x="1" y="5405"/>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 name="Google Shape;2652;p94"/>
              <p:cNvSpPr/>
              <p:nvPr/>
            </p:nvSpPr>
            <p:spPr>
              <a:xfrm>
                <a:off x="1646500" y="2249675"/>
                <a:ext cx="125950" cy="25"/>
              </a:xfrm>
              <a:custGeom>
                <a:avLst/>
                <a:gdLst/>
                <a:ahLst/>
                <a:cxnLst/>
                <a:rect l="l" t="t" r="r" b="b"/>
                <a:pathLst>
                  <a:path w="5038" h="1" fill="none" extrusionOk="0">
                    <a:moveTo>
                      <a:pt x="1" y="0"/>
                    </a:moveTo>
                    <a:lnTo>
                      <a:pt x="5038" y="0"/>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 name="Google Shape;2653;p94"/>
              <p:cNvSpPr/>
              <p:nvPr/>
            </p:nvSpPr>
            <p:spPr>
              <a:xfrm>
                <a:off x="1747400" y="2217150"/>
                <a:ext cx="35900" cy="65075"/>
              </a:xfrm>
              <a:custGeom>
                <a:avLst/>
                <a:gdLst/>
                <a:ahLst/>
                <a:cxnLst/>
                <a:rect l="l" t="t" r="r" b="b"/>
                <a:pathLst>
                  <a:path w="1436" h="2603" fill="none" extrusionOk="0">
                    <a:moveTo>
                      <a:pt x="1" y="0"/>
                    </a:moveTo>
                    <a:lnTo>
                      <a:pt x="1435" y="1301"/>
                    </a:lnTo>
                    <a:lnTo>
                      <a:pt x="1" y="2602"/>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 name="Google Shape;2654;p94"/>
              <p:cNvSpPr/>
              <p:nvPr/>
            </p:nvSpPr>
            <p:spPr>
              <a:xfrm>
                <a:off x="1270400" y="2249675"/>
                <a:ext cx="125950" cy="25"/>
              </a:xfrm>
              <a:custGeom>
                <a:avLst/>
                <a:gdLst/>
                <a:ahLst/>
                <a:cxnLst/>
                <a:rect l="l" t="t" r="r" b="b"/>
                <a:pathLst>
                  <a:path w="5038" h="1" fill="none" extrusionOk="0">
                    <a:moveTo>
                      <a:pt x="5038" y="0"/>
                    </a:moveTo>
                    <a:lnTo>
                      <a:pt x="1" y="0"/>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 name="Google Shape;2655;p94"/>
              <p:cNvSpPr/>
              <p:nvPr/>
            </p:nvSpPr>
            <p:spPr>
              <a:xfrm>
                <a:off x="1259550" y="2217150"/>
                <a:ext cx="35900" cy="65075"/>
              </a:xfrm>
              <a:custGeom>
                <a:avLst/>
                <a:gdLst/>
                <a:ahLst/>
                <a:cxnLst/>
                <a:rect l="l" t="t" r="r" b="b"/>
                <a:pathLst>
                  <a:path w="1436" h="2603" fill="none" extrusionOk="0">
                    <a:moveTo>
                      <a:pt x="1435" y="2602"/>
                    </a:moveTo>
                    <a:lnTo>
                      <a:pt x="1" y="1301"/>
                    </a:lnTo>
                    <a:lnTo>
                      <a:pt x="1435" y="0"/>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656" name="Google Shape;2656;p94"/>
            <p:cNvGrpSpPr/>
            <p:nvPr/>
          </p:nvGrpSpPr>
          <p:grpSpPr>
            <a:xfrm>
              <a:off x="5874974" y="3197851"/>
              <a:ext cx="731522" cy="731522"/>
              <a:chOff x="4862250" y="1544025"/>
              <a:chExt cx="1034100" cy="1034100"/>
            </a:xfrm>
          </p:grpSpPr>
          <p:sp>
            <p:nvSpPr>
              <p:cNvPr id="2657" name="Google Shape;2657;p94"/>
              <p:cNvSpPr/>
              <p:nvPr/>
            </p:nvSpPr>
            <p:spPr>
              <a:xfrm>
                <a:off x="4862250" y="1544025"/>
                <a:ext cx="1034100" cy="1034100"/>
              </a:xfrm>
              <a:custGeom>
                <a:avLst/>
                <a:gdLst/>
                <a:ahLst/>
                <a:cxnLst/>
                <a:rect l="l" t="t" r="r" b="b"/>
                <a:pathLst>
                  <a:path w="41364" h="41364" extrusionOk="0">
                    <a:moveTo>
                      <a:pt x="20682" y="1"/>
                    </a:moveTo>
                    <a:cubicBezTo>
                      <a:pt x="9240" y="1"/>
                      <a:pt x="0" y="9241"/>
                      <a:pt x="0" y="20682"/>
                    </a:cubicBezTo>
                    <a:cubicBezTo>
                      <a:pt x="0" y="32090"/>
                      <a:pt x="9240" y="41364"/>
                      <a:pt x="20682" y="41364"/>
                    </a:cubicBezTo>
                    <a:cubicBezTo>
                      <a:pt x="32090" y="41364"/>
                      <a:pt x="41363" y="32090"/>
                      <a:pt x="41363" y="20682"/>
                    </a:cubicBezTo>
                    <a:cubicBezTo>
                      <a:pt x="41363" y="9241"/>
                      <a:pt x="32090" y="1"/>
                      <a:pt x="20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 name="Google Shape;2658;p94"/>
              <p:cNvSpPr/>
              <p:nvPr/>
            </p:nvSpPr>
            <p:spPr>
              <a:xfrm>
                <a:off x="5435150" y="1840900"/>
                <a:ext cx="79250" cy="113450"/>
              </a:xfrm>
              <a:custGeom>
                <a:avLst/>
                <a:gdLst/>
                <a:ahLst/>
                <a:cxnLst/>
                <a:rect l="l" t="t" r="r" b="b"/>
                <a:pathLst>
                  <a:path w="3170" h="4538" extrusionOk="0">
                    <a:moveTo>
                      <a:pt x="1602" y="1"/>
                    </a:moveTo>
                    <a:cubicBezTo>
                      <a:pt x="1602" y="1"/>
                      <a:pt x="1" y="1602"/>
                      <a:pt x="1" y="2970"/>
                    </a:cubicBezTo>
                    <a:cubicBezTo>
                      <a:pt x="1" y="3837"/>
                      <a:pt x="734" y="4537"/>
                      <a:pt x="1602" y="4537"/>
                    </a:cubicBezTo>
                    <a:cubicBezTo>
                      <a:pt x="2469" y="4537"/>
                      <a:pt x="3169" y="3837"/>
                      <a:pt x="3169" y="2970"/>
                    </a:cubicBezTo>
                    <a:cubicBezTo>
                      <a:pt x="3169" y="1602"/>
                      <a:pt x="1602" y="1"/>
                      <a:pt x="1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 name="Google Shape;2659;p94"/>
              <p:cNvSpPr/>
              <p:nvPr/>
            </p:nvSpPr>
            <p:spPr>
              <a:xfrm>
                <a:off x="4924775" y="1888550"/>
                <a:ext cx="589625" cy="318475"/>
              </a:xfrm>
              <a:custGeom>
                <a:avLst/>
                <a:gdLst/>
                <a:ahLst/>
                <a:cxnLst/>
                <a:rect l="l" t="t" r="r" b="b"/>
                <a:pathLst>
                  <a:path w="23585" h="12739" extrusionOk="0">
                    <a:moveTo>
                      <a:pt x="15748" y="0"/>
                    </a:moveTo>
                    <a:cubicBezTo>
                      <a:pt x="15558" y="0"/>
                      <a:pt x="15363" y="42"/>
                      <a:pt x="15178" y="130"/>
                    </a:cubicBezTo>
                    <a:lnTo>
                      <a:pt x="13077" y="1130"/>
                    </a:lnTo>
                    <a:cubicBezTo>
                      <a:pt x="12577" y="1397"/>
                      <a:pt x="12076" y="1531"/>
                      <a:pt x="11543" y="1597"/>
                    </a:cubicBezTo>
                    <a:cubicBezTo>
                      <a:pt x="10842" y="1731"/>
                      <a:pt x="10142" y="1964"/>
                      <a:pt x="9508" y="2365"/>
                    </a:cubicBezTo>
                    <a:lnTo>
                      <a:pt x="6339" y="4299"/>
                    </a:lnTo>
                    <a:lnTo>
                      <a:pt x="1" y="4299"/>
                    </a:lnTo>
                    <a:lnTo>
                      <a:pt x="2803" y="10771"/>
                    </a:lnTo>
                    <a:lnTo>
                      <a:pt x="6339" y="10771"/>
                    </a:lnTo>
                    <a:lnTo>
                      <a:pt x="7306" y="11571"/>
                    </a:lnTo>
                    <a:cubicBezTo>
                      <a:pt x="8240" y="12305"/>
                      <a:pt x="9408" y="12739"/>
                      <a:pt x="10675" y="12739"/>
                    </a:cubicBezTo>
                    <a:lnTo>
                      <a:pt x="18481" y="12739"/>
                    </a:lnTo>
                    <a:cubicBezTo>
                      <a:pt x="19048" y="12739"/>
                      <a:pt x="19582" y="12305"/>
                      <a:pt x="19648" y="11738"/>
                    </a:cubicBezTo>
                    <a:cubicBezTo>
                      <a:pt x="19715" y="11071"/>
                      <a:pt x="19181" y="10470"/>
                      <a:pt x="18514" y="10470"/>
                    </a:cubicBezTo>
                    <a:lnTo>
                      <a:pt x="21149" y="10470"/>
                    </a:lnTo>
                    <a:cubicBezTo>
                      <a:pt x="21716" y="10470"/>
                      <a:pt x="22250" y="10070"/>
                      <a:pt x="22317" y="9470"/>
                    </a:cubicBezTo>
                    <a:cubicBezTo>
                      <a:pt x="22384" y="8803"/>
                      <a:pt x="21850" y="8235"/>
                      <a:pt x="21183" y="8235"/>
                    </a:cubicBezTo>
                    <a:lnTo>
                      <a:pt x="22350" y="8235"/>
                    </a:lnTo>
                    <a:cubicBezTo>
                      <a:pt x="22917" y="8235"/>
                      <a:pt x="23484" y="7802"/>
                      <a:pt x="23518" y="7235"/>
                    </a:cubicBezTo>
                    <a:cubicBezTo>
                      <a:pt x="23584" y="6568"/>
                      <a:pt x="23051" y="5967"/>
                      <a:pt x="22384" y="5967"/>
                    </a:cubicBezTo>
                    <a:lnTo>
                      <a:pt x="20516" y="5967"/>
                    </a:lnTo>
                    <a:cubicBezTo>
                      <a:pt x="21149" y="5967"/>
                      <a:pt x="21650" y="5467"/>
                      <a:pt x="21650" y="4866"/>
                    </a:cubicBezTo>
                    <a:cubicBezTo>
                      <a:pt x="21650" y="4233"/>
                      <a:pt x="21149" y="3732"/>
                      <a:pt x="20516" y="3732"/>
                    </a:cubicBezTo>
                    <a:lnTo>
                      <a:pt x="13644" y="3732"/>
                    </a:lnTo>
                    <a:lnTo>
                      <a:pt x="16246" y="2465"/>
                    </a:lnTo>
                    <a:cubicBezTo>
                      <a:pt x="16880" y="2198"/>
                      <a:pt x="17180" y="1464"/>
                      <a:pt x="16980" y="864"/>
                    </a:cubicBezTo>
                    <a:cubicBezTo>
                      <a:pt x="16783" y="323"/>
                      <a:pt x="16280" y="0"/>
                      <a:pt x="15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 name="Google Shape;2660;p94"/>
              <p:cNvSpPr/>
              <p:nvPr/>
            </p:nvSpPr>
            <p:spPr>
              <a:xfrm>
                <a:off x="4924775" y="1883450"/>
                <a:ext cx="589625" cy="323575"/>
              </a:xfrm>
              <a:custGeom>
                <a:avLst/>
                <a:gdLst/>
                <a:ahLst/>
                <a:cxnLst/>
                <a:rect l="l" t="t" r="r" b="b"/>
                <a:pathLst>
                  <a:path w="23585" h="12943" fill="none" extrusionOk="0">
                    <a:moveTo>
                      <a:pt x="2803" y="10975"/>
                    </a:moveTo>
                    <a:lnTo>
                      <a:pt x="6339" y="10975"/>
                    </a:lnTo>
                    <a:lnTo>
                      <a:pt x="7306" y="11775"/>
                    </a:lnTo>
                    <a:cubicBezTo>
                      <a:pt x="8240" y="12509"/>
                      <a:pt x="9408" y="12943"/>
                      <a:pt x="10675" y="12943"/>
                    </a:cubicBezTo>
                    <a:lnTo>
                      <a:pt x="10975" y="12943"/>
                    </a:lnTo>
                    <a:lnTo>
                      <a:pt x="11643" y="12943"/>
                    </a:lnTo>
                    <a:lnTo>
                      <a:pt x="18481" y="12943"/>
                    </a:lnTo>
                    <a:cubicBezTo>
                      <a:pt x="19048" y="12943"/>
                      <a:pt x="19582" y="12509"/>
                      <a:pt x="19648" y="11942"/>
                    </a:cubicBezTo>
                    <a:cubicBezTo>
                      <a:pt x="19715" y="11275"/>
                      <a:pt x="19181" y="10674"/>
                      <a:pt x="18514" y="10674"/>
                    </a:cubicBezTo>
                    <a:lnTo>
                      <a:pt x="21149" y="10674"/>
                    </a:lnTo>
                    <a:cubicBezTo>
                      <a:pt x="21716" y="10674"/>
                      <a:pt x="22250" y="10274"/>
                      <a:pt x="22317" y="9674"/>
                    </a:cubicBezTo>
                    <a:cubicBezTo>
                      <a:pt x="22384" y="9007"/>
                      <a:pt x="21850" y="8439"/>
                      <a:pt x="21183" y="8439"/>
                    </a:cubicBezTo>
                    <a:lnTo>
                      <a:pt x="22350" y="8439"/>
                    </a:lnTo>
                    <a:cubicBezTo>
                      <a:pt x="22917" y="8439"/>
                      <a:pt x="23484" y="8006"/>
                      <a:pt x="23518" y="7439"/>
                    </a:cubicBezTo>
                    <a:cubicBezTo>
                      <a:pt x="23584" y="6772"/>
                      <a:pt x="23051" y="6171"/>
                      <a:pt x="22384" y="6171"/>
                    </a:cubicBezTo>
                    <a:lnTo>
                      <a:pt x="20516" y="6171"/>
                    </a:lnTo>
                    <a:cubicBezTo>
                      <a:pt x="21149" y="6171"/>
                      <a:pt x="21650" y="5671"/>
                      <a:pt x="21650" y="5070"/>
                    </a:cubicBezTo>
                    <a:lnTo>
                      <a:pt x="21650" y="5070"/>
                    </a:lnTo>
                    <a:cubicBezTo>
                      <a:pt x="21650" y="4437"/>
                      <a:pt x="21149" y="3936"/>
                      <a:pt x="20516" y="3936"/>
                    </a:cubicBezTo>
                    <a:lnTo>
                      <a:pt x="13644" y="3936"/>
                    </a:lnTo>
                    <a:lnTo>
                      <a:pt x="16246" y="2669"/>
                    </a:lnTo>
                    <a:cubicBezTo>
                      <a:pt x="16880" y="2402"/>
                      <a:pt x="17180" y="1668"/>
                      <a:pt x="16980" y="1068"/>
                    </a:cubicBezTo>
                    <a:cubicBezTo>
                      <a:pt x="16713" y="334"/>
                      <a:pt x="15879" y="0"/>
                      <a:pt x="15178" y="334"/>
                    </a:cubicBezTo>
                    <a:lnTo>
                      <a:pt x="13077" y="1334"/>
                    </a:lnTo>
                    <a:cubicBezTo>
                      <a:pt x="12577" y="1601"/>
                      <a:pt x="12076" y="1735"/>
                      <a:pt x="11543" y="1801"/>
                    </a:cubicBezTo>
                    <a:cubicBezTo>
                      <a:pt x="10842" y="1935"/>
                      <a:pt x="10142" y="2168"/>
                      <a:pt x="9508" y="2569"/>
                    </a:cubicBezTo>
                    <a:lnTo>
                      <a:pt x="6339" y="4503"/>
                    </a:lnTo>
                    <a:lnTo>
                      <a:pt x="1" y="4503"/>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 name="Google Shape;2661;p94"/>
              <p:cNvSpPr/>
              <p:nvPr/>
            </p:nvSpPr>
            <p:spPr>
              <a:xfrm>
                <a:off x="5285050" y="2094425"/>
                <a:ext cx="166800" cy="25"/>
              </a:xfrm>
              <a:custGeom>
                <a:avLst/>
                <a:gdLst/>
                <a:ahLst/>
                <a:cxnLst/>
                <a:rect l="l" t="t" r="r" b="b"/>
                <a:pathLst>
                  <a:path w="6672" h="1" fill="none" extrusionOk="0">
                    <a:moveTo>
                      <a:pt x="6672" y="0"/>
                    </a:moveTo>
                    <a:lnTo>
                      <a:pt x="0" y="0"/>
                    </a:lnTo>
                  </a:path>
                </a:pathLst>
              </a:custGeom>
              <a:noFill/>
              <a:ln w="17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 name="Google Shape;2662;p94"/>
              <p:cNvSpPr/>
              <p:nvPr/>
            </p:nvSpPr>
            <p:spPr>
              <a:xfrm>
                <a:off x="5277550" y="2150300"/>
                <a:ext cx="107600" cy="25"/>
              </a:xfrm>
              <a:custGeom>
                <a:avLst/>
                <a:gdLst/>
                <a:ahLst/>
                <a:cxnLst/>
                <a:rect l="l" t="t" r="r" b="b"/>
                <a:pathLst>
                  <a:path w="4304" h="1" fill="none" extrusionOk="0">
                    <a:moveTo>
                      <a:pt x="4303" y="0"/>
                    </a:moveTo>
                    <a:lnTo>
                      <a:pt x="0" y="0"/>
                    </a:lnTo>
                  </a:path>
                </a:pathLst>
              </a:custGeom>
              <a:noFill/>
              <a:ln w="17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 name="Google Shape;2663;p94"/>
              <p:cNvSpPr/>
              <p:nvPr/>
            </p:nvSpPr>
            <p:spPr>
              <a:xfrm>
                <a:off x="5289225" y="2037725"/>
                <a:ext cx="145950" cy="25"/>
              </a:xfrm>
              <a:custGeom>
                <a:avLst/>
                <a:gdLst/>
                <a:ahLst/>
                <a:cxnLst/>
                <a:rect l="l" t="t" r="r" b="b"/>
                <a:pathLst>
                  <a:path w="5838" h="1" fill="none" extrusionOk="0">
                    <a:moveTo>
                      <a:pt x="5838" y="0"/>
                    </a:moveTo>
                    <a:lnTo>
                      <a:pt x="0" y="0"/>
                    </a:lnTo>
                  </a:path>
                </a:pathLst>
              </a:custGeom>
              <a:noFill/>
              <a:ln w="17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 name="Google Shape;2664;p94"/>
              <p:cNvSpPr/>
              <p:nvPr/>
            </p:nvSpPr>
            <p:spPr>
              <a:xfrm>
                <a:off x="5217500" y="1981000"/>
                <a:ext cx="46725" cy="25"/>
              </a:xfrm>
              <a:custGeom>
                <a:avLst/>
                <a:gdLst/>
                <a:ahLst/>
                <a:cxnLst/>
                <a:rect l="l" t="t" r="r" b="b"/>
                <a:pathLst>
                  <a:path w="1869" h="1" fill="none" extrusionOk="0">
                    <a:moveTo>
                      <a:pt x="1868" y="1"/>
                    </a:moveTo>
                    <a:lnTo>
                      <a:pt x="0" y="1"/>
                    </a:lnTo>
                  </a:path>
                </a:pathLst>
              </a:custGeom>
              <a:noFill/>
              <a:ln w="17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 name="Google Shape;2665;p94"/>
              <p:cNvSpPr/>
              <p:nvPr/>
            </p:nvSpPr>
            <p:spPr>
              <a:xfrm>
                <a:off x="4908100" y="1900525"/>
                <a:ext cx="545425" cy="354050"/>
              </a:xfrm>
              <a:custGeom>
                <a:avLst/>
                <a:gdLst/>
                <a:ahLst/>
                <a:cxnLst/>
                <a:rect l="l" t="t" r="r" b="b"/>
                <a:pathLst>
                  <a:path w="21817" h="14162" extrusionOk="0">
                    <a:moveTo>
                      <a:pt x="12689" y="0"/>
                    </a:moveTo>
                    <a:cubicBezTo>
                      <a:pt x="12387" y="0"/>
                      <a:pt x="12085" y="104"/>
                      <a:pt x="11843" y="318"/>
                    </a:cubicBezTo>
                    <a:lnTo>
                      <a:pt x="10075" y="1886"/>
                    </a:lnTo>
                    <a:cubicBezTo>
                      <a:pt x="9674" y="2253"/>
                      <a:pt x="9207" y="2553"/>
                      <a:pt x="8707" y="2753"/>
                    </a:cubicBezTo>
                    <a:cubicBezTo>
                      <a:pt x="8040" y="3053"/>
                      <a:pt x="7473" y="3453"/>
                      <a:pt x="6972" y="3987"/>
                    </a:cubicBezTo>
                    <a:lnTo>
                      <a:pt x="4471" y="6722"/>
                    </a:lnTo>
                    <a:lnTo>
                      <a:pt x="1" y="7990"/>
                    </a:lnTo>
                    <a:lnTo>
                      <a:pt x="1702" y="14161"/>
                    </a:lnTo>
                    <a:lnTo>
                      <a:pt x="6172" y="12893"/>
                    </a:lnTo>
                    <a:lnTo>
                      <a:pt x="7306" y="13394"/>
                    </a:lnTo>
                    <a:cubicBezTo>
                      <a:pt x="7956" y="13689"/>
                      <a:pt x="8664" y="13833"/>
                      <a:pt x="9375" y="13833"/>
                    </a:cubicBezTo>
                    <a:cubicBezTo>
                      <a:pt x="9869" y="13833"/>
                      <a:pt x="10364" y="13764"/>
                      <a:pt x="10842" y="13627"/>
                    </a:cubicBezTo>
                    <a:lnTo>
                      <a:pt x="11075" y="13561"/>
                    </a:lnTo>
                    <a:lnTo>
                      <a:pt x="11709" y="13394"/>
                    </a:lnTo>
                    <a:lnTo>
                      <a:pt x="18314" y="11559"/>
                    </a:lnTo>
                    <a:cubicBezTo>
                      <a:pt x="18881" y="11392"/>
                      <a:pt x="19248" y="10825"/>
                      <a:pt x="19181" y="10258"/>
                    </a:cubicBezTo>
                    <a:cubicBezTo>
                      <a:pt x="19073" y="9715"/>
                      <a:pt x="18611" y="9327"/>
                      <a:pt x="18101" y="9327"/>
                    </a:cubicBezTo>
                    <a:cubicBezTo>
                      <a:pt x="18029" y="9327"/>
                      <a:pt x="17956" y="9335"/>
                      <a:pt x="17884" y="9351"/>
                    </a:cubicBezTo>
                    <a:lnTo>
                      <a:pt x="17884" y="9351"/>
                    </a:lnTo>
                    <a:lnTo>
                      <a:pt x="20249" y="8657"/>
                    </a:lnTo>
                    <a:cubicBezTo>
                      <a:pt x="20849" y="8490"/>
                      <a:pt x="21216" y="7957"/>
                      <a:pt x="21149" y="7390"/>
                    </a:cubicBezTo>
                    <a:cubicBezTo>
                      <a:pt x="21038" y="6834"/>
                      <a:pt x="20556" y="6440"/>
                      <a:pt x="20032" y="6440"/>
                    </a:cubicBezTo>
                    <a:cubicBezTo>
                      <a:pt x="19978" y="6440"/>
                      <a:pt x="19924" y="6444"/>
                      <a:pt x="19870" y="6452"/>
                    </a:cubicBezTo>
                    <a:lnTo>
                      <a:pt x="19870" y="6452"/>
                    </a:lnTo>
                    <a:lnTo>
                      <a:pt x="20849" y="6222"/>
                    </a:lnTo>
                    <a:cubicBezTo>
                      <a:pt x="21416" y="6055"/>
                      <a:pt x="21816" y="5488"/>
                      <a:pt x="21716" y="4921"/>
                    </a:cubicBezTo>
                    <a:cubicBezTo>
                      <a:pt x="21608" y="4378"/>
                      <a:pt x="21146" y="3990"/>
                      <a:pt x="20654" y="3990"/>
                    </a:cubicBezTo>
                    <a:cubicBezTo>
                      <a:pt x="20541" y="3990"/>
                      <a:pt x="20427" y="4010"/>
                      <a:pt x="20315" y="4054"/>
                    </a:cubicBezTo>
                    <a:lnTo>
                      <a:pt x="18514" y="4554"/>
                    </a:lnTo>
                    <a:cubicBezTo>
                      <a:pt x="19081" y="4387"/>
                      <a:pt x="19481" y="3754"/>
                      <a:pt x="19315" y="3153"/>
                    </a:cubicBezTo>
                    <a:cubicBezTo>
                      <a:pt x="19175" y="2680"/>
                      <a:pt x="18710" y="2345"/>
                      <a:pt x="18211" y="2345"/>
                    </a:cubicBezTo>
                    <a:cubicBezTo>
                      <a:pt x="18112" y="2345"/>
                      <a:pt x="18013" y="2358"/>
                      <a:pt x="17914" y="2386"/>
                    </a:cubicBezTo>
                    <a:lnTo>
                      <a:pt x="11309" y="4221"/>
                    </a:lnTo>
                    <a:lnTo>
                      <a:pt x="13510" y="2286"/>
                    </a:lnTo>
                    <a:cubicBezTo>
                      <a:pt x="14011" y="1819"/>
                      <a:pt x="14144" y="1085"/>
                      <a:pt x="13744" y="551"/>
                    </a:cubicBezTo>
                    <a:cubicBezTo>
                      <a:pt x="13495" y="188"/>
                      <a:pt x="13093" y="0"/>
                      <a:pt x="12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 name="Google Shape;2666;p94"/>
              <p:cNvSpPr/>
              <p:nvPr/>
            </p:nvSpPr>
            <p:spPr>
              <a:xfrm>
                <a:off x="4908100" y="1895950"/>
                <a:ext cx="545425" cy="358625"/>
              </a:xfrm>
              <a:custGeom>
                <a:avLst/>
                <a:gdLst/>
                <a:ahLst/>
                <a:cxnLst/>
                <a:rect l="l" t="t" r="r" b="b"/>
                <a:pathLst>
                  <a:path w="21817" h="14345" fill="none" extrusionOk="0">
                    <a:moveTo>
                      <a:pt x="1702" y="14344"/>
                    </a:moveTo>
                    <a:lnTo>
                      <a:pt x="6172" y="13076"/>
                    </a:lnTo>
                    <a:lnTo>
                      <a:pt x="7306" y="13577"/>
                    </a:lnTo>
                    <a:cubicBezTo>
                      <a:pt x="8407" y="14077"/>
                      <a:pt x="9674" y="14144"/>
                      <a:pt x="10842" y="13810"/>
                    </a:cubicBezTo>
                    <a:lnTo>
                      <a:pt x="11075" y="13744"/>
                    </a:lnTo>
                    <a:lnTo>
                      <a:pt x="11709" y="13577"/>
                    </a:lnTo>
                    <a:lnTo>
                      <a:pt x="18314" y="11742"/>
                    </a:lnTo>
                    <a:cubicBezTo>
                      <a:pt x="18881" y="11575"/>
                      <a:pt x="19248" y="11008"/>
                      <a:pt x="19181" y="10441"/>
                    </a:cubicBezTo>
                    <a:cubicBezTo>
                      <a:pt x="19048" y="9774"/>
                      <a:pt x="18381" y="9340"/>
                      <a:pt x="17747" y="9574"/>
                    </a:cubicBezTo>
                    <a:lnTo>
                      <a:pt x="20249" y="8840"/>
                    </a:lnTo>
                    <a:cubicBezTo>
                      <a:pt x="20849" y="8673"/>
                      <a:pt x="21216" y="8140"/>
                      <a:pt x="21149" y="7573"/>
                    </a:cubicBezTo>
                    <a:cubicBezTo>
                      <a:pt x="21016" y="6905"/>
                      <a:pt x="20349" y="6472"/>
                      <a:pt x="19715" y="6672"/>
                    </a:cubicBezTo>
                    <a:lnTo>
                      <a:pt x="20849" y="6405"/>
                    </a:lnTo>
                    <a:cubicBezTo>
                      <a:pt x="21416" y="6238"/>
                      <a:pt x="21816" y="5671"/>
                      <a:pt x="21716" y="5104"/>
                    </a:cubicBezTo>
                    <a:cubicBezTo>
                      <a:pt x="21583" y="4437"/>
                      <a:pt x="20916" y="4003"/>
                      <a:pt x="20315" y="4237"/>
                    </a:cubicBezTo>
                    <a:lnTo>
                      <a:pt x="18514" y="4737"/>
                    </a:lnTo>
                    <a:cubicBezTo>
                      <a:pt x="19081" y="4570"/>
                      <a:pt x="19481" y="3937"/>
                      <a:pt x="19315" y="3336"/>
                    </a:cubicBezTo>
                    <a:lnTo>
                      <a:pt x="19315" y="3336"/>
                    </a:lnTo>
                    <a:cubicBezTo>
                      <a:pt x="19148" y="2769"/>
                      <a:pt x="18514" y="2402"/>
                      <a:pt x="17914" y="2569"/>
                    </a:cubicBezTo>
                    <a:lnTo>
                      <a:pt x="11309" y="4404"/>
                    </a:lnTo>
                    <a:lnTo>
                      <a:pt x="13510" y="2469"/>
                    </a:lnTo>
                    <a:cubicBezTo>
                      <a:pt x="14011" y="2002"/>
                      <a:pt x="14144" y="1268"/>
                      <a:pt x="13744" y="734"/>
                    </a:cubicBezTo>
                    <a:cubicBezTo>
                      <a:pt x="13310" y="101"/>
                      <a:pt x="12410" y="0"/>
                      <a:pt x="11843" y="501"/>
                    </a:cubicBezTo>
                    <a:lnTo>
                      <a:pt x="10075" y="2069"/>
                    </a:lnTo>
                    <a:cubicBezTo>
                      <a:pt x="9674" y="2436"/>
                      <a:pt x="9207" y="2736"/>
                      <a:pt x="8707" y="2936"/>
                    </a:cubicBezTo>
                    <a:cubicBezTo>
                      <a:pt x="8040" y="3236"/>
                      <a:pt x="7473" y="3636"/>
                      <a:pt x="6972" y="4170"/>
                    </a:cubicBezTo>
                    <a:lnTo>
                      <a:pt x="4471" y="6905"/>
                    </a:lnTo>
                    <a:lnTo>
                      <a:pt x="1" y="8173"/>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 name="Google Shape;2667;p94"/>
              <p:cNvSpPr/>
              <p:nvPr/>
            </p:nvSpPr>
            <p:spPr>
              <a:xfrm>
                <a:off x="5240000" y="2061900"/>
                <a:ext cx="160975" cy="45050"/>
              </a:xfrm>
              <a:custGeom>
                <a:avLst/>
                <a:gdLst/>
                <a:ahLst/>
                <a:cxnLst/>
                <a:rect l="l" t="t" r="r" b="b"/>
                <a:pathLst>
                  <a:path w="6439" h="1802" fill="none" extrusionOk="0">
                    <a:moveTo>
                      <a:pt x="6439" y="1"/>
                    </a:moveTo>
                    <a:lnTo>
                      <a:pt x="1" y="1802"/>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 name="Google Shape;2668;p94"/>
              <p:cNvSpPr/>
              <p:nvPr/>
            </p:nvSpPr>
            <p:spPr>
              <a:xfrm>
                <a:off x="5249175" y="2133625"/>
                <a:ext cx="102600" cy="29200"/>
              </a:xfrm>
              <a:custGeom>
                <a:avLst/>
                <a:gdLst/>
                <a:ahLst/>
                <a:cxnLst/>
                <a:rect l="l" t="t" r="r" b="b"/>
                <a:pathLst>
                  <a:path w="4104" h="1168" fill="none" extrusionOk="0">
                    <a:moveTo>
                      <a:pt x="4104" y="0"/>
                    </a:moveTo>
                    <a:lnTo>
                      <a:pt x="1" y="1168"/>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 name="Google Shape;2669;p94"/>
              <p:cNvSpPr/>
              <p:nvPr/>
            </p:nvSpPr>
            <p:spPr>
              <a:xfrm>
                <a:off x="5230000" y="2011875"/>
                <a:ext cx="140975" cy="40050"/>
              </a:xfrm>
              <a:custGeom>
                <a:avLst/>
                <a:gdLst/>
                <a:ahLst/>
                <a:cxnLst/>
                <a:rect l="l" t="t" r="r" b="b"/>
                <a:pathLst>
                  <a:path w="5639" h="1602" fill="none" extrusionOk="0">
                    <a:moveTo>
                      <a:pt x="5638" y="0"/>
                    </a:moveTo>
                    <a:lnTo>
                      <a:pt x="1" y="1601"/>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 name="Google Shape;2670;p94"/>
              <p:cNvSpPr/>
              <p:nvPr/>
            </p:nvSpPr>
            <p:spPr>
              <a:xfrm>
                <a:off x="5144950" y="2003525"/>
                <a:ext cx="45875" cy="12525"/>
              </a:xfrm>
              <a:custGeom>
                <a:avLst/>
                <a:gdLst/>
                <a:ahLst/>
                <a:cxnLst/>
                <a:rect l="l" t="t" r="r" b="b"/>
                <a:pathLst>
                  <a:path w="1835" h="501" fill="none" extrusionOk="0">
                    <a:moveTo>
                      <a:pt x="1835" y="1"/>
                    </a:moveTo>
                    <a:lnTo>
                      <a:pt x="0" y="501"/>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 name="Google Shape;2671;p94"/>
              <p:cNvSpPr/>
              <p:nvPr/>
            </p:nvSpPr>
            <p:spPr>
              <a:xfrm>
                <a:off x="5537725" y="1925125"/>
                <a:ext cx="241025" cy="402825"/>
              </a:xfrm>
              <a:custGeom>
                <a:avLst/>
                <a:gdLst/>
                <a:ahLst/>
                <a:cxnLst/>
                <a:rect l="l" t="t" r="r" b="b"/>
                <a:pathLst>
                  <a:path w="9641" h="16113" extrusionOk="0">
                    <a:moveTo>
                      <a:pt x="2002" y="1"/>
                    </a:moveTo>
                    <a:cubicBezTo>
                      <a:pt x="868" y="1"/>
                      <a:pt x="0" y="935"/>
                      <a:pt x="0" y="2002"/>
                    </a:cubicBezTo>
                    <a:lnTo>
                      <a:pt x="0" y="14111"/>
                    </a:lnTo>
                    <a:cubicBezTo>
                      <a:pt x="0" y="15245"/>
                      <a:pt x="901" y="16112"/>
                      <a:pt x="2002" y="16112"/>
                    </a:cubicBezTo>
                    <a:lnTo>
                      <a:pt x="7639" y="16112"/>
                    </a:lnTo>
                    <a:cubicBezTo>
                      <a:pt x="8740" y="16112"/>
                      <a:pt x="9641" y="15245"/>
                      <a:pt x="9641" y="14111"/>
                    </a:cubicBezTo>
                    <a:lnTo>
                      <a:pt x="9641" y="2002"/>
                    </a:lnTo>
                    <a:cubicBezTo>
                      <a:pt x="9641" y="902"/>
                      <a:pt x="8707" y="1"/>
                      <a:pt x="7639" y="1"/>
                    </a:cubicBez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 name="Google Shape;2672;p94"/>
              <p:cNvSpPr/>
              <p:nvPr/>
            </p:nvSpPr>
            <p:spPr>
              <a:xfrm>
                <a:off x="5622775" y="1770850"/>
                <a:ext cx="70075" cy="70075"/>
              </a:xfrm>
              <a:custGeom>
                <a:avLst/>
                <a:gdLst/>
                <a:ahLst/>
                <a:cxnLst/>
                <a:rect l="l" t="t" r="r" b="b"/>
                <a:pathLst>
                  <a:path w="2803" h="2803" extrusionOk="0">
                    <a:moveTo>
                      <a:pt x="1" y="1"/>
                    </a:moveTo>
                    <a:lnTo>
                      <a:pt x="1" y="1402"/>
                    </a:lnTo>
                    <a:lnTo>
                      <a:pt x="1" y="2803"/>
                    </a:lnTo>
                    <a:lnTo>
                      <a:pt x="2803" y="2803"/>
                    </a:lnTo>
                    <a:lnTo>
                      <a:pt x="2803" y="1"/>
                    </a:ln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 name="Google Shape;2673;p94"/>
              <p:cNvSpPr/>
              <p:nvPr/>
            </p:nvSpPr>
            <p:spPr>
              <a:xfrm>
                <a:off x="5645300" y="1840900"/>
                <a:ext cx="25875" cy="41725"/>
              </a:xfrm>
              <a:custGeom>
                <a:avLst/>
                <a:gdLst/>
                <a:ahLst/>
                <a:cxnLst/>
                <a:rect l="l" t="t" r="r" b="b"/>
                <a:pathLst>
                  <a:path w="1035" h="1669" extrusionOk="0">
                    <a:moveTo>
                      <a:pt x="1" y="1"/>
                    </a:moveTo>
                    <a:lnTo>
                      <a:pt x="1" y="1669"/>
                    </a:lnTo>
                    <a:lnTo>
                      <a:pt x="1035" y="1669"/>
                    </a:lnTo>
                    <a:lnTo>
                      <a:pt x="1035" y="1"/>
                    </a:ln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 name="Google Shape;2674;p94"/>
              <p:cNvSpPr/>
              <p:nvPr/>
            </p:nvSpPr>
            <p:spPr>
              <a:xfrm>
                <a:off x="5601925" y="1882600"/>
                <a:ext cx="112625" cy="42550"/>
              </a:xfrm>
              <a:custGeom>
                <a:avLst/>
                <a:gdLst/>
                <a:ahLst/>
                <a:cxnLst/>
                <a:rect l="l" t="t" r="r" b="b"/>
                <a:pathLst>
                  <a:path w="4505" h="1702" extrusionOk="0">
                    <a:moveTo>
                      <a:pt x="802" y="1"/>
                    </a:moveTo>
                    <a:cubicBezTo>
                      <a:pt x="335" y="1"/>
                      <a:pt x="1" y="368"/>
                      <a:pt x="1" y="801"/>
                    </a:cubicBezTo>
                    <a:lnTo>
                      <a:pt x="1" y="1702"/>
                    </a:lnTo>
                    <a:lnTo>
                      <a:pt x="4504" y="1702"/>
                    </a:lnTo>
                    <a:lnTo>
                      <a:pt x="4504" y="801"/>
                    </a:lnTo>
                    <a:cubicBezTo>
                      <a:pt x="4504" y="334"/>
                      <a:pt x="4137" y="1"/>
                      <a:pt x="3737" y="1"/>
                    </a:cubicBez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 name="Google Shape;2675;p94"/>
              <p:cNvSpPr/>
              <p:nvPr/>
            </p:nvSpPr>
            <p:spPr>
              <a:xfrm>
                <a:off x="5537725" y="2019375"/>
                <a:ext cx="106775" cy="215175"/>
              </a:xfrm>
              <a:custGeom>
                <a:avLst/>
                <a:gdLst/>
                <a:ahLst/>
                <a:cxnLst/>
                <a:rect l="l" t="t" r="r" b="b"/>
                <a:pathLst>
                  <a:path w="4271" h="8607" extrusionOk="0">
                    <a:moveTo>
                      <a:pt x="0" y="0"/>
                    </a:moveTo>
                    <a:lnTo>
                      <a:pt x="0" y="8606"/>
                    </a:lnTo>
                    <a:lnTo>
                      <a:pt x="4270" y="8606"/>
                    </a:lnTo>
                    <a:lnTo>
                      <a:pt x="4270" y="0"/>
                    </a:ln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 name="Google Shape;2676;p94"/>
              <p:cNvSpPr/>
              <p:nvPr/>
            </p:nvSpPr>
            <p:spPr>
              <a:xfrm>
                <a:off x="5478525" y="1805050"/>
                <a:ext cx="144275" cy="25"/>
              </a:xfrm>
              <a:custGeom>
                <a:avLst/>
                <a:gdLst/>
                <a:ahLst/>
                <a:cxnLst/>
                <a:rect l="l" t="t" r="r" b="b"/>
                <a:pathLst>
                  <a:path w="5771" h="1" extrusionOk="0">
                    <a:moveTo>
                      <a:pt x="0" y="1"/>
                    </a:moveTo>
                    <a:lnTo>
                      <a:pt x="5771"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 name="Google Shape;2677;p94"/>
              <p:cNvSpPr/>
              <p:nvPr/>
            </p:nvSpPr>
            <p:spPr>
              <a:xfrm>
                <a:off x="5478525" y="1805050"/>
                <a:ext cx="144275" cy="25"/>
              </a:xfrm>
              <a:custGeom>
                <a:avLst/>
                <a:gdLst/>
                <a:ahLst/>
                <a:cxnLst/>
                <a:rect l="l" t="t" r="r" b="b"/>
                <a:pathLst>
                  <a:path w="5771" h="1" fill="none" extrusionOk="0">
                    <a:moveTo>
                      <a:pt x="0" y="1"/>
                    </a:moveTo>
                    <a:lnTo>
                      <a:pt x="5771" y="1"/>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678" name="Google Shape;2678;p94"/>
            <p:cNvGrpSpPr/>
            <p:nvPr/>
          </p:nvGrpSpPr>
          <p:grpSpPr>
            <a:xfrm>
              <a:off x="4762479" y="3197851"/>
              <a:ext cx="731522" cy="731522"/>
              <a:chOff x="1004375" y="3129650"/>
              <a:chExt cx="1034100" cy="1034100"/>
            </a:xfrm>
          </p:grpSpPr>
          <p:sp>
            <p:nvSpPr>
              <p:cNvPr id="2679" name="Google Shape;2679;p94"/>
              <p:cNvSpPr/>
              <p:nvPr/>
            </p:nvSpPr>
            <p:spPr>
              <a:xfrm>
                <a:off x="1004375" y="3129650"/>
                <a:ext cx="1034100" cy="1034100"/>
              </a:xfrm>
              <a:custGeom>
                <a:avLst/>
                <a:gdLst/>
                <a:ahLst/>
                <a:cxnLst/>
                <a:rect l="l" t="t" r="r" b="b"/>
                <a:pathLst>
                  <a:path w="41364" h="41364" extrusionOk="0">
                    <a:moveTo>
                      <a:pt x="20682" y="1"/>
                    </a:moveTo>
                    <a:cubicBezTo>
                      <a:pt x="9273" y="1"/>
                      <a:pt x="0" y="9241"/>
                      <a:pt x="0" y="20682"/>
                    </a:cubicBezTo>
                    <a:cubicBezTo>
                      <a:pt x="0" y="32090"/>
                      <a:pt x="9273" y="41364"/>
                      <a:pt x="20682" y="41364"/>
                    </a:cubicBezTo>
                    <a:cubicBezTo>
                      <a:pt x="32123" y="41364"/>
                      <a:pt x="41363" y="32090"/>
                      <a:pt x="41363" y="20682"/>
                    </a:cubicBezTo>
                    <a:cubicBezTo>
                      <a:pt x="41363" y="9241"/>
                      <a:pt x="32123" y="1"/>
                      <a:pt x="20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 name="Google Shape;2680;p94"/>
              <p:cNvSpPr/>
              <p:nvPr/>
            </p:nvSpPr>
            <p:spPr>
              <a:xfrm>
                <a:off x="1598950" y="3587475"/>
                <a:ext cx="212675" cy="258550"/>
              </a:xfrm>
              <a:custGeom>
                <a:avLst/>
                <a:gdLst/>
                <a:ahLst/>
                <a:cxnLst/>
                <a:rect l="l" t="t" r="r" b="b"/>
                <a:pathLst>
                  <a:path w="8507" h="10342" extrusionOk="0">
                    <a:moveTo>
                      <a:pt x="2836" y="1"/>
                    </a:moveTo>
                    <a:cubicBezTo>
                      <a:pt x="2069" y="1"/>
                      <a:pt x="1368" y="268"/>
                      <a:pt x="835" y="835"/>
                    </a:cubicBezTo>
                    <a:cubicBezTo>
                      <a:pt x="301" y="1368"/>
                      <a:pt x="1" y="2069"/>
                      <a:pt x="1" y="2836"/>
                    </a:cubicBezTo>
                    <a:lnTo>
                      <a:pt x="68" y="10342"/>
                    </a:lnTo>
                    <a:lnTo>
                      <a:pt x="3003" y="10342"/>
                    </a:lnTo>
                    <a:cubicBezTo>
                      <a:pt x="4404" y="10342"/>
                      <a:pt x="5571" y="9174"/>
                      <a:pt x="5571" y="7740"/>
                    </a:cubicBezTo>
                    <a:lnTo>
                      <a:pt x="5571" y="6405"/>
                    </a:lnTo>
                    <a:cubicBezTo>
                      <a:pt x="5571" y="5405"/>
                      <a:pt x="6239" y="4504"/>
                      <a:pt x="7239" y="4271"/>
                    </a:cubicBezTo>
                    <a:cubicBezTo>
                      <a:pt x="8073" y="4070"/>
                      <a:pt x="8507" y="3170"/>
                      <a:pt x="8073" y="2403"/>
                    </a:cubicBezTo>
                    <a:lnTo>
                      <a:pt x="66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 name="Google Shape;2681;p94"/>
              <p:cNvSpPr/>
              <p:nvPr/>
            </p:nvSpPr>
            <p:spPr>
              <a:xfrm>
                <a:off x="1203675" y="3230550"/>
                <a:ext cx="607950" cy="738900"/>
              </a:xfrm>
              <a:custGeom>
                <a:avLst/>
                <a:gdLst/>
                <a:ahLst/>
                <a:cxnLst/>
                <a:rect l="l" t="t" r="r" b="b"/>
                <a:pathLst>
                  <a:path w="24318" h="29556" fill="none" extrusionOk="0">
                    <a:moveTo>
                      <a:pt x="15879" y="29555"/>
                    </a:moveTo>
                    <a:lnTo>
                      <a:pt x="15879" y="24619"/>
                    </a:lnTo>
                    <a:lnTo>
                      <a:pt x="18814" y="24619"/>
                    </a:lnTo>
                    <a:cubicBezTo>
                      <a:pt x="20215" y="24619"/>
                      <a:pt x="21382" y="23418"/>
                      <a:pt x="21382" y="22017"/>
                    </a:cubicBezTo>
                    <a:lnTo>
                      <a:pt x="21382" y="20682"/>
                    </a:lnTo>
                    <a:cubicBezTo>
                      <a:pt x="21382" y="19682"/>
                      <a:pt x="22050" y="18781"/>
                      <a:pt x="23050" y="18548"/>
                    </a:cubicBezTo>
                    <a:lnTo>
                      <a:pt x="23050" y="18548"/>
                    </a:lnTo>
                    <a:cubicBezTo>
                      <a:pt x="23884" y="18347"/>
                      <a:pt x="24318" y="17447"/>
                      <a:pt x="23884" y="16680"/>
                    </a:cubicBezTo>
                    <a:lnTo>
                      <a:pt x="22483" y="14278"/>
                    </a:lnTo>
                    <a:lnTo>
                      <a:pt x="21349" y="12376"/>
                    </a:lnTo>
                    <a:cubicBezTo>
                      <a:pt x="21349" y="10375"/>
                      <a:pt x="20715" y="7306"/>
                      <a:pt x="19548" y="5672"/>
                    </a:cubicBezTo>
                    <a:cubicBezTo>
                      <a:pt x="15512" y="1"/>
                      <a:pt x="5171" y="968"/>
                      <a:pt x="2336" y="8040"/>
                    </a:cubicBezTo>
                    <a:cubicBezTo>
                      <a:pt x="1" y="13878"/>
                      <a:pt x="2369" y="19148"/>
                      <a:pt x="6972" y="23017"/>
                    </a:cubicBezTo>
                    <a:lnTo>
                      <a:pt x="6972" y="29555"/>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 name="Google Shape;2682;p94"/>
              <p:cNvSpPr/>
              <p:nvPr/>
            </p:nvSpPr>
            <p:spPr>
              <a:xfrm>
                <a:off x="1598950" y="3587475"/>
                <a:ext cx="212675" cy="258550"/>
              </a:xfrm>
              <a:custGeom>
                <a:avLst/>
                <a:gdLst/>
                <a:ahLst/>
                <a:cxnLst/>
                <a:rect l="l" t="t" r="r" b="b"/>
                <a:pathLst>
                  <a:path w="8507" h="10342" fill="none" extrusionOk="0">
                    <a:moveTo>
                      <a:pt x="68" y="10342"/>
                    </a:moveTo>
                    <a:lnTo>
                      <a:pt x="3003" y="10342"/>
                    </a:lnTo>
                    <a:cubicBezTo>
                      <a:pt x="4404" y="10342"/>
                      <a:pt x="5571" y="9174"/>
                      <a:pt x="5571" y="7740"/>
                    </a:cubicBezTo>
                    <a:lnTo>
                      <a:pt x="5571" y="6405"/>
                    </a:lnTo>
                    <a:cubicBezTo>
                      <a:pt x="5571" y="5405"/>
                      <a:pt x="6239" y="4504"/>
                      <a:pt x="7239" y="4271"/>
                    </a:cubicBezTo>
                    <a:lnTo>
                      <a:pt x="7239" y="4271"/>
                    </a:lnTo>
                    <a:cubicBezTo>
                      <a:pt x="8073" y="4070"/>
                      <a:pt x="8507" y="3170"/>
                      <a:pt x="8073" y="2403"/>
                    </a:cubicBezTo>
                    <a:lnTo>
                      <a:pt x="6672" y="1"/>
                    </a:lnTo>
                    <a:lnTo>
                      <a:pt x="2836" y="1"/>
                    </a:lnTo>
                    <a:cubicBezTo>
                      <a:pt x="2069" y="1"/>
                      <a:pt x="1368" y="268"/>
                      <a:pt x="835" y="835"/>
                    </a:cubicBezTo>
                    <a:lnTo>
                      <a:pt x="835" y="835"/>
                    </a:lnTo>
                    <a:cubicBezTo>
                      <a:pt x="301" y="1368"/>
                      <a:pt x="1" y="2069"/>
                      <a:pt x="1" y="2836"/>
                    </a:cubicBezTo>
                    <a:close/>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 name="Google Shape;2683;p94"/>
              <p:cNvSpPr/>
              <p:nvPr/>
            </p:nvSpPr>
            <p:spPr>
              <a:xfrm>
                <a:off x="1351275" y="3546625"/>
                <a:ext cx="256875" cy="296900"/>
              </a:xfrm>
              <a:custGeom>
                <a:avLst/>
                <a:gdLst/>
                <a:ahLst/>
                <a:cxnLst/>
                <a:rect l="l" t="t" r="r" b="b"/>
                <a:pathLst>
                  <a:path w="10275" h="11876" fill="none" extrusionOk="0">
                    <a:moveTo>
                      <a:pt x="10275" y="3002"/>
                    </a:moveTo>
                    <a:lnTo>
                      <a:pt x="3803" y="834"/>
                    </a:lnTo>
                    <a:cubicBezTo>
                      <a:pt x="3403" y="334"/>
                      <a:pt x="2869" y="0"/>
                      <a:pt x="2202" y="0"/>
                    </a:cubicBezTo>
                    <a:cubicBezTo>
                      <a:pt x="968" y="0"/>
                      <a:pt x="1" y="1134"/>
                      <a:pt x="1" y="2469"/>
                    </a:cubicBezTo>
                    <a:cubicBezTo>
                      <a:pt x="1" y="4470"/>
                      <a:pt x="1902" y="6738"/>
                      <a:pt x="2803" y="6738"/>
                    </a:cubicBezTo>
                    <a:cubicBezTo>
                      <a:pt x="3403" y="6738"/>
                      <a:pt x="3904" y="6405"/>
                      <a:pt x="4204" y="5905"/>
                    </a:cubicBezTo>
                    <a:lnTo>
                      <a:pt x="9941" y="11875"/>
                    </a:lnTo>
                    <a:lnTo>
                      <a:pt x="7439" y="11875"/>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 name="Google Shape;2684;p94"/>
              <p:cNvSpPr/>
              <p:nvPr/>
            </p:nvSpPr>
            <p:spPr>
              <a:xfrm>
                <a:off x="1598950" y="3652525"/>
                <a:ext cx="201850" cy="25"/>
              </a:xfrm>
              <a:custGeom>
                <a:avLst/>
                <a:gdLst/>
                <a:ahLst/>
                <a:cxnLst/>
                <a:rect l="l" t="t" r="r" b="b"/>
                <a:pathLst>
                  <a:path w="8074" h="1" fill="none" extrusionOk="0">
                    <a:moveTo>
                      <a:pt x="1" y="1"/>
                    </a:moveTo>
                    <a:lnTo>
                      <a:pt x="8073" y="1"/>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 name="Google Shape;2685;p94"/>
              <p:cNvSpPr/>
              <p:nvPr/>
            </p:nvSpPr>
            <p:spPr>
              <a:xfrm>
                <a:off x="1598950" y="3720900"/>
                <a:ext cx="145975" cy="25"/>
              </a:xfrm>
              <a:custGeom>
                <a:avLst/>
                <a:gdLst/>
                <a:ahLst/>
                <a:cxnLst/>
                <a:rect l="l" t="t" r="r" b="b"/>
                <a:pathLst>
                  <a:path w="5839" h="1" fill="none" extrusionOk="0">
                    <a:moveTo>
                      <a:pt x="1" y="1"/>
                    </a:moveTo>
                    <a:lnTo>
                      <a:pt x="5838" y="1"/>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 name="Google Shape;2686;p94"/>
              <p:cNvSpPr/>
              <p:nvPr/>
            </p:nvSpPr>
            <p:spPr>
              <a:xfrm>
                <a:off x="1598950" y="3789300"/>
                <a:ext cx="139300" cy="25"/>
              </a:xfrm>
              <a:custGeom>
                <a:avLst/>
                <a:gdLst/>
                <a:ahLst/>
                <a:cxnLst/>
                <a:rect l="l" t="t" r="r" b="b"/>
                <a:pathLst>
                  <a:path w="5572" h="1" fill="none" extrusionOk="0">
                    <a:moveTo>
                      <a:pt x="1" y="0"/>
                    </a:moveTo>
                    <a:lnTo>
                      <a:pt x="5571" y="0"/>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687" name="Google Shape;2687;p94"/>
            <p:cNvGrpSpPr/>
            <p:nvPr/>
          </p:nvGrpSpPr>
          <p:grpSpPr>
            <a:xfrm>
              <a:off x="3649984" y="3197851"/>
              <a:ext cx="731522" cy="731522"/>
              <a:chOff x="5108774" y="2998491"/>
              <a:chExt cx="731522" cy="731522"/>
            </a:xfrm>
          </p:grpSpPr>
          <p:sp>
            <p:nvSpPr>
              <p:cNvPr id="2688" name="Google Shape;2688;p94"/>
              <p:cNvSpPr/>
              <p:nvPr/>
            </p:nvSpPr>
            <p:spPr>
              <a:xfrm>
                <a:off x="5108774" y="2998491"/>
                <a:ext cx="731522" cy="731522"/>
              </a:xfrm>
              <a:custGeom>
                <a:avLst/>
                <a:gdLst/>
                <a:ahLst/>
                <a:cxnLst/>
                <a:rect l="l" t="t" r="r" b="b"/>
                <a:pathLst>
                  <a:path w="41364" h="41364" extrusionOk="0">
                    <a:moveTo>
                      <a:pt x="20682" y="1"/>
                    </a:moveTo>
                    <a:cubicBezTo>
                      <a:pt x="9240" y="1"/>
                      <a:pt x="0" y="9241"/>
                      <a:pt x="0" y="20682"/>
                    </a:cubicBezTo>
                    <a:cubicBezTo>
                      <a:pt x="0" y="32090"/>
                      <a:pt x="9240" y="41364"/>
                      <a:pt x="20682" y="41364"/>
                    </a:cubicBezTo>
                    <a:cubicBezTo>
                      <a:pt x="32090" y="41364"/>
                      <a:pt x="41363" y="32090"/>
                      <a:pt x="41363" y="20682"/>
                    </a:cubicBezTo>
                    <a:cubicBezTo>
                      <a:pt x="41363" y="9241"/>
                      <a:pt x="32090" y="1"/>
                      <a:pt x="20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 name="Google Shape;2689;p94"/>
              <p:cNvSpPr/>
              <p:nvPr/>
            </p:nvSpPr>
            <p:spPr>
              <a:xfrm>
                <a:off x="5446306" y="3206797"/>
                <a:ext cx="56458" cy="61367"/>
              </a:xfrm>
              <a:custGeom>
                <a:avLst/>
                <a:gdLst/>
                <a:ahLst/>
                <a:cxnLst/>
                <a:rect l="l" t="t" r="r" b="b"/>
                <a:pathLst>
                  <a:path w="3504" h="3470" extrusionOk="0">
                    <a:moveTo>
                      <a:pt x="1769" y="1"/>
                    </a:moveTo>
                    <a:cubicBezTo>
                      <a:pt x="801" y="1"/>
                      <a:pt x="1" y="768"/>
                      <a:pt x="1" y="1735"/>
                    </a:cubicBezTo>
                    <a:cubicBezTo>
                      <a:pt x="1" y="2703"/>
                      <a:pt x="801" y="3470"/>
                      <a:pt x="1769" y="3470"/>
                    </a:cubicBezTo>
                    <a:cubicBezTo>
                      <a:pt x="2736" y="3470"/>
                      <a:pt x="3503" y="2703"/>
                      <a:pt x="3503" y="1735"/>
                    </a:cubicBezTo>
                    <a:cubicBezTo>
                      <a:pt x="3503" y="768"/>
                      <a:pt x="2736" y="1"/>
                      <a:pt x="1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 name="Google Shape;2690;p94"/>
              <p:cNvSpPr/>
              <p:nvPr/>
            </p:nvSpPr>
            <p:spPr>
              <a:xfrm>
                <a:off x="5412179" y="3284664"/>
                <a:ext cx="124711" cy="253691"/>
              </a:xfrm>
              <a:custGeom>
                <a:avLst/>
                <a:gdLst/>
                <a:ahLst/>
                <a:cxnLst/>
                <a:rect l="l" t="t" r="r" b="b"/>
                <a:pathLst>
                  <a:path w="7740" h="14345" extrusionOk="0">
                    <a:moveTo>
                      <a:pt x="1268" y="1"/>
                    </a:moveTo>
                    <a:cubicBezTo>
                      <a:pt x="567" y="1"/>
                      <a:pt x="0" y="568"/>
                      <a:pt x="0" y="1302"/>
                    </a:cubicBezTo>
                    <a:lnTo>
                      <a:pt x="0" y="6105"/>
                    </a:lnTo>
                    <a:cubicBezTo>
                      <a:pt x="0" y="6506"/>
                      <a:pt x="334" y="6839"/>
                      <a:pt x="734" y="6839"/>
                    </a:cubicBezTo>
                    <a:cubicBezTo>
                      <a:pt x="1168" y="6839"/>
                      <a:pt x="1501" y="6506"/>
                      <a:pt x="1501" y="6105"/>
                    </a:cubicBezTo>
                    <a:lnTo>
                      <a:pt x="1501" y="13377"/>
                    </a:lnTo>
                    <a:cubicBezTo>
                      <a:pt x="1501" y="13944"/>
                      <a:pt x="1902" y="14344"/>
                      <a:pt x="2435" y="14344"/>
                    </a:cubicBezTo>
                    <a:cubicBezTo>
                      <a:pt x="3002" y="14344"/>
                      <a:pt x="3403" y="13944"/>
                      <a:pt x="3403" y="13377"/>
                    </a:cubicBezTo>
                    <a:lnTo>
                      <a:pt x="3403" y="7306"/>
                    </a:lnTo>
                    <a:cubicBezTo>
                      <a:pt x="3403" y="7039"/>
                      <a:pt x="3603" y="6839"/>
                      <a:pt x="3870" y="6839"/>
                    </a:cubicBezTo>
                    <a:cubicBezTo>
                      <a:pt x="4103" y="6839"/>
                      <a:pt x="4337" y="7039"/>
                      <a:pt x="4337" y="7306"/>
                    </a:cubicBezTo>
                    <a:lnTo>
                      <a:pt x="4337" y="13377"/>
                    </a:lnTo>
                    <a:cubicBezTo>
                      <a:pt x="4337" y="13944"/>
                      <a:pt x="4737" y="14344"/>
                      <a:pt x="5271" y="14344"/>
                    </a:cubicBezTo>
                    <a:cubicBezTo>
                      <a:pt x="5838" y="14344"/>
                      <a:pt x="6238" y="13944"/>
                      <a:pt x="6238" y="13377"/>
                    </a:cubicBezTo>
                    <a:lnTo>
                      <a:pt x="6238" y="6105"/>
                    </a:lnTo>
                    <a:cubicBezTo>
                      <a:pt x="6238" y="6506"/>
                      <a:pt x="6572" y="6839"/>
                      <a:pt x="7005" y="6839"/>
                    </a:cubicBezTo>
                    <a:cubicBezTo>
                      <a:pt x="7406" y="6839"/>
                      <a:pt x="7739" y="6506"/>
                      <a:pt x="7739" y="6105"/>
                    </a:cubicBezTo>
                    <a:lnTo>
                      <a:pt x="7739" y="1268"/>
                    </a:lnTo>
                    <a:cubicBezTo>
                      <a:pt x="7706" y="601"/>
                      <a:pt x="7172" y="1"/>
                      <a:pt x="6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 name="Google Shape;2691;p94"/>
              <p:cNvSpPr/>
              <p:nvPr/>
            </p:nvSpPr>
            <p:spPr>
              <a:xfrm>
                <a:off x="5244488" y="3069349"/>
                <a:ext cx="460092" cy="492598"/>
              </a:xfrm>
              <a:custGeom>
                <a:avLst/>
                <a:gdLst/>
                <a:ahLst/>
                <a:cxnLst/>
                <a:rect l="l" t="t" r="r" b="b"/>
                <a:pathLst>
                  <a:path w="28555" h="27854" fill="none" extrusionOk="0">
                    <a:moveTo>
                      <a:pt x="14311" y="1"/>
                    </a:moveTo>
                    <a:lnTo>
                      <a:pt x="1" y="10141"/>
                    </a:lnTo>
                    <a:lnTo>
                      <a:pt x="4170" y="10141"/>
                    </a:lnTo>
                    <a:lnTo>
                      <a:pt x="4170" y="27854"/>
                    </a:lnTo>
                    <a:lnTo>
                      <a:pt x="24385" y="27854"/>
                    </a:lnTo>
                    <a:lnTo>
                      <a:pt x="24385" y="10141"/>
                    </a:lnTo>
                    <a:lnTo>
                      <a:pt x="28554" y="10141"/>
                    </a:lnTo>
                    <a:close/>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3" name="Subtitle 2">
            <a:extLst>
              <a:ext uri="{FF2B5EF4-FFF2-40B4-BE49-F238E27FC236}">
                <a16:creationId xmlns:a16="http://schemas.microsoft.com/office/drawing/2014/main" id="{B19CEED0-2598-084A-9754-AD29B60D25D3}"/>
              </a:ext>
            </a:extLst>
          </p:cNvPr>
          <p:cNvSpPr>
            <a:spLocks noGrp="1"/>
          </p:cNvSpPr>
          <p:nvPr>
            <p:ph type="subTitle" idx="1"/>
          </p:nvPr>
        </p:nvSpPr>
        <p:spPr>
          <a:xfrm>
            <a:off x="1828800" y="1815697"/>
            <a:ext cx="5486400" cy="1110000"/>
          </a:xfrm>
        </p:spPr>
        <p:txBody>
          <a:bodyPr/>
          <a:lstStyle/>
          <a:p>
            <a:r>
              <a:rPr lang="en-US" sz="4800" b="1" dirty="0"/>
              <a:t>Protect your self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low confidence">
            <a:extLst>
              <a:ext uri="{FF2B5EF4-FFF2-40B4-BE49-F238E27FC236}">
                <a16:creationId xmlns:a16="http://schemas.microsoft.com/office/drawing/2014/main" id="{281046BA-910E-5048-85CB-EEFDD05C2A47}"/>
              </a:ext>
            </a:extLst>
          </p:cNvPr>
          <p:cNvPicPr>
            <a:picLocks noChangeAspect="1"/>
          </p:cNvPicPr>
          <p:nvPr/>
        </p:nvPicPr>
        <p:blipFill>
          <a:blip r:embed="rId2"/>
          <a:stretch>
            <a:fillRect/>
          </a:stretch>
        </p:blipFill>
        <p:spPr>
          <a:xfrm>
            <a:off x="0" y="0"/>
            <a:ext cx="5989320" cy="5143500"/>
          </a:xfrm>
          <a:prstGeom prst="rect">
            <a:avLst/>
          </a:prstGeom>
        </p:spPr>
      </p:pic>
      <p:pic>
        <p:nvPicPr>
          <p:cNvPr id="1026" name="Picture 2">
            <a:extLst>
              <a:ext uri="{FF2B5EF4-FFF2-40B4-BE49-F238E27FC236}">
                <a16:creationId xmlns:a16="http://schemas.microsoft.com/office/drawing/2014/main" id="{E4F06440-9616-5B4C-9DF5-62F1189D7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914" y="1481328"/>
            <a:ext cx="26035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6096B0-5CD0-1A4B-BA4E-25336861463C}"/>
              </a:ext>
            </a:extLst>
          </p:cNvPr>
          <p:cNvSpPr txBox="1"/>
          <p:nvPr/>
        </p:nvSpPr>
        <p:spPr>
          <a:xfrm>
            <a:off x="6296914" y="914400"/>
            <a:ext cx="2603500" cy="523220"/>
          </a:xfrm>
          <a:prstGeom prst="rect">
            <a:avLst/>
          </a:prstGeom>
          <a:noFill/>
        </p:spPr>
        <p:txBody>
          <a:bodyPr wrap="square" rtlCol="0">
            <a:spAutoFit/>
          </a:bodyPr>
          <a:lstStyle/>
          <a:p>
            <a:pPr algn="ctr"/>
            <a:r>
              <a:rPr lang="en-US" dirty="0">
                <a:solidFill>
                  <a:schemeClr val="accent1"/>
                </a:solidFill>
              </a:rPr>
              <a:t>Newest edition released in 2021</a:t>
            </a:r>
          </a:p>
        </p:txBody>
      </p:sp>
    </p:spTree>
    <p:extLst>
      <p:ext uri="{BB962C8B-B14F-4D97-AF65-F5344CB8AC3E}">
        <p14:creationId xmlns:p14="http://schemas.microsoft.com/office/powerpoint/2010/main" val="3465913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5E54E-FA9E-DA4F-98CB-3D7E9D60FDF5}"/>
              </a:ext>
            </a:extLst>
          </p:cNvPr>
          <p:cNvSpPr>
            <a:spLocks noGrp="1"/>
          </p:cNvSpPr>
          <p:nvPr>
            <p:ph type="title"/>
          </p:nvPr>
        </p:nvSpPr>
        <p:spPr/>
        <p:txBody>
          <a:bodyPr/>
          <a:lstStyle/>
          <a:p>
            <a:endParaRPr lang="en-US" dirty="0"/>
          </a:p>
        </p:txBody>
      </p:sp>
      <p:pic>
        <p:nvPicPr>
          <p:cNvPr id="3076" name="Picture 4" descr="Chart outlining the two main types of lung cancer—small cell and non-small cell—highlighting adenocarcinoma sub-typesubtypes.">
            <a:extLst>
              <a:ext uri="{FF2B5EF4-FFF2-40B4-BE49-F238E27FC236}">
                <a16:creationId xmlns:a16="http://schemas.microsoft.com/office/drawing/2014/main" id="{9A357E3D-B551-6841-AE89-4D9B9DBBE997}"/>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t="355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520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8323-C966-F440-B638-FC03E03450B0}"/>
              </a:ext>
            </a:extLst>
          </p:cNvPr>
          <p:cNvSpPr>
            <a:spLocks noGrp="1"/>
          </p:cNvSpPr>
          <p:nvPr>
            <p:ph type="title"/>
          </p:nvPr>
        </p:nvSpPr>
        <p:spPr/>
        <p:txBody>
          <a:bodyPr/>
          <a:lstStyle/>
          <a:p>
            <a:r>
              <a:rPr lang="en-CA" dirty="0"/>
              <a:t>Etiology and Pathogenesis </a:t>
            </a:r>
            <a:br>
              <a:rPr lang="en-CA" dirty="0"/>
            </a:br>
            <a:endParaRPr lang="en-US" dirty="0"/>
          </a:p>
        </p:txBody>
      </p:sp>
      <p:pic>
        <p:nvPicPr>
          <p:cNvPr id="4098" name="Picture 2" descr="Image result for lung cancer comic">
            <a:extLst>
              <a:ext uri="{FF2B5EF4-FFF2-40B4-BE49-F238E27FC236}">
                <a16:creationId xmlns:a16="http://schemas.microsoft.com/office/drawing/2014/main" id="{6006E9BF-80BB-1143-B0A5-2609711E97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5238"/>
          <a:stretch/>
        </p:blipFill>
        <p:spPr bwMode="auto">
          <a:xfrm>
            <a:off x="6245734" y="2571750"/>
            <a:ext cx="2724912" cy="24041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BB6F9B6-81AD-6747-980C-8DB49B36F319}"/>
              </a:ext>
            </a:extLst>
          </p:cNvPr>
          <p:cNvSpPr/>
          <p:nvPr/>
        </p:nvSpPr>
        <p:spPr>
          <a:xfrm>
            <a:off x="173354" y="1357598"/>
            <a:ext cx="5910313" cy="3108543"/>
          </a:xfrm>
          <a:prstGeom prst="rect">
            <a:avLst/>
          </a:prstGeom>
        </p:spPr>
        <p:txBody>
          <a:bodyPr wrap="square">
            <a:spAutoFit/>
          </a:bodyPr>
          <a:lstStyle/>
          <a:p>
            <a:pPr marL="457200" indent="-457200" algn="just">
              <a:buClr>
                <a:schemeClr val="accent1"/>
              </a:buClr>
              <a:buFont typeface="Arial" panose="020B0604020202020204" pitchFamily="34" charset="0"/>
              <a:buChar char="•"/>
            </a:pPr>
            <a:r>
              <a:rPr lang="en-US" dirty="0">
                <a:solidFill>
                  <a:schemeClr val="accent1"/>
                </a:solidFill>
              </a:rPr>
              <a:t>85% of lung cancers occur in cigarette smokers</a:t>
            </a:r>
          </a:p>
          <a:p>
            <a:pPr marL="457200" indent="-457200" algn="just">
              <a:buClr>
                <a:schemeClr val="accent1"/>
              </a:buClr>
              <a:buFont typeface="Arial" panose="020B0604020202020204" pitchFamily="34" charset="0"/>
              <a:buChar char="•"/>
            </a:pPr>
            <a:r>
              <a:rPr lang="en-US" dirty="0">
                <a:solidFill>
                  <a:schemeClr val="accent1"/>
                </a:solidFill>
              </a:rPr>
              <a:t>Most types are linked to cigarette smoking, but the strongest association is with </a:t>
            </a:r>
            <a:r>
              <a:rPr lang="en-US" dirty="0">
                <a:solidFill>
                  <a:schemeClr val="bg2">
                    <a:lumMod val="60000"/>
                    <a:lumOff val="40000"/>
                  </a:schemeClr>
                </a:solidFill>
              </a:rPr>
              <a:t>squamous cell carcinoma and small cell carcinoma</a:t>
            </a:r>
          </a:p>
          <a:p>
            <a:pPr marL="457200" indent="-457200" algn="just">
              <a:buClr>
                <a:schemeClr val="accent1"/>
              </a:buClr>
              <a:buFont typeface="Arial" panose="020B0604020202020204" pitchFamily="34" charset="0"/>
              <a:buChar char="•"/>
            </a:pPr>
            <a:r>
              <a:rPr lang="en-US" dirty="0">
                <a:solidFill>
                  <a:schemeClr val="accent1"/>
                </a:solidFill>
              </a:rPr>
              <a:t>Is directly proportional to the number of cigarettes smoked daily and the number of years of smoking</a:t>
            </a:r>
          </a:p>
          <a:p>
            <a:pPr marL="457200" indent="-457200" algn="just">
              <a:buClr>
                <a:schemeClr val="accent1"/>
              </a:buClr>
              <a:buFont typeface="Arial" panose="020B0604020202020204" pitchFamily="34" charset="0"/>
              <a:buChar char="•"/>
            </a:pPr>
            <a:r>
              <a:rPr lang="en-US" dirty="0">
                <a:solidFill>
                  <a:schemeClr val="accent1"/>
                </a:solidFill>
              </a:rPr>
              <a:t>Cessation of cigarette smoking for at least 15 years brings the risk down</a:t>
            </a:r>
          </a:p>
          <a:p>
            <a:pPr marL="457200" indent="-457200" algn="just">
              <a:buClr>
                <a:schemeClr val="accent1"/>
              </a:buClr>
              <a:buFont typeface="Arial" panose="020B0604020202020204" pitchFamily="34" charset="0"/>
              <a:buChar char="•"/>
            </a:pPr>
            <a:r>
              <a:rPr lang="en-US" dirty="0">
                <a:solidFill>
                  <a:schemeClr val="accent1"/>
                </a:solidFill>
              </a:rPr>
              <a:t>Passive smoking increases the risk to approximately twice than non-smokers</a:t>
            </a:r>
          </a:p>
          <a:p>
            <a:pPr marL="457200" indent="-457200" algn="just">
              <a:buClr>
                <a:schemeClr val="accent1"/>
              </a:buClr>
              <a:buFont typeface="Arial" panose="020B0604020202020204" pitchFamily="34" charset="0"/>
              <a:buChar char="•"/>
            </a:pPr>
            <a:r>
              <a:rPr lang="en-US" dirty="0">
                <a:solidFill>
                  <a:schemeClr val="accent1"/>
                </a:solidFill>
              </a:rPr>
              <a:t>Cigarette smokers show various histologic changes, including squamous metaplasia of the respiratory epithelium which may progress to dysplasia, carcinoma in situ and ultimately invasive carcinoma</a:t>
            </a:r>
          </a:p>
        </p:txBody>
      </p:sp>
    </p:spTree>
    <p:extLst>
      <p:ext uri="{BB962C8B-B14F-4D97-AF65-F5344CB8AC3E}">
        <p14:creationId xmlns:p14="http://schemas.microsoft.com/office/powerpoint/2010/main" val="3237848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8323-C966-F440-B638-FC03E03450B0}"/>
              </a:ext>
            </a:extLst>
          </p:cNvPr>
          <p:cNvSpPr>
            <a:spLocks noGrp="1"/>
          </p:cNvSpPr>
          <p:nvPr>
            <p:ph type="title"/>
          </p:nvPr>
        </p:nvSpPr>
        <p:spPr/>
        <p:txBody>
          <a:bodyPr/>
          <a:lstStyle/>
          <a:p>
            <a:r>
              <a:rPr lang="en-CA" dirty="0"/>
              <a:t>Etiology and Pathogenesis </a:t>
            </a:r>
            <a:br>
              <a:rPr lang="en-CA" dirty="0"/>
            </a:br>
            <a:endParaRPr lang="en-US" dirty="0"/>
          </a:p>
        </p:txBody>
      </p:sp>
      <p:sp>
        <p:nvSpPr>
          <p:cNvPr id="3" name="Rectangle 2">
            <a:extLst>
              <a:ext uri="{FF2B5EF4-FFF2-40B4-BE49-F238E27FC236}">
                <a16:creationId xmlns:a16="http://schemas.microsoft.com/office/drawing/2014/main" id="{5BB6F9B6-81AD-6747-980C-8DB49B36F319}"/>
              </a:ext>
            </a:extLst>
          </p:cNvPr>
          <p:cNvSpPr/>
          <p:nvPr/>
        </p:nvSpPr>
        <p:spPr>
          <a:xfrm>
            <a:off x="408487" y="2062992"/>
            <a:ext cx="3366680" cy="1384995"/>
          </a:xfrm>
          <a:prstGeom prst="rect">
            <a:avLst/>
          </a:prstGeom>
        </p:spPr>
        <p:txBody>
          <a:bodyPr wrap="square">
            <a:spAutoFit/>
          </a:bodyPr>
          <a:lstStyle/>
          <a:p>
            <a:pPr marL="285750" indent="-285750" algn="just">
              <a:buClr>
                <a:schemeClr val="accent1"/>
              </a:buClr>
              <a:buFont typeface="Arial" panose="020B0604020202020204" pitchFamily="34" charset="0"/>
              <a:buChar char="•"/>
            </a:pPr>
            <a:r>
              <a:rPr lang="en-US" dirty="0">
                <a:solidFill>
                  <a:schemeClr val="accent1"/>
                </a:solidFill>
              </a:rPr>
              <a:t>The risk of lung cancer is determined by the number of cigarettes smoked</a:t>
            </a:r>
          </a:p>
          <a:p>
            <a:pPr marL="285750" indent="-285750" algn="just">
              <a:buClr>
                <a:schemeClr val="accent1"/>
              </a:buClr>
              <a:buFont typeface="Arial" panose="020B0604020202020204" pitchFamily="34" charset="0"/>
              <a:buChar char="•"/>
            </a:pPr>
            <a:endParaRPr lang="en-US" dirty="0">
              <a:solidFill>
                <a:schemeClr val="accent1"/>
              </a:solidFill>
            </a:endParaRPr>
          </a:p>
          <a:p>
            <a:pPr marL="285750" indent="-285750" algn="just">
              <a:buClr>
                <a:schemeClr val="accent1"/>
              </a:buClr>
              <a:buFont typeface="Arial" panose="020B0604020202020204" pitchFamily="34" charset="0"/>
              <a:buChar char="•"/>
            </a:pPr>
            <a:r>
              <a:rPr lang="en-US" dirty="0">
                <a:solidFill>
                  <a:schemeClr val="accent1"/>
                </a:solidFill>
              </a:rPr>
              <a:t>The  risk is 20 to 40 times greater among habitual heavy smokers</a:t>
            </a:r>
          </a:p>
        </p:txBody>
      </p:sp>
      <p:pic>
        <p:nvPicPr>
          <p:cNvPr id="5" name="Picture 2">
            <a:extLst>
              <a:ext uri="{FF2B5EF4-FFF2-40B4-BE49-F238E27FC236}">
                <a16:creationId xmlns:a16="http://schemas.microsoft.com/office/drawing/2014/main" id="{CD85B917-91A4-8D47-ABA9-8C2325EE82E5}"/>
              </a:ext>
            </a:extLst>
          </p:cNvPr>
          <p:cNvPicPr>
            <a:picLocks noChangeAspect="1" noChangeArrowheads="1"/>
          </p:cNvPicPr>
          <p:nvPr/>
        </p:nvPicPr>
        <p:blipFill>
          <a:blip r:embed="rId2" cstate="print"/>
          <a:srcRect/>
          <a:stretch>
            <a:fillRect/>
          </a:stretch>
        </p:blipFill>
        <p:spPr bwMode="auto">
          <a:xfrm>
            <a:off x="4663302" y="1124363"/>
            <a:ext cx="4072211" cy="3866725"/>
          </a:xfrm>
          <a:prstGeom prst="rect">
            <a:avLst/>
          </a:prstGeom>
          <a:noFill/>
          <a:ln w="9525">
            <a:noFill/>
            <a:miter lim="800000"/>
            <a:headEnd/>
            <a:tailEnd/>
          </a:ln>
        </p:spPr>
      </p:pic>
    </p:spTree>
    <p:extLst>
      <p:ext uri="{BB962C8B-B14F-4D97-AF65-F5344CB8AC3E}">
        <p14:creationId xmlns:p14="http://schemas.microsoft.com/office/powerpoint/2010/main" val="3973428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8323-C966-F440-B638-FC03E03450B0}"/>
              </a:ext>
            </a:extLst>
          </p:cNvPr>
          <p:cNvSpPr>
            <a:spLocks noGrp="1"/>
          </p:cNvSpPr>
          <p:nvPr>
            <p:ph type="title"/>
          </p:nvPr>
        </p:nvSpPr>
        <p:spPr/>
        <p:txBody>
          <a:bodyPr/>
          <a:lstStyle/>
          <a:p>
            <a:r>
              <a:rPr lang="en-CA" dirty="0"/>
              <a:t>Etiology and Pathogenesis </a:t>
            </a:r>
            <a:br>
              <a:rPr lang="en-CA" dirty="0"/>
            </a:br>
            <a:endParaRPr lang="en-US" dirty="0"/>
          </a:p>
        </p:txBody>
      </p:sp>
      <p:sp>
        <p:nvSpPr>
          <p:cNvPr id="3" name="Rectangle 2">
            <a:extLst>
              <a:ext uri="{FF2B5EF4-FFF2-40B4-BE49-F238E27FC236}">
                <a16:creationId xmlns:a16="http://schemas.microsoft.com/office/drawing/2014/main" id="{5BB6F9B6-81AD-6747-980C-8DB49B36F319}"/>
              </a:ext>
            </a:extLst>
          </p:cNvPr>
          <p:cNvSpPr/>
          <p:nvPr/>
        </p:nvSpPr>
        <p:spPr>
          <a:xfrm>
            <a:off x="450938" y="1554369"/>
            <a:ext cx="4607652" cy="2246769"/>
          </a:xfrm>
          <a:prstGeom prst="rect">
            <a:avLst/>
          </a:prstGeom>
        </p:spPr>
        <p:txBody>
          <a:bodyPr wrap="square">
            <a:spAutoFit/>
          </a:bodyPr>
          <a:lstStyle/>
          <a:p>
            <a:pPr marL="285750" indent="-285750" algn="just">
              <a:buClr>
                <a:schemeClr val="accent1"/>
              </a:buClr>
              <a:buFont typeface="Arial" panose="020B0604020202020204" pitchFamily="34" charset="0"/>
              <a:buChar char="•"/>
            </a:pPr>
            <a:r>
              <a:rPr lang="en-CA" dirty="0">
                <a:solidFill>
                  <a:schemeClr val="accent1"/>
                </a:solidFill>
              </a:rPr>
              <a:t>For unclear reasons, women are more susceptible to carcinogens in tobacco smoke than men</a:t>
            </a:r>
          </a:p>
          <a:p>
            <a:pPr marL="285750" indent="-285750" algn="just">
              <a:buClr>
                <a:schemeClr val="accent1"/>
              </a:buClr>
              <a:buFont typeface="Arial" panose="020B0604020202020204" pitchFamily="34" charset="0"/>
              <a:buChar char="•"/>
            </a:pPr>
            <a:endParaRPr lang="en-CA" dirty="0">
              <a:solidFill>
                <a:schemeClr val="accent1"/>
              </a:solidFill>
            </a:endParaRPr>
          </a:p>
          <a:p>
            <a:pPr marL="285750" indent="-285750" algn="just">
              <a:buClr>
                <a:schemeClr val="accent1"/>
              </a:buClr>
              <a:buFont typeface="Arial" panose="020B0604020202020204" pitchFamily="34" charset="0"/>
              <a:buChar char="•"/>
            </a:pPr>
            <a:r>
              <a:rPr lang="en-US" dirty="0">
                <a:solidFill>
                  <a:schemeClr val="accent1"/>
                </a:solidFill>
              </a:rPr>
              <a:t>Female smokers have a much greater risk of death from lung cancer and COPD in recent years than female smokers 20 or 40 years ago</a:t>
            </a:r>
          </a:p>
          <a:p>
            <a:pPr marL="285750" indent="-285750" algn="just">
              <a:buClr>
                <a:schemeClr val="accent1"/>
              </a:buClr>
              <a:buFont typeface="Arial" panose="020B0604020202020204" pitchFamily="34" charset="0"/>
              <a:buChar char="•"/>
            </a:pPr>
            <a:endParaRPr lang="en-US" dirty="0">
              <a:solidFill>
                <a:schemeClr val="accent1"/>
              </a:solidFill>
            </a:endParaRPr>
          </a:p>
          <a:p>
            <a:pPr marL="285750" indent="-285750" algn="just">
              <a:buClr>
                <a:schemeClr val="accent1"/>
              </a:buClr>
              <a:buFont typeface="Arial" panose="020B0604020202020204" pitchFamily="34" charset="0"/>
              <a:buChar char="•"/>
            </a:pPr>
            <a:r>
              <a:rPr lang="en-US" dirty="0">
                <a:solidFill>
                  <a:schemeClr val="accent1"/>
                </a:solidFill>
              </a:rPr>
              <a:t>Female smokers today smoke more like men than women in previous generations, beginning earlier in adolescence and, until recently</a:t>
            </a:r>
            <a:endParaRPr lang="ar-SA" dirty="0">
              <a:solidFill>
                <a:schemeClr val="accent1"/>
              </a:solidFill>
            </a:endParaRPr>
          </a:p>
        </p:txBody>
      </p:sp>
      <p:pic>
        <p:nvPicPr>
          <p:cNvPr id="6146" name="Picture 2" descr="Image result for women smoking jokes">
            <a:extLst>
              <a:ext uri="{FF2B5EF4-FFF2-40B4-BE49-F238E27FC236}">
                <a16:creationId xmlns:a16="http://schemas.microsoft.com/office/drawing/2014/main" id="{CCAB5FA8-BD99-6743-8176-DA9202F4D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5991" y="2989719"/>
            <a:ext cx="1715055" cy="2058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EB208174-42FE-1F42-921D-23CE93B68F25}"/>
              </a:ext>
            </a:extLst>
          </p:cNvPr>
          <p:cNvPicPr>
            <a:picLocks noChangeAspect="1" noChangeArrowheads="1"/>
          </p:cNvPicPr>
          <p:nvPr/>
        </p:nvPicPr>
        <p:blipFill>
          <a:blip r:embed="rId3" cstate="print"/>
          <a:srcRect/>
          <a:stretch>
            <a:fillRect/>
          </a:stretch>
        </p:blipFill>
        <p:spPr bwMode="auto">
          <a:xfrm>
            <a:off x="3856808" y="3801138"/>
            <a:ext cx="3259183" cy="691174"/>
          </a:xfrm>
          <a:prstGeom prst="rect">
            <a:avLst/>
          </a:prstGeom>
          <a:noFill/>
          <a:ln w="9525">
            <a:noFill/>
            <a:miter lim="800000"/>
            <a:headEnd/>
            <a:tailEnd/>
          </a:ln>
          <a:effectLst/>
        </p:spPr>
      </p:pic>
      <p:pic>
        <p:nvPicPr>
          <p:cNvPr id="2050" name="Picture 2" descr="Doctor Jokes">
            <a:extLst>
              <a:ext uri="{FF2B5EF4-FFF2-40B4-BE49-F238E27FC236}">
                <a16:creationId xmlns:a16="http://schemas.microsoft.com/office/drawing/2014/main" id="{8FFFFF61-FDF8-D94B-8557-FD2FC2988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124748"/>
            <a:ext cx="3206662" cy="179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761021"/>
      </p:ext>
    </p:extLst>
  </p:cSld>
  <p:clrMapOvr>
    <a:masterClrMapping/>
  </p:clrMapOvr>
</p:sld>
</file>

<file path=ppt/theme/theme1.xml><?xml version="1.0" encoding="utf-8"?>
<a:theme xmlns:a="http://schemas.openxmlformats.org/drawingml/2006/main" name="Chronic Obstructive Disease by Slidesgo">
  <a:themeElements>
    <a:clrScheme name="Simple Light">
      <a:dk1>
        <a:srgbClr val="FFD6BA"/>
      </a:dk1>
      <a:lt1>
        <a:srgbClr val="8D6B94"/>
      </a:lt1>
      <a:dk2>
        <a:srgbClr val="561D25"/>
      </a:dk2>
      <a:lt2>
        <a:srgbClr val="FAF9F9"/>
      </a:lt2>
      <a:accent1>
        <a:srgbClr val="3A0CA3"/>
      </a:accent1>
      <a:accent2>
        <a:srgbClr val="4361EE"/>
      </a:accent2>
      <a:accent3>
        <a:srgbClr val="4CC9F0"/>
      </a:accent3>
      <a:accent4>
        <a:srgbClr val="D9D9D9"/>
      </a:accent4>
      <a:accent5>
        <a:srgbClr val="758BFD"/>
      </a:accent5>
      <a:accent6>
        <a:srgbClr val="758BFD"/>
      </a:accent6>
      <a:hlink>
        <a:srgbClr val="3A0C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ronic Obstructive Disease by Slidesgo">
  <a:themeElements>
    <a:clrScheme name="Simple Light">
      <a:dk1>
        <a:srgbClr val="FFD6BA"/>
      </a:dk1>
      <a:lt1>
        <a:srgbClr val="8D6B94"/>
      </a:lt1>
      <a:dk2>
        <a:srgbClr val="561D25"/>
      </a:dk2>
      <a:lt2>
        <a:srgbClr val="FAF9F9"/>
      </a:lt2>
      <a:accent1>
        <a:srgbClr val="3A0CA3"/>
      </a:accent1>
      <a:accent2>
        <a:srgbClr val="4361EE"/>
      </a:accent2>
      <a:accent3>
        <a:srgbClr val="4CC9F0"/>
      </a:accent3>
      <a:accent4>
        <a:srgbClr val="D9D9D9"/>
      </a:accent4>
      <a:accent5>
        <a:srgbClr val="758BFD"/>
      </a:accent5>
      <a:accent6>
        <a:srgbClr val="758BFD"/>
      </a:accent6>
      <a:hlink>
        <a:srgbClr val="3A0C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16933</TotalTime>
  <Words>1979</Words>
  <Application>Microsoft Macintosh PowerPoint</Application>
  <PresentationFormat>On-screen Show (16:9)</PresentationFormat>
  <Paragraphs>220</Paragraphs>
  <Slides>41</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Teko</vt:lpstr>
      <vt:lpstr>Arial</vt:lpstr>
      <vt:lpstr>Wingdings</vt:lpstr>
      <vt:lpstr>Courier New</vt:lpstr>
      <vt:lpstr>Livvic</vt:lpstr>
      <vt:lpstr>Roboto Condensed Light</vt:lpstr>
      <vt:lpstr>Open Sans</vt:lpstr>
      <vt:lpstr>Chronic Obstructive Disease by Slidesgo</vt:lpstr>
      <vt:lpstr>Chronic Obstructive Disease by Slidesgo</vt:lpstr>
      <vt:lpstr>Respiratory Block Lung Cancer  </vt:lpstr>
      <vt:lpstr>Objectives </vt:lpstr>
      <vt:lpstr>Introduction </vt:lpstr>
      <vt:lpstr>Epidemiology</vt:lpstr>
      <vt:lpstr>PowerPoint Presentation</vt:lpstr>
      <vt:lpstr>PowerPoint Presentation</vt:lpstr>
      <vt:lpstr>Etiology and Pathogenesis  </vt:lpstr>
      <vt:lpstr>Etiology and Pathogenesis  </vt:lpstr>
      <vt:lpstr>Etiology and Pathogenesis  </vt:lpstr>
      <vt:lpstr>Etiology and Pathogenesis  </vt:lpstr>
      <vt:lpstr>Precursor lesions </vt:lpstr>
      <vt:lpstr>ADENOCARCINOMA </vt:lpstr>
      <vt:lpstr>PowerPoint Presentation</vt:lpstr>
      <vt:lpstr>PowerPoint Presentation</vt:lpstr>
      <vt:lpstr>PowerPoint Presentation</vt:lpstr>
      <vt:lpstr>PowerPoint Presentation</vt:lpstr>
      <vt:lpstr>SQUAMOUS CELL CARCINOMA </vt:lpstr>
      <vt:lpstr>PowerPoint Presentation</vt:lpstr>
      <vt:lpstr>PowerPoint Presentation</vt:lpstr>
      <vt:lpstr>PowerPoint Presentation</vt:lpstr>
      <vt:lpstr>Large polygonal cells  Intercellular bridging</vt:lpstr>
      <vt:lpstr> LARG CELL CARCINOMA</vt:lpstr>
      <vt:lpstr>PowerPoint Presentation</vt:lpstr>
      <vt:lpstr>Carcinoid tumor</vt:lpstr>
      <vt:lpstr>PowerPoint Presentation</vt:lpstr>
      <vt:lpstr>PowerPoint Presentation</vt:lpstr>
      <vt:lpstr>SMALL CELL  CARCINOMA </vt:lpstr>
      <vt:lpstr>PowerPoint Presentation</vt:lpstr>
      <vt:lpstr>PowerPoint Presentation</vt:lpstr>
      <vt:lpstr>PowerPoint Presentation</vt:lpstr>
      <vt:lpstr>PowerPoint Presentation</vt:lpstr>
      <vt:lpstr>Clinical picture</vt:lpstr>
      <vt:lpstr>Clinical picture</vt:lpstr>
      <vt:lpstr>Paraneoplastic syndrome</vt:lpstr>
      <vt:lpstr>Complications and spread  </vt:lpstr>
      <vt:lpstr>Complications and spread  </vt:lpstr>
      <vt:lpstr>PowerPoint Presentation</vt:lpstr>
      <vt:lpstr>Metastatic Carcinoma of the lung</vt:lpstr>
      <vt:lpstr>Mesothelioma </vt:lpstr>
      <vt:lpstr>Summery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Rrespiratory Block RESTRICITVE LUNG DISEASE</dc:title>
  <cp:lastModifiedBy>Wajd Ahmed A Althakfi</cp:lastModifiedBy>
  <cp:revision>59</cp:revision>
  <dcterms:modified xsi:type="dcterms:W3CDTF">2022-01-30T17:12:11Z</dcterms:modified>
</cp:coreProperties>
</file>