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Lst>
  <p:sldSz cy="5143500" cx="9144000"/>
  <p:notesSz cx="6858000" cy="9144000"/>
  <p:embeddedFontLst>
    <p:embeddedFont>
      <p:font typeface="Teko"/>
      <p:regular r:id="rId60"/>
      <p:bold r:id="rId61"/>
    </p:embeddedFont>
    <p:embeddedFont>
      <p:font typeface="Tahoma"/>
      <p:regular r:id="rId62"/>
      <p:bold r:id="rId63"/>
    </p:embeddedFont>
    <p:embeddedFont>
      <p:font typeface="Helvetica Neue"/>
      <p:regular r:id="rId64"/>
      <p:bold r:id="rId65"/>
      <p:italic r:id="rId66"/>
      <p:boldItalic r:id="rId67"/>
    </p:embeddedFont>
    <p:embeddedFont>
      <p:font typeface="Open Sans"/>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 uri="http://customooxmlschemas.google.com/">
      <go:slidesCustomData xmlns:go="http://customooxmlschemas.google.com/" r:id="rId72" roundtripDataSignature="AMtx7mig63q8La69/7uwYoozIDkaAroU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customschemas.google.com/relationships/presentationmetadata" Target="meta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OpenSans-boldItalic.fntdata"/><Relationship Id="rId70" Type="http://schemas.openxmlformats.org/officeDocument/2006/relationships/font" Target="fonts/OpenSans-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Tahoma-regular.fntdata"/><Relationship Id="rId61" Type="http://schemas.openxmlformats.org/officeDocument/2006/relationships/font" Target="fonts/Teko-bold.fntdata"/><Relationship Id="rId20" Type="http://schemas.openxmlformats.org/officeDocument/2006/relationships/slide" Target="slides/slide14.xml"/><Relationship Id="rId64" Type="http://schemas.openxmlformats.org/officeDocument/2006/relationships/font" Target="fonts/HelveticaNeue-regular.fntdata"/><Relationship Id="rId63" Type="http://schemas.openxmlformats.org/officeDocument/2006/relationships/font" Target="fonts/Tahoma-bold.fntdata"/><Relationship Id="rId22" Type="http://schemas.openxmlformats.org/officeDocument/2006/relationships/slide" Target="slides/slide16.xml"/><Relationship Id="rId66" Type="http://schemas.openxmlformats.org/officeDocument/2006/relationships/font" Target="fonts/HelveticaNeue-italic.fntdata"/><Relationship Id="rId21" Type="http://schemas.openxmlformats.org/officeDocument/2006/relationships/slide" Target="slides/slide15.xml"/><Relationship Id="rId65" Type="http://schemas.openxmlformats.org/officeDocument/2006/relationships/font" Target="fonts/HelveticaNeue-bold.fntdata"/><Relationship Id="rId24" Type="http://schemas.openxmlformats.org/officeDocument/2006/relationships/slide" Target="slides/slide18.xml"/><Relationship Id="rId68" Type="http://schemas.openxmlformats.org/officeDocument/2006/relationships/font" Target="fonts/OpenSans-regular.fntdata"/><Relationship Id="rId23" Type="http://schemas.openxmlformats.org/officeDocument/2006/relationships/slide" Target="slides/slide17.xml"/><Relationship Id="rId67" Type="http://schemas.openxmlformats.org/officeDocument/2006/relationships/font" Target="fonts/HelveticaNeue-boldItalic.fntdata"/><Relationship Id="rId60" Type="http://schemas.openxmlformats.org/officeDocument/2006/relationships/font" Target="fonts/Teko-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OpenSans-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9" name="Google Shape;149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6" name="Google Shape;161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7" name="Google Shape;162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7" name="Google Shape;150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5" name="Google Shape;167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0" name="Google Shape;175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3" name="Shape 1753"/>
        <p:cNvGrpSpPr/>
        <p:nvPr/>
      </p:nvGrpSpPr>
      <p:grpSpPr>
        <a:xfrm>
          <a:off x="0" y="0"/>
          <a:ext cx="0" cy="0"/>
          <a:chOff x="0" y="0"/>
          <a:chExt cx="0" cy="0"/>
        </a:xfrm>
      </p:grpSpPr>
      <p:sp>
        <p:nvSpPr>
          <p:cNvPr id="1754" name="Google Shape;1754;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3" name="Google Shape;151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9" name="Google Shape;176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8" name="Shape 1808"/>
        <p:cNvGrpSpPr/>
        <p:nvPr/>
      </p:nvGrpSpPr>
      <p:grpSpPr>
        <a:xfrm>
          <a:off x="0" y="0"/>
          <a:ext cx="0" cy="0"/>
          <a:chOff x="0" y="0"/>
          <a:chExt cx="0" cy="0"/>
        </a:xfrm>
      </p:grpSpPr>
      <p:sp>
        <p:nvSpPr>
          <p:cNvPr id="1809" name="Google Shape;180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0" name="Google Shape;181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1" name="Google Shape;154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0" name="Google Shape;1860;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4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2" name="Google Shape;187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1" name="Google Shape;1911;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4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7" name="Shape 1927"/>
        <p:cNvGrpSpPr/>
        <p:nvPr/>
      </p:nvGrpSpPr>
      <p:grpSpPr>
        <a:xfrm>
          <a:off x="0" y="0"/>
          <a:ext cx="0" cy="0"/>
          <a:chOff x="0" y="0"/>
          <a:chExt cx="0" cy="0"/>
        </a:xfrm>
      </p:grpSpPr>
      <p:sp>
        <p:nvSpPr>
          <p:cNvPr id="1928" name="Google Shape;1928;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4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4" name="Shape 1934"/>
        <p:cNvGrpSpPr/>
        <p:nvPr/>
      </p:nvGrpSpPr>
      <p:grpSpPr>
        <a:xfrm>
          <a:off x="0" y="0"/>
          <a:ext cx="0" cy="0"/>
          <a:chOff x="0" y="0"/>
          <a:chExt cx="0" cy="0"/>
        </a:xfrm>
      </p:grpSpPr>
      <p:sp>
        <p:nvSpPr>
          <p:cNvPr id="1935" name="Google Shape;1935;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4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4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1" name="Google Shape;156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8" name="Shape 1948"/>
        <p:cNvGrpSpPr/>
        <p:nvPr/>
      </p:nvGrpSpPr>
      <p:grpSpPr>
        <a:xfrm>
          <a:off x="0" y="0"/>
          <a:ext cx="0" cy="0"/>
          <a:chOff x="0" y="0"/>
          <a:chExt cx="0" cy="0"/>
        </a:xfrm>
      </p:grpSpPr>
      <p:sp>
        <p:nvSpPr>
          <p:cNvPr id="1949" name="Google Shape;1949;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0" name="Google Shape;195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5" name="Shape 1975"/>
        <p:cNvGrpSpPr/>
        <p:nvPr/>
      </p:nvGrpSpPr>
      <p:grpSpPr>
        <a:xfrm>
          <a:off x="0" y="0"/>
          <a:ext cx="0" cy="0"/>
          <a:chOff x="0" y="0"/>
          <a:chExt cx="0" cy="0"/>
        </a:xfrm>
      </p:grpSpPr>
      <p:sp>
        <p:nvSpPr>
          <p:cNvPr id="1976" name="Google Shape;1976;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5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5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9" name="Shape 1989"/>
        <p:cNvGrpSpPr/>
        <p:nvPr/>
      </p:nvGrpSpPr>
      <p:grpSpPr>
        <a:xfrm>
          <a:off x="0" y="0"/>
          <a:ext cx="0" cy="0"/>
          <a:chOff x="0" y="0"/>
          <a:chExt cx="0" cy="0"/>
        </a:xfrm>
      </p:grpSpPr>
      <p:sp>
        <p:nvSpPr>
          <p:cNvPr id="1990" name="Google Shape;1990;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1" name="Google Shape;1991;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6" name="Google Shape;157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1" name="Google Shape;15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8" name="Google Shape;158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ies.freepik.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7" name="Shape 7"/>
        <p:cNvGrpSpPr/>
        <p:nvPr/>
      </p:nvGrpSpPr>
      <p:grpSpPr>
        <a:xfrm>
          <a:off x="0" y="0"/>
          <a:ext cx="0" cy="0"/>
          <a:chOff x="0" y="0"/>
          <a:chExt cx="0" cy="0"/>
        </a:xfrm>
      </p:grpSpPr>
      <p:sp>
        <p:nvSpPr>
          <p:cNvPr id="8" name="Google Shape;8;p55"/>
          <p:cNvSpPr/>
          <p:nvPr/>
        </p:nvSpPr>
        <p:spPr>
          <a:xfrm flipH="1" rot="-815481">
            <a:off x="-687847" y="3730209"/>
            <a:ext cx="5849876" cy="2242120"/>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 name="Google Shape;9;p55"/>
          <p:cNvSpPr/>
          <p:nvPr/>
        </p:nvSpPr>
        <p:spPr>
          <a:xfrm rot="5958996">
            <a:off x="2152167" y="-2183670"/>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55"/>
          <p:cNvSpPr txBox="1"/>
          <p:nvPr>
            <p:ph type="ctrTitle"/>
          </p:nvPr>
        </p:nvSpPr>
        <p:spPr>
          <a:xfrm>
            <a:off x="714575" y="1491725"/>
            <a:ext cx="6050700" cy="188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5200"/>
              <a:buNone/>
              <a:defRPr sz="54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55"/>
          <p:cNvSpPr txBox="1"/>
          <p:nvPr>
            <p:ph idx="1" type="subTitle"/>
          </p:nvPr>
        </p:nvSpPr>
        <p:spPr>
          <a:xfrm>
            <a:off x="713225" y="3172968"/>
            <a:ext cx="6053400" cy="349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12" name="Google Shape;12;p55"/>
          <p:cNvSpPr/>
          <p:nvPr/>
        </p:nvSpPr>
        <p:spPr>
          <a:xfrm>
            <a:off x="-1553775" y="-672375"/>
            <a:ext cx="5849930" cy="2242141"/>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 name="Google Shape;13;p55"/>
          <p:cNvGrpSpPr/>
          <p:nvPr/>
        </p:nvGrpSpPr>
        <p:grpSpPr>
          <a:xfrm>
            <a:off x="6467399" y="691429"/>
            <a:ext cx="3354401" cy="4503908"/>
            <a:chOff x="3166150" y="2013625"/>
            <a:chExt cx="1271425" cy="1707125"/>
          </a:xfrm>
        </p:grpSpPr>
        <p:sp>
          <p:nvSpPr>
            <p:cNvPr id="14" name="Google Shape;14;p55"/>
            <p:cNvSpPr/>
            <p:nvPr/>
          </p:nvSpPr>
          <p:spPr>
            <a:xfrm>
              <a:off x="3166150" y="2147750"/>
              <a:ext cx="1271425" cy="1573000"/>
            </a:xfrm>
            <a:custGeom>
              <a:rect b="b" l="l" r="r" t="t"/>
              <a:pathLst>
                <a:path extrusionOk="0" h="62920" w="50857">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55"/>
            <p:cNvSpPr/>
            <p:nvPr/>
          </p:nvSpPr>
          <p:spPr>
            <a:xfrm>
              <a:off x="3501100" y="2013625"/>
              <a:ext cx="620175" cy="557725"/>
            </a:xfrm>
            <a:custGeom>
              <a:rect b="b" l="l" r="r" t="t"/>
              <a:pathLst>
                <a:path extrusionOk="0" h="22309" w="24807">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55"/>
            <p:cNvSpPr/>
            <p:nvPr/>
          </p:nvSpPr>
          <p:spPr>
            <a:xfrm>
              <a:off x="3776725" y="2331450"/>
              <a:ext cx="104825" cy="170875"/>
            </a:xfrm>
            <a:custGeom>
              <a:rect b="b" l="l" r="r" t="t"/>
              <a:pathLst>
                <a:path extrusionOk="0" h="6835" w="4193">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55"/>
            <p:cNvSpPr/>
            <p:nvPr/>
          </p:nvSpPr>
          <p:spPr>
            <a:xfrm>
              <a:off x="3485225" y="2884000"/>
              <a:ext cx="300150" cy="582675"/>
            </a:xfrm>
            <a:custGeom>
              <a:rect b="b" l="l" r="r" t="t"/>
              <a:pathLst>
                <a:path extrusionOk="0" h="23307" w="12006">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55"/>
            <p:cNvSpPr/>
            <p:nvPr/>
          </p:nvSpPr>
          <p:spPr>
            <a:xfrm>
              <a:off x="3839900" y="2893100"/>
              <a:ext cx="300150" cy="583175"/>
            </a:xfrm>
            <a:custGeom>
              <a:rect b="b" l="l" r="r" t="t"/>
              <a:pathLst>
                <a:path extrusionOk="0" h="23327" w="12006">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55"/>
            <p:cNvSpPr/>
            <p:nvPr/>
          </p:nvSpPr>
          <p:spPr>
            <a:xfrm>
              <a:off x="3498725" y="2414175"/>
              <a:ext cx="330200" cy="441900"/>
            </a:xfrm>
            <a:custGeom>
              <a:rect b="b" l="l" r="r" t="t"/>
              <a:pathLst>
                <a:path extrusionOk="0" h="17676" w="13208">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55"/>
            <p:cNvSpPr/>
            <p:nvPr/>
          </p:nvSpPr>
          <p:spPr>
            <a:xfrm>
              <a:off x="4046625" y="3393900"/>
              <a:ext cx="500" cy="1450"/>
            </a:xfrm>
            <a:custGeom>
              <a:rect b="b" l="l" r="r" t="t"/>
              <a:pathLst>
                <a:path extrusionOk="0" h="58" w="20">
                  <a:moveTo>
                    <a:pt x="0" y="0"/>
                  </a:moveTo>
                  <a:cubicBezTo>
                    <a:pt x="19" y="38"/>
                    <a:pt x="19" y="58"/>
                    <a:pt x="19" y="58"/>
                  </a:cubicBezTo>
                  <a:cubicBezTo>
                    <a:pt x="19" y="58"/>
                    <a:pt x="19" y="38"/>
                    <a:pt x="0" y="0"/>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55"/>
            <p:cNvSpPr/>
            <p:nvPr/>
          </p:nvSpPr>
          <p:spPr>
            <a:xfrm>
              <a:off x="3911200" y="3365650"/>
              <a:ext cx="975" cy="4400"/>
            </a:xfrm>
            <a:custGeom>
              <a:rect b="b" l="l" r="r" t="t"/>
              <a:pathLst>
                <a:path extrusionOk="0" h="176" w="39">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55"/>
            <p:cNvSpPr/>
            <p:nvPr/>
          </p:nvSpPr>
          <p:spPr>
            <a:xfrm>
              <a:off x="3492500" y="2834500"/>
              <a:ext cx="630225" cy="568025"/>
            </a:xfrm>
            <a:custGeom>
              <a:rect b="b" l="l" r="r" t="t"/>
              <a:pathLst>
                <a:path extrusionOk="0" h="22721" w="25209">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55"/>
            <p:cNvSpPr/>
            <p:nvPr/>
          </p:nvSpPr>
          <p:spPr>
            <a:xfrm>
              <a:off x="3570000" y="3393900"/>
              <a:ext cx="525" cy="1450"/>
            </a:xfrm>
            <a:custGeom>
              <a:rect b="b" l="l" r="r" t="t"/>
              <a:pathLst>
                <a:path extrusionOk="0" h="58" w="21">
                  <a:moveTo>
                    <a:pt x="20" y="0"/>
                  </a:moveTo>
                  <a:lnTo>
                    <a:pt x="20" y="0"/>
                  </a:lnTo>
                  <a:cubicBezTo>
                    <a:pt x="1" y="38"/>
                    <a:pt x="1" y="58"/>
                    <a:pt x="1" y="58"/>
                  </a:cubicBezTo>
                  <a:cubicBezTo>
                    <a:pt x="1" y="58"/>
                    <a:pt x="20" y="38"/>
                    <a:pt x="20" y="0"/>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55"/>
            <p:cNvSpPr/>
            <p:nvPr/>
          </p:nvSpPr>
          <p:spPr>
            <a:xfrm>
              <a:off x="3704950" y="3366125"/>
              <a:ext cx="500" cy="4075"/>
            </a:xfrm>
            <a:custGeom>
              <a:rect b="b" l="l" r="r" t="t"/>
              <a:pathLst>
                <a:path extrusionOk="0" h="163" w="2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55"/>
            <p:cNvSpPr/>
            <p:nvPr/>
          </p:nvSpPr>
          <p:spPr>
            <a:xfrm>
              <a:off x="3781050" y="2846475"/>
              <a:ext cx="54575" cy="14375"/>
            </a:xfrm>
            <a:custGeom>
              <a:rect b="b" l="l" r="r" t="t"/>
              <a:pathLst>
                <a:path extrusionOk="0" h="575" w="2183">
                  <a:moveTo>
                    <a:pt x="0" y="0"/>
                  </a:moveTo>
                  <a:lnTo>
                    <a:pt x="0" y="574"/>
                  </a:lnTo>
                  <a:lnTo>
                    <a:pt x="2182" y="574"/>
                  </a:lnTo>
                  <a:lnTo>
                    <a:pt x="2182"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55"/>
            <p:cNvSpPr/>
            <p:nvPr/>
          </p:nvSpPr>
          <p:spPr>
            <a:xfrm>
              <a:off x="3782000" y="2903425"/>
              <a:ext cx="52175" cy="12925"/>
            </a:xfrm>
            <a:custGeom>
              <a:rect b="b" l="l" r="r" t="t"/>
              <a:pathLst>
                <a:path extrusionOk="0" h="517" w="2087">
                  <a:moveTo>
                    <a:pt x="0" y="0"/>
                  </a:moveTo>
                  <a:lnTo>
                    <a:pt x="0" y="517"/>
                  </a:lnTo>
                  <a:lnTo>
                    <a:pt x="2087" y="517"/>
                  </a:lnTo>
                  <a:lnTo>
                    <a:pt x="2087"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55"/>
            <p:cNvSpPr/>
            <p:nvPr/>
          </p:nvSpPr>
          <p:spPr>
            <a:xfrm>
              <a:off x="3783425" y="2955100"/>
              <a:ext cx="49800" cy="11500"/>
            </a:xfrm>
            <a:custGeom>
              <a:rect b="b" l="l" r="r" t="t"/>
              <a:pathLst>
                <a:path extrusionOk="0" h="460" w="1992">
                  <a:moveTo>
                    <a:pt x="1" y="0"/>
                  </a:moveTo>
                  <a:lnTo>
                    <a:pt x="1" y="460"/>
                  </a:lnTo>
                  <a:lnTo>
                    <a:pt x="1991" y="460"/>
                  </a:lnTo>
                  <a:lnTo>
                    <a:pt x="1991"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55"/>
            <p:cNvSpPr/>
            <p:nvPr/>
          </p:nvSpPr>
          <p:spPr>
            <a:xfrm>
              <a:off x="3784375" y="3002475"/>
              <a:ext cx="47900" cy="11025"/>
            </a:xfrm>
            <a:custGeom>
              <a:rect b="b" l="l" r="r" t="t"/>
              <a:pathLst>
                <a:path extrusionOk="0" h="441" w="1916">
                  <a:moveTo>
                    <a:pt x="1" y="0"/>
                  </a:moveTo>
                  <a:lnTo>
                    <a:pt x="1" y="440"/>
                  </a:lnTo>
                  <a:lnTo>
                    <a:pt x="1896" y="440"/>
                  </a:lnTo>
                  <a:lnTo>
                    <a:pt x="1915"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55"/>
            <p:cNvSpPr/>
            <p:nvPr/>
          </p:nvSpPr>
          <p:spPr>
            <a:xfrm>
              <a:off x="3785350" y="3045525"/>
              <a:ext cx="45950" cy="10075"/>
            </a:xfrm>
            <a:custGeom>
              <a:rect b="b" l="l" r="r" t="t"/>
              <a:pathLst>
                <a:path extrusionOk="0" h="403" w="1838">
                  <a:moveTo>
                    <a:pt x="0" y="1"/>
                  </a:moveTo>
                  <a:lnTo>
                    <a:pt x="19" y="403"/>
                  </a:lnTo>
                  <a:lnTo>
                    <a:pt x="1819" y="403"/>
                  </a:lnTo>
                  <a:lnTo>
                    <a:pt x="1838" y="1"/>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 name="Google Shape;30;p55"/>
          <p:cNvGrpSpPr/>
          <p:nvPr/>
        </p:nvGrpSpPr>
        <p:grpSpPr>
          <a:xfrm rot="-3625297">
            <a:off x="97710" y="3121229"/>
            <a:ext cx="1143407" cy="1365753"/>
            <a:chOff x="2641650" y="1052550"/>
            <a:chExt cx="778700" cy="930125"/>
          </a:xfrm>
        </p:grpSpPr>
        <p:sp>
          <p:nvSpPr>
            <p:cNvPr id="31" name="Google Shape;31;p55"/>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55"/>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55"/>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55"/>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55"/>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55"/>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5"/>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55"/>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5"/>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55"/>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55"/>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55"/>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55"/>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55"/>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55"/>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55"/>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55"/>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55"/>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55"/>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55"/>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55"/>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2"/>
        </a:solidFill>
      </p:bgPr>
    </p:bg>
    <p:spTree>
      <p:nvGrpSpPr>
        <p:cNvPr id="264" name="Shape 264"/>
        <p:cNvGrpSpPr/>
        <p:nvPr/>
      </p:nvGrpSpPr>
      <p:grpSpPr>
        <a:xfrm>
          <a:off x="0" y="0"/>
          <a:ext cx="0" cy="0"/>
          <a:chOff x="0" y="0"/>
          <a:chExt cx="0" cy="0"/>
        </a:xfrm>
      </p:grpSpPr>
      <p:sp>
        <p:nvSpPr>
          <p:cNvPr id="265" name="Google Shape;265;p73"/>
          <p:cNvSpPr/>
          <p:nvPr/>
        </p:nvSpPr>
        <p:spPr>
          <a:xfrm rot="7476354">
            <a:off x="7877413" y="4081516"/>
            <a:ext cx="2902242" cy="2390968"/>
          </a:xfrm>
          <a:custGeom>
            <a:rect b="b" l="l" r="r" t="t"/>
            <a:pathLst>
              <a:path extrusionOk="0" h="49195" w="61491">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3"/>
          <p:cNvSpPr/>
          <p:nvPr/>
        </p:nvSpPr>
        <p:spPr>
          <a:xfrm rot="7476354">
            <a:off x="8712332" y="3664995"/>
            <a:ext cx="1232383" cy="1277159"/>
          </a:xfrm>
          <a:custGeom>
            <a:rect b="b" l="l" r="r" t="t"/>
            <a:pathLst>
              <a:path extrusionOk="0" h="26278" w="26111">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3"/>
          <p:cNvSpPr txBox="1"/>
          <p:nvPr>
            <p:ph type="title"/>
          </p:nvPr>
        </p:nvSpPr>
        <p:spPr>
          <a:xfrm>
            <a:off x="1831850" y="356616"/>
            <a:ext cx="5486400" cy="720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68" name="Google Shape;268;p73"/>
          <p:cNvSpPr txBox="1"/>
          <p:nvPr>
            <p:ph idx="1" type="subTitle"/>
          </p:nvPr>
        </p:nvSpPr>
        <p:spPr>
          <a:xfrm>
            <a:off x="1831850" y="1538075"/>
            <a:ext cx="5486400" cy="111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9" name="Google Shape;269;p73"/>
          <p:cNvSpPr/>
          <p:nvPr/>
        </p:nvSpPr>
        <p:spPr>
          <a:xfrm flipH="1" rot="10800000">
            <a:off x="-1231974" y="882500"/>
            <a:ext cx="5095115" cy="4603934"/>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3"/>
          <p:cNvSpPr/>
          <p:nvPr/>
        </p:nvSpPr>
        <p:spPr>
          <a:xfrm flipH="1" rot="10800000">
            <a:off x="-1231974" y="2849967"/>
            <a:ext cx="4288021" cy="273480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3"/>
          <p:cNvSpPr/>
          <p:nvPr/>
        </p:nvSpPr>
        <p:spPr>
          <a:xfrm flipH="1" rot="-10190596">
            <a:off x="-2138747" y="2844340"/>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1"/>
        </a:solidFill>
      </p:bgPr>
    </p:bg>
    <p:spTree>
      <p:nvGrpSpPr>
        <p:cNvPr id="272" name="Shape 272"/>
        <p:cNvGrpSpPr/>
        <p:nvPr/>
      </p:nvGrpSpPr>
      <p:grpSpPr>
        <a:xfrm>
          <a:off x="0" y="0"/>
          <a:ext cx="0" cy="0"/>
          <a:chOff x="0" y="0"/>
          <a:chExt cx="0" cy="0"/>
        </a:xfrm>
      </p:grpSpPr>
      <p:sp>
        <p:nvSpPr>
          <p:cNvPr id="273" name="Google Shape;273;p74"/>
          <p:cNvSpPr/>
          <p:nvPr/>
        </p:nvSpPr>
        <p:spPr>
          <a:xfrm>
            <a:off x="-76199" y="-54062"/>
            <a:ext cx="5095115" cy="4603934"/>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74"/>
          <p:cNvSpPr/>
          <p:nvPr/>
        </p:nvSpPr>
        <p:spPr>
          <a:xfrm>
            <a:off x="-76199" y="-152400"/>
            <a:ext cx="4288021" cy="273480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74"/>
          <p:cNvSpPr/>
          <p:nvPr/>
        </p:nvSpPr>
        <p:spPr>
          <a:xfrm rot="-609404">
            <a:off x="-982972" y="345846"/>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6" name="Google Shape;276;p74"/>
          <p:cNvGrpSpPr/>
          <p:nvPr/>
        </p:nvGrpSpPr>
        <p:grpSpPr>
          <a:xfrm rot="6690740">
            <a:off x="7907683" y="2065750"/>
            <a:ext cx="1407260" cy="1680914"/>
            <a:chOff x="2641650" y="1052550"/>
            <a:chExt cx="778700" cy="930125"/>
          </a:xfrm>
        </p:grpSpPr>
        <p:sp>
          <p:nvSpPr>
            <p:cNvPr id="277" name="Google Shape;277;p74"/>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4"/>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4"/>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74"/>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4"/>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4"/>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4"/>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4"/>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4"/>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4"/>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74"/>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4"/>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74"/>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4"/>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74"/>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4"/>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74"/>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4"/>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74"/>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4"/>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74"/>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8" name="Google Shape;298;p74"/>
          <p:cNvSpPr/>
          <p:nvPr/>
        </p:nvSpPr>
        <p:spPr>
          <a:xfrm flipH="1">
            <a:off x="1426265" y="2734804"/>
            <a:ext cx="7717739" cy="2619038"/>
          </a:xfrm>
          <a:custGeom>
            <a:rect b="b" l="l" r="r" t="t"/>
            <a:pathLst>
              <a:path extrusionOk="0" h="24485" w="72152">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4"/>
          <p:cNvSpPr txBox="1"/>
          <p:nvPr>
            <p:ph type="title"/>
          </p:nvPr>
        </p:nvSpPr>
        <p:spPr>
          <a:xfrm>
            <a:off x="713225" y="2538388"/>
            <a:ext cx="7717800" cy="848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4200"/>
              <a:buNone/>
              <a:defRPr sz="57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00" name="Google Shape;300;p74"/>
          <p:cNvSpPr txBox="1"/>
          <p:nvPr>
            <p:ph idx="1" type="subTitle"/>
          </p:nvPr>
        </p:nvSpPr>
        <p:spPr>
          <a:xfrm>
            <a:off x="713225" y="3404613"/>
            <a:ext cx="7717800" cy="419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100"/>
              <a:buFont typeface="Arial"/>
              <a:buNone/>
              <a:defRPr b="0" i="0" sz="16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301" name="Google Shape;301;p74"/>
          <p:cNvSpPr txBox="1"/>
          <p:nvPr/>
        </p:nvSpPr>
        <p:spPr>
          <a:xfrm>
            <a:off x="3082500" y="963550"/>
            <a:ext cx="2979000" cy="14823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0"/>
              <a:buFont typeface="Arial"/>
              <a:buNone/>
            </a:pPr>
            <a:r>
              <a:rPr b="0" i="0" lang="en-CA" sz="8000" u="none" cap="none" strike="noStrike">
                <a:solidFill>
                  <a:schemeClr val="lt2"/>
                </a:solidFill>
                <a:latin typeface="Teko"/>
                <a:ea typeface="Teko"/>
                <a:cs typeface="Teko"/>
                <a:sym typeface="Teko"/>
              </a:rPr>
              <a:t>01</a:t>
            </a:r>
            <a:endParaRPr b="0" i="0" sz="8000" u="none" cap="none" strike="noStrike">
              <a:solidFill>
                <a:schemeClr val="lt2"/>
              </a:solidFill>
              <a:latin typeface="Teko"/>
              <a:ea typeface="Teko"/>
              <a:cs typeface="Teko"/>
              <a:sym typeface="Tek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1">
  <p:cSld name="CUSTOM_2_1_1">
    <p:bg>
      <p:bgPr>
        <a:solidFill>
          <a:schemeClr val="lt2"/>
        </a:solidFill>
      </p:bgPr>
    </p:bg>
    <p:spTree>
      <p:nvGrpSpPr>
        <p:cNvPr id="302" name="Shape 302"/>
        <p:cNvGrpSpPr/>
        <p:nvPr/>
      </p:nvGrpSpPr>
      <p:grpSpPr>
        <a:xfrm>
          <a:off x="0" y="0"/>
          <a:ext cx="0" cy="0"/>
          <a:chOff x="0" y="0"/>
          <a:chExt cx="0" cy="0"/>
        </a:xfrm>
      </p:grpSpPr>
      <p:sp>
        <p:nvSpPr>
          <p:cNvPr id="303" name="Google Shape;303;p75"/>
          <p:cNvSpPr/>
          <p:nvPr/>
        </p:nvSpPr>
        <p:spPr>
          <a:xfrm flipH="1" rot="10800000">
            <a:off x="6950176" y="-412228"/>
            <a:ext cx="3483615" cy="1108003"/>
          </a:xfrm>
          <a:custGeom>
            <a:rect b="b" l="l" r="r" t="t"/>
            <a:pathLst>
              <a:path extrusionOk="0" h="18302" w="5754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4" name="Google Shape;304;p75"/>
          <p:cNvGrpSpPr/>
          <p:nvPr/>
        </p:nvGrpSpPr>
        <p:grpSpPr>
          <a:xfrm rot="-3625297">
            <a:off x="8446335" y="-143371"/>
            <a:ext cx="1143407" cy="1365753"/>
            <a:chOff x="2641650" y="1052550"/>
            <a:chExt cx="778700" cy="930125"/>
          </a:xfrm>
        </p:grpSpPr>
        <p:sp>
          <p:nvSpPr>
            <p:cNvPr id="305" name="Google Shape;305;p75"/>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5"/>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75"/>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5"/>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5"/>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5"/>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75"/>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75"/>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75"/>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75"/>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75"/>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75"/>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75"/>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75"/>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75"/>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75"/>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5"/>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5"/>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75"/>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75"/>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75"/>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6" name="Google Shape;326;p75"/>
          <p:cNvSpPr txBox="1"/>
          <p:nvPr>
            <p:ph type="title"/>
          </p:nvPr>
        </p:nvSpPr>
        <p:spPr>
          <a:xfrm>
            <a:off x="688200" y="356616"/>
            <a:ext cx="7767600" cy="640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27" name="Google Shape;327;p75"/>
          <p:cNvSpPr txBox="1"/>
          <p:nvPr>
            <p:ph idx="2" type="title"/>
          </p:nvPr>
        </p:nvSpPr>
        <p:spPr>
          <a:xfrm>
            <a:off x="721863" y="3432054"/>
            <a:ext cx="2286000" cy="91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28" name="Google Shape;328;p75"/>
          <p:cNvSpPr txBox="1"/>
          <p:nvPr>
            <p:ph idx="3" type="title"/>
          </p:nvPr>
        </p:nvSpPr>
        <p:spPr>
          <a:xfrm>
            <a:off x="3465063" y="3432054"/>
            <a:ext cx="2286000" cy="91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29" name="Google Shape;329;p75"/>
          <p:cNvSpPr txBox="1"/>
          <p:nvPr>
            <p:ph idx="4" type="title"/>
          </p:nvPr>
        </p:nvSpPr>
        <p:spPr>
          <a:xfrm>
            <a:off x="6134100" y="3432048"/>
            <a:ext cx="2286000" cy="91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30" name="Google Shape;330;p75"/>
          <p:cNvSpPr/>
          <p:nvPr/>
        </p:nvSpPr>
        <p:spPr>
          <a:xfrm flipH="1">
            <a:off x="-1409349" y="4584923"/>
            <a:ext cx="3483615" cy="1108003"/>
          </a:xfrm>
          <a:custGeom>
            <a:rect b="b" l="l" r="r" t="t"/>
            <a:pathLst>
              <a:path extrusionOk="0" h="18302" w="5754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1" name="Google Shape;331;p75"/>
          <p:cNvGrpSpPr/>
          <p:nvPr/>
        </p:nvGrpSpPr>
        <p:grpSpPr>
          <a:xfrm rot="7174703">
            <a:off x="-318126" y="4217354"/>
            <a:ext cx="1143407" cy="1365753"/>
            <a:chOff x="2641650" y="1052550"/>
            <a:chExt cx="778700" cy="930125"/>
          </a:xfrm>
        </p:grpSpPr>
        <p:sp>
          <p:nvSpPr>
            <p:cNvPr id="332" name="Google Shape;332;p75"/>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75"/>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75"/>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75"/>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75"/>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75"/>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75"/>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75"/>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75"/>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75"/>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75"/>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75"/>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75"/>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75"/>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75"/>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75"/>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75"/>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75"/>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75"/>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75"/>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75"/>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3" name="Google Shape;353;p75"/>
          <p:cNvSpPr txBox="1"/>
          <p:nvPr>
            <p:ph idx="5" type="title"/>
          </p:nvPr>
        </p:nvSpPr>
        <p:spPr>
          <a:xfrm>
            <a:off x="721863" y="2805324"/>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354" name="Google Shape;354;p75"/>
          <p:cNvSpPr txBox="1"/>
          <p:nvPr>
            <p:ph idx="6" type="title"/>
          </p:nvPr>
        </p:nvSpPr>
        <p:spPr>
          <a:xfrm>
            <a:off x="3465063" y="2805324"/>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355" name="Google Shape;355;p75"/>
          <p:cNvSpPr txBox="1"/>
          <p:nvPr>
            <p:ph idx="7" type="title"/>
          </p:nvPr>
        </p:nvSpPr>
        <p:spPr>
          <a:xfrm>
            <a:off x="6134100" y="2805324"/>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2_1_1_2_1">
    <p:bg>
      <p:bgPr>
        <a:solidFill>
          <a:schemeClr val="lt2"/>
        </a:solidFill>
      </p:bgPr>
    </p:bg>
    <p:spTree>
      <p:nvGrpSpPr>
        <p:cNvPr id="358" name="Shape 358"/>
        <p:cNvGrpSpPr/>
        <p:nvPr/>
      </p:nvGrpSpPr>
      <p:grpSpPr>
        <a:xfrm>
          <a:off x="0" y="0"/>
          <a:ext cx="0" cy="0"/>
          <a:chOff x="0" y="0"/>
          <a:chExt cx="0" cy="0"/>
        </a:xfrm>
      </p:grpSpPr>
      <p:sp>
        <p:nvSpPr>
          <p:cNvPr id="359" name="Google Shape;359;p62"/>
          <p:cNvSpPr/>
          <p:nvPr/>
        </p:nvSpPr>
        <p:spPr>
          <a:xfrm flipH="1" rot="-5400000">
            <a:off x="7710276" y="214544"/>
            <a:ext cx="1721128" cy="1221710"/>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62"/>
          <p:cNvSpPr/>
          <p:nvPr/>
        </p:nvSpPr>
        <p:spPr>
          <a:xfrm flipH="1" rot="-5400000">
            <a:off x="7316988" y="1663607"/>
            <a:ext cx="3340769" cy="849853"/>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1" name="Google Shape;361;p62"/>
          <p:cNvGrpSpPr/>
          <p:nvPr/>
        </p:nvGrpSpPr>
        <p:grpSpPr>
          <a:xfrm flipH="1" rot="3353936">
            <a:off x="8042124" y="-176679"/>
            <a:ext cx="1270577" cy="1476029"/>
            <a:chOff x="2641650" y="1052550"/>
            <a:chExt cx="778700" cy="930125"/>
          </a:xfrm>
        </p:grpSpPr>
        <p:sp>
          <p:nvSpPr>
            <p:cNvPr id="362" name="Google Shape;362;p6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6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6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6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6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6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6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6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6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6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6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6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6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6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6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6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6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6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6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6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6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3" name="Google Shape;383;p62"/>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384" name="Google Shape;384;p62"/>
          <p:cNvSpPr/>
          <p:nvPr/>
        </p:nvSpPr>
        <p:spPr>
          <a:xfrm flipH="1" rot="5400000">
            <a:off x="-553445" y="3835324"/>
            <a:ext cx="1721128" cy="1221710"/>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62"/>
          <p:cNvSpPr/>
          <p:nvPr/>
        </p:nvSpPr>
        <p:spPr>
          <a:xfrm flipH="1" rot="5400000">
            <a:off x="-1549173" y="2730668"/>
            <a:ext cx="3340769" cy="849853"/>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2"/>
        </a:solidFill>
      </p:bgPr>
    </p:bg>
    <p:spTree>
      <p:nvGrpSpPr>
        <p:cNvPr id="386" name="Shape 38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1"/>
        </a:solidFill>
      </p:bgPr>
    </p:bg>
    <p:spTree>
      <p:nvGrpSpPr>
        <p:cNvPr id="387" name="Shape 387"/>
        <p:cNvGrpSpPr/>
        <p:nvPr/>
      </p:nvGrpSpPr>
      <p:grpSpPr>
        <a:xfrm>
          <a:off x="0" y="0"/>
          <a:ext cx="0" cy="0"/>
          <a:chOff x="0" y="0"/>
          <a:chExt cx="0" cy="0"/>
        </a:xfrm>
      </p:grpSpPr>
      <p:sp>
        <p:nvSpPr>
          <p:cNvPr id="388" name="Google Shape;388;p65"/>
          <p:cNvSpPr/>
          <p:nvPr/>
        </p:nvSpPr>
        <p:spPr>
          <a:xfrm>
            <a:off x="-76199" y="-54062"/>
            <a:ext cx="5095115" cy="4603934"/>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65"/>
          <p:cNvSpPr/>
          <p:nvPr/>
        </p:nvSpPr>
        <p:spPr>
          <a:xfrm>
            <a:off x="-76199" y="-152400"/>
            <a:ext cx="4288021" cy="273480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65"/>
          <p:cNvSpPr/>
          <p:nvPr/>
        </p:nvSpPr>
        <p:spPr>
          <a:xfrm rot="-609404">
            <a:off x="-982972" y="345846"/>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1" name="Google Shape;391;p65"/>
          <p:cNvGrpSpPr/>
          <p:nvPr/>
        </p:nvGrpSpPr>
        <p:grpSpPr>
          <a:xfrm rot="6690740">
            <a:off x="7907683" y="2065750"/>
            <a:ext cx="1407260" cy="1680914"/>
            <a:chOff x="2641650" y="1052550"/>
            <a:chExt cx="778700" cy="930125"/>
          </a:xfrm>
        </p:grpSpPr>
        <p:sp>
          <p:nvSpPr>
            <p:cNvPr id="392" name="Google Shape;392;p65"/>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65"/>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65"/>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65"/>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65"/>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65"/>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65"/>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65"/>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65"/>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65"/>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65"/>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65"/>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65"/>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65"/>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65"/>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65"/>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65"/>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65"/>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65"/>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65"/>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65"/>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13" name="Google Shape;413;p65"/>
          <p:cNvSpPr/>
          <p:nvPr/>
        </p:nvSpPr>
        <p:spPr>
          <a:xfrm flipH="1">
            <a:off x="1426265" y="2734804"/>
            <a:ext cx="7717739" cy="2619038"/>
          </a:xfrm>
          <a:custGeom>
            <a:rect b="b" l="l" r="r" t="t"/>
            <a:pathLst>
              <a:path extrusionOk="0" h="24485" w="72152">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65"/>
          <p:cNvSpPr txBox="1"/>
          <p:nvPr>
            <p:ph type="title"/>
          </p:nvPr>
        </p:nvSpPr>
        <p:spPr>
          <a:xfrm>
            <a:off x="713225" y="1928788"/>
            <a:ext cx="7717800" cy="8487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4200"/>
              <a:buNone/>
              <a:defRPr sz="57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15" name="Google Shape;415;p65"/>
          <p:cNvSpPr txBox="1"/>
          <p:nvPr>
            <p:ph idx="1" type="subTitle"/>
          </p:nvPr>
        </p:nvSpPr>
        <p:spPr>
          <a:xfrm>
            <a:off x="713225" y="2795013"/>
            <a:ext cx="7717800" cy="419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100"/>
              <a:buFont typeface="Arial"/>
              <a:buNone/>
              <a:defRPr b="0" i="0" sz="16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1">
  <p:cSld name="CUSTOM_3_1">
    <p:bg>
      <p:bgPr>
        <a:solidFill>
          <a:schemeClr val="lt2"/>
        </a:solidFill>
      </p:bgPr>
    </p:bg>
    <p:spTree>
      <p:nvGrpSpPr>
        <p:cNvPr id="416" name="Shape 416"/>
        <p:cNvGrpSpPr/>
        <p:nvPr/>
      </p:nvGrpSpPr>
      <p:grpSpPr>
        <a:xfrm>
          <a:off x="0" y="0"/>
          <a:ext cx="0" cy="0"/>
          <a:chOff x="0" y="0"/>
          <a:chExt cx="0" cy="0"/>
        </a:xfrm>
      </p:grpSpPr>
      <p:sp>
        <p:nvSpPr>
          <p:cNvPr id="417" name="Google Shape;417;p66"/>
          <p:cNvSpPr/>
          <p:nvPr/>
        </p:nvSpPr>
        <p:spPr>
          <a:xfrm flipH="1" rot="5400000">
            <a:off x="6480367" y="2562487"/>
            <a:ext cx="3364683" cy="3040320"/>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66"/>
          <p:cNvSpPr/>
          <p:nvPr/>
        </p:nvSpPr>
        <p:spPr>
          <a:xfrm>
            <a:off x="6405000" y="3943189"/>
            <a:ext cx="3515420" cy="1347378"/>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19" name="Google Shape;419;p66"/>
          <p:cNvGrpSpPr/>
          <p:nvPr/>
        </p:nvGrpSpPr>
        <p:grpSpPr>
          <a:xfrm rot="-3625297">
            <a:off x="8472647" y="3399779"/>
            <a:ext cx="1143407" cy="1365753"/>
            <a:chOff x="2641650" y="1052550"/>
            <a:chExt cx="778700" cy="930125"/>
          </a:xfrm>
        </p:grpSpPr>
        <p:sp>
          <p:nvSpPr>
            <p:cNvPr id="420" name="Google Shape;420;p6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6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6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6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6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6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6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6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6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6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6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6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6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6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6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6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6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6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6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6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6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1" name="Google Shape;441;p66"/>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442" name="Google Shape;442;p66"/>
          <p:cNvSpPr txBox="1"/>
          <p:nvPr>
            <p:ph idx="1" type="subTitle"/>
          </p:nvPr>
        </p:nvSpPr>
        <p:spPr>
          <a:xfrm>
            <a:off x="713050" y="1508760"/>
            <a:ext cx="7717800" cy="3554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434343"/>
              </a:buClr>
              <a:buSzPts val="1200"/>
              <a:buFont typeface="Livvic"/>
              <a:buAutoNum type="arabicPeriod"/>
              <a:defRPr b="0" i="0" sz="1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434343"/>
              </a:buClr>
              <a:buSzPts val="1200"/>
              <a:buFont typeface="Roboto Condensed Light"/>
              <a:buAutoNum type="arabicPeriod"/>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434343"/>
              </a:buClr>
              <a:buSzPts val="1200"/>
              <a:buFont typeface="Roboto Condensed Light"/>
              <a:buAutoNum type="arabicPeriod"/>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443" name="Shape 443"/>
        <p:cNvGrpSpPr/>
        <p:nvPr/>
      </p:nvGrpSpPr>
      <p:grpSpPr>
        <a:xfrm>
          <a:off x="0" y="0"/>
          <a:ext cx="0" cy="0"/>
          <a:chOff x="0" y="0"/>
          <a:chExt cx="0" cy="0"/>
        </a:xfrm>
      </p:grpSpPr>
      <p:sp>
        <p:nvSpPr>
          <p:cNvPr id="444" name="Google Shape;444;p69"/>
          <p:cNvSpPr/>
          <p:nvPr/>
        </p:nvSpPr>
        <p:spPr>
          <a:xfrm flipH="1" rot="-5958996">
            <a:off x="3783308" y="-2773620"/>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5" name="Google Shape;445;p69"/>
          <p:cNvGrpSpPr/>
          <p:nvPr/>
        </p:nvGrpSpPr>
        <p:grpSpPr>
          <a:xfrm flipH="1">
            <a:off x="-915844" y="-132100"/>
            <a:ext cx="4453037" cy="4369780"/>
            <a:chOff x="6928975" y="-9175"/>
            <a:chExt cx="3280080" cy="3218754"/>
          </a:xfrm>
        </p:grpSpPr>
        <p:sp>
          <p:nvSpPr>
            <p:cNvPr id="446" name="Google Shape;446;p69"/>
            <p:cNvSpPr/>
            <p:nvPr/>
          </p:nvSpPr>
          <p:spPr>
            <a:xfrm>
              <a:off x="6970616" y="645920"/>
              <a:ext cx="1514577" cy="2563658"/>
            </a:xfrm>
            <a:custGeom>
              <a:rect b="b" l="l" r="r" t="t"/>
              <a:pathLst>
                <a:path extrusionOk="0" h="151943" w="89766">
                  <a:moveTo>
                    <a:pt x="65715" y="1"/>
                  </a:moveTo>
                  <a:cubicBezTo>
                    <a:pt x="54240" y="234"/>
                    <a:pt x="42565" y="9241"/>
                    <a:pt x="32024" y="26019"/>
                  </a:cubicBezTo>
                  <a:cubicBezTo>
                    <a:pt x="23017" y="40330"/>
                    <a:pt x="16946" y="56708"/>
                    <a:pt x="14511" y="66382"/>
                  </a:cubicBezTo>
                  <a:cubicBezTo>
                    <a:pt x="14178" y="67683"/>
                    <a:pt x="13844" y="69117"/>
                    <a:pt x="13411" y="70685"/>
                  </a:cubicBezTo>
                  <a:cubicBezTo>
                    <a:pt x="6506" y="97304"/>
                    <a:pt x="1" y="126992"/>
                    <a:pt x="9908" y="141636"/>
                  </a:cubicBezTo>
                  <a:cubicBezTo>
                    <a:pt x="13044" y="146272"/>
                    <a:pt x="17513" y="148974"/>
                    <a:pt x="23218" y="149675"/>
                  </a:cubicBezTo>
                  <a:cubicBezTo>
                    <a:pt x="31423" y="150742"/>
                    <a:pt x="42031" y="151943"/>
                    <a:pt x="51338" y="151943"/>
                  </a:cubicBezTo>
                  <a:cubicBezTo>
                    <a:pt x="62612" y="151943"/>
                    <a:pt x="78190" y="150475"/>
                    <a:pt x="83294" y="137966"/>
                  </a:cubicBezTo>
                  <a:cubicBezTo>
                    <a:pt x="86896" y="129127"/>
                    <a:pt x="85896" y="116651"/>
                    <a:pt x="84928" y="104642"/>
                  </a:cubicBezTo>
                  <a:cubicBezTo>
                    <a:pt x="84261" y="96603"/>
                    <a:pt x="83694" y="88964"/>
                    <a:pt x="84628" y="83994"/>
                  </a:cubicBezTo>
                  <a:cubicBezTo>
                    <a:pt x="84862" y="82860"/>
                    <a:pt x="85395" y="81593"/>
                    <a:pt x="85962" y="80091"/>
                  </a:cubicBezTo>
                  <a:cubicBezTo>
                    <a:pt x="87563" y="76122"/>
                    <a:pt x="89765" y="70718"/>
                    <a:pt x="88564" y="62179"/>
                  </a:cubicBezTo>
                  <a:cubicBezTo>
                    <a:pt x="87697" y="55941"/>
                    <a:pt x="86463" y="52038"/>
                    <a:pt x="85562" y="49169"/>
                  </a:cubicBezTo>
                  <a:cubicBezTo>
                    <a:pt x="84895" y="47068"/>
                    <a:pt x="84395" y="45533"/>
                    <a:pt x="84294" y="43899"/>
                  </a:cubicBezTo>
                  <a:cubicBezTo>
                    <a:pt x="84194" y="41931"/>
                    <a:pt x="84461" y="38829"/>
                    <a:pt x="84795" y="35526"/>
                  </a:cubicBezTo>
                  <a:cubicBezTo>
                    <a:pt x="85796" y="25419"/>
                    <a:pt x="87063" y="12877"/>
                    <a:pt x="80292" y="5405"/>
                  </a:cubicBezTo>
                  <a:cubicBezTo>
                    <a:pt x="77023" y="1835"/>
                    <a:pt x="72319" y="1"/>
                    <a:pt x="6641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69"/>
            <p:cNvSpPr/>
            <p:nvPr/>
          </p:nvSpPr>
          <p:spPr>
            <a:xfrm>
              <a:off x="6928975" y="716125"/>
              <a:ext cx="1535128" cy="2423330"/>
            </a:xfrm>
            <a:custGeom>
              <a:rect b="b" l="l" r="r" t="t"/>
              <a:pathLst>
                <a:path extrusionOk="0" h="143626" w="90984">
                  <a:moveTo>
                    <a:pt x="68920" y="1"/>
                  </a:moveTo>
                  <a:cubicBezTo>
                    <a:pt x="68700" y="1"/>
                    <a:pt x="68476" y="4"/>
                    <a:pt x="68249" y="9"/>
                  </a:cubicBezTo>
                  <a:cubicBezTo>
                    <a:pt x="45366" y="543"/>
                    <a:pt x="26219" y="42607"/>
                    <a:pt x="21016" y="63255"/>
                  </a:cubicBezTo>
                  <a:cubicBezTo>
                    <a:pt x="15812" y="83903"/>
                    <a:pt x="1" y="138008"/>
                    <a:pt x="26219" y="141411"/>
                  </a:cubicBezTo>
                  <a:cubicBezTo>
                    <a:pt x="36038" y="142658"/>
                    <a:pt x="45512" y="143626"/>
                    <a:pt x="53818" y="143626"/>
                  </a:cubicBezTo>
                  <a:cubicBezTo>
                    <a:pt x="67719" y="143626"/>
                    <a:pt x="78351" y="140915"/>
                    <a:pt x="81859" y="132271"/>
                  </a:cubicBezTo>
                  <a:cubicBezTo>
                    <a:pt x="87430" y="118494"/>
                    <a:pt x="80391" y="92109"/>
                    <a:pt x="82993" y="79066"/>
                  </a:cubicBezTo>
                  <a:cubicBezTo>
                    <a:pt x="83994" y="73929"/>
                    <a:pt x="88364" y="69226"/>
                    <a:pt x="86896" y="58585"/>
                  </a:cubicBezTo>
                  <a:cubicBezTo>
                    <a:pt x="85395" y="48010"/>
                    <a:pt x="82893" y="44741"/>
                    <a:pt x="82593" y="40005"/>
                  </a:cubicBezTo>
                  <a:cubicBezTo>
                    <a:pt x="81932" y="29502"/>
                    <a:pt x="90984" y="1"/>
                    <a:pt x="6892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69"/>
            <p:cNvSpPr/>
            <p:nvPr/>
          </p:nvSpPr>
          <p:spPr>
            <a:xfrm>
              <a:off x="7108512" y="786634"/>
              <a:ext cx="1232030" cy="2282242"/>
            </a:xfrm>
            <a:custGeom>
              <a:rect b="b" l="l" r="r" t="t"/>
              <a:pathLst>
                <a:path extrusionOk="0" h="135264" w="73020">
                  <a:moveTo>
                    <a:pt x="57742" y="0"/>
                  </a:moveTo>
                  <a:cubicBezTo>
                    <a:pt x="37994" y="467"/>
                    <a:pt x="19448" y="40029"/>
                    <a:pt x="14411" y="60076"/>
                  </a:cubicBezTo>
                  <a:cubicBezTo>
                    <a:pt x="14077" y="61411"/>
                    <a:pt x="13710" y="62845"/>
                    <a:pt x="13277" y="64413"/>
                  </a:cubicBezTo>
                  <a:cubicBezTo>
                    <a:pt x="8940" y="81125"/>
                    <a:pt x="0" y="115883"/>
                    <a:pt x="8640" y="128626"/>
                  </a:cubicBezTo>
                  <a:cubicBezTo>
                    <a:pt x="10408" y="131261"/>
                    <a:pt x="12743" y="132662"/>
                    <a:pt x="16079" y="133095"/>
                  </a:cubicBezTo>
                  <a:cubicBezTo>
                    <a:pt x="24051" y="134096"/>
                    <a:pt x="34358" y="135264"/>
                    <a:pt x="43165" y="135264"/>
                  </a:cubicBezTo>
                  <a:cubicBezTo>
                    <a:pt x="57075" y="135264"/>
                    <a:pt x="64947" y="132395"/>
                    <a:pt x="67382" y="126491"/>
                  </a:cubicBezTo>
                  <a:cubicBezTo>
                    <a:pt x="70217" y="119452"/>
                    <a:pt x="69250" y="107544"/>
                    <a:pt x="68416" y="96970"/>
                  </a:cubicBezTo>
                  <a:cubicBezTo>
                    <a:pt x="67715" y="88297"/>
                    <a:pt x="67048" y="80124"/>
                    <a:pt x="68249" y="74053"/>
                  </a:cubicBezTo>
                  <a:cubicBezTo>
                    <a:pt x="68616" y="72118"/>
                    <a:pt x="69350" y="70350"/>
                    <a:pt x="70050" y="68616"/>
                  </a:cubicBezTo>
                  <a:cubicBezTo>
                    <a:pt x="71518" y="65047"/>
                    <a:pt x="73019" y="61344"/>
                    <a:pt x="72119" y="55006"/>
                  </a:cubicBezTo>
                  <a:cubicBezTo>
                    <a:pt x="71351" y="49502"/>
                    <a:pt x="70284" y="46066"/>
                    <a:pt x="69417" y="43331"/>
                  </a:cubicBezTo>
                  <a:cubicBezTo>
                    <a:pt x="68616" y="40863"/>
                    <a:pt x="67949" y="38728"/>
                    <a:pt x="67782" y="36093"/>
                  </a:cubicBezTo>
                  <a:cubicBezTo>
                    <a:pt x="67615" y="33491"/>
                    <a:pt x="67949" y="30188"/>
                    <a:pt x="68349" y="26386"/>
                  </a:cubicBezTo>
                  <a:cubicBezTo>
                    <a:pt x="69116" y="18380"/>
                    <a:pt x="70217" y="7405"/>
                    <a:pt x="65948" y="2702"/>
                  </a:cubicBezTo>
                  <a:cubicBezTo>
                    <a:pt x="64346" y="867"/>
                    <a:pt x="61845" y="0"/>
                    <a:pt x="5827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69"/>
            <p:cNvSpPr/>
            <p:nvPr/>
          </p:nvSpPr>
          <p:spPr>
            <a:xfrm>
              <a:off x="7402863" y="-9175"/>
              <a:ext cx="1365981" cy="2943003"/>
            </a:xfrm>
            <a:custGeom>
              <a:rect b="b" l="l" r="r" t="t"/>
              <a:pathLst>
                <a:path extrusionOk="0" h="174426" w="80959">
                  <a:moveTo>
                    <a:pt x="64313" y="0"/>
                  </a:moveTo>
                  <a:cubicBezTo>
                    <a:pt x="64179" y="7806"/>
                    <a:pt x="65447" y="75554"/>
                    <a:pt x="61244" y="81759"/>
                  </a:cubicBezTo>
                  <a:cubicBezTo>
                    <a:pt x="56675" y="88521"/>
                    <a:pt x="48127" y="92474"/>
                    <a:pt x="39869" y="92474"/>
                  </a:cubicBezTo>
                  <a:cubicBezTo>
                    <a:pt x="39085" y="92474"/>
                    <a:pt x="38303" y="92438"/>
                    <a:pt x="37527" y="92366"/>
                  </a:cubicBezTo>
                  <a:cubicBezTo>
                    <a:pt x="28621" y="91532"/>
                    <a:pt x="28454" y="86896"/>
                    <a:pt x="29988" y="85228"/>
                  </a:cubicBezTo>
                  <a:cubicBezTo>
                    <a:pt x="31523" y="83560"/>
                    <a:pt x="32790" y="80491"/>
                    <a:pt x="32490" y="78690"/>
                  </a:cubicBezTo>
                  <a:cubicBezTo>
                    <a:pt x="32223" y="76855"/>
                    <a:pt x="34025" y="74086"/>
                    <a:pt x="38494" y="72152"/>
                  </a:cubicBezTo>
                  <a:cubicBezTo>
                    <a:pt x="42964" y="70184"/>
                    <a:pt x="44732" y="68249"/>
                    <a:pt x="44198" y="67548"/>
                  </a:cubicBezTo>
                  <a:cubicBezTo>
                    <a:pt x="44128" y="67440"/>
                    <a:pt x="44031" y="67392"/>
                    <a:pt x="43910" y="67392"/>
                  </a:cubicBezTo>
                  <a:cubicBezTo>
                    <a:pt x="42812" y="67392"/>
                    <a:pt x="39737" y="71400"/>
                    <a:pt x="36167" y="71400"/>
                  </a:cubicBezTo>
                  <a:cubicBezTo>
                    <a:pt x="35878" y="71400"/>
                    <a:pt x="35586" y="71374"/>
                    <a:pt x="35292" y="71318"/>
                  </a:cubicBezTo>
                  <a:cubicBezTo>
                    <a:pt x="32190" y="70717"/>
                    <a:pt x="36259" y="64580"/>
                    <a:pt x="38361" y="63078"/>
                  </a:cubicBezTo>
                  <a:cubicBezTo>
                    <a:pt x="40462" y="61544"/>
                    <a:pt x="42731" y="59743"/>
                    <a:pt x="42431" y="59042"/>
                  </a:cubicBezTo>
                  <a:cubicBezTo>
                    <a:pt x="42375" y="58912"/>
                    <a:pt x="42261" y="58854"/>
                    <a:pt x="42106" y="58854"/>
                  </a:cubicBezTo>
                  <a:cubicBezTo>
                    <a:pt x="41429" y="58854"/>
                    <a:pt x="39963" y="59954"/>
                    <a:pt x="39095" y="60877"/>
                  </a:cubicBezTo>
                  <a:cubicBezTo>
                    <a:pt x="38837" y="61135"/>
                    <a:pt x="38615" y="61233"/>
                    <a:pt x="38418" y="61233"/>
                  </a:cubicBezTo>
                  <a:cubicBezTo>
                    <a:pt x="37812" y="61233"/>
                    <a:pt x="37442" y="60312"/>
                    <a:pt x="36975" y="60312"/>
                  </a:cubicBezTo>
                  <a:cubicBezTo>
                    <a:pt x="36927" y="60312"/>
                    <a:pt x="36877" y="60321"/>
                    <a:pt x="36827" y="60343"/>
                  </a:cubicBezTo>
                  <a:cubicBezTo>
                    <a:pt x="36126" y="60643"/>
                    <a:pt x="36827" y="62011"/>
                    <a:pt x="36827" y="62011"/>
                  </a:cubicBezTo>
                  <a:cubicBezTo>
                    <a:pt x="36827" y="62011"/>
                    <a:pt x="32790" y="66881"/>
                    <a:pt x="32490" y="70517"/>
                  </a:cubicBezTo>
                  <a:cubicBezTo>
                    <a:pt x="32251" y="73417"/>
                    <a:pt x="30610" y="78270"/>
                    <a:pt x="28839" y="78270"/>
                  </a:cubicBezTo>
                  <a:cubicBezTo>
                    <a:pt x="28390" y="78270"/>
                    <a:pt x="27932" y="77958"/>
                    <a:pt x="27487" y="77222"/>
                  </a:cubicBezTo>
                  <a:cubicBezTo>
                    <a:pt x="25652" y="74253"/>
                    <a:pt x="24584" y="72085"/>
                    <a:pt x="24117" y="70584"/>
                  </a:cubicBezTo>
                  <a:cubicBezTo>
                    <a:pt x="24067" y="70467"/>
                    <a:pt x="23959" y="70409"/>
                    <a:pt x="23859" y="70409"/>
                  </a:cubicBezTo>
                  <a:cubicBezTo>
                    <a:pt x="23759" y="70409"/>
                    <a:pt x="23667" y="70467"/>
                    <a:pt x="23650" y="70584"/>
                  </a:cubicBezTo>
                  <a:cubicBezTo>
                    <a:pt x="23417" y="71851"/>
                    <a:pt x="23284" y="74186"/>
                    <a:pt x="24985" y="76922"/>
                  </a:cubicBezTo>
                  <a:cubicBezTo>
                    <a:pt x="27225" y="80566"/>
                    <a:pt x="26924" y="83622"/>
                    <a:pt x="25304" y="83622"/>
                  </a:cubicBezTo>
                  <a:cubicBezTo>
                    <a:pt x="25115" y="83622"/>
                    <a:pt x="24908" y="83580"/>
                    <a:pt x="24685" y="83493"/>
                  </a:cubicBezTo>
                  <a:cubicBezTo>
                    <a:pt x="23060" y="82838"/>
                    <a:pt x="18228" y="80888"/>
                    <a:pt x="15629" y="80888"/>
                  </a:cubicBezTo>
                  <a:cubicBezTo>
                    <a:pt x="14919" y="80888"/>
                    <a:pt x="14375" y="81033"/>
                    <a:pt x="14110" y="81392"/>
                  </a:cubicBezTo>
                  <a:cubicBezTo>
                    <a:pt x="12843" y="83059"/>
                    <a:pt x="18847" y="82926"/>
                    <a:pt x="21649" y="87396"/>
                  </a:cubicBezTo>
                  <a:cubicBezTo>
                    <a:pt x="24451" y="91866"/>
                    <a:pt x="26953" y="92233"/>
                    <a:pt x="23951" y="92533"/>
                  </a:cubicBezTo>
                  <a:cubicBezTo>
                    <a:pt x="23445" y="92583"/>
                    <a:pt x="23039" y="92613"/>
                    <a:pt x="22660" y="92613"/>
                  </a:cubicBezTo>
                  <a:cubicBezTo>
                    <a:pt x="20788" y="92613"/>
                    <a:pt x="19578" y="91888"/>
                    <a:pt x="10341" y="89364"/>
                  </a:cubicBezTo>
                  <a:cubicBezTo>
                    <a:pt x="10265" y="89341"/>
                    <a:pt x="10136" y="89322"/>
                    <a:pt x="9995" y="89322"/>
                  </a:cubicBezTo>
                  <a:cubicBezTo>
                    <a:pt x="9518" y="89322"/>
                    <a:pt x="8894" y="89543"/>
                    <a:pt x="9640" y="90598"/>
                  </a:cubicBezTo>
                  <a:cubicBezTo>
                    <a:pt x="10578" y="91955"/>
                    <a:pt x="16117" y="95379"/>
                    <a:pt x="20253" y="95379"/>
                  </a:cubicBezTo>
                  <a:cubicBezTo>
                    <a:pt x="20386" y="95379"/>
                    <a:pt x="20518" y="95376"/>
                    <a:pt x="20648" y="95368"/>
                  </a:cubicBezTo>
                  <a:lnTo>
                    <a:pt x="20648" y="95368"/>
                  </a:lnTo>
                  <a:cubicBezTo>
                    <a:pt x="20648" y="95368"/>
                    <a:pt x="18814" y="99538"/>
                    <a:pt x="16078" y="100372"/>
                  </a:cubicBezTo>
                  <a:cubicBezTo>
                    <a:pt x="13276" y="101206"/>
                    <a:pt x="9507" y="101739"/>
                    <a:pt x="10474" y="102607"/>
                  </a:cubicBezTo>
                  <a:cubicBezTo>
                    <a:pt x="10692" y="102795"/>
                    <a:pt x="11017" y="102862"/>
                    <a:pt x="11404" y="102862"/>
                  </a:cubicBezTo>
                  <a:cubicBezTo>
                    <a:pt x="12397" y="102862"/>
                    <a:pt x="13797" y="102418"/>
                    <a:pt x="14852" y="102418"/>
                  </a:cubicBezTo>
                  <a:cubicBezTo>
                    <a:pt x="15211" y="102418"/>
                    <a:pt x="15529" y="102469"/>
                    <a:pt x="15778" y="102607"/>
                  </a:cubicBezTo>
                  <a:cubicBezTo>
                    <a:pt x="16709" y="103161"/>
                    <a:pt x="18837" y="104075"/>
                    <a:pt x="20012" y="104075"/>
                  </a:cubicBezTo>
                  <a:cubicBezTo>
                    <a:pt x="20394" y="104075"/>
                    <a:pt x="20675" y="103978"/>
                    <a:pt x="20782" y="103741"/>
                  </a:cubicBezTo>
                  <a:cubicBezTo>
                    <a:pt x="21182" y="102774"/>
                    <a:pt x="17980" y="102073"/>
                    <a:pt x="18947" y="100939"/>
                  </a:cubicBezTo>
                  <a:cubicBezTo>
                    <a:pt x="19817" y="99949"/>
                    <a:pt x="23170" y="95316"/>
                    <a:pt x="27500" y="95316"/>
                  </a:cubicBezTo>
                  <a:cubicBezTo>
                    <a:pt x="27984" y="95316"/>
                    <a:pt x="28481" y="95374"/>
                    <a:pt x="28988" y="95502"/>
                  </a:cubicBezTo>
                  <a:cubicBezTo>
                    <a:pt x="33991" y="96736"/>
                    <a:pt x="40829" y="96202"/>
                    <a:pt x="39595" y="99671"/>
                  </a:cubicBezTo>
                  <a:cubicBezTo>
                    <a:pt x="38328" y="103174"/>
                    <a:pt x="26286" y="129092"/>
                    <a:pt x="23851" y="130627"/>
                  </a:cubicBezTo>
                  <a:cubicBezTo>
                    <a:pt x="21449" y="132195"/>
                    <a:pt x="20615" y="133963"/>
                    <a:pt x="17946" y="134796"/>
                  </a:cubicBezTo>
                  <a:cubicBezTo>
                    <a:pt x="15278" y="135630"/>
                    <a:pt x="13176" y="137599"/>
                    <a:pt x="11642" y="138132"/>
                  </a:cubicBezTo>
                  <a:cubicBezTo>
                    <a:pt x="10107" y="138699"/>
                    <a:pt x="767" y="139266"/>
                    <a:pt x="1902" y="140401"/>
                  </a:cubicBezTo>
                  <a:cubicBezTo>
                    <a:pt x="2357" y="140870"/>
                    <a:pt x="3533" y="141117"/>
                    <a:pt x="5072" y="141117"/>
                  </a:cubicBezTo>
                  <a:cubicBezTo>
                    <a:pt x="7250" y="141117"/>
                    <a:pt x="10156" y="140622"/>
                    <a:pt x="12776" y="139567"/>
                  </a:cubicBezTo>
                  <a:cubicBezTo>
                    <a:pt x="16335" y="138106"/>
                    <a:pt x="19534" y="136222"/>
                    <a:pt x="20960" y="136222"/>
                  </a:cubicBezTo>
                  <a:cubicBezTo>
                    <a:pt x="21325" y="136222"/>
                    <a:pt x="21574" y="136346"/>
                    <a:pt x="21682" y="136631"/>
                  </a:cubicBezTo>
                  <a:cubicBezTo>
                    <a:pt x="22249" y="138032"/>
                    <a:pt x="19014" y="142102"/>
                    <a:pt x="14978" y="144437"/>
                  </a:cubicBezTo>
                  <a:cubicBezTo>
                    <a:pt x="10941" y="146805"/>
                    <a:pt x="0" y="153543"/>
                    <a:pt x="1768" y="156445"/>
                  </a:cubicBezTo>
                  <a:cubicBezTo>
                    <a:pt x="2041" y="156907"/>
                    <a:pt x="2327" y="157107"/>
                    <a:pt x="2640" y="157107"/>
                  </a:cubicBezTo>
                  <a:cubicBezTo>
                    <a:pt x="4313" y="157107"/>
                    <a:pt x="6737" y="151399"/>
                    <a:pt x="11909" y="149741"/>
                  </a:cubicBezTo>
                  <a:cubicBezTo>
                    <a:pt x="11909" y="149741"/>
                    <a:pt x="14760" y="147552"/>
                    <a:pt x="16567" y="147552"/>
                  </a:cubicBezTo>
                  <a:cubicBezTo>
                    <a:pt x="17090" y="147552"/>
                    <a:pt x="17525" y="147735"/>
                    <a:pt x="17780" y="148206"/>
                  </a:cubicBezTo>
                  <a:cubicBezTo>
                    <a:pt x="18684" y="149855"/>
                    <a:pt x="19016" y="151440"/>
                    <a:pt x="19620" y="151440"/>
                  </a:cubicBezTo>
                  <a:cubicBezTo>
                    <a:pt x="19774" y="151440"/>
                    <a:pt x="19945" y="151338"/>
                    <a:pt x="20148" y="151108"/>
                  </a:cubicBezTo>
                  <a:cubicBezTo>
                    <a:pt x="21115" y="149974"/>
                    <a:pt x="20281" y="145237"/>
                    <a:pt x="22817" y="141601"/>
                  </a:cubicBezTo>
                  <a:cubicBezTo>
                    <a:pt x="25219" y="138110"/>
                    <a:pt x="28421" y="130252"/>
                    <a:pt x="29794" y="130252"/>
                  </a:cubicBezTo>
                  <a:cubicBezTo>
                    <a:pt x="29851" y="130252"/>
                    <a:pt x="29904" y="130265"/>
                    <a:pt x="29955" y="130293"/>
                  </a:cubicBezTo>
                  <a:cubicBezTo>
                    <a:pt x="31189" y="131027"/>
                    <a:pt x="31623" y="140234"/>
                    <a:pt x="30789" y="144937"/>
                  </a:cubicBezTo>
                  <a:cubicBezTo>
                    <a:pt x="29955" y="149707"/>
                    <a:pt x="29254" y="159047"/>
                    <a:pt x="29254" y="160281"/>
                  </a:cubicBezTo>
                  <a:cubicBezTo>
                    <a:pt x="29254" y="161549"/>
                    <a:pt x="25185" y="170055"/>
                    <a:pt x="26319" y="170055"/>
                  </a:cubicBezTo>
                  <a:cubicBezTo>
                    <a:pt x="27303" y="170055"/>
                    <a:pt x="28362" y="168248"/>
                    <a:pt x="29649" y="168248"/>
                  </a:cubicBezTo>
                  <a:cubicBezTo>
                    <a:pt x="29845" y="168248"/>
                    <a:pt x="30047" y="168290"/>
                    <a:pt x="30255" y="168387"/>
                  </a:cubicBezTo>
                  <a:cubicBezTo>
                    <a:pt x="31723" y="169057"/>
                    <a:pt x="34075" y="174426"/>
                    <a:pt x="35007" y="174426"/>
                  </a:cubicBezTo>
                  <a:cubicBezTo>
                    <a:pt x="35049" y="174426"/>
                    <a:pt x="35089" y="174415"/>
                    <a:pt x="35125" y="174392"/>
                  </a:cubicBezTo>
                  <a:cubicBezTo>
                    <a:pt x="35959" y="173824"/>
                    <a:pt x="32190" y="164318"/>
                    <a:pt x="32257" y="163083"/>
                  </a:cubicBezTo>
                  <a:cubicBezTo>
                    <a:pt x="32323" y="161816"/>
                    <a:pt x="30655" y="154878"/>
                    <a:pt x="31623" y="154677"/>
                  </a:cubicBezTo>
                  <a:cubicBezTo>
                    <a:pt x="31629" y="154677"/>
                    <a:pt x="31635" y="154676"/>
                    <a:pt x="31641" y="154676"/>
                  </a:cubicBezTo>
                  <a:cubicBezTo>
                    <a:pt x="32621" y="154676"/>
                    <a:pt x="37446" y="162274"/>
                    <a:pt x="38503" y="162274"/>
                  </a:cubicBezTo>
                  <a:cubicBezTo>
                    <a:pt x="38538" y="162274"/>
                    <a:pt x="38568" y="162266"/>
                    <a:pt x="38594" y="162249"/>
                  </a:cubicBezTo>
                  <a:cubicBezTo>
                    <a:pt x="39428" y="161682"/>
                    <a:pt x="37260" y="157413"/>
                    <a:pt x="33691" y="153310"/>
                  </a:cubicBezTo>
                  <a:cubicBezTo>
                    <a:pt x="30155" y="149240"/>
                    <a:pt x="34525" y="145638"/>
                    <a:pt x="34658" y="143136"/>
                  </a:cubicBezTo>
                  <a:cubicBezTo>
                    <a:pt x="34792" y="140634"/>
                    <a:pt x="35792" y="131127"/>
                    <a:pt x="35359" y="126257"/>
                  </a:cubicBezTo>
                  <a:cubicBezTo>
                    <a:pt x="34959" y="121387"/>
                    <a:pt x="38995" y="106276"/>
                    <a:pt x="45966" y="102673"/>
                  </a:cubicBezTo>
                  <a:cubicBezTo>
                    <a:pt x="52471" y="99271"/>
                    <a:pt x="62345" y="96236"/>
                    <a:pt x="66481" y="92433"/>
                  </a:cubicBezTo>
                  <a:cubicBezTo>
                    <a:pt x="67315" y="91699"/>
                    <a:pt x="68382" y="91232"/>
                    <a:pt x="69517" y="91232"/>
                  </a:cubicBezTo>
                  <a:cubicBezTo>
                    <a:pt x="70651" y="91265"/>
                    <a:pt x="71718" y="91699"/>
                    <a:pt x="72552" y="92433"/>
                  </a:cubicBezTo>
                  <a:cubicBezTo>
                    <a:pt x="74487" y="94234"/>
                    <a:pt x="76221" y="95835"/>
                    <a:pt x="78189" y="97370"/>
                  </a:cubicBezTo>
                  <a:cubicBezTo>
                    <a:pt x="79090" y="93200"/>
                    <a:pt x="79991" y="90265"/>
                    <a:pt x="80691" y="87996"/>
                  </a:cubicBezTo>
                  <a:lnTo>
                    <a:pt x="80958" y="87229"/>
                  </a:lnTo>
                  <a:cubicBezTo>
                    <a:pt x="80358" y="86262"/>
                    <a:pt x="79757" y="85261"/>
                    <a:pt x="79123" y="84260"/>
                  </a:cubicBezTo>
                  <a:cubicBezTo>
                    <a:pt x="74920" y="78089"/>
                    <a:pt x="74287" y="8439"/>
                    <a:pt x="7478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69"/>
            <p:cNvSpPr/>
            <p:nvPr/>
          </p:nvSpPr>
          <p:spPr>
            <a:xfrm>
              <a:off x="7402863" y="983818"/>
              <a:ext cx="978757" cy="1949989"/>
            </a:xfrm>
            <a:custGeom>
              <a:rect b="b" l="l" r="r" t="t"/>
              <a:pathLst>
                <a:path extrusionOk="0" h="115572" w="58009">
                  <a:moveTo>
                    <a:pt x="42106" y="0"/>
                  </a:moveTo>
                  <a:cubicBezTo>
                    <a:pt x="41429" y="0"/>
                    <a:pt x="39963" y="1100"/>
                    <a:pt x="39095" y="2023"/>
                  </a:cubicBezTo>
                  <a:cubicBezTo>
                    <a:pt x="38837" y="2281"/>
                    <a:pt x="38616" y="2379"/>
                    <a:pt x="38422" y="2379"/>
                  </a:cubicBezTo>
                  <a:cubicBezTo>
                    <a:pt x="37823" y="2379"/>
                    <a:pt x="37465" y="1458"/>
                    <a:pt x="36981" y="1458"/>
                  </a:cubicBezTo>
                  <a:cubicBezTo>
                    <a:pt x="36931" y="1458"/>
                    <a:pt x="36880" y="1467"/>
                    <a:pt x="36827" y="1489"/>
                  </a:cubicBezTo>
                  <a:cubicBezTo>
                    <a:pt x="36126" y="1789"/>
                    <a:pt x="36827" y="3157"/>
                    <a:pt x="36827" y="3157"/>
                  </a:cubicBezTo>
                  <a:cubicBezTo>
                    <a:pt x="36827" y="3157"/>
                    <a:pt x="32790" y="8027"/>
                    <a:pt x="32490" y="11663"/>
                  </a:cubicBezTo>
                  <a:cubicBezTo>
                    <a:pt x="32277" y="14563"/>
                    <a:pt x="30642" y="19416"/>
                    <a:pt x="28855" y="19416"/>
                  </a:cubicBezTo>
                  <a:cubicBezTo>
                    <a:pt x="28402" y="19416"/>
                    <a:pt x="27939" y="19104"/>
                    <a:pt x="27487" y="18368"/>
                  </a:cubicBezTo>
                  <a:cubicBezTo>
                    <a:pt x="25652" y="15399"/>
                    <a:pt x="24584" y="13231"/>
                    <a:pt x="24117" y="11730"/>
                  </a:cubicBezTo>
                  <a:cubicBezTo>
                    <a:pt x="24084" y="11613"/>
                    <a:pt x="23976" y="11555"/>
                    <a:pt x="23871" y="11555"/>
                  </a:cubicBezTo>
                  <a:cubicBezTo>
                    <a:pt x="23767" y="11555"/>
                    <a:pt x="23667" y="11613"/>
                    <a:pt x="23650" y="11730"/>
                  </a:cubicBezTo>
                  <a:cubicBezTo>
                    <a:pt x="23417" y="12997"/>
                    <a:pt x="23284" y="15332"/>
                    <a:pt x="24985" y="18068"/>
                  </a:cubicBezTo>
                  <a:cubicBezTo>
                    <a:pt x="27225" y="21712"/>
                    <a:pt x="26924" y="24768"/>
                    <a:pt x="25328" y="24768"/>
                  </a:cubicBezTo>
                  <a:cubicBezTo>
                    <a:pt x="25141" y="24768"/>
                    <a:pt x="24937" y="24726"/>
                    <a:pt x="24718" y="24639"/>
                  </a:cubicBezTo>
                  <a:cubicBezTo>
                    <a:pt x="23068" y="23984"/>
                    <a:pt x="18229" y="22034"/>
                    <a:pt x="15630" y="22034"/>
                  </a:cubicBezTo>
                  <a:cubicBezTo>
                    <a:pt x="14919" y="22034"/>
                    <a:pt x="14375" y="22179"/>
                    <a:pt x="14110" y="22538"/>
                  </a:cubicBezTo>
                  <a:cubicBezTo>
                    <a:pt x="12843" y="24205"/>
                    <a:pt x="18880" y="24072"/>
                    <a:pt x="21649" y="28542"/>
                  </a:cubicBezTo>
                  <a:cubicBezTo>
                    <a:pt x="24451" y="33012"/>
                    <a:pt x="26953" y="33379"/>
                    <a:pt x="23951" y="33679"/>
                  </a:cubicBezTo>
                  <a:cubicBezTo>
                    <a:pt x="23445" y="33729"/>
                    <a:pt x="23039" y="33759"/>
                    <a:pt x="22660" y="33759"/>
                  </a:cubicBezTo>
                  <a:cubicBezTo>
                    <a:pt x="20788" y="33759"/>
                    <a:pt x="19578" y="33034"/>
                    <a:pt x="10341" y="30510"/>
                  </a:cubicBezTo>
                  <a:cubicBezTo>
                    <a:pt x="10272" y="30487"/>
                    <a:pt x="10148" y="30468"/>
                    <a:pt x="10009" y="30468"/>
                  </a:cubicBezTo>
                  <a:cubicBezTo>
                    <a:pt x="9538" y="30468"/>
                    <a:pt x="8894" y="30689"/>
                    <a:pt x="9640" y="31744"/>
                  </a:cubicBezTo>
                  <a:cubicBezTo>
                    <a:pt x="10578" y="33101"/>
                    <a:pt x="16117" y="36525"/>
                    <a:pt x="20253" y="36525"/>
                  </a:cubicBezTo>
                  <a:cubicBezTo>
                    <a:pt x="20386" y="36525"/>
                    <a:pt x="20518" y="36522"/>
                    <a:pt x="20648" y="36514"/>
                  </a:cubicBezTo>
                  <a:lnTo>
                    <a:pt x="20648" y="36514"/>
                  </a:lnTo>
                  <a:cubicBezTo>
                    <a:pt x="20648" y="36514"/>
                    <a:pt x="18814" y="40684"/>
                    <a:pt x="16078" y="41518"/>
                  </a:cubicBezTo>
                  <a:cubicBezTo>
                    <a:pt x="13276" y="42352"/>
                    <a:pt x="9507" y="42885"/>
                    <a:pt x="10474" y="43753"/>
                  </a:cubicBezTo>
                  <a:cubicBezTo>
                    <a:pt x="10692" y="43941"/>
                    <a:pt x="11017" y="44008"/>
                    <a:pt x="11404" y="44008"/>
                  </a:cubicBezTo>
                  <a:cubicBezTo>
                    <a:pt x="12397" y="44008"/>
                    <a:pt x="13797" y="43564"/>
                    <a:pt x="14852" y="43564"/>
                  </a:cubicBezTo>
                  <a:cubicBezTo>
                    <a:pt x="15211" y="43564"/>
                    <a:pt x="15529" y="43615"/>
                    <a:pt x="15778" y="43753"/>
                  </a:cubicBezTo>
                  <a:cubicBezTo>
                    <a:pt x="16709" y="44307"/>
                    <a:pt x="18837" y="45221"/>
                    <a:pt x="20012" y="45221"/>
                  </a:cubicBezTo>
                  <a:cubicBezTo>
                    <a:pt x="20394" y="45221"/>
                    <a:pt x="20675" y="45124"/>
                    <a:pt x="20782" y="44887"/>
                  </a:cubicBezTo>
                  <a:cubicBezTo>
                    <a:pt x="21182" y="43920"/>
                    <a:pt x="17980" y="43219"/>
                    <a:pt x="18947" y="42085"/>
                  </a:cubicBezTo>
                  <a:cubicBezTo>
                    <a:pt x="19817" y="41095"/>
                    <a:pt x="23170" y="36462"/>
                    <a:pt x="27500" y="36462"/>
                  </a:cubicBezTo>
                  <a:cubicBezTo>
                    <a:pt x="27984" y="36462"/>
                    <a:pt x="28481" y="36520"/>
                    <a:pt x="28988" y="36648"/>
                  </a:cubicBezTo>
                  <a:cubicBezTo>
                    <a:pt x="33991" y="37882"/>
                    <a:pt x="40829" y="37348"/>
                    <a:pt x="39595" y="40817"/>
                  </a:cubicBezTo>
                  <a:cubicBezTo>
                    <a:pt x="38328" y="44320"/>
                    <a:pt x="26286" y="70238"/>
                    <a:pt x="23851" y="71773"/>
                  </a:cubicBezTo>
                  <a:cubicBezTo>
                    <a:pt x="21449" y="73341"/>
                    <a:pt x="20615" y="75109"/>
                    <a:pt x="17946" y="75942"/>
                  </a:cubicBezTo>
                  <a:cubicBezTo>
                    <a:pt x="15278" y="76776"/>
                    <a:pt x="13176" y="78745"/>
                    <a:pt x="11642" y="79278"/>
                  </a:cubicBezTo>
                  <a:cubicBezTo>
                    <a:pt x="10107" y="79845"/>
                    <a:pt x="767" y="80412"/>
                    <a:pt x="1902" y="81547"/>
                  </a:cubicBezTo>
                  <a:cubicBezTo>
                    <a:pt x="2357" y="82016"/>
                    <a:pt x="3533" y="82263"/>
                    <a:pt x="5072" y="82263"/>
                  </a:cubicBezTo>
                  <a:cubicBezTo>
                    <a:pt x="7250" y="82263"/>
                    <a:pt x="10156" y="81768"/>
                    <a:pt x="12776" y="80713"/>
                  </a:cubicBezTo>
                  <a:cubicBezTo>
                    <a:pt x="16335" y="79252"/>
                    <a:pt x="19534" y="77368"/>
                    <a:pt x="20960" y="77368"/>
                  </a:cubicBezTo>
                  <a:cubicBezTo>
                    <a:pt x="21325" y="77368"/>
                    <a:pt x="21574" y="77492"/>
                    <a:pt x="21682" y="77777"/>
                  </a:cubicBezTo>
                  <a:cubicBezTo>
                    <a:pt x="22249" y="79178"/>
                    <a:pt x="19014" y="83248"/>
                    <a:pt x="14978" y="85583"/>
                  </a:cubicBezTo>
                  <a:cubicBezTo>
                    <a:pt x="10941" y="87951"/>
                    <a:pt x="0" y="94689"/>
                    <a:pt x="1768" y="97591"/>
                  </a:cubicBezTo>
                  <a:cubicBezTo>
                    <a:pt x="2041" y="98053"/>
                    <a:pt x="2327" y="98253"/>
                    <a:pt x="2640" y="98253"/>
                  </a:cubicBezTo>
                  <a:cubicBezTo>
                    <a:pt x="4313" y="98253"/>
                    <a:pt x="6737" y="92545"/>
                    <a:pt x="11909" y="90887"/>
                  </a:cubicBezTo>
                  <a:cubicBezTo>
                    <a:pt x="11909" y="90887"/>
                    <a:pt x="14760" y="88698"/>
                    <a:pt x="16567" y="88698"/>
                  </a:cubicBezTo>
                  <a:cubicBezTo>
                    <a:pt x="17090" y="88698"/>
                    <a:pt x="17525" y="88881"/>
                    <a:pt x="17780" y="89352"/>
                  </a:cubicBezTo>
                  <a:cubicBezTo>
                    <a:pt x="18684" y="91001"/>
                    <a:pt x="19016" y="92586"/>
                    <a:pt x="19620" y="92586"/>
                  </a:cubicBezTo>
                  <a:cubicBezTo>
                    <a:pt x="19774" y="92586"/>
                    <a:pt x="19945" y="92484"/>
                    <a:pt x="20148" y="92254"/>
                  </a:cubicBezTo>
                  <a:cubicBezTo>
                    <a:pt x="21115" y="91120"/>
                    <a:pt x="20281" y="86383"/>
                    <a:pt x="22817" y="82747"/>
                  </a:cubicBezTo>
                  <a:cubicBezTo>
                    <a:pt x="25219" y="79256"/>
                    <a:pt x="28421" y="71398"/>
                    <a:pt x="29794" y="71398"/>
                  </a:cubicBezTo>
                  <a:cubicBezTo>
                    <a:pt x="29851" y="71398"/>
                    <a:pt x="29904" y="71411"/>
                    <a:pt x="29955" y="71439"/>
                  </a:cubicBezTo>
                  <a:cubicBezTo>
                    <a:pt x="31189" y="72173"/>
                    <a:pt x="31623" y="81380"/>
                    <a:pt x="30789" y="86083"/>
                  </a:cubicBezTo>
                  <a:cubicBezTo>
                    <a:pt x="29955" y="90853"/>
                    <a:pt x="29254" y="100193"/>
                    <a:pt x="29254" y="101427"/>
                  </a:cubicBezTo>
                  <a:cubicBezTo>
                    <a:pt x="29254" y="102695"/>
                    <a:pt x="25185" y="111201"/>
                    <a:pt x="26319" y="111201"/>
                  </a:cubicBezTo>
                  <a:cubicBezTo>
                    <a:pt x="27303" y="111201"/>
                    <a:pt x="28362" y="109394"/>
                    <a:pt x="29649" y="109394"/>
                  </a:cubicBezTo>
                  <a:cubicBezTo>
                    <a:pt x="29845" y="109394"/>
                    <a:pt x="30047" y="109436"/>
                    <a:pt x="30255" y="109533"/>
                  </a:cubicBezTo>
                  <a:cubicBezTo>
                    <a:pt x="31723" y="110203"/>
                    <a:pt x="34075" y="115572"/>
                    <a:pt x="35007" y="115572"/>
                  </a:cubicBezTo>
                  <a:cubicBezTo>
                    <a:pt x="35049" y="115572"/>
                    <a:pt x="35089" y="115561"/>
                    <a:pt x="35125" y="115538"/>
                  </a:cubicBezTo>
                  <a:cubicBezTo>
                    <a:pt x="35959" y="114970"/>
                    <a:pt x="32190" y="105464"/>
                    <a:pt x="32257" y="104229"/>
                  </a:cubicBezTo>
                  <a:cubicBezTo>
                    <a:pt x="32323" y="102962"/>
                    <a:pt x="30655" y="96024"/>
                    <a:pt x="31623" y="95823"/>
                  </a:cubicBezTo>
                  <a:cubicBezTo>
                    <a:pt x="31629" y="95823"/>
                    <a:pt x="31635" y="95822"/>
                    <a:pt x="31641" y="95822"/>
                  </a:cubicBezTo>
                  <a:cubicBezTo>
                    <a:pt x="32621" y="95822"/>
                    <a:pt x="37446" y="103420"/>
                    <a:pt x="38503" y="103420"/>
                  </a:cubicBezTo>
                  <a:cubicBezTo>
                    <a:pt x="38538" y="103420"/>
                    <a:pt x="38568" y="103412"/>
                    <a:pt x="38594" y="103395"/>
                  </a:cubicBezTo>
                  <a:cubicBezTo>
                    <a:pt x="39428" y="102828"/>
                    <a:pt x="37260" y="98559"/>
                    <a:pt x="33691" y="94456"/>
                  </a:cubicBezTo>
                  <a:cubicBezTo>
                    <a:pt x="30155" y="90386"/>
                    <a:pt x="34525" y="86784"/>
                    <a:pt x="34658" y="84282"/>
                  </a:cubicBezTo>
                  <a:cubicBezTo>
                    <a:pt x="34792" y="81780"/>
                    <a:pt x="35792" y="72273"/>
                    <a:pt x="35359" y="67403"/>
                  </a:cubicBezTo>
                  <a:cubicBezTo>
                    <a:pt x="34959" y="62533"/>
                    <a:pt x="38995" y="47422"/>
                    <a:pt x="45966" y="43819"/>
                  </a:cubicBezTo>
                  <a:cubicBezTo>
                    <a:pt x="49469" y="41985"/>
                    <a:pt x="53972" y="40250"/>
                    <a:pt x="58008" y="38482"/>
                  </a:cubicBezTo>
                  <a:cubicBezTo>
                    <a:pt x="57141" y="34012"/>
                    <a:pt x="56107" y="31177"/>
                    <a:pt x="55373" y="28709"/>
                  </a:cubicBezTo>
                  <a:cubicBezTo>
                    <a:pt x="50934" y="31892"/>
                    <a:pt x="45345" y="33618"/>
                    <a:pt x="39881" y="33618"/>
                  </a:cubicBezTo>
                  <a:cubicBezTo>
                    <a:pt x="39104" y="33618"/>
                    <a:pt x="38329" y="33583"/>
                    <a:pt x="37560" y="33512"/>
                  </a:cubicBezTo>
                  <a:cubicBezTo>
                    <a:pt x="28621" y="32678"/>
                    <a:pt x="28454" y="28042"/>
                    <a:pt x="29988" y="26374"/>
                  </a:cubicBezTo>
                  <a:cubicBezTo>
                    <a:pt x="31556" y="24706"/>
                    <a:pt x="32790" y="21637"/>
                    <a:pt x="32490" y="19836"/>
                  </a:cubicBezTo>
                  <a:cubicBezTo>
                    <a:pt x="32223" y="18001"/>
                    <a:pt x="34058" y="15232"/>
                    <a:pt x="38494" y="13298"/>
                  </a:cubicBezTo>
                  <a:cubicBezTo>
                    <a:pt x="42964" y="11330"/>
                    <a:pt x="44732" y="9395"/>
                    <a:pt x="44232" y="8694"/>
                  </a:cubicBezTo>
                  <a:cubicBezTo>
                    <a:pt x="44158" y="8586"/>
                    <a:pt x="44058" y="8538"/>
                    <a:pt x="43935" y="8538"/>
                  </a:cubicBezTo>
                  <a:cubicBezTo>
                    <a:pt x="42814" y="8538"/>
                    <a:pt x="39737" y="12546"/>
                    <a:pt x="36167" y="12546"/>
                  </a:cubicBezTo>
                  <a:cubicBezTo>
                    <a:pt x="35878" y="12546"/>
                    <a:pt x="35586" y="12520"/>
                    <a:pt x="35292" y="12464"/>
                  </a:cubicBezTo>
                  <a:cubicBezTo>
                    <a:pt x="32223" y="11863"/>
                    <a:pt x="36259" y="5726"/>
                    <a:pt x="38394" y="4224"/>
                  </a:cubicBezTo>
                  <a:cubicBezTo>
                    <a:pt x="40462" y="2690"/>
                    <a:pt x="42731" y="889"/>
                    <a:pt x="42431" y="188"/>
                  </a:cubicBezTo>
                  <a:cubicBezTo>
                    <a:pt x="42375" y="58"/>
                    <a:pt x="42261" y="0"/>
                    <a:pt x="4210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69"/>
            <p:cNvSpPr/>
            <p:nvPr/>
          </p:nvSpPr>
          <p:spPr>
            <a:xfrm>
              <a:off x="8695069" y="646494"/>
              <a:ext cx="1513986" cy="2563085"/>
            </a:xfrm>
            <a:custGeom>
              <a:rect b="b" l="l" r="r" t="t"/>
              <a:pathLst>
                <a:path extrusionOk="0" h="151909" w="89731">
                  <a:moveTo>
                    <a:pt x="23350" y="0"/>
                  </a:moveTo>
                  <a:cubicBezTo>
                    <a:pt x="17379" y="0"/>
                    <a:pt x="12709" y="1801"/>
                    <a:pt x="9440" y="5437"/>
                  </a:cubicBezTo>
                  <a:cubicBezTo>
                    <a:pt x="2702" y="12876"/>
                    <a:pt x="3936" y="25452"/>
                    <a:pt x="4937" y="35526"/>
                  </a:cubicBezTo>
                  <a:cubicBezTo>
                    <a:pt x="5271" y="38828"/>
                    <a:pt x="5571" y="41964"/>
                    <a:pt x="5437" y="43898"/>
                  </a:cubicBezTo>
                  <a:cubicBezTo>
                    <a:pt x="5337" y="45533"/>
                    <a:pt x="4870" y="47034"/>
                    <a:pt x="4203" y="49169"/>
                  </a:cubicBezTo>
                  <a:cubicBezTo>
                    <a:pt x="3269" y="52037"/>
                    <a:pt x="2068" y="55974"/>
                    <a:pt x="1201" y="62178"/>
                  </a:cubicBezTo>
                  <a:cubicBezTo>
                    <a:pt x="0" y="70684"/>
                    <a:pt x="2202" y="76155"/>
                    <a:pt x="3770" y="80091"/>
                  </a:cubicBezTo>
                  <a:cubicBezTo>
                    <a:pt x="4370" y="81592"/>
                    <a:pt x="4904" y="82893"/>
                    <a:pt x="5104" y="84027"/>
                  </a:cubicBezTo>
                  <a:cubicBezTo>
                    <a:pt x="6071" y="88997"/>
                    <a:pt x="5504" y="96569"/>
                    <a:pt x="4837" y="104675"/>
                  </a:cubicBezTo>
                  <a:cubicBezTo>
                    <a:pt x="3870" y="116717"/>
                    <a:pt x="2869" y="129126"/>
                    <a:pt x="6438" y="137966"/>
                  </a:cubicBezTo>
                  <a:cubicBezTo>
                    <a:pt x="11508" y="150441"/>
                    <a:pt x="27086" y="151909"/>
                    <a:pt x="38361" y="151909"/>
                  </a:cubicBezTo>
                  <a:cubicBezTo>
                    <a:pt x="47601" y="151909"/>
                    <a:pt x="58242" y="150708"/>
                    <a:pt x="66548" y="149707"/>
                  </a:cubicBezTo>
                  <a:cubicBezTo>
                    <a:pt x="72252" y="148973"/>
                    <a:pt x="76722" y="146272"/>
                    <a:pt x="79824" y="141635"/>
                  </a:cubicBezTo>
                  <a:cubicBezTo>
                    <a:pt x="89731" y="127024"/>
                    <a:pt x="83226" y="97337"/>
                    <a:pt x="76321" y="70684"/>
                  </a:cubicBezTo>
                  <a:cubicBezTo>
                    <a:pt x="75954" y="69150"/>
                    <a:pt x="75588" y="67682"/>
                    <a:pt x="75254" y="66381"/>
                  </a:cubicBezTo>
                  <a:cubicBezTo>
                    <a:pt x="72786" y="56707"/>
                    <a:pt x="66748" y="40329"/>
                    <a:pt x="57741" y="26019"/>
                  </a:cubicBezTo>
                  <a:cubicBezTo>
                    <a:pt x="47134" y="9307"/>
                    <a:pt x="35526" y="300"/>
                    <a:pt x="240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69"/>
            <p:cNvSpPr/>
            <p:nvPr/>
          </p:nvSpPr>
          <p:spPr>
            <a:xfrm>
              <a:off x="8693938" y="719094"/>
              <a:ext cx="1344586" cy="2489942"/>
            </a:xfrm>
            <a:custGeom>
              <a:rect b="b" l="l" r="r" t="t"/>
              <a:pathLst>
                <a:path extrusionOk="0" h="147574" w="79691">
                  <a:moveTo>
                    <a:pt x="10575" y="0"/>
                  </a:moveTo>
                  <a:lnTo>
                    <a:pt x="10575" y="0"/>
                  </a:lnTo>
                  <a:cubicBezTo>
                    <a:pt x="10174" y="334"/>
                    <a:pt x="9841" y="701"/>
                    <a:pt x="9474" y="1068"/>
                  </a:cubicBezTo>
                  <a:cubicBezTo>
                    <a:pt x="2702" y="8540"/>
                    <a:pt x="3970" y="21082"/>
                    <a:pt x="4971" y="31189"/>
                  </a:cubicBezTo>
                  <a:cubicBezTo>
                    <a:pt x="5304" y="34492"/>
                    <a:pt x="5605" y="37594"/>
                    <a:pt x="5471" y="39562"/>
                  </a:cubicBezTo>
                  <a:cubicBezTo>
                    <a:pt x="5371" y="41196"/>
                    <a:pt x="4871" y="42731"/>
                    <a:pt x="4204" y="44832"/>
                  </a:cubicBezTo>
                  <a:cubicBezTo>
                    <a:pt x="3303" y="47701"/>
                    <a:pt x="2102" y="51604"/>
                    <a:pt x="1201" y="57842"/>
                  </a:cubicBezTo>
                  <a:cubicBezTo>
                    <a:pt x="1" y="66381"/>
                    <a:pt x="2202" y="71785"/>
                    <a:pt x="3803" y="75754"/>
                  </a:cubicBezTo>
                  <a:cubicBezTo>
                    <a:pt x="4370" y="77256"/>
                    <a:pt x="4937" y="78523"/>
                    <a:pt x="5138" y="79657"/>
                  </a:cubicBezTo>
                  <a:cubicBezTo>
                    <a:pt x="6105" y="84627"/>
                    <a:pt x="5504" y="92266"/>
                    <a:pt x="4837" y="100305"/>
                  </a:cubicBezTo>
                  <a:cubicBezTo>
                    <a:pt x="3870" y="112314"/>
                    <a:pt x="2869" y="124790"/>
                    <a:pt x="6472" y="133629"/>
                  </a:cubicBezTo>
                  <a:cubicBezTo>
                    <a:pt x="11509" y="146138"/>
                    <a:pt x="27120" y="147573"/>
                    <a:pt x="38361" y="147573"/>
                  </a:cubicBezTo>
                  <a:cubicBezTo>
                    <a:pt x="38488" y="147573"/>
                    <a:pt x="38615" y="147573"/>
                    <a:pt x="38742" y="147573"/>
                  </a:cubicBezTo>
                  <a:cubicBezTo>
                    <a:pt x="47957" y="147573"/>
                    <a:pt x="58421" y="146391"/>
                    <a:pt x="66515" y="145338"/>
                  </a:cubicBezTo>
                  <a:cubicBezTo>
                    <a:pt x="72152" y="144637"/>
                    <a:pt x="76622" y="141969"/>
                    <a:pt x="79691" y="137465"/>
                  </a:cubicBezTo>
                  <a:cubicBezTo>
                    <a:pt x="79043" y="137455"/>
                    <a:pt x="78394" y="137451"/>
                    <a:pt x="77745" y="137451"/>
                  </a:cubicBezTo>
                  <a:cubicBezTo>
                    <a:pt x="72859" y="137451"/>
                    <a:pt x="67952" y="137704"/>
                    <a:pt x="63082" y="137704"/>
                  </a:cubicBezTo>
                  <a:cubicBezTo>
                    <a:pt x="57947" y="137704"/>
                    <a:pt x="52853" y="137422"/>
                    <a:pt x="47868" y="136264"/>
                  </a:cubicBezTo>
                  <a:cubicBezTo>
                    <a:pt x="31623" y="132462"/>
                    <a:pt x="18180" y="118585"/>
                    <a:pt x="14844" y="102240"/>
                  </a:cubicBezTo>
                  <a:cubicBezTo>
                    <a:pt x="14011" y="98237"/>
                    <a:pt x="13777" y="94068"/>
                    <a:pt x="14377" y="90031"/>
                  </a:cubicBezTo>
                  <a:cubicBezTo>
                    <a:pt x="15345" y="83427"/>
                    <a:pt x="18447" y="77356"/>
                    <a:pt x="21516" y="71418"/>
                  </a:cubicBezTo>
                  <a:cubicBezTo>
                    <a:pt x="13544" y="68950"/>
                    <a:pt x="7806" y="60610"/>
                    <a:pt x="8440" y="52271"/>
                  </a:cubicBezTo>
                  <a:cubicBezTo>
                    <a:pt x="9007" y="43932"/>
                    <a:pt x="15912" y="36526"/>
                    <a:pt x="24151" y="35225"/>
                  </a:cubicBezTo>
                  <a:cubicBezTo>
                    <a:pt x="15912" y="32057"/>
                    <a:pt x="9574" y="24318"/>
                    <a:pt x="8106" y="15545"/>
                  </a:cubicBezTo>
                  <a:cubicBezTo>
                    <a:pt x="7306" y="10808"/>
                    <a:pt x="8006" y="5871"/>
                    <a:pt x="9841" y="1468"/>
                  </a:cubicBezTo>
                  <a:cubicBezTo>
                    <a:pt x="10074" y="968"/>
                    <a:pt x="10308" y="467"/>
                    <a:pt x="1057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53" name="Google Shape;453;p69"/>
            <p:cNvGrpSpPr/>
            <p:nvPr/>
          </p:nvGrpSpPr>
          <p:grpSpPr>
            <a:xfrm>
              <a:off x="7875048" y="783799"/>
              <a:ext cx="373162" cy="663583"/>
              <a:chOff x="7875048" y="783799"/>
              <a:chExt cx="373162" cy="663583"/>
            </a:xfrm>
          </p:grpSpPr>
          <p:sp>
            <p:nvSpPr>
              <p:cNvPr id="454" name="Google Shape;454;p69"/>
              <p:cNvSpPr/>
              <p:nvPr/>
            </p:nvSpPr>
            <p:spPr>
              <a:xfrm>
                <a:off x="8023067" y="783799"/>
                <a:ext cx="48981" cy="54076"/>
              </a:xfrm>
              <a:custGeom>
                <a:rect b="b" l="l" r="r" t="t"/>
                <a:pathLst>
                  <a:path extrusionOk="0" h="3205" w="2903">
                    <a:moveTo>
                      <a:pt x="1521" y="0"/>
                    </a:moveTo>
                    <a:cubicBezTo>
                      <a:pt x="1504" y="0"/>
                      <a:pt x="1486" y="1"/>
                      <a:pt x="1469" y="1"/>
                    </a:cubicBezTo>
                    <a:cubicBezTo>
                      <a:pt x="668" y="35"/>
                      <a:pt x="1" y="635"/>
                      <a:pt x="1" y="1469"/>
                    </a:cubicBezTo>
                    <a:lnTo>
                      <a:pt x="1" y="1736"/>
                    </a:lnTo>
                    <a:cubicBezTo>
                      <a:pt x="1" y="2486"/>
                      <a:pt x="639" y="3205"/>
                      <a:pt x="1416" y="3205"/>
                    </a:cubicBezTo>
                    <a:cubicBezTo>
                      <a:pt x="1433" y="3205"/>
                      <a:pt x="1451" y="3204"/>
                      <a:pt x="1469" y="3204"/>
                    </a:cubicBezTo>
                    <a:cubicBezTo>
                      <a:pt x="2236" y="3170"/>
                      <a:pt x="2903" y="2570"/>
                      <a:pt x="2903" y="1736"/>
                    </a:cubicBezTo>
                    <a:lnTo>
                      <a:pt x="2903" y="1469"/>
                    </a:lnTo>
                    <a:cubicBezTo>
                      <a:pt x="2903" y="687"/>
                      <a:pt x="2266" y="0"/>
                      <a:pt x="152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69"/>
              <p:cNvSpPr/>
              <p:nvPr/>
            </p:nvSpPr>
            <p:spPr>
              <a:xfrm>
                <a:off x="7875048" y="891309"/>
                <a:ext cx="63626" cy="49538"/>
              </a:xfrm>
              <a:custGeom>
                <a:rect b="b" l="l" r="r" t="t"/>
                <a:pathLst>
                  <a:path extrusionOk="0" h="2936" w="3771">
                    <a:moveTo>
                      <a:pt x="1902" y="1"/>
                    </a:moveTo>
                    <a:cubicBezTo>
                      <a:pt x="1" y="1"/>
                      <a:pt x="1" y="2936"/>
                      <a:pt x="1902" y="2936"/>
                    </a:cubicBezTo>
                    <a:cubicBezTo>
                      <a:pt x="3770" y="2936"/>
                      <a:pt x="3770" y="1"/>
                      <a:pt x="19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69"/>
              <p:cNvSpPr/>
              <p:nvPr/>
            </p:nvSpPr>
            <p:spPr>
              <a:xfrm>
                <a:off x="8184601" y="868227"/>
                <a:ext cx="63609" cy="48981"/>
              </a:xfrm>
              <a:custGeom>
                <a:rect b="b" l="l" r="r" t="t"/>
                <a:pathLst>
                  <a:path extrusionOk="0" h="2903" w="3770">
                    <a:moveTo>
                      <a:pt x="1902" y="1"/>
                    </a:moveTo>
                    <a:cubicBezTo>
                      <a:pt x="0" y="1"/>
                      <a:pt x="0" y="2903"/>
                      <a:pt x="1902" y="2903"/>
                    </a:cubicBezTo>
                    <a:cubicBezTo>
                      <a:pt x="3770" y="2903"/>
                      <a:pt x="3770" y="1"/>
                      <a:pt x="19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69"/>
              <p:cNvSpPr/>
              <p:nvPr/>
            </p:nvSpPr>
            <p:spPr>
              <a:xfrm>
                <a:off x="8181227" y="1257130"/>
                <a:ext cx="55730" cy="49555"/>
              </a:xfrm>
              <a:custGeom>
                <a:rect b="b" l="l" r="r" t="t"/>
                <a:pathLst>
                  <a:path extrusionOk="0" h="2937" w="3303">
                    <a:moveTo>
                      <a:pt x="1501" y="1"/>
                    </a:moveTo>
                    <a:cubicBezTo>
                      <a:pt x="767" y="1"/>
                      <a:pt x="0" y="668"/>
                      <a:pt x="34" y="1468"/>
                    </a:cubicBezTo>
                    <a:cubicBezTo>
                      <a:pt x="100" y="2269"/>
                      <a:pt x="667" y="2936"/>
                      <a:pt x="1501" y="2936"/>
                    </a:cubicBezTo>
                    <a:lnTo>
                      <a:pt x="1801" y="2936"/>
                    </a:lnTo>
                    <a:cubicBezTo>
                      <a:pt x="2535" y="2936"/>
                      <a:pt x="3303" y="2269"/>
                      <a:pt x="3269" y="1468"/>
                    </a:cubicBezTo>
                    <a:cubicBezTo>
                      <a:pt x="3202" y="668"/>
                      <a:pt x="2635" y="1"/>
                      <a:pt x="180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69"/>
              <p:cNvSpPr/>
              <p:nvPr/>
            </p:nvSpPr>
            <p:spPr>
              <a:xfrm>
                <a:off x="8053471" y="1397844"/>
                <a:ext cx="63053" cy="49538"/>
              </a:xfrm>
              <a:custGeom>
                <a:rect b="b" l="l" r="r" t="t"/>
                <a:pathLst>
                  <a:path extrusionOk="0" h="2936" w="3737">
                    <a:moveTo>
                      <a:pt x="1868" y="0"/>
                    </a:moveTo>
                    <a:cubicBezTo>
                      <a:pt x="0" y="0"/>
                      <a:pt x="0" y="2935"/>
                      <a:pt x="1868" y="2935"/>
                    </a:cubicBezTo>
                    <a:cubicBezTo>
                      <a:pt x="3736" y="2935"/>
                      <a:pt x="3736" y="0"/>
                      <a:pt x="186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69"/>
              <p:cNvSpPr/>
              <p:nvPr/>
            </p:nvSpPr>
            <p:spPr>
              <a:xfrm>
                <a:off x="8151954" y="1017934"/>
                <a:ext cx="63053" cy="49555"/>
              </a:xfrm>
              <a:custGeom>
                <a:rect b="b" l="l" r="r" t="t"/>
                <a:pathLst>
                  <a:path extrusionOk="0" h="2937" w="3737">
                    <a:moveTo>
                      <a:pt x="1869" y="1"/>
                    </a:moveTo>
                    <a:cubicBezTo>
                      <a:pt x="1" y="1"/>
                      <a:pt x="1" y="2936"/>
                      <a:pt x="1869" y="2936"/>
                    </a:cubicBezTo>
                    <a:cubicBezTo>
                      <a:pt x="3737" y="2936"/>
                      <a:pt x="3737" y="1"/>
                      <a:pt x="186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60" name="Google Shape;460;p69"/>
          <p:cNvSpPr/>
          <p:nvPr/>
        </p:nvSpPr>
        <p:spPr>
          <a:xfrm flipH="1">
            <a:off x="4531034" y="4222554"/>
            <a:ext cx="4612966" cy="920937"/>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69"/>
          <p:cNvSpPr/>
          <p:nvPr/>
        </p:nvSpPr>
        <p:spPr>
          <a:xfrm flipH="1">
            <a:off x="7096744" y="3914438"/>
            <a:ext cx="2047256" cy="1229062"/>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69"/>
          <p:cNvSpPr txBox="1"/>
          <p:nvPr>
            <p:ph type="title"/>
          </p:nvPr>
        </p:nvSpPr>
        <p:spPr>
          <a:xfrm>
            <a:off x="5201425" y="1769850"/>
            <a:ext cx="3218700" cy="841800"/>
          </a:xfrm>
          <a:prstGeom prst="rect">
            <a:avLst/>
          </a:prstGeom>
          <a:noFill/>
          <a:ln>
            <a:noFill/>
          </a:ln>
        </p:spPr>
        <p:txBody>
          <a:bodyPr anchorCtr="0" anchor="ctr" bIns="0" lIns="0" spcFirstLastPara="1" rIns="0" wrap="square" tIns="0">
            <a:noAutofit/>
          </a:bodyPr>
          <a:lstStyle>
            <a:lvl1pPr lvl="0" algn="r">
              <a:lnSpc>
                <a:spcPct val="100000"/>
              </a:lnSpc>
              <a:spcBef>
                <a:spcPts val="0"/>
              </a:spcBef>
              <a:spcAft>
                <a:spcPts val="0"/>
              </a:spcAft>
              <a:buClr>
                <a:schemeClr val="accent1"/>
              </a:buClr>
              <a:buSzPts val="3600"/>
              <a:buNone/>
              <a:defRPr sz="5700">
                <a:solidFill>
                  <a:schemeClr val="accen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63" name="Google Shape;463;p69"/>
          <p:cNvSpPr txBox="1"/>
          <p:nvPr>
            <p:ph idx="2" type="title"/>
          </p:nvPr>
        </p:nvSpPr>
        <p:spPr>
          <a:xfrm>
            <a:off x="5200225" y="2645675"/>
            <a:ext cx="3219900" cy="841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64" name="Google Shape;464;p69"/>
          <p:cNvSpPr/>
          <p:nvPr/>
        </p:nvSpPr>
        <p:spPr>
          <a:xfrm rot="10190596">
            <a:off x="5332403" y="3069990"/>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465" name="Shape 465"/>
        <p:cNvGrpSpPr/>
        <p:nvPr/>
      </p:nvGrpSpPr>
      <p:grpSpPr>
        <a:xfrm>
          <a:off x="0" y="0"/>
          <a:ext cx="0" cy="0"/>
          <a:chOff x="0" y="0"/>
          <a:chExt cx="0" cy="0"/>
        </a:xfrm>
      </p:grpSpPr>
      <p:sp>
        <p:nvSpPr>
          <p:cNvPr id="466" name="Google Shape;466;p70"/>
          <p:cNvSpPr/>
          <p:nvPr/>
        </p:nvSpPr>
        <p:spPr>
          <a:xfrm>
            <a:off x="6720563" y="-1033497"/>
            <a:ext cx="2941932" cy="2180718"/>
          </a:xfrm>
          <a:custGeom>
            <a:rect b="b" l="l" r="r" t="t"/>
            <a:pathLst>
              <a:path extrusionOk="0" h="38964" w="52565">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70"/>
          <p:cNvSpPr/>
          <p:nvPr/>
        </p:nvSpPr>
        <p:spPr>
          <a:xfrm flipH="1" rot="-1163670">
            <a:off x="8027719" y="-1690120"/>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0"/>
          <p:cNvSpPr/>
          <p:nvPr/>
        </p:nvSpPr>
        <p:spPr>
          <a:xfrm rot="-1453037">
            <a:off x="4687961" y="4337440"/>
            <a:ext cx="5849702" cy="1820326"/>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0"/>
          <p:cNvSpPr/>
          <p:nvPr/>
        </p:nvSpPr>
        <p:spPr>
          <a:xfrm rot="-899902">
            <a:off x="-945061" y="4171606"/>
            <a:ext cx="2363574" cy="2434113"/>
          </a:xfrm>
          <a:custGeom>
            <a:rect b="b" l="l" r="r" t="t"/>
            <a:pathLst>
              <a:path extrusionOk="0" h="45515" w="44196">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0"/>
          <p:cNvSpPr txBox="1"/>
          <p:nvPr>
            <p:ph type="title"/>
          </p:nvPr>
        </p:nvSpPr>
        <p:spPr>
          <a:xfrm>
            <a:off x="694944" y="356616"/>
            <a:ext cx="7763400" cy="640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35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2"/>
        </a:solidFill>
      </p:bgPr>
    </p:bg>
    <p:spTree>
      <p:nvGrpSpPr>
        <p:cNvPr id="471" name="Shape 471"/>
        <p:cNvGrpSpPr/>
        <p:nvPr/>
      </p:nvGrpSpPr>
      <p:grpSpPr>
        <a:xfrm>
          <a:off x="0" y="0"/>
          <a:ext cx="0" cy="0"/>
          <a:chOff x="0" y="0"/>
          <a:chExt cx="0" cy="0"/>
        </a:xfrm>
      </p:grpSpPr>
      <p:sp>
        <p:nvSpPr>
          <p:cNvPr id="472" name="Google Shape;472;p71"/>
          <p:cNvSpPr txBox="1"/>
          <p:nvPr>
            <p:ph hasCustomPrompt="1" type="title"/>
          </p:nvPr>
        </p:nvSpPr>
        <p:spPr>
          <a:xfrm>
            <a:off x="713225" y="1508760"/>
            <a:ext cx="7690200" cy="1477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12000"/>
              <a:buNone/>
              <a:defRPr b="0" sz="12000">
                <a:solidFill>
                  <a:schemeClr val="accen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3" name="Google Shape;473;p71"/>
          <p:cNvSpPr txBox="1"/>
          <p:nvPr>
            <p:ph idx="1" type="subTitle"/>
          </p:nvPr>
        </p:nvSpPr>
        <p:spPr>
          <a:xfrm>
            <a:off x="740675" y="2869782"/>
            <a:ext cx="7690200" cy="348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600"/>
              <a:buFont typeface="Arial"/>
              <a:buNone/>
              <a:defRPr b="0" i="0" sz="2100" u="none" cap="none" strike="noStrike">
                <a:solidFill>
                  <a:schemeClr val="accent1"/>
                </a:solidFill>
                <a:latin typeface="Teko"/>
                <a:ea typeface="Teko"/>
                <a:cs typeface="Teko"/>
                <a:sym typeface="Tek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4" name="Google Shape;474;p71"/>
          <p:cNvSpPr/>
          <p:nvPr/>
        </p:nvSpPr>
        <p:spPr>
          <a:xfrm flipH="1">
            <a:off x="4531034" y="4222554"/>
            <a:ext cx="4612966" cy="920937"/>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71"/>
          <p:cNvSpPr/>
          <p:nvPr/>
        </p:nvSpPr>
        <p:spPr>
          <a:xfrm flipH="1">
            <a:off x="7096744" y="3914438"/>
            <a:ext cx="2047256" cy="1229062"/>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71"/>
          <p:cNvSpPr/>
          <p:nvPr/>
        </p:nvSpPr>
        <p:spPr>
          <a:xfrm flipH="1" rot="10800000">
            <a:off x="-39950" y="-76212"/>
            <a:ext cx="3286525" cy="656125"/>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71"/>
          <p:cNvSpPr/>
          <p:nvPr/>
        </p:nvSpPr>
        <p:spPr>
          <a:xfrm flipH="1" rot="10800000">
            <a:off x="-39950" y="-76212"/>
            <a:ext cx="1458575" cy="875650"/>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1">
  <p:cSld name="CUSTOM_3_1">
    <p:bg>
      <p:bgPr>
        <a:solidFill>
          <a:schemeClr val="lt2"/>
        </a:solidFill>
      </p:bgPr>
    </p:bg>
    <p:spTree>
      <p:nvGrpSpPr>
        <p:cNvPr id="52" name="Shape 52"/>
        <p:cNvGrpSpPr/>
        <p:nvPr/>
      </p:nvGrpSpPr>
      <p:grpSpPr>
        <a:xfrm>
          <a:off x="0" y="0"/>
          <a:ext cx="0" cy="0"/>
          <a:chOff x="0" y="0"/>
          <a:chExt cx="0" cy="0"/>
        </a:xfrm>
      </p:grpSpPr>
      <p:sp>
        <p:nvSpPr>
          <p:cNvPr id="53" name="Google Shape;53;p56"/>
          <p:cNvSpPr/>
          <p:nvPr/>
        </p:nvSpPr>
        <p:spPr>
          <a:xfrm flipH="1" rot="5400000">
            <a:off x="6480367" y="2562487"/>
            <a:ext cx="3364683" cy="3040320"/>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56"/>
          <p:cNvSpPr/>
          <p:nvPr/>
        </p:nvSpPr>
        <p:spPr>
          <a:xfrm>
            <a:off x="6405000" y="3943189"/>
            <a:ext cx="3515420" cy="1347378"/>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 name="Google Shape;55;p56"/>
          <p:cNvGrpSpPr/>
          <p:nvPr/>
        </p:nvGrpSpPr>
        <p:grpSpPr>
          <a:xfrm rot="-3625297">
            <a:off x="8472647" y="3399779"/>
            <a:ext cx="1143407" cy="1365753"/>
            <a:chOff x="2641650" y="1052550"/>
            <a:chExt cx="778700" cy="930125"/>
          </a:xfrm>
        </p:grpSpPr>
        <p:sp>
          <p:nvSpPr>
            <p:cNvPr id="56" name="Google Shape;56;p5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5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5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5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5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5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5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5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5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5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5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5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5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5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5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5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5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5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5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5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5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 name="Google Shape;77;p56"/>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78" name="Google Shape;78;p56"/>
          <p:cNvSpPr txBox="1"/>
          <p:nvPr>
            <p:ph idx="1" type="subTitle"/>
          </p:nvPr>
        </p:nvSpPr>
        <p:spPr>
          <a:xfrm>
            <a:off x="713050" y="1508760"/>
            <a:ext cx="7717800" cy="3554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434343"/>
              </a:buClr>
              <a:buSzPts val="1200"/>
              <a:buFont typeface="Livvic"/>
              <a:buAutoNum type="arabicPeriod"/>
              <a:defRPr b="0" i="0" sz="1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434343"/>
              </a:buClr>
              <a:buSzPts val="1200"/>
              <a:buFont typeface="Roboto Condensed Light"/>
              <a:buAutoNum type="arabicPeriod"/>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434343"/>
              </a:buClr>
              <a:buSzPts val="1200"/>
              <a:buFont typeface="Roboto Condensed Light"/>
              <a:buAutoNum type="arabicPeriod"/>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434343"/>
              </a:buClr>
              <a:buSzPts val="1200"/>
              <a:buFont typeface="Roboto Condensed Light"/>
              <a:buAutoNum type="alphaLcPeriod"/>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434343"/>
              </a:buClr>
              <a:buSzPts val="1200"/>
              <a:buFont typeface="Roboto Condensed Light"/>
              <a:buAutoNum type="romanLcPeriod"/>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
  <p:cSld name="CUSTOM_2_1_1_3_1_1_1_1">
    <p:bg>
      <p:bgPr>
        <a:solidFill>
          <a:schemeClr val="lt2"/>
        </a:solidFill>
      </p:bgPr>
    </p:bg>
    <p:spTree>
      <p:nvGrpSpPr>
        <p:cNvPr id="478" name="Shape 478"/>
        <p:cNvGrpSpPr/>
        <p:nvPr/>
      </p:nvGrpSpPr>
      <p:grpSpPr>
        <a:xfrm>
          <a:off x="0" y="0"/>
          <a:ext cx="0" cy="0"/>
          <a:chOff x="0" y="0"/>
          <a:chExt cx="0" cy="0"/>
        </a:xfrm>
      </p:grpSpPr>
      <p:sp>
        <p:nvSpPr>
          <p:cNvPr id="479" name="Google Shape;479;p72"/>
          <p:cNvSpPr/>
          <p:nvPr/>
        </p:nvSpPr>
        <p:spPr>
          <a:xfrm flipH="1" rot="10800000">
            <a:off x="8353514" y="3509065"/>
            <a:ext cx="2941932" cy="2180718"/>
          </a:xfrm>
          <a:custGeom>
            <a:rect b="b" l="l" r="r" t="t"/>
            <a:pathLst>
              <a:path extrusionOk="0" h="38964" w="52565">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72"/>
          <p:cNvSpPr/>
          <p:nvPr/>
        </p:nvSpPr>
        <p:spPr>
          <a:xfrm rot="1163670">
            <a:off x="8405767" y="4043018"/>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1" name="Google Shape;481;p72"/>
          <p:cNvGrpSpPr/>
          <p:nvPr/>
        </p:nvGrpSpPr>
        <p:grpSpPr>
          <a:xfrm flipH="1" rot="3625297">
            <a:off x="8735166" y="3787779"/>
            <a:ext cx="1143407" cy="1365753"/>
            <a:chOff x="2641650" y="1052550"/>
            <a:chExt cx="778700" cy="930125"/>
          </a:xfrm>
        </p:grpSpPr>
        <p:sp>
          <p:nvSpPr>
            <p:cNvPr id="482" name="Google Shape;482;p7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7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7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7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7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7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7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3" name="Google Shape;503;p72"/>
          <p:cNvSpPr/>
          <p:nvPr/>
        </p:nvSpPr>
        <p:spPr>
          <a:xfrm rot="5959000">
            <a:off x="-2251192" y="1741348"/>
            <a:ext cx="3678317" cy="8852888"/>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4" name="Google Shape;504;p72"/>
          <p:cNvGrpSpPr/>
          <p:nvPr/>
        </p:nvGrpSpPr>
        <p:grpSpPr>
          <a:xfrm rot="-3625297">
            <a:off x="-130903" y="4256054"/>
            <a:ext cx="1143407" cy="1365753"/>
            <a:chOff x="2641650" y="1052550"/>
            <a:chExt cx="778700" cy="930125"/>
          </a:xfrm>
        </p:grpSpPr>
        <p:sp>
          <p:nvSpPr>
            <p:cNvPr id="505" name="Google Shape;505;p7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7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7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7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7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7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7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6" name="Google Shape;526;p72"/>
          <p:cNvSpPr txBox="1"/>
          <p:nvPr>
            <p:ph type="title"/>
          </p:nvPr>
        </p:nvSpPr>
        <p:spPr>
          <a:xfrm>
            <a:off x="690700" y="356639"/>
            <a:ext cx="7767600" cy="701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27" name="Google Shape;527;p72"/>
          <p:cNvSpPr txBox="1"/>
          <p:nvPr>
            <p:ph idx="2" type="title"/>
          </p:nvPr>
        </p:nvSpPr>
        <p:spPr>
          <a:xfrm>
            <a:off x="781350" y="3209544"/>
            <a:ext cx="13716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28" name="Google Shape;528;p72"/>
          <p:cNvSpPr txBox="1"/>
          <p:nvPr>
            <p:ph idx="3" type="title"/>
          </p:nvPr>
        </p:nvSpPr>
        <p:spPr>
          <a:xfrm>
            <a:off x="781350" y="2756488"/>
            <a:ext cx="1371600" cy="485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529" name="Google Shape;529;p72"/>
          <p:cNvSpPr txBox="1"/>
          <p:nvPr>
            <p:ph idx="4" type="title"/>
          </p:nvPr>
        </p:nvSpPr>
        <p:spPr>
          <a:xfrm>
            <a:off x="2838750" y="3209544"/>
            <a:ext cx="13716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30" name="Google Shape;530;p72"/>
          <p:cNvSpPr txBox="1"/>
          <p:nvPr>
            <p:ph idx="5" type="title"/>
          </p:nvPr>
        </p:nvSpPr>
        <p:spPr>
          <a:xfrm>
            <a:off x="2838750" y="2756488"/>
            <a:ext cx="1371600" cy="485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531" name="Google Shape;531;p72"/>
          <p:cNvSpPr txBox="1"/>
          <p:nvPr>
            <p:ph idx="6" type="title"/>
          </p:nvPr>
        </p:nvSpPr>
        <p:spPr>
          <a:xfrm>
            <a:off x="4940450" y="3209544"/>
            <a:ext cx="13716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32" name="Google Shape;532;p72"/>
          <p:cNvSpPr txBox="1"/>
          <p:nvPr>
            <p:ph idx="7" type="title"/>
          </p:nvPr>
        </p:nvSpPr>
        <p:spPr>
          <a:xfrm>
            <a:off x="4940450" y="2756488"/>
            <a:ext cx="1371600" cy="485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533" name="Google Shape;533;p72"/>
          <p:cNvSpPr txBox="1"/>
          <p:nvPr>
            <p:ph idx="8" type="title"/>
          </p:nvPr>
        </p:nvSpPr>
        <p:spPr>
          <a:xfrm>
            <a:off x="6997850" y="3209544"/>
            <a:ext cx="13716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34" name="Google Shape;534;p72"/>
          <p:cNvSpPr txBox="1"/>
          <p:nvPr>
            <p:ph idx="9" type="title"/>
          </p:nvPr>
        </p:nvSpPr>
        <p:spPr>
          <a:xfrm>
            <a:off x="6997850" y="2756488"/>
            <a:ext cx="1371600" cy="4851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535" name="Shape 535"/>
        <p:cNvGrpSpPr/>
        <p:nvPr/>
      </p:nvGrpSpPr>
      <p:grpSpPr>
        <a:xfrm>
          <a:off x="0" y="0"/>
          <a:ext cx="0" cy="0"/>
          <a:chOff x="0" y="0"/>
          <a:chExt cx="0" cy="0"/>
        </a:xfrm>
      </p:grpSpPr>
      <p:sp>
        <p:nvSpPr>
          <p:cNvPr id="536" name="Google Shape;536;p76"/>
          <p:cNvSpPr/>
          <p:nvPr/>
        </p:nvSpPr>
        <p:spPr>
          <a:xfrm flipH="1" rot="-815481">
            <a:off x="-687847" y="3730209"/>
            <a:ext cx="5849876" cy="2242120"/>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76"/>
          <p:cNvSpPr/>
          <p:nvPr/>
        </p:nvSpPr>
        <p:spPr>
          <a:xfrm rot="5958996">
            <a:off x="2152167" y="-2183670"/>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76"/>
          <p:cNvSpPr txBox="1"/>
          <p:nvPr>
            <p:ph type="ctrTitle"/>
          </p:nvPr>
        </p:nvSpPr>
        <p:spPr>
          <a:xfrm>
            <a:off x="714575" y="1491725"/>
            <a:ext cx="6050700" cy="1889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5200"/>
              <a:buNone/>
              <a:defRPr sz="54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39" name="Google Shape;539;p76"/>
          <p:cNvSpPr txBox="1"/>
          <p:nvPr>
            <p:ph idx="1" type="subTitle"/>
          </p:nvPr>
        </p:nvSpPr>
        <p:spPr>
          <a:xfrm>
            <a:off x="713225" y="3172968"/>
            <a:ext cx="6053400" cy="3492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540" name="Google Shape;540;p76"/>
          <p:cNvSpPr/>
          <p:nvPr/>
        </p:nvSpPr>
        <p:spPr>
          <a:xfrm>
            <a:off x="-1553775" y="-672375"/>
            <a:ext cx="5849930" cy="2242141"/>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1" name="Google Shape;541;p76"/>
          <p:cNvGrpSpPr/>
          <p:nvPr/>
        </p:nvGrpSpPr>
        <p:grpSpPr>
          <a:xfrm>
            <a:off x="6467399" y="691429"/>
            <a:ext cx="3354401" cy="4503908"/>
            <a:chOff x="3166150" y="2013625"/>
            <a:chExt cx="1271425" cy="1707125"/>
          </a:xfrm>
        </p:grpSpPr>
        <p:sp>
          <p:nvSpPr>
            <p:cNvPr id="542" name="Google Shape;542;p76"/>
            <p:cNvSpPr/>
            <p:nvPr/>
          </p:nvSpPr>
          <p:spPr>
            <a:xfrm>
              <a:off x="3166150" y="2147750"/>
              <a:ext cx="1271425" cy="1573000"/>
            </a:xfrm>
            <a:custGeom>
              <a:rect b="b" l="l" r="r" t="t"/>
              <a:pathLst>
                <a:path extrusionOk="0" h="62920" w="50857">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76"/>
            <p:cNvSpPr/>
            <p:nvPr/>
          </p:nvSpPr>
          <p:spPr>
            <a:xfrm>
              <a:off x="3501100" y="2013625"/>
              <a:ext cx="620175" cy="557725"/>
            </a:xfrm>
            <a:custGeom>
              <a:rect b="b" l="l" r="r" t="t"/>
              <a:pathLst>
                <a:path extrusionOk="0" h="22309" w="24807">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6"/>
            <p:cNvSpPr/>
            <p:nvPr/>
          </p:nvSpPr>
          <p:spPr>
            <a:xfrm>
              <a:off x="3776725" y="2331450"/>
              <a:ext cx="104825" cy="170875"/>
            </a:xfrm>
            <a:custGeom>
              <a:rect b="b" l="l" r="r" t="t"/>
              <a:pathLst>
                <a:path extrusionOk="0" h="6835" w="4193">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76"/>
            <p:cNvSpPr/>
            <p:nvPr/>
          </p:nvSpPr>
          <p:spPr>
            <a:xfrm>
              <a:off x="3485225" y="2884000"/>
              <a:ext cx="300150" cy="582675"/>
            </a:xfrm>
            <a:custGeom>
              <a:rect b="b" l="l" r="r" t="t"/>
              <a:pathLst>
                <a:path extrusionOk="0" h="23307" w="12006">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6"/>
            <p:cNvSpPr/>
            <p:nvPr/>
          </p:nvSpPr>
          <p:spPr>
            <a:xfrm>
              <a:off x="3839900" y="2893100"/>
              <a:ext cx="300150" cy="583175"/>
            </a:xfrm>
            <a:custGeom>
              <a:rect b="b" l="l" r="r" t="t"/>
              <a:pathLst>
                <a:path extrusionOk="0" h="23327" w="12006">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6"/>
            <p:cNvSpPr/>
            <p:nvPr/>
          </p:nvSpPr>
          <p:spPr>
            <a:xfrm>
              <a:off x="3498725" y="2414175"/>
              <a:ext cx="330200" cy="441900"/>
            </a:xfrm>
            <a:custGeom>
              <a:rect b="b" l="l" r="r" t="t"/>
              <a:pathLst>
                <a:path extrusionOk="0" h="17676" w="13208">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6"/>
            <p:cNvSpPr/>
            <p:nvPr/>
          </p:nvSpPr>
          <p:spPr>
            <a:xfrm>
              <a:off x="4046625" y="3393900"/>
              <a:ext cx="500" cy="1450"/>
            </a:xfrm>
            <a:custGeom>
              <a:rect b="b" l="l" r="r" t="t"/>
              <a:pathLst>
                <a:path extrusionOk="0" h="58" w="20">
                  <a:moveTo>
                    <a:pt x="0" y="0"/>
                  </a:moveTo>
                  <a:cubicBezTo>
                    <a:pt x="19" y="38"/>
                    <a:pt x="19" y="58"/>
                    <a:pt x="19" y="58"/>
                  </a:cubicBezTo>
                  <a:cubicBezTo>
                    <a:pt x="19" y="58"/>
                    <a:pt x="19" y="38"/>
                    <a:pt x="0" y="0"/>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76"/>
            <p:cNvSpPr/>
            <p:nvPr/>
          </p:nvSpPr>
          <p:spPr>
            <a:xfrm>
              <a:off x="3911200" y="3365650"/>
              <a:ext cx="975" cy="4400"/>
            </a:xfrm>
            <a:custGeom>
              <a:rect b="b" l="l" r="r" t="t"/>
              <a:pathLst>
                <a:path extrusionOk="0" h="176" w="39">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76"/>
            <p:cNvSpPr/>
            <p:nvPr/>
          </p:nvSpPr>
          <p:spPr>
            <a:xfrm>
              <a:off x="3492500" y="2834500"/>
              <a:ext cx="630225" cy="568025"/>
            </a:xfrm>
            <a:custGeom>
              <a:rect b="b" l="l" r="r" t="t"/>
              <a:pathLst>
                <a:path extrusionOk="0" h="22721" w="25209">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76"/>
            <p:cNvSpPr/>
            <p:nvPr/>
          </p:nvSpPr>
          <p:spPr>
            <a:xfrm>
              <a:off x="3570000" y="3393900"/>
              <a:ext cx="525" cy="1450"/>
            </a:xfrm>
            <a:custGeom>
              <a:rect b="b" l="l" r="r" t="t"/>
              <a:pathLst>
                <a:path extrusionOk="0" h="58" w="21">
                  <a:moveTo>
                    <a:pt x="20" y="0"/>
                  </a:moveTo>
                  <a:lnTo>
                    <a:pt x="20" y="0"/>
                  </a:lnTo>
                  <a:cubicBezTo>
                    <a:pt x="1" y="38"/>
                    <a:pt x="1" y="58"/>
                    <a:pt x="1" y="58"/>
                  </a:cubicBezTo>
                  <a:cubicBezTo>
                    <a:pt x="1" y="58"/>
                    <a:pt x="20" y="38"/>
                    <a:pt x="20" y="0"/>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76"/>
            <p:cNvSpPr/>
            <p:nvPr/>
          </p:nvSpPr>
          <p:spPr>
            <a:xfrm>
              <a:off x="3704950" y="3366125"/>
              <a:ext cx="500" cy="4075"/>
            </a:xfrm>
            <a:custGeom>
              <a:rect b="b" l="l" r="r" t="t"/>
              <a:pathLst>
                <a:path extrusionOk="0" h="163" w="2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76"/>
            <p:cNvSpPr/>
            <p:nvPr/>
          </p:nvSpPr>
          <p:spPr>
            <a:xfrm>
              <a:off x="3781050" y="2846475"/>
              <a:ext cx="54575" cy="14375"/>
            </a:xfrm>
            <a:custGeom>
              <a:rect b="b" l="l" r="r" t="t"/>
              <a:pathLst>
                <a:path extrusionOk="0" h="575" w="2183">
                  <a:moveTo>
                    <a:pt x="0" y="0"/>
                  </a:moveTo>
                  <a:lnTo>
                    <a:pt x="0" y="574"/>
                  </a:lnTo>
                  <a:lnTo>
                    <a:pt x="2182" y="574"/>
                  </a:lnTo>
                  <a:lnTo>
                    <a:pt x="2182"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76"/>
            <p:cNvSpPr/>
            <p:nvPr/>
          </p:nvSpPr>
          <p:spPr>
            <a:xfrm>
              <a:off x="3782000" y="2903425"/>
              <a:ext cx="52175" cy="12925"/>
            </a:xfrm>
            <a:custGeom>
              <a:rect b="b" l="l" r="r" t="t"/>
              <a:pathLst>
                <a:path extrusionOk="0" h="517" w="2087">
                  <a:moveTo>
                    <a:pt x="0" y="0"/>
                  </a:moveTo>
                  <a:lnTo>
                    <a:pt x="0" y="517"/>
                  </a:lnTo>
                  <a:lnTo>
                    <a:pt x="2087" y="517"/>
                  </a:lnTo>
                  <a:lnTo>
                    <a:pt x="2087"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6"/>
            <p:cNvSpPr/>
            <p:nvPr/>
          </p:nvSpPr>
          <p:spPr>
            <a:xfrm>
              <a:off x="3783425" y="2955100"/>
              <a:ext cx="49800" cy="11500"/>
            </a:xfrm>
            <a:custGeom>
              <a:rect b="b" l="l" r="r" t="t"/>
              <a:pathLst>
                <a:path extrusionOk="0" h="460" w="1992">
                  <a:moveTo>
                    <a:pt x="1" y="0"/>
                  </a:moveTo>
                  <a:lnTo>
                    <a:pt x="1" y="460"/>
                  </a:lnTo>
                  <a:lnTo>
                    <a:pt x="1991" y="460"/>
                  </a:lnTo>
                  <a:lnTo>
                    <a:pt x="1991"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6"/>
            <p:cNvSpPr/>
            <p:nvPr/>
          </p:nvSpPr>
          <p:spPr>
            <a:xfrm>
              <a:off x="3784375" y="3002475"/>
              <a:ext cx="47900" cy="11025"/>
            </a:xfrm>
            <a:custGeom>
              <a:rect b="b" l="l" r="r" t="t"/>
              <a:pathLst>
                <a:path extrusionOk="0" h="441" w="1916">
                  <a:moveTo>
                    <a:pt x="1" y="0"/>
                  </a:moveTo>
                  <a:lnTo>
                    <a:pt x="1" y="440"/>
                  </a:lnTo>
                  <a:lnTo>
                    <a:pt x="1896" y="440"/>
                  </a:lnTo>
                  <a:lnTo>
                    <a:pt x="1915" y="0"/>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76"/>
            <p:cNvSpPr/>
            <p:nvPr/>
          </p:nvSpPr>
          <p:spPr>
            <a:xfrm>
              <a:off x="3785350" y="3045525"/>
              <a:ext cx="45950" cy="10075"/>
            </a:xfrm>
            <a:custGeom>
              <a:rect b="b" l="l" r="r" t="t"/>
              <a:pathLst>
                <a:path extrusionOk="0" h="403" w="1838">
                  <a:moveTo>
                    <a:pt x="0" y="1"/>
                  </a:moveTo>
                  <a:lnTo>
                    <a:pt x="19" y="403"/>
                  </a:lnTo>
                  <a:lnTo>
                    <a:pt x="1819" y="403"/>
                  </a:lnTo>
                  <a:lnTo>
                    <a:pt x="1838" y="1"/>
                  </a:lnTo>
                  <a:close/>
                </a:path>
              </a:pathLst>
            </a:custGeom>
            <a:solidFill>
              <a:srgbClr val="E8C1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8" name="Google Shape;558;p76"/>
          <p:cNvGrpSpPr/>
          <p:nvPr/>
        </p:nvGrpSpPr>
        <p:grpSpPr>
          <a:xfrm rot="-3625297">
            <a:off x="97710" y="3121229"/>
            <a:ext cx="1143407" cy="1365753"/>
            <a:chOff x="2641650" y="1052550"/>
            <a:chExt cx="778700" cy="930125"/>
          </a:xfrm>
        </p:grpSpPr>
        <p:sp>
          <p:nvSpPr>
            <p:cNvPr id="559" name="Google Shape;559;p7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7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7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7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7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7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7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7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7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7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7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7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7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7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7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7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7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2"/>
        </a:solidFill>
      </p:bgPr>
    </p:bg>
    <p:spTree>
      <p:nvGrpSpPr>
        <p:cNvPr id="580" name="Shape 580"/>
        <p:cNvGrpSpPr/>
        <p:nvPr/>
      </p:nvGrpSpPr>
      <p:grpSpPr>
        <a:xfrm>
          <a:off x="0" y="0"/>
          <a:ext cx="0" cy="0"/>
          <a:chOff x="0" y="0"/>
          <a:chExt cx="0" cy="0"/>
        </a:xfrm>
      </p:grpSpPr>
      <p:sp>
        <p:nvSpPr>
          <p:cNvPr id="581" name="Google Shape;581;p77"/>
          <p:cNvSpPr txBox="1"/>
          <p:nvPr>
            <p:ph type="title"/>
          </p:nvPr>
        </p:nvSpPr>
        <p:spPr>
          <a:xfrm>
            <a:off x="713232" y="2301240"/>
            <a:ext cx="4700100" cy="1261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000"/>
              <a:buNone/>
              <a:defRPr sz="37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2" name="Google Shape;582;p77"/>
          <p:cNvSpPr txBox="1"/>
          <p:nvPr>
            <p:ph idx="2" type="title"/>
          </p:nvPr>
        </p:nvSpPr>
        <p:spPr>
          <a:xfrm>
            <a:off x="713232" y="3619498"/>
            <a:ext cx="4572000" cy="786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1600"/>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2"/>
        </a:solidFill>
      </p:bgPr>
    </p:bg>
    <p:spTree>
      <p:nvGrpSpPr>
        <p:cNvPr id="583" name="Shape 583"/>
        <p:cNvGrpSpPr/>
        <p:nvPr/>
      </p:nvGrpSpPr>
      <p:grpSpPr>
        <a:xfrm>
          <a:off x="0" y="0"/>
          <a:ext cx="0" cy="0"/>
          <a:chOff x="0" y="0"/>
          <a:chExt cx="0" cy="0"/>
        </a:xfrm>
      </p:grpSpPr>
      <p:sp>
        <p:nvSpPr>
          <p:cNvPr id="584" name="Google Shape;584;p78"/>
          <p:cNvSpPr txBox="1"/>
          <p:nvPr>
            <p:ph type="title"/>
          </p:nvPr>
        </p:nvSpPr>
        <p:spPr>
          <a:xfrm>
            <a:off x="713225" y="356625"/>
            <a:ext cx="7717500" cy="660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585" name="Google Shape;585;p78"/>
          <p:cNvSpPr txBox="1"/>
          <p:nvPr>
            <p:ph idx="1" type="subTitle"/>
          </p:nvPr>
        </p:nvSpPr>
        <p:spPr>
          <a:xfrm>
            <a:off x="1499550" y="3533572"/>
            <a:ext cx="3657600" cy="1243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6" name="Google Shape;586;p78"/>
          <p:cNvSpPr txBox="1"/>
          <p:nvPr>
            <p:ph idx="2" type="subTitle"/>
          </p:nvPr>
        </p:nvSpPr>
        <p:spPr>
          <a:xfrm>
            <a:off x="3891425" y="1380744"/>
            <a:ext cx="3657600" cy="7857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7" name="Google Shape;587;p78"/>
          <p:cNvSpPr/>
          <p:nvPr/>
        </p:nvSpPr>
        <p:spPr>
          <a:xfrm flipH="1">
            <a:off x="4531034" y="4222554"/>
            <a:ext cx="4612966" cy="920937"/>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78"/>
          <p:cNvSpPr/>
          <p:nvPr/>
        </p:nvSpPr>
        <p:spPr>
          <a:xfrm flipH="1">
            <a:off x="7096744" y="3914438"/>
            <a:ext cx="2047256" cy="1229062"/>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9" name="Google Shape;589;p78"/>
          <p:cNvGrpSpPr/>
          <p:nvPr/>
        </p:nvGrpSpPr>
        <p:grpSpPr>
          <a:xfrm rot="-3625297">
            <a:off x="7796497" y="3684979"/>
            <a:ext cx="1143407" cy="1365753"/>
            <a:chOff x="2641650" y="1052550"/>
            <a:chExt cx="778700" cy="930125"/>
          </a:xfrm>
        </p:grpSpPr>
        <p:sp>
          <p:nvSpPr>
            <p:cNvPr id="590" name="Google Shape;590;p78"/>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8"/>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78"/>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78"/>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78"/>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78"/>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78"/>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78"/>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78"/>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78"/>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78"/>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78"/>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78"/>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78"/>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78"/>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78"/>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78"/>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78"/>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78"/>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78"/>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78"/>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2"/>
        </a:solidFill>
      </p:bgPr>
    </p:bg>
    <p:spTree>
      <p:nvGrpSpPr>
        <p:cNvPr id="611" name="Shape 611"/>
        <p:cNvGrpSpPr/>
        <p:nvPr/>
      </p:nvGrpSpPr>
      <p:grpSpPr>
        <a:xfrm>
          <a:off x="0" y="0"/>
          <a:ext cx="0" cy="0"/>
          <a:chOff x="0" y="0"/>
          <a:chExt cx="0" cy="0"/>
        </a:xfrm>
      </p:grpSpPr>
      <p:sp>
        <p:nvSpPr>
          <p:cNvPr id="612" name="Google Shape;612;p79"/>
          <p:cNvSpPr/>
          <p:nvPr/>
        </p:nvSpPr>
        <p:spPr>
          <a:xfrm rot="7476354">
            <a:off x="7877413" y="4081516"/>
            <a:ext cx="2902242" cy="2390968"/>
          </a:xfrm>
          <a:custGeom>
            <a:rect b="b" l="l" r="r" t="t"/>
            <a:pathLst>
              <a:path extrusionOk="0" h="49195" w="61491">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79"/>
          <p:cNvSpPr/>
          <p:nvPr/>
        </p:nvSpPr>
        <p:spPr>
          <a:xfrm rot="7476354">
            <a:off x="8712332" y="3664995"/>
            <a:ext cx="1232383" cy="1277159"/>
          </a:xfrm>
          <a:custGeom>
            <a:rect b="b" l="l" r="r" t="t"/>
            <a:pathLst>
              <a:path extrusionOk="0" h="26278" w="26111">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79"/>
          <p:cNvSpPr txBox="1"/>
          <p:nvPr>
            <p:ph type="title"/>
          </p:nvPr>
        </p:nvSpPr>
        <p:spPr>
          <a:xfrm>
            <a:off x="1831850" y="356616"/>
            <a:ext cx="5486400" cy="720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15" name="Google Shape;615;p79"/>
          <p:cNvSpPr txBox="1"/>
          <p:nvPr>
            <p:ph idx="1" type="subTitle"/>
          </p:nvPr>
        </p:nvSpPr>
        <p:spPr>
          <a:xfrm>
            <a:off x="1831850" y="1538075"/>
            <a:ext cx="5486400" cy="111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6" name="Google Shape;616;p79"/>
          <p:cNvSpPr/>
          <p:nvPr/>
        </p:nvSpPr>
        <p:spPr>
          <a:xfrm flipH="1" rot="10800000">
            <a:off x="-1231974" y="882500"/>
            <a:ext cx="5095115" cy="4603934"/>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79"/>
          <p:cNvSpPr/>
          <p:nvPr/>
        </p:nvSpPr>
        <p:spPr>
          <a:xfrm flipH="1" rot="10800000">
            <a:off x="-1231974" y="2849967"/>
            <a:ext cx="4288021" cy="273480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79"/>
          <p:cNvSpPr/>
          <p:nvPr/>
        </p:nvSpPr>
        <p:spPr>
          <a:xfrm flipH="1" rot="-10190596">
            <a:off x="-2138747" y="2844340"/>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619" name="Shape 619"/>
        <p:cNvGrpSpPr/>
        <p:nvPr/>
      </p:nvGrpSpPr>
      <p:grpSpPr>
        <a:xfrm>
          <a:off x="0" y="0"/>
          <a:ext cx="0" cy="0"/>
          <a:chOff x="0" y="0"/>
          <a:chExt cx="0" cy="0"/>
        </a:xfrm>
      </p:grpSpPr>
      <p:sp>
        <p:nvSpPr>
          <p:cNvPr id="620" name="Google Shape;620;p80"/>
          <p:cNvSpPr/>
          <p:nvPr/>
        </p:nvSpPr>
        <p:spPr>
          <a:xfrm rot="-4840997">
            <a:off x="-4913896" y="-5731216"/>
            <a:ext cx="6593481" cy="10787284"/>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80"/>
          <p:cNvSpPr txBox="1"/>
          <p:nvPr>
            <p:ph type="title"/>
          </p:nvPr>
        </p:nvSpPr>
        <p:spPr>
          <a:xfrm>
            <a:off x="699125" y="409100"/>
            <a:ext cx="2973900" cy="3147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800"/>
              <a:buNone/>
              <a:defRPr sz="3600">
                <a:solidFill>
                  <a:schemeClr val="accent1"/>
                </a:solidFill>
              </a:defRPr>
            </a:lvl1pPr>
            <a:lvl2pPr lvl="1" algn="l">
              <a:lnSpc>
                <a:spcPct val="100000"/>
              </a:lnSpc>
              <a:spcBef>
                <a:spcPts val="0"/>
              </a:spcBef>
              <a:spcAft>
                <a:spcPts val="0"/>
              </a:spcAft>
              <a:buClr>
                <a:schemeClr val="accent1"/>
              </a:buClr>
              <a:buSzPts val="4800"/>
              <a:buNone/>
              <a:defRPr sz="4800">
                <a:solidFill>
                  <a:schemeClr val="accent1"/>
                </a:solidFill>
              </a:defRPr>
            </a:lvl2pPr>
            <a:lvl3pPr lvl="2" algn="l">
              <a:lnSpc>
                <a:spcPct val="100000"/>
              </a:lnSpc>
              <a:spcBef>
                <a:spcPts val="0"/>
              </a:spcBef>
              <a:spcAft>
                <a:spcPts val="0"/>
              </a:spcAft>
              <a:buClr>
                <a:schemeClr val="accent1"/>
              </a:buClr>
              <a:buSzPts val="4800"/>
              <a:buNone/>
              <a:defRPr sz="4800">
                <a:solidFill>
                  <a:schemeClr val="accent1"/>
                </a:solidFill>
              </a:defRPr>
            </a:lvl3pPr>
            <a:lvl4pPr lvl="3" algn="l">
              <a:lnSpc>
                <a:spcPct val="100000"/>
              </a:lnSpc>
              <a:spcBef>
                <a:spcPts val="0"/>
              </a:spcBef>
              <a:spcAft>
                <a:spcPts val="0"/>
              </a:spcAft>
              <a:buClr>
                <a:schemeClr val="accent1"/>
              </a:buClr>
              <a:buSzPts val="4800"/>
              <a:buNone/>
              <a:defRPr sz="4800">
                <a:solidFill>
                  <a:schemeClr val="accent1"/>
                </a:solidFill>
              </a:defRPr>
            </a:lvl4pPr>
            <a:lvl5pPr lvl="4" algn="l">
              <a:lnSpc>
                <a:spcPct val="100000"/>
              </a:lnSpc>
              <a:spcBef>
                <a:spcPts val="0"/>
              </a:spcBef>
              <a:spcAft>
                <a:spcPts val="0"/>
              </a:spcAft>
              <a:buClr>
                <a:schemeClr val="accent1"/>
              </a:buClr>
              <a:buSzPts val="4800"/>
              <a:buNone/>
              <a:defRPr sz="4800">
                <a:solidFill>
                  <a:schemeClr val="accent1"/>
                </a:solidFill>
              </a:defRPr>
            </a:lvl5pPr>
            <a:lvl6pPr lvl="5" algn="l">
              <a:lnSpc>
                <a:spcPct val="100000"/>
              </a:lnSpc>
              <a:spcBef>
                <a:spcPts val="0"/>
              </a:spcBef>
              <a:spcAft>
                <a:spcPts val="0"/>
              </a:spcAft>
              <a:buClr>
                <a:schemeClr val="accent1"/>
              </a:buClr>
              <a:buSzPts val="4800"/>
              <a:buNone/>
              <a:defRPr sz="4800">
                <a:solidFill>
                  <a:schemeClr val="accent1"/>
                </a:solidFill>
              </a:defRPr>
            </a:lvl6pPr>
            <a:lvl7pPr lvl="6" algn="l">
              <a:lnSpc>
                <a:spcPct val="100000"/>
              </a:lnSpc>
              <a:spcBef>
                <a:spcPts val="0"/>
              </a:spcBef>
              <a:spcAft>
                <a:spcPts val="0"/>
              </a:spcAft>
              <a:buClr>
                <a:schemeClr val="accent1"/>
              </a:buClr>
              <a:buSzPts val="4800"/>
              <a:buNone/>
              <a:defRPr sz="4800">
                <a:solidFill>
                  <a:schemeClr val="accent1"/>
                </a:solidFill>
              </a:defRPr>
            </a:lvl7pPr>
            <a:lvl8pPr lvl="7" algn="l">
              <a:lnSpc>
                <a:spcPct val="100000"/>
              </a:lnSpc>
              <a:spcBef>
                <a:spcPts val="0"/>
              </a:spcBef>
              <a:spcAft>
                <a:spcPts val="0"/>
              </a:spcAft>
              <a:buClr>
                <a:schemeClr val="accent1"/>
              </a:buClr>
              <a:buSzPts val="4800"/>
              <a:buNone/>
              <a:defRPr sz="4800">
                <a:solidFill>
                  <a:schemeClr val="accent1"/>
                </a:solidFill>
              </a:defRPr>
            </a:lvl8pPr>
            <a:lvl9pPr lvl="8" algn="l">
              <a:lnSpc>
                <a:spcPct val="100000"/>
              </a:lnSpc>
              <a:spcBef>
                <a:spcPts val="0"/>
              </a:spcBef>
              <a:spcAft>
                <a:spcPts val="0"/>
              </a:spcAft>
              <a:buClr>
                <a:schemeClr val="accent1"/>
              </a:buClr>
              <a:buSzPts val="4800"/>
              <a:buNone/>
              <a:defRPr sz="4800">
                <a:solidFill>
                  <a:schemeClr val="accent1"/>
                </a:solidFill>
              </a:defRPr>
            </a:lvl9pPr>
          </a:lstStyle>
          <a:p/>
        </p:txBody>
      </p:sp>
      <p:sp>
        <p:nvSpPr>
          <p:cNvPr id="622" name="Google Shape;622;p80"/>
          <p:cNvSpPr/>
          <p:nvPr/>
        </p:nvSpPr>
        <p:spPr>
          <a:xfrm rot="10800000">
            <a:off x="6781776" y="2489200"/>
            <a:ext cx="4288021" cy="273480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23" name="Google Shape;623;p80"/>
          <p:cNvGrpSpPr/>
          <p:nvPr/>
        </p:nvGrpSpPr>
        <p:grpSpPr>
          <a:xfrm rot="1290740">
            <a:off x="8373058" y="4196825"/>
            <a:ext cx="1407260" cy="1680914"/>
            <a:chOff x="2641650" y="1052550"/>
            <a:chExt cx="778700" cy="930125"/>
          </a:xfrm>
        </p:grpSpPr>
        <p:sp>
          <p:nvSpPr>
            <p:cNvPr id="624" name="Google Shape;624;p80"/>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80"/>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80"/>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80"/>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80"/>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80"/>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80"/>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80"/>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80"/>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80"/>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80"/>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80"/>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80"/>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80"/>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80"/>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80"/>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80"/>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80"/>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80"/>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80"/>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80"/>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5" name="Google Shape;645;p80"/>
          <p:cNvSpPr/>
          <p:nvPr/>
        </p:nvSpPr>
        <p:spPr>
          <a:xfrm rot="486315">
            <a:off x="-4274523" y="2674339"/>
            <a:ext cx="5850103" cy="2242207"/>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2"/>
        </a:solidFill>
      </p:bgPr>
    </p:bg>
    <p:spTree>
      <p:nvGrpSpPr>
        <p:cNvPr id="646" name="Shape 646"/>
        <p:cNvGrpSpPr/>
        <p:nvPr/>
      </p:nvGrpSpPr>
      <p:grpSpPr>
        <a:xfrm>
          <a:off x="0" y="0"/>
          <a:ext cx="0" cy="0"/>
          <a:chOff x="0" y="0"/>
          <a:chExt cx="0" cy="0"/>
        </a:xfrm>
      </p:grpSpPr>
      <p:sp>
        <p:nvSpPr>
          <p:cNvPr id="647" name="Google Shape;647;p81"/>
          <p:cNvSpPr txBox="1"/>
          <p:nvPr>
            <p:ph type="title"/>
          </p:nvPr>
        </p:nvSpPr>
        <p:spPr>
          <a:xfrm>
            <a:off x="903000" y="356616"/>
            <a:ext cx="7338000" cy="6450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8" name="Google Shape;648;p81"/>
          <p:cNvSpPr/>
          <p:nvPr/>
        </p:nvSpPr>
        <p:spPr>
          <a:xfrm flipH="1" rot="-5400000">
            <a:off x="-1154407" y="4509180"/>
            <a:ext cx="3508952" cy="1390630"/>
          </a:xfrm>
          <a:custGeom>
            <a:rect b="b" l="l" r="r" t="t"/>
            <a:pathLst>
              <a:path extrusionOk="0" h="23017" w="58076">
                <a:moveTo>
                  <a:pt x="1" y="0"/>
                </a:moveTo>
                <a:cubicBezTo>
                  <a:pt x="850" y="9823"/>
                  <a:pt x="6453" y="12579"/>
                  <a:pt x="13430" y="12579"/>
                </a:cubicBezTo>
                <a:cubicBezTo>
                  <a:pt x="22350" y="12579"/>
                  <a:pt x="33517" y="8073"/>
                  <a:pt x="39863" y="8073"/>
                </a:cubicBezTo>
                <a:cubicBezTo>
                  <a:pt x="49269" y="8073"/>
                  <a:pt x="52105" y="19414"/>
                  <a:pt x="58076" y="23017"/>
                </a:cubicBezTo>
                <a:lnTo>
                  <a:pt x="5807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81"/>
          <p:cNvSpPr/>
          <p:nvPr/>
        </p:nvSpPr>
        <p:spPr>
          <a:xfrm flipH="1" rot="10800000">
            <a:off x="6475577" y="4610556"/>
            <a:ext cx="2668494" cy="565119"/>
          </a:xfrm>
          <a:custGeom>
            <a:rect b="b" l="l" r="r" t="t"/>
            <a:pathLst>
              <a:path extrusionOk="0" h="14277" w="67416">
                <a:moveTo>
                  <a:pt x="31557" y="8406"/>
                </a:moveTo>
                <a:cubicBezTo>
                  <a:pt x="52372" y="2202"/>
                  <a:pt x="62579" y="8406"/>
                  <a:pt x="67416" y="14277"/>
                </a:cubicBezTo>
                <a:lnTo>
                  <a:pt x="67416" y="0"/>
                </a:lnTo>
                <a:lnTo>
                  <a:pt x="1" y="0"/>
                </a:lnTo>
                <a:cubicBezTo>
                  <a:pt x="3237" y="4570"/>
                  <a:pt x="12577" y="14077"/>
                  <a:pt x="31557" y="840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0" name="Google Shape;650;p81"/>
          <p:cNvGrpSpPr/>
          <p:nvPr/>
        </p:nvGrpSpPr>
        <p:grpSpPr>
          <a:xfrm rot="-10400199">
            <a:off x="-611251" y="2960997"/>
            <a:ext cx="1407273" cy="1680929"/>
            <a:chOff x="2641650" y="1052550"/>
            <a:chExt cx="778700" cy="930125"/>
          </a:xfrm>
        </p:grpSpPr>
        <p:sp>
          <p:nvSpPr>
            <p:cNvPr id="651" name="Google Shape;651;p81"/>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81"/>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81"/>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81"/>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81"/>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81"/>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81"/>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81"/>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81"/>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81"/>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81"/>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81"/>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81"/>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81"/>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81"/>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81"/>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81"/>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81"/>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81"/>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81"/>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81"/>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3_2">
    <p:bg>
      <p:bgPr>
        <a:solidFill>
          <a:schemeClr val="lt2"/>
        </a:solidFill>
      </p:bgPr>
    </p:bg>
    <p:spTree>
      <p:nvGrpSpPr>
        <p:cNvPr id="672" name="Shape 672"/>
        <p:cNvGrpSpPr/>
        <p:nvPr/>
      </p:nvGrpSpPr>
      <p:grpSpPr>
        <a:xfrm>
          <a:off x="0" y="0"/>
          <a:ext cx="0" cy="0"/>
          <a:chOff x="0" y="0"/>
          <a:chExt cx="0" cy="0"/>
        </a:xfrm>
      </p:grpSpPr>
      <p:sp>
        <p:nvSpPr>
          <p:cNvPr id="673" name="Google Shape;673;p82"/>
          <p:cNvSpPr/>
          <p:nvPr/>
        </p:nvSpPr>
        <p:spPr>
          <a:xfrm>
            <a:off x="8393700" y="-219725"/>
            <a:ext cx="1291825" cy="197000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82"/>
          <p:cNvSpPr txBox="1"/>
          <p:nvPr>
            <p:ph type="title"/>
          </p:nvPr>
        </p:nvSpPr>
        <p:spPr>
          <a:xfrm>
            <a:off x="713225" y="356623"/>
            <a:ext cx="7516500" cy="793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5" name="Google Shape;675;p82"/>
          <p:cNvSpPr txBox="1"/>
          <p:nvPr>
            <p:ph idx="2" type="title"/>
          </p:nvPr>
        </p:nvSpPr>
        <p:spPr>
          <a:xfrm>
            <a:off x="773701" y="15063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76" name="Google Shape;676;p82"/>
          <p:cNvSpPr txBox="1"/>
          <p:nvPr>
            <p:ph idx="3" type="title"/>
          </p:nvPr>
        </p:nvSpPr>
        <p:spPr>
          <a:xfrm>
            <a:off x="1525325" y="1924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77" name="Google Shape;677;p82"/>
          <p:cNvSpPr txBox="1"/>
          <p:nvPr>
            <p:ph idx="4" type="title"/>
          </p:nvPr>
        </p:nvSpPr>
        <p:spPr>
          <a:xfrm>
            <a:off x="1525325" y="1475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78" name="Google Shape;678;p82"/>
          <p:cNvSpPr txBox="1"/>
          <p:nvPr>
            <p:ph idx="5" type="title"/>
          </p:nvPr>
        </p:nvSpPr>
        <p:spPr>
          <a:xfrm>
            <a:off x="773701" y="2680225"/>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79" name="Google Shape;679;p82"/>
          <p:cNvSpPr txBox="1"/>
          <p:nvPr>
            <p:ph idx="6" type="title"/>
          </p:nvPr>
        </p:nvSpPr>
        <p:spPr>
          <a:xfrm>
            <a:off x="1525325" y="3021775"/>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80" name="Google Shape;680;p82"/>
          <p:cNvSpPr txBox="1"/>
          <p:nvPr>
            <p:ph idx="7" type="title"/>
          </p:nvPr>
        </p:nvSpPr>
        <p:spPr>
          <a:xfrm>
            <a:off x="1525325" y="2572957"/>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81" name="Google Shape;681;p82"/>
          <p:cNvSpPr txBox="1"/>
          <p:nvPr>
            <p:ph idx="8" type="title"/>
          </p:nvPr>
        </p:nvSpPr>
        <p:spPr>
          <a:xfrm>
            <a:off x="773701" y="38685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82" name="Google Shape;682;p82"/>
          <p:cNvSpPr txBox="1"/>
          <p:nvPr>
            <p:ph idx="9" type="title"/>
          </p:nvPr>
        </p:nvSpPr>
        <p:spPr>
          <a:xfrm>
            <a:off x="1525325" y="4210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83" name="Google Shape;683;p82"/>
          <p:cNvSpPr txBox="1"/>
          <p:nvPr>
            <p:ph idx="13" type="title"/>
          </p:nvPr>
        </p:nvSpPr>
        <p:spPr>
          <a:xfrm>
            <a:off x="1525325" y="3761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84" name="Google Shape;684;p82"/>
          <p:cNvSpPr txBox="1"/>
          <p:nvPr>
            <p:ph idx="14" type="title"/>
          </p:nvPr>
        </p:nvSpPr>
        <p:spPr>
          <a:xfrm>
            <a:off x="4583701" y="15825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85" name="Google Shape;685;p82"/>
          <p:cNvSpPr txBox="1"/>
          <p:nvPr>
            <p:ph idx="15" type="title"/>
          </p:nvPr>
        </p:nvSpPr>
        <p:spPr>
          <a:xfrm>
            <a:off x="5335325" y="1924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86" name="Google Shape;686;p82"/>
          <p:cNvSpPr txBox="1"/>
          <p:nvPr>
            <p:ph idx="16" type="title"/>
          </p:nvPr>
        </p:nvSpPr>
        <p:spPr>
          <a:xfrm>
            <a:off x="5335325" y="1475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87" name="Google Shape;687;p82"/>
          <p:cNvSpPr txBox="1"/>
          <p:nvPr>
            <p:ph idx="17" type="title"/>
          </p:nvPr>
        </p:nvSpPr>
        <p:spPr>
          <a:xfrm>
            <a:off x="4583701" y="2756425"/>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88" name="Google Shape;688;p82"/>
          <p:cNvSpPr txBox="1"/>
          <p:nvPr>
            <p:ph idx="18" type="title"/>
          </p:nvPr>
        </p:nvSpPr>
        <p:spPr>
          <a:xfrm>
            <a:off x="5335325" y="3021775"/>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89" name="Google Shape;689;p82"/>
          <p:cNvSpPr txBox="1"/>
          <p:nvPr>
            <p:ph idx="19" type="title"/>
          </p:nvPr>
        </p:nvSpPr>
        <p:spPr>
          <a:xfrm>
            <a:off x="5335325" y="2572957"/>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0" name="Google Shape;690;p82"/>
          <p:cNvSpPr txBox="1"/>
          <p:nvPr>
            <p:ph idx="20" type="title"/>
          </p:nvPr>
        </p:nvSpPr>
        <p:spPr>
          <a:xfrm>
            <a:off x="4583701" y="39447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91" name="Google Shape;691;p82"/>
          <p:cNvSpPr txBox="1"/>
          <p:nvPr>
            <p:ph idx="21" type="title"/>
          </p:nvPr>
        </p:nvSpPr>
        <p:spPr>
          <a:xfrm>
            <a:off x="5335325" y="4210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2" name="Google Shape;692;p82"/>
          <p:cNvSpPr txBox="1"/>
          <p:nvPr>
            <p:ph idx="22" type="title"/>
          </p:nvPr>
        </p:nvSpPr>
        <p:spPr>
          <a:xfrm>
            <a:off x="5335325" y="3761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693" name="Google Shape;693;p82"/>
          <p:cNvSpPr/>
          <p:nvPr/>
        </p:nvSpPr>
        <p:spPr>
          <a:xfrm rot="5537890">
            <a:off x="8570645" y="509669"/>
            <a:ext cx="1470406" cy="826454"/>
          </a:xfrm>
          <a:custGeom>
            <a:rect b="b" l="l" r="r" t="t"/>
            <a:pathLst>
              <a:path extrusionOk="0" h="33058" w="58816">
                <a:moveTo>
                  <a:pt x="42927" y="1"/>
                </a:moveTo>
                <a:cubicBezTo>
                  <a:pt x="25922" y="1"/>
                  <a:pt x="791" y="1598"/>
                  <a:pt x="791" y="1598"/>
                </a:cubicBezTo>
                <a:lnTo>
                  <a:pt x="0" y="2085"/>
                </a:lnTo>
                <a:cubicBezTo>
                  <a:pt x="8845" y="33058"/>
                  <a:pt x="32767" y="33058"/>
                  <a:pt x="32767" y="33058"/>
                </a:cubicBezTo>
                <a:cubicBezTo>
                  <a:pt x="58816" y="29410"/>
                  <a:pt x="57995" y="1325"/>
                  <a:pt x="57995" y="1325"/>
                </a:cubicBezTo>
                <a:cubicBezTo>
                  <a:pt x="56846" y="339"/>
                  <a:pt x="50746" y="1"/>
                  <a:pt x="4292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82"/>
          <p:cNvSpPr/>
          <p:nvPr/>
        </p:nvSpPr>
        <p:spPr>
          <a:xfrm rot="3738907">
            <a:off x="7073581" y="-375412"/>
            <a:ext cx="2601077" cy="996932"/>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5" name="Google Shape;695;p82"/>
          <p:cNvGrpSpPr/>
          <p:nvPr/>
        </p:nvGrpSpPr>
        <p:grpSpPr>
          <a:xfrm rot="-5861450">
            <a:off x="8467926" y="70665"/>
            <a:ext cx="1143371" cy="1365710"/>
            <a:chOff x="2641650" y="1052550"/>
            <a:chExt cx="778700" cy="930125"/>
          </a:xfrm>
        </p:grpSpPr>
        <p:sp>
          <p:nvSpPr>
            <p:cNvPr id="696" name="Google Shape;696;p8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8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8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8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8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8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8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8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8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8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8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8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8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8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8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8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8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8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8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8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8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one column 2">
  <p:cSld name="CUSTOM_1">
    <p:bg>
      <p:bgPr>
        <a:solidFill>
          <a:schemeClr val="lt2"/>
        </a:solidFill>
      </p:bgPr>
    </p:bg>
    <p:spTree>
      <p:nvGrpSpPr>
        <p:cNvPr id="717" name="Shape 717"/>
        <p:cNvGrpSpPr/>
        <p:nvPr/>
      </p:nvGrpSpPr>
      <p:grpSpPr>
        <a:xfrm>
          <a:off x="0" y="0"/>
          <a:ext cx="0" cy="0"/>
          <a:chOff x="0" y="0"/>
          <a:chExt cx="0" cy="0"/>
        </a:xfrm>
      </p:grpSpPr>
      <p:sp>
        <p:nvSpPr>
          <p:cNvPr id="718" name="Google Shape;718;p83"/>
          <p:cNvSpPr/>
          <p:nvPr/>
        </p:nvSpPr>
        <p:spPr>
          <a:xfrm flipH="1">
            <a:off x="-117612" y="2793349"/>
            <a:ext cx="9261611" cy="3142956"/>
          </a:xfrm>
          <a:custGeom>
            <a:rect b="b" l="l" r="r" t="t"/>
            <a:pathLst>
              <a:path extrusionOk="0" h="24485" w="72152">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83"/>
          <p:cNvSpPr/>
          <p:nvPr/>
        </p:nvSpPr>
        <p:spPr>
          <a:xfrm flipH="1" rot="10800000">
            <a:off x="-475058" y="2518812"/>
            <a:ext cx="3364683" cy="3040320"/>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83"/>
          <p:cNvSpPr txBox="1"/>
          <p:nvPr>
            <p:ph type="title"/>
          </p:nvPr>
        </p:nvSpPr>
        <p:spPr>
          <a:xfrm>
            <a:off x="685800" y="356625"/>
            <a:ext cx="4572000" cy="6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721" name="Google Shape;721;p83"/>
          <p:cNvSpPr txBox="1"/>
          <p:nvPr>
            <p:ph idx="1" type="subTitle"/>
          </p:nvPr>
        </p:nvSpPr>
        <p:spPr>
          <a:xfrm>
            <a:off x="713225" y="1517904"/>
            <a:ext cx="4572000" cy="1694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grpSp>
        <p:nvGrpSpPr>
          <p:cNvPr id="722" name="Google Shape;722;p83"/>
          <p:cNvGrpSpPr/>
          <p:nvPr/>
        </p:nvGrpSpPr>
        <p:grpSpPr>
          <a:xfrm rot="-8578459">
            <a:off x="7308509" y="3296250"/>
            <a:ext cx="1592385" cy="1902038"/>
            <a:chOff x="2641650" y="1052550"/>
            <a:chExt cx="778700" cy="930125"/>
          </a:xfrm>
        </p:grpSpPr>
        <p:sp>
          <p:nvSpPr>
            <p:cNvPr id="723" name="Google Shape;723;p83"/>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83"/>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83"/>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83"/>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83"/>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83"/>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83"/>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83"/>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83"/>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83"/>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83"/>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83"/>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83"/>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83"/>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83"/>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83"/>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83"/>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83"/>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83"/>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83"/>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83"/>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4" name="Google Shape;744;p83"/>
          <p:cNvSpPr/>
          <p:nvPr/>
        </p:nvSpPr>
        <p:spPr>
          <a:xfrm rot="2891322">
            <a:off x="7804697" y="3233597"/>
            <a:ext cx="1478863" cy="339366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83"/>
          <p:cNvSpPr/>
          <p:nvPr/>
        </p:nvSpPr>
        <p:spPr>
          <a:xfrm>
            <a:off x="5386100" y="3673926"/>
            <a:ext cx="3757845" cy="1548064"/>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one column 3">
  <p:cSld name="CUSTOM_1_2">
    <p:bg>
      <p:bgPr>
        <a:solidFill>
          <a:schemeClr val="lt2"/>
        </a:solidFill>
      </p:bgPr>
    </p:bg>
    <p:spTree>
      <p:nvGrpSpPr>
        <p:cNvPr id="746" name="Shape 746"/>
        <p:cNvGrpSpPr/>
        <p:nvPr/>
      </p:nvGrpSpPr>
      <p:grpSpPr>
        <a:xfrm>
          <a:off x="0" y="0"/>
          <a:ext cx="0" cy="0"/>
          <a:chOff x="0" y="0"/>
          <a:chExt cx="0" cy="0"/>
        </a:xfrm>
      </p:grpSpPr>
      <p:sp>
        <p:nvSpPr>
          <p:cNvPr id="747" name="Google Shape;747;p84"/>
          <p:cNvSpPr/>
          <p:nvPr/>
        </p:nvSpPr>
        <p:spPr>
          <a:xfrm rot="5958996">
            <a:off x="2152167" y="-2183670"/>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84"/>
          <p:cNvSpPr/>
          <p:nvPr/>
        </p:nvSpPr>
        <p:spPr>
          <a:xfrm rot="-9636330">
            <a:off x="7516855" y="3925140"/>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9" name="Google Shape;749;p84"/>
          <p:cNvGrpSpPr/>
          <p:nvPr/>
        </p:nvGrpSpPr>
        <p:grpSpPr>
          <a:xfrm flipH="1" rot="3625297">
            <a:off x="8735302" y="3295654"/>
            <a:ext cx="1143407" cy="1365753"/>
            <a:chOff x="2641650" y="1052550"/>
            <a:chExt cx="778700" cy="930125"/>
          </a:xfrm>
        </p:grpSpPr>
        <p:sp>
          <p:nvSpPr>
            <p:cNvPr id="750" name="Google Shape;750;p84"/>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84"/>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84"/>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84"/>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84"/>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84"/>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84"/>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84"/>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84"/>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84"/>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84"/>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84"/>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84"/>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84"/>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84"/>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84"/>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84"/>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84"/>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84"/>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84"/>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84"/>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1" name="Google Shape;771;p84"/>
          <p:cNvSpPr txBox="1"/>
          <p:nvPr>
            <p:ph type="title"/>
          </p:nvPr>
        </p:nvSpPr>
        <p:spPr>
          <a:xfrm>
            <a:off x="713225" y="1748094"/>
            <a:ext cx="7705200" cy="113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4500"/>
              <a:buNone/>
              <a:defRPr sz="6300">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772" name="Google Shape;772;p84"/>
          <p:cNvSpPr/>
          <p:nvPr/>
        </p:nvSpPr>
        <p:spPr>
          <a:xfrm flipH="1" rot="10800000">
            <a:off x="8297563" y="2571750"/>
            <a:ext cx="3424281" cy="3900137"/>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84"/>
          <p:cNvSpPr txBox="1"/>
          <p:nvPr>
            <p:ph idx="1" type="subTitle"/>
          </p:nvPr>
        </p:nvSpPr>
        <p:spPr>
          <a:xfrm>
            <a:off x="725725" y="2872800"/>
            <a:ext cx="7705200" cy="522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3_2">
    <p:bg>
      <p:bgPr>
        <a:solidFill>
          <a:schemeClr val="lt2"/>
        </a:solidFill>
      </p:bgPr>
    </p:bg>
    <p:spTree>
      <p:nvGrpSpPr>
        <p:cNvPr id="79" name="Shape 79"/>
        <p:cNvGrpSpPr/>
        <p:nvPr/>
      </p:nvGrpSpPr>
      <p:grpSpPr>
        <a:xfrm>
          <a:off x="0" y="0"/>
          <a:ext cx="0" cy="0"/>
          <a:chOff x="0" y="0"/>
          <a:chExt cx="0" cy="0"/>
        </a:xfrm>
      </p:grpSpPr>
      <p:sp>
        <p:nvSpPr>
          <p:cNvPr id="80" name="Google Shape;80;p57"/>
          <p:cNvSpPr/>
          <p:nvPr/>
        </p:nvSpPr>
        <p:spPr>
          <a:xfrm>
            <a:off x="8393700" y="-219725"/>
            <a:ext cx="1291825" cy="197000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57"/>
          <p:cNvSpPr txBox="1"/>
          <p:nvPr>
            <p:ph type="title"/>
          </p:nvPr>
        </p:nvSpPr>
        <p:spPr>
          <a:xfrm>
            <a:off x="713225" y="356623"/>
            <a:ext cx="7516500" cy="793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2" name="Google Shape;82;p57"/>
          <p:cNvSpPr txBox="1"/>
          <p:nvPr>
            <p:ph idx="2" type="title"/>
          </p:nvPr>
        </p:nvSpPr>
        <p:spPr>
          <a:xfrm>
            <a:off x="773701" y="15063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3" name="Google Shape;83;p57"/>
          <p:cNvSpPr txBox="1"/>
          <p:nvPr>
            <p:ph idx="3" type="title"/>
          </p:nvPr>
        </p:nvSpPr>
        <p:spPr>
          <a:xfrm>
            <a:off x="1525325" y="1924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4" name="Google Shape;84;p57"/>
          <p:cNvSpPr txBox="1"/>
          <p:nvPr>
            <p:ph idx="4" type="title"/>
          </p:nvPr>
        </p:nvSpPr>
        <p:spPr>
          <a:xfrm>
            <a:off x="1525325" y="1475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5" name="Google Shape;85;p57"/>
          <p:cNvSpPr txBox="1"/>
          <p:nvPr>
            <p:ph idx="5" type="title"/>
          </p:nvPr>
        </p:nvSpPr>
        <p:spPr>
          <a:xfrm>
            <a:off x="773701" y="2680225"/>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6" name="Google Shape;86;p57"/>
          <p:cNvSpPr txBox="1"/>
          <p:nvPr>
            <p:ph idx="6" type="title"/>
          </p:nvPr>
        </p:nvSpPr>
        <p:spPr>
          <a:xfrm>
            <a:off x="1525325" y="3021775"/>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7" name="Google Shape;87;p57"/>
          <p:cNvSpPr txBox="1"/>
          <p:nvPr>
            <p:ph idx="7" type="title"/>
          </p:nvPr>
        </p:nvSpPr>
        <p:spPr>
          <a:xfrm>
            <a:off x="1525325" y="2572957"/>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8" name="Google Shape;88;p57"/>
          <p:cNvSpPr txBox="1"/>
          <p:nvPr>
            <p:ph idx="8" type="title"/>
          </p:nvPr>
        </p:nvSpPr>
        <p:spPr>
          <a:xfrm>
            <a:off x="773701" y="38685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9" name="Google Shape;89;p57"/>
          <p:cNvSpPr txBox="1"/>
          <p:nvPr>
            <p:ph idx="9" type="title"/>
          </p:nvPr>
        </p:nvSpPr>
        <p:spPr>
          <a:xfrm>
            <a:off x="1525325" y="4210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0" name="Google Shape;90;p57"/>
          <p:cNvSpPr txBox="1"/>
          <p:nvPr>
            <p:ph idx="13" type="title"/>
          </p:nvPr>
        </p:nvSpPr>
        <p:spPr>
          <a:xfrm>
            <a:off x="1525325" y="3761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1" name="Google Shape;91;p57"/>
          <p:cNvSpPr txBox="1"/>
          <p:nvPr>
            <p:ph idx="14" type="title"/>
          </p:nvPr>
        </p:nvSpPr>
        <p:spPr>
          <a:xfrm>
            <a:off x="4583701" y="15825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92" name="Google Shape;92;p57"/>
          <p:cNvSpPr txBox="1"/>
          <p:nvPr>
            <p:ph idx="15" type="title"/>
          </p:nvPr>
        </p:nvSpPr>
        <p:spPr>
          <a:xfrm>
            <a:off x="5335325" y="1924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3" name="Google Shape;93;p57"/>
          <p:cNvSpPr txBox="1"/>
          <p:nvPr>
            <p:ph idx="16" type="title"/>
          </p:nvPr>
        </p:nvSpPr>
        <p:spPr>
          <a:xfrm>
            <a:off x="5335325" y="1475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4" name="Google Shape;94;p57"/>
          <p:cNvSpPr txBox="1"/>
          <p:nvPr>
            <p:ph idx="17" type="title"/>
          </p:nvPr>
        </p:nvSpPr>
        <p:spPr>
          <a:xfrm>
            <a:off x="4583701" y="2756425"/>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95" name="Google Shape;95;p57"/>
          <p:cNvSpPr txBox="1"/>
          <p:nvPr>
            <p:ph idx="18" type="title"/>
          </p:nvPr>
        </p:nvSpPr>
        <p:spPr>
          <a:xfrm>
            <a:off x="5335325" y="3021775"/>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6" name="Google Shape;96;p57"/>
          <p:cNvSpPr txBox="1"/>
          <p:nvPr>
            <p:ph idx="19" type="title"/>
          </p:nvPr>
        </p:nvSpPr>
        <p:spPr>
          <a:xfrm>
            <a:off x="5335325" y="2572957"/>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7" name="Google Shape;97;p57"/>
          <p:cNvSpPr txBox="1"/>
          <p:nvPr>
            <p:ph idx="20" type="title"/>
          </p:nvPr>
        </p:nvSpPr>
        <p:spPr>
          <a:xfrm>
            <a:off x="4583701" y="3944700"/>
            <a:ext cx="606900" cy="49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6000"/>
              <a:buNone/>
              <a:defRPr b="0" sz="4000">
                <a:solidFill>
                  <a:schemeClr val="accent3"/>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98" name="Google Shape;98;p57"/>
          <p:cNvSpPr txBox="1"/>
          <p:nvPr>
            <p:ph idx="21" type="title"/>
          </p:nvPr>
        </p:nvSpPr>
        <p:spPr>
          <a:xfrm>
            <a:off x="5335325" y="4210050"/>
            <a:ext cx="27441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9" name="Google Shape;99;p57"/>
          <p:cNvSpPr txBox="1"/>
          <p:nvPr>
            <p:ph idx="22" type="title"/>
          </p:nvPr>
        </p:nvSpPr>
        <p:spPr>
          <a:xfrm>
            <a:off x="5335325" y="3761232"/>
            <a:ext cx="2743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00" name="Google Shape;100;p57"/>
          <p:cNvSpPr/>
          <p:nvPr/>
        </p:nvSpPr>
        <p:spPr>
          <a:xfrm rot="5537890">
            <a:off x="8570645" y="509669"/>
            <a:ext cx="1470406" cy="826454"/>
          </a:xfrm>
          <a:custGeom>
            <a:rect b="b" l="l" r="r" t="t"/>
            <a:pathLst>
              <a:path extrusionOk="0" h="33058" w="58816">
                <a:moveTo>
                  <a:pt x="42927" y="1"/>
                </a:moveTo>
                <a:cubicBezTo>
                  <a:pt x="25922" y="1"/>
                  <a:pt x="791" y="1598"/>
                  <a:pt x="791" y="1598"/>
                </a:cubicBezTo>
                <a:lnTo>
                  <a:pt x="0" y="2085"/>
                </a:lnTo>
                <a:cubicBezTo>
                  <a:pt x="8845" y="33058"/>
                  <a:pt x="32767" y="33058"/>
                  <a:pt x="32767" y="33058"/>
                </a:cubicBezTo>
                <a:cubicBezTo>
                  <a:pt x="58816" y="29410"/>
                  <a:pt x="57995" y="1325"/>
                  <a:pt x="57995" y="1325"/>
                </a:cubicBezTo>
                <a:cubicBezTo>
                  <a:pt x="56846" y="339"/>
                  <a:pt x="50746" y="1"/>
                  <a:pt x="4292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57"/>
          <p:cNvSpPr/>
          <p:nvPr/>
        </p:nvSpPr>
        <p:spPr>
          <a:xfrm rot="3738907">
            <a:off x="7073581" y="-375412"/>
            <a:ext cx="2601077" cy="996932"/>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 name="Google Shape;102;p57"/>
          <p:cNvGrpSpPr/>
          <p:nvPr/>
        </p:nvGrpSpPr>
        <p:grpSpPr>
          <a:xfrm rot="-5861450">
            <a:off x="8467926" y="70665"/>
            <a:ext cx="1143371" cy="1365710"/>
            <a:chOff x="2641650" y="1052550"/>
            <a:chExt cx="778700" cy="930125"/>
          </a:xfrm>
        </p:grpSpPr>
        <p:sp>
          <p:nvSpPr>
            <p:cNvPr id="103" name="Google Shape;103;p57"/>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57"/>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57"/>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57"/>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57"/>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57"/>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57"/>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57"/>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57"/>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57"/>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57"/>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57"/>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57"/>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57"/>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57"/>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57"/>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57"/>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57"/>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57"/>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57"/>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57"/>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CUSTOM_1_1_1_1">
    <p:bg>
      <p:bgPr>
        <a:solidFill>
          <a:schemeClr val="lt2"/>
        </a:solidFill>
      </p:bgPr>
    </p:bg>
    <p:spTree>
      <p:nvGrpSpPr>
        <p:cNvPr id="774" name="Shape 774"/>
        <p:cNvGrpSpPr/>
        <p:nvPr/>
      </p:nvGrpSpPr>
      <p:grpSpPr>
        <a:xfrm>
          <a:off x="0" y="0"/>
          <a:ext cx="0" cy="0"/>
          <a:chOff x="0" y="0"/>
          <a:chExt cx="0" cy="0"/>
        </a:xfrm>
      </p:grpSpPr>
      <p:sp>
        <p:nvSpPr>
          <p:cNvPr id="775" name="Google Shape;775;p85"/>
          <p:cNvSpPr/>
          <p:nvPr/>
        </p:nvSpPr>
        <p:spPr>
          <a:xfrm>
            <a:off x="-140366" y="4123513"/>
            <a:ext cx="2047256" cy="1229062"/>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85"/>
          <p:cNvSpPr/>
          <p:nvPr/>
        </p:nvSpPr>
        <p:spPr>
          <a:xfrm flipH="1" rot="5867702">
            <a:off x="8838301" y="-1278346"/>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85"/>
          <p:cNvSpPr/>
          <p:nvPr/>
        </p:nvSpPr>
        <p:spPr>
          <a:xfrm rot="2416497">
            <a:off x="3885517" y="-1660559"/>
            <a:ext cx="5850009" cy="2242171"/>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8" name="Google Shape;778;p85"/>
          <p:cNvGrpSpPr/>
          <p:nvPr/>
        </p:nvGrpSpPr>
        <p:grpSpPr>
          <a:xfrm rot="-3625297">
            <a:off x="8494422" y="-682871"/>
            <a:ext cx="1143407" cy="1365753"/>
            <a:chOff x="2641650" y="1052550"/>
            <a:chExt cx="778700" cy="930125"/>
          </a:xfrm>
        </p:grpSpPr>
        <p:sp>
          <p:nvSpPr>
            <p:cNvPr id="779" name="Google Shape;779;p85"/>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85"/>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85"/>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85"/>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85"/>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85"/>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85"/>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85"/>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85"/>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85"/>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85"/>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85"/>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85"/>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85"/>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85"/>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85"/>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85"/>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85"/>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85"/>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85"/>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85"/>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00" name="Google Shape;800;p85"/>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801" name="Google Shape;801;p85"/>
          <p:cNvSpPr txBox="1"/>
          <p:nvPr>
            <p:ph idx="2" type="title"/>
          </p:nvPr>
        </p:nvSpPr>
        <p:spPr>
          <a:xfrm>
            <a:off x="5229310" y="2359150"/>
            <a:ext cx="2469000" cy="182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Font typeface="Open Sans"/>
              <a:buChar char="●"/>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Char char="○"/>
              <a:defRPr/>
            </a:lvl2pPr>
            <a:lvl3pPr lvl="2" algn="ctr">
              <a:lnSpc>
                <a:spcPct val="100000"/>
              </a:lnSpc>
              <a:spcBef>
                <a:spcPts val="0"/>
              </a:spcBef>
              <a:spcAft>
                <a:spcPts val="0"/>
              </a:spcAft>
              <a:buSzPts val="2800"/>
              <a:buChar char="■"/>
              <a:defRPr/>
            </a:lvl3pPr>
            <a:lvl4pPr lvl="3" algn="ctr">
              <a:lnSpc>
                <a:spcPct val="100000"/>
              </a:lnSpc>
              <a:spcBef>
                <a:spcPts val="0"/>
              </a:spcBef>
              <a:spcAft>
                <a:spcPts val="0"/>
              </a:spcAft>
              <a:buSzPts val="2800"/>
              <a:buChar char="●"/>
              <a:defRPr/>
            </a:lvl4pPr>
            <a:lvl5pPr lvl="4" algn="ctr">
              <a:lnSpc>
                <a:spcPct val="100000"/>
              </a:lnSpc>
              <a:spcBef>
                <a:spcPts val="0"/>
              </a:spcBef>
              <a:spcAft>
                <a:spcPts val="0"/>
              </a:spcAft>
              <a:buSzPts val="2800"/>
              <a:buChar char="○"/>
              <a:defRPr/>
            </a:lvl5pPr>
            <a:lvl6pPr lvl="5" algn="ctr">
              <a:lnSpc>
                <a:spcPct val="100000"/>
              </a:lnSpc>
              <a:spcBef>
                <a:spcPts val="0"/>
              </a:spcBef>
              <a:spcAft>
                <a:spcPts val="0"/>
              </a:spcAft>
              <a:buSzPts val="2800"/>
              <a:buChar char="■"/>
              <a:defRPr/>
            </a:lvl6pPr>
            <a:lvl7pPr lvl="6" algn="ctr">
              <a:lnSpc>
                <a:spcPct val="100000"/>
              </a:lnSpc>
              <a:spcBef>
                <a:spcPts val="0"/>
              </a:spcBef>
              <a:spcAft>
                <a:spcPts val="0"/>
              </a:spcAft>
              <a:buSzPts val="2800"/>
              <a:buChar char="●"/>
              <a:defRPr/>
            </a:lvl7pPr>
            <a:lvl8pPr lvl="7" algn="ctr">
              <a:lnSpc>
                <a:spcPct val="100000"/>
              </a:lnSpc>
              <a:spcBef>
                <a:spcPts val="0"/>
              </a:spcBef>
              <a:spcAft>
                <a:spcPts val="0"/>
              </a:spcAft>
              <a:buSzPts val="2800"/>
              <a:buChar char="○"/>
              <a:defRPr/>
            </a:lvl8pPr>
            <a:lvl9pPr lvl="8" algn="ctr">
              <a:lnSpc>
                <a:spcPct val="100000"/>
              </a:lnSpc>
              <a:spcBef>
                <a:spcPts val="0"/>
              </a:spcBef>
              <a:spcAft>
                <a:spcPts val="0"/>
              </a:spcAft>
              <a:buSzPts val="2800"/>
              <a:buChar char="■"/>
              <a:defRPr/>
            </a:lvl9pPr>
          </a:lstStyle>
          <a:p/>
        </p:txBody>
      </p:sp>
      <p:sp>
        <p:nvSpPr>
          <p:cNvPr id="802" name="Google Shape;802;p85"/>
          <p:cNvSpPr txBox="1"/>
          <p:nvPr>
            <p:ph idx="3" type="title"/>
          </p:nvPr>
        </p:nvSpPr>
        <p:spPr>
          <a:xfrm>
            <a:off x="1757035" y="2359150"/>
            <a:ext cx="2469000" cy="182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1400"/>
              <a:buFont typeface="Open Sans"/>
              <a:buChar char="●"/>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Char char="○"/>
              <a:defRPr/>
            </a:lvl2pPr>
            <a:lvl3pPr lvl="2" algn="ctr">
              <a:lnSpc>
                <a:spcPct val="100000"/>
              </a:lnSpc>
              <a:spcBef>
                <a:spcPts val="0"/>
              </a:spcBef>
              <a:spcAft>
                <a:spcPts val="0"/>
              </a:spcAft>
              <a:buSzPts val="2800"/>
              <a:buChar char="■"/>
              <a:defRPr/>
            </a:lvl3pPr>
            <a:lvl4pPr lvl="3" algn="ctr">
              <a:lnSpc>
                <a:spcPct val="100000"/>
              </a:lnSpc>
              <a:spcBef>
                <a:spcPts val="0"/>
              </a:spcBef>
              <a:spcAft>
                <a:spcPts val="0"/>
              </a:spcAft>
              <a:buSzPts val="2800"/>
              <a:buChar char="●"/>
              <a:defRPr/>
            </a:lvl4pPr>
            <a:lvl5pPr lvl="4" algn="ctr">
              <a:lnSpc>
                <a:spcPct val="100000"/>
              </a:lnSpc>
              <a:spcBef>
                <a:spcPts val="0"/>
              </a:spcBef>
              <a:spcAft>
                <a:spcPts val="0"/>
              </a:spcAft>
              <a:buSzPts val="2800"/>
              <a:buChar char="○"/>
              <a:defRPr/>
            </a:lvl5pPr>
            <a:lvl6pPr lvl="5" algn="ctr">
              <a:lnSpc>
                <a:spcPct val="100000"/>
              </a:lnSpc>
              <a:spcBef>
                <a:spcPts val="0"/>
              </a:spcBef>
              <a:spcAft>
                <a:spcPts val="0"/>
              </a:spcAft>
              <a:buSzPts val="2800"/>
              <a:buChar char="■"/>
              <a:defRPr/>
            </a:lvl6pPr>
            <a:lvl7pPr lvl="6" algn="ctr">
              <a:lnSpc>
                <a:spcPct val="100000"/>
              </a:lnSpc>
              <a:spcBef>
                <a:spcPts val="0"/>
              </a:spcBef>
              <a:spcAft>
                <a:spcPts val="0"/>
              </a:spcAft>
              <a:buSzPts val="2800"/>
              <a:buChar char="●"/>
              <a:defRPr/>
            </a:lvl7pPr>
            <a:lvl8pPr lvl="7" algn="ctr">
              <a:lnSpc>
                <a:spcPct val="100000"/>
              </a:lnSpc>
              <a:spcBef>
                <a:spcPts val="0"/>
              </a:spcBef>
              <a:spcAft>
                <a:spcPts val="0"/>
              </a:spcAft>
              <a:buSzPts val="2800"/>
              <a:buChar char="○"/>
              <a:defRPr/>
            </a:lvl8pPr>
            <a:lvl9pPr lvl="8" algn="ctr">
              <a:lnSpc>
                <a:spcPct val="100000"/>
              </a:lnSpc>
              <a:spcBef>
                <a:spcPts val="0"/>
              </a:spcBef>
              <a:spcAft>
                <a:spcPts val="0"/>
              </a:spcAft>
              <a:buSzPts val="2800"/>
              <a:buChar char="■"/>
              <a:defRPr/>
            </a:lvl9pPr>
          </a:lstStyle>
          <a:p/>
        </p:txBody>
      </p:sp>
      <p:sp>
        <p:nvSpPr>
          <p:cNvPr id="803" name="Google Shape;803;p85"/>
          <p:cNvSpPr txBox="1"/>
          <p:nvPr>
            <p:ph idx="1" type="subTitle"/>
          </p:nvPr>
        </p:nvSpPr>
        <p:spPr>
          <a:xfrm>
            <a:off x="1757035" y="1737360"/>
            <a:ext cx="2469000" cy="4572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1800"/>
              <a:buFont typeface="Teko"/>
              <a:buNone/>
              <a:defRPr b="1" i="0" sz="1800" u="none" cap="none" strike="noStrike">
                <a:solidFill>
                  <a:schemeClr val="accent1"/>
                </a:solidFill>
                <a:latin typeface="Teko"/>
                <a:ea typeface="Teko"/>
                <a:cs typeface="Teko"/>
                <a:sym typeface="Tek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4" name="Google Shape;804;p85"/>
          <p:cNvSpPr txBox="1"/>
          <p:nvPr>
            <p:ph idx="4" type="subTitle"/>
          </p:nvPr>
        </p:nvSpPr>
        <p:spPr>
          <a:xfrm>
            <a:off x="5229297" y="1737360"/>
            <a:ext cx="2469000" cy="457200"/>
          </a:xfrm>
          <a:prstGeom prst="rect">
            <a:avLst/>
          </a:prstGeom>
          <a:noFill/>
          <a:ln>
            <a:noFill/>
          </a:ln>
        </p:spPr>
        <p:txBody>
          <a:bodyPr anchorCtr="0" anchor="b" bIns="0" lIns="0" spcFirstLastPara="1" rIns="0" wrap="square" tIns="0">
            <a:noAutofit/>
          </a:bodyPr>
          <a:lstStyle>
            <a:lvl1pPr lvl="0" marR="0" rtl="0" algn="ctr">
              <a:lnSpc>
                <a:spcPct val="100000"/>
              </a:lnSpc>
              <a:spcBef>
                <a:spcPts val="0"/>
              </a:spcBef>
              <a:spcAft>
                <a:spcPts val="0"/>
              </a:spcAft>
              <a:buClr>
                <a:schemeClr val="accent1"/>
              </a:buClr>
              <a:buSzPts val="1800"/>
              <a:buFont typeface="Teko"/>
              <a:buNone/>
              <a:defRPr b="1" i="0" sz="1800" u="none" cap="none" strike="noStrike">
                <a:solidFill>
                  <a:schemeClr val="accent1"/>
                </a:solidFill>
                <a:latin typeface="Teko"/>
                <a:ea typeface="Teko"/>
                <a:cs typeface="Teko"/>
                <a:sym typeface="Tek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1">
  <p:cSld name="CUSTOM_2_1_1">
    <p:bg>
      <p:bgPr>
        <a:solidFill>
          <a:schemeClr val="lt2"/>
        </a:solidFill>
      </p:bgPr>
    </p:bg>
    <p:spTree>
      <p:nvGrpSpPr>
        <p:cNvPr id="805" name="Shape 805"/>
        <p:cNvGrpSpPr/>
        <p:nvPr/>
      </p:nvGrpSpPr>
      <p:grpSpPr>
        <a:xfrm>
          <a:off x="0" y="0"/>
          <a:ext cx="0" cy="0"/>
          <a:chOff x="0" y="0"/>
          <a:chExt cx="0" cy="0"/>
        </a:xfrm>
      </p:grpSpPr>
      <p:sp>
        <p:nvSpPr>
          <p:cNvPr id="806" name="Google Shape;806;p86"/>
          <p:cNvSpPr/>
          <p:nvPr/>
        </p:nvSpPr>
        <p:spPr>
          <a:xfrm flipH="1" rot="10800000">
            <a:off x="6950176" y="-412228"/>
            <a:ext cx="3483615" cy="1108003"/>
          </a:xfrm>
          <a:custGeom>
            <a:rect b="b" l="l" r="r" t="t"/>
            <a:pathLst>
              <a:path extrusionOk="0" h="18302" w="5754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7" name="Google Shape;807;p86"/>
          <p:cNvGrpSpPr/>
          <p:nvPr/>
        </p:nvGrpSpPr>
        <p:grpSpPr>
          <a:xfrm rot="-3625297">
            <a:off x="8446335" y="-143371"/>
            <a:ext cx="1143407" cy="1365753"/>
            <a:chOff x="2641650" y="1052550"/>
            <a:chExt cx="778700" cy="930125"/>
          </a:xfrm>
        </p:grpSpPr>
        <p:sp>
          <p:nvSpPr>
            <p:cNvPr id="808" name="Google Shape;808;p8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8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8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8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8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8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8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8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8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8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8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8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8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8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8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8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8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8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8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8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8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29" name="Google Shape;829;p86"/>
          <p:cNvSpPr txBox="1"/>
          <p:nvPr>
            <p:ph type="title"/>
          </p:nvPr>
        </p:nvSpPr>
        <p:spPr>
          <a:xfrm>
            <a:off x="688200" y="356616"/>
            <a:ext cx="7767600" cy="6402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30" name="Google Shape;830;p86"/>
          <p:cNvSpPr txBox="1"/>
          <p:nvPr>
            <p:ph idx="2" type="title"/>
          </p:nvPr>
        </p:nvSpPr>
        <p:spPr>
          <a:xfrm>
            <a:off x="721863" y="3432054"/>
            <a:ext cx="2286000" cy="91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31" name="Google Shape;831;p86"/>
          <p:cNvSpPr txBox="1"/>
          <p:nvPr>
            <p:ph idx="3" type="title"/>
          </p:nvPr>
        </p:nvSpPr>
        <p:spPr>
          <a:xfrm>
            <a:off x="3465063" y="3432054"/>
            <a:ext cx="2286000" cy="91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32" name="Google Shape;832;p86"/>
          <p:cNvSpPr txBox="1"/>
          <p:nvPr>
            <p:ph idx="4" type="title"/>
          </p:nvPr>
        </p:nvSpPr>
        <p:spPr>
          <a:xfrm>
            <a:off x="6134100" y="3432048"/>
            <a:ext cx="2286000" cy="914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833" name="Google Shape;833;p86"/>
          <p:cNvSpPr/>
          <p:nvPr/>
        </p:nvSpPr>
        <p:spPr>
          <a:xfrm flipH="1">
            <a:off x="-1409349" y="4584923"/>
            <a:ext cx="3483615" cy="1108003"/>
          </a:xfrm>
          <a:custGeom>
            <a:rect b="b" l="l" r="r" t="t"/>
            <a:pathLst>
              <a:path extrusionOk="0" h="18302" w="5754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34" name="Google Shape;834;p86"/>
          <p:cNvGrpSpPr/>
          <p:nvPr/>
        </p:nvGrpSpPr>
        <p:grpSpPr>
          <a:xfrm rot="7174703">
            <a:off x="-318126" y="4217354"/>
            <a:ext cx="1143407" cy="1365753"/>
            <a:chOff x="2641650" y="1052550"/>
            <a:chExt cx="778700" cy="930125"/>
          </a:xfrm>
        </p:grpSpPr>
        <p:sp>
          <p:nvSpPr>
            <p:cNvPr id="835" name="Google Shape;835;p8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8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8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8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8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8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8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8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8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8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8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8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8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8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8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8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8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8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8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8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8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6" name="Google Shape;856;p86"/>
          <p:cNvSpPr txBox="1"/>
          <p:nvPr>
            <p:ph idx="5" type="title"/>
          </p:nvPr>
        </p:nvSpPr>
        <p:spPr>
          <a:xfrm>
            <a:off x="721863" y="2805324"/>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857" name="Google Shape;857;p86"/>
          <p:cNvSpPr txBox="1"/>
          <p:nvPr>
            <p:ph idx="6" type="title"/>
          </p:nvPr>
        </p:nvSpPr>
        <p:spPr>
          <a:xfrm>
            <a:off x="3465063" y="2805324"/>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858" name="Google Shape;858;p86"/>
          <p:cNvSpPr txBox="1"/>
          <p:nvPr>
            <p:ph idx="7" type="title"/>
          </p:nvPr>
        </p:nvSpPr>
        <p:spPr>
          <a:xfrm>
            <a:off x="6134100" y="2805324"/>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2">
  <p:cSld name="CUSTOM_2_1_1_3_1">
    <p:bg>
      <p:bgPr>
        <a:solidFill>
          <a:schemeClr val="lt2"/>
        </a:solidFill>
      </p:bgPr>
    </p:bg>
    <p:spTree>
      <p:nvGrpSpPr>
        <p:cNvPr id="859" name="Shape 859"/>
        <p:cNvGrpSpPr/>
        <p:nvPr/>
      </p:nvGrpSpPr>
      <p:grpSpPr>
        <a:xfrm>
          <a:off x="0" y="0"/>
          <a:ext cx="0" cy="0"/>
          <a:chOff x="0" y="0"/>
          <a:chExt cx="0" cy="0"/>
        </a:xfrm>
      </p:grpSpPr>
      <p:sp>
        <p:nvSpPr>
          <p:cNvPr id="860" name="Google Shape;860;p87"/>
          <p:cNvSpPr/>
          <p:nvPr/>
        </p:nvSpPr>
        <p:spPr>
          <a:xfrm flipH="1" rot="5867702">
            <a:off x="8815326" y="-1389671"/>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87"/>
          <p:cNvSpPr/>
          <p:nvPr/>
        </p:nvSpPr>
        <p:spPr>
          <a:xfrm rot="2833667">
            <a:off x="-1485586" y="2544299"/>
            <a:ext cx="2363603" cy="2434143"/>
          </a:xfrm>
          <a:custGeom>
            <a:rect b="b" l="l" r="r" t="t"/>
            <a:pathLst>
              <a:path extrusionOk="0" h="45515" w="44196">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87"/>
          <p:cNvSpPr/>
          <p:nvPr/>
        </p:nvSpPr>
        <p:spPr>
          <a:xfrm>
            <a:off x="8600899" y="-1039000"/>
            <a:ext cx="3075456" cy="3502838"/>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3" name="Google Shape;863;p87"/>
          <p:cNvGrpSpPr/>
          <p:nvPr/>
        </p:nvGrpSpPr>
        <p:grpSpPr>
          <a:xfrm rot="-3625297">
            <a:off x="8572297" y="944904"/>
            <a:ext cx="1143407" cy="1365753"/>
            <a:chOff x="2641650" y="1052550"/>
            <a:chExt cx="778700" cy="930125"/>
          </a:xfrm>
        </p:grpSpPr>
        <p:sp>
          <p:nvSpPr>
            <p:cNvPr id="864" name="Google Shape;864;p87"/>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87"/>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87"/>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87"/>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87"/>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87"/>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87"/>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87"/>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87"/>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87"/>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87"/>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87"/>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87"/>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87"/>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87"/>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87"/>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87"/>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87"/>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87"/>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87"/>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87"/>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5" name="Google Shape;885;p87"/>
          <p:cNvGrpSpPr/>
          <p:nvPr/>
        </p:nvGrpSpPr>
        <p:grpSpPr>
          <a:xfrm rot="-3625297">
            <a:off x="-506615" y="2066004"/>
            <a:ext cx="1143407" cy="1365753"/>
            <a:chOff x="2641650" y="1052550"/>
            <a:chExt cx="778700" cy="930125"/>
          </a:xfrm>
        </p:grpSpPr>
        <p:sp>
          <p:nvSpPr>
            <p:cNvPr id="886" name="Google Shape;886;p87"/>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87"/>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87"/>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87"/>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87"/>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87"/>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87"/>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87"/>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87"/>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87"/>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87"/>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87"/>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87"/>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87"/>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87"/>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87"/>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87"/>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87"/>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87"/>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87"/>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87"/>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7" name="Google Shape;907;p87"/>
          <p:cNvSpPr txBox="1"/>
          <p:nvPr>
            <p:ph type="title"/>
          </p:nvPr>
        </p:nvSpPr>
        <p:spPr>
          <a:xfrm>
            <a:off x="688200" y="356616"/>
            <a:ext cx="7767600" cy="711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08" name="Google Shape;908;p87"/>
          <p:cNvSpPr txBox="1"/>
          <p:nvPr>
            <p:ph idx="2" type="title"/>
          </p:nvPr>
        </p:nvSpPr>
        <p:spPr>
          <a:xfrm>
            <a:off x="862888" y="4035929"/>
            <a:ext cx="2286000" cy="1165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09" name="Google Shape;909;p87"/>
          <p:cNvSpPr txBox="1"/>
          <p:nvPr>
            <p:ph idx="3" type="title"/>
          </p:nvPr>
        </p:nvSpPr>
        <p:spPr>
          <a:xfrm>
            <a:off x="862888" y="3599371"/>
            <a:ext cx="2286000" cy="3240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10" name="Google Shape;910;p87"/>
          <p:cNvSpPr txBox="1"/>
          <p:nvPr>
            <p:ph idx="4" type="title"/>
          </p:nvPr>
        </p:nvSpPr>
        <p:spPr>
          <a:xfrm>
            <a:off x="5995113" y="4023737"/>
            <a:ext cx="2286000" cy="1165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11" name="Google Shape;911;p87"/>
          <p:cNvSpPr txBox="1"/>
          <p:nvPr>
            <p:ph idx="5" type="title"/>
          </p:nvPr>
        </p:nvSpPr>
        <p:spPr>
          <a:xfrm>
            <a:off x="5995113" y="3562721"/>
            <a:ext cx="22860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12" name="Google Shape;912;p87"/>
          <p:cNvSpPr txBox="1"/>
          <p:nvPr>
            <p:ph idx="6" type="title"/>
          </p:nvPr>
        </p:nvSpPr>
        <p:spPr>
          <a:xfrm>
            <a:off x="3429000" y="1914602"/>
            <a:ext cx="2286000" cy="7515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13" name="Google Shape;913;p87"/>
          <p:cNvSpPr txBox="1"/>
          <p:nvPr>
            <p:ph idx="7" type="title"/>
          </p:nvPr>
        </p:nvSpPr>
        <p:spPr>
          <a:xfrm>
            <a:off x="3429000" y="1465771"/>
            <a:ext cx="2286000" cy="324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3 ">
  <p:cSld name="CUSTOM_2_1_1_3_1_2">
    <p:bg>
      <p:bgPr>
        <a:solidFill>
          <a:schemeClr val="lt2"/>
        </a:solidFill>
      </p:bgPr>
    </p:bg>
    <p:spTree>
      <p:nvGrpSpPr>
        <p:cNvPr id="914" name="Shape 914"/>
        <p:cNvGrpSpPr/>
        <p:nvPr/>
      </p:nvGrpSpPr>
      <p:grpSpPr>
        <a:xfrm>
          <a:off x="0" y="0"/>
          <a:ext cx="0" cy="0"/>
          <a:chOff x="0" y="0"/>
          <a:chExt cx="0" cy="0"/>
        </a:xfrm>
      </p:grpSpPr>
      <p:sp>
        <p:nvSpPr>
          <p:cNvPr id="915" name="Google Shape;915;p88"/>
          <p:cNvSpPr/>
          <p:nvPr/>
        </p:nvSpPr>
        <p:spPr>
          <a:xfrm>
            <a:off x="8336288" y="-2014725"/>
            <a:ext cx="3424281" cy="3900137"/>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6" name="Google Shape;916;p88"/>
          <p:cNvGrpSpPr/>
          <p:nvPr/>
        </p:nvGrpSpPr>
        <p:grpSpPr>
          <a:xfrm rot="-3625297">
            <a:off x="8158035" y="-682871"/>
            <a:ext cx="1143407" cy="1365753"/>
            <a:chOff x="2641650" y="1052550"/>
            <a:chExt cx="778700" cy="930125"/>
          </a:xfrm>
        </p:grpSpPr>
        <p:sp>
          <p:nvSpPr>
            <p:cNvPr id="917" name="Google Shape;917;p88"/>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88"/>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88"/>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88"/>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88"/>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88"/>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88"/>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88"/>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88"/>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88"/>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88"/>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88"/>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88"/>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88"/>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88"/>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88"/>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88"/>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88"/>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88"/>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88"/>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88"/>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38" name="Google Shape;938;p88"/>
          <p:cNvGrpSpPr/>
          <p:nvPr/>
        </p:nvGrpSpPr>
        <p:grpSpPr>
          <a:xfrm rot="-3625297">
            <a:off x="-394990" y="3782729"/>
            <a:ext cx="1143407" cy="1365753"/>
            <a:chOff x="2641650" y="1052550"/>
            <a:chExt cx="778700" cy="930125"/>
          </a:xfrm>
        </p:grpSpPr>
        <p:sp>
          <p:nvSpPr>
            <p:cNvPr id="939" name="Google Shape;939;p88"/>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88"/>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88"/>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88"/>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88"/>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88"/>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88"/>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88"/>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88"/>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88"/>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88"/>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p88"/>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88"/>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88"/>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88"/>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88"/>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88"/>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6" name="Google Shape;956;p88"/>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88"/>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88"/>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88"/>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0" name="Google Shape;960;p88"/>
          <p:cNvSpPr txBox="1"/>
          <p:nvPr>
            <p:ph type="title"/>
          </p:nvPr>
        </p:nvSpPr>
        <p:spPr>
          <a:xfrm>
            <a:off x="690700" y="356616"/>
            <a:ext cx="7767600" cy="711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61" name="Google Shape;961;p88"/>
          <p:cNvSpPr txBox="1"/>
          <p:nvPr>
            <p:ph idx="2" type="title"/>
          </p:nvPr>
        </p:nvSpPr>
        <p:spPr>
          <a:xfrm>
            <a:off x="5312664" y="1956816"/>
            <a:ext cx="3124800" cy="1165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62" name="Google Shape;962;p88"/>
          <p:cNvSpPr txBox="1"/>
          <p:nvPr>
            <p:ph idx="3" type="title"/>
          </p:nvPr>
        </p:nvSpPr>
        <p:spPr>
          <a:xfrm>
            <a:off x="5312664" y="1498345"/>
            <a:ext cx="3127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63" name="Google Shape;963;p88"/>
          <p:cNvSpPr txBox="1"/>
          <p:nvPr>
            <p:ph idx="4" type="title"/>
          </p:nvPr>
        </p:nvSpPr>
        <p:spPr>
          <a:xfrm>
            <a:off x="5312664" y="4004575"/>
            <a:ext cx="3124800" cy="1165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64" name="Google Shape;964;p88"/>
          <p:cNvSpPr txBox="1"/>
          <p:nvPr>
            <p:ph idx="5" type="title"/>
          </p:nvPr>
        </p:nvSpPr>
        <p:spPr>
          <a:xfrm>
            <a:off x="5312664" y="3555745"/>
            <a:ext cx="31272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65" name="Google Shape;965;p88"/>
          <p:cNvSpPr txBox="1"/>
          <p:nvPr>
            <p:ph idx="6" type="title"/>
          </p:nvPr>
        </p:nvSpPr>
        <p:spPr>
          <a:xfrm>
            <a:off x="682900" y="2979168"/>
            <a:ext cx="3127200" cy="1165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66" name="Google Shape;966;p88"/>
          <p:cNvSpPr txBox="1"/>
          <p:nvPr>
            <p:ph idx="7" type="title"/>
          </p:nvPr>
        </p:nvSpPr>
        <p:spPr>
          <a:xfrm>
            <a:off x="685300" y="2505456"/>
            <a:ext cx="3127200" cy="3240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67" name="Google Shape;967;p88"/>
          <p:cNvSpPr/>
          <p:nvPr/>
        </p:nvSpPr>
        <p:spPr>
          <a:xfrm>
            <a:off x="-1766350" y="4599425"/>
            <a:ext cx="4808653" cy="935237"/>
          </a:xfrm>
          <a:custGeom>
            <a:rect b="b" l="l" r="r" t="t"/>
            <a:pathLst>
              <a:path extrusionOk="0" h="21604" w="111080">
                <a:moveTo>
                  <a:pt x="79455" y="1"/>
                </a:moveTo>
                <a:cubicBezTo>
                  <a:pt x="71903" y="1"/>
                  <a:pt x="64789" y="7412"/>
                  <a:pt x="56316" y="7412"/>
                </a:cubicBezTo>
                <a:cubicBezTo>
                  <a:pt x="53564" y="7412"/>
                  <a:pt x="50668" y="6630"/>
                  <a:pt x="47568" y="4558"/>
                </a:cubicBezTo>
                <a:cubicBezTo>
                  <a:pt x="42756" y="1330"/>
                  <a:pt x="37999" y="18"/>
                  <a:pt x="33445" y="18"/>
                </a:cubicBezTo>
                <a:cubicBezTo>
                  <a:pt x="18137" y="18"/>
                  <a:pt x="5116" y="14843"/>
                  <a:pt x="0" y="21604"/>
                </a:cubicBezTo>
                <a:lnTo>
                  <a:pt x="111080" y="21604"/>
                </a:lnTo>
                <a:lnTo>
                  <a:pt x="111080" y="18769"/>
                </a:lnTo>
                <a:cubicBezTo>
                  <a:pt x="103408" y="12931"/>
                  <a:pt x="91399" y="4225"/>
                  <a:pt x="83860" y="923"/>
                </a:cubicBezTo>
                <a:cubicBezTo>
                  <a:pt x="82367" y="273"/>
                  <a:pt x="80903" y="1"/>
                  <a:pt x="7945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4">
  <p:cSld name="CUSTOM_2_1_1_3_1_1">
    <p:bg>
      <p:bgPr>
        <a:solidFill>
          <a:schemeClr val="lt2"/>
        </a:solidFill>
      </p:bgPr>
    </p:bg>
    <p:spTree>
      <p:nvGrpSpPr>
        <p:cNvPr id="968" name="Shape 968"/>
        <p:cNvGrpSpPr/>
        <p:nvPr/>
      </p:nvGrpSpPr>
      <p:grpSpPr>
        <a:xfrm>
          <a:off x="0" y="0"/>
          <a:ext cx="0" cy="0"/>
          <a:chOff x="0" y="0"/>
          <a:chExt cx="0" cy="0"/>
        </a:xfrm>
      </p:grpSpPr>
      <p:grpSp>
        <p:nvGrpSpPr>
          <p:cNvPr id="969" name="Google Shape;969;p89"/>
          <p:cNvGrpSpPr/>
          <p:nvPr/>
        </p:nvGrpSpPr>
        <p:grpSpPr>
          <a:xfrm rot="-3625297">
            <a:off x="-394990" y="3782729"/>
            <a:ext cx="1143407" cy="1365753"/>
            <a:chOff x="2641650" y="1052550"/>
            <a:chExt cx="778700" cy="930125"/>
          </a:xfrm>
        </p:grpSpPr>
        <p:sp>
          <p:nvSpPr>
            <p:cNvPr id="970" name="Google Shape;970;p8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p8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p8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8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8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8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8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8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8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p8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0" name="Google Shape;980;p8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1" name="Google Shape;981;p8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8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p8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8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8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8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p8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p8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8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p8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1" name="Google Shape;991;p89"/>
          <p:cNvSpPr txBox="1"/>
          <p:nvPr>
            <p:ph type="title"/>
          </p:nvPr>
        </p:nvSpPr>
        <p:spPr>
          <a:xfrm>
            <a:off x="690700" y="356616"/>
            <a:ext cx="7767600" cy="711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92" name="Google Shape;992;p89"/>
          <p:cNvSpPr txBox="1"/>
          <p:nvPr>
            <p:ph idx="2" type="title"/>
          </p:nvPr>
        </p:nvSpPr>
        <p:spPr>
          <a:xfrm>
            <a:off x="721875" y="3502021"/>
            <a:ext cx="22860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93" name="Google Shape;993;p89"/>
          <p:cNvSpPr txBox="1"/>
          <p:nvPr>
            <p:ph idx="3" type="title"/>
          </p:nvPr>
        </p:nvSpPr>
        <p:spPr>
          <a:xfrm>
            <a:off x="3446538" y="3502021"/>
            <a:ext cx="22860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94" name="Google Shape;994;p89"/>
          <p:cNvSpPr txBox="1"/>
          <p:nvPr>
            <p:ph idx="4" type="title"/>
          </p:nvPr>
        </p:nvSpPr>
        <p:spPr>
          <a:xfrm>
            <a:off x="6134119" y="3502021"/>
            <a:ext cx="22860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995" name="Google Shape;995;p89"/>
          <p:cNvSpPr txBox="1"/>
          <p:nvPr>
            <p:ph idx="5" type="title"/>
          </p:nvPr>
        </p:nvSpPr>
        <p:spPr>
          <a:xfrm>
            <a:off x="721875" y="2880360"/>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996" name="Google Shape;996;p89"/>
          <p:cNvSpPr txBox="1"/>
          <p:nvPr>
            <p:ph idx="6" type="title"/>
          </p:nvPr>
        </p:nvSpPr>
        <p:spPr>
          <a:xfrm>
            <a:off x="3446538" y="2880360"/>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997" name="Google Shape;997;p89"/>
          <p:cNvSpPr txBox="1"/>
          <p:nvPr>
            <p:ph idx="7" type="title"/>
          </p:nvPr>
        </p:nvSpPr>
        <p:spPr>
          <a:xfrm>
            <a:off x="6134119" y="2880360"/>
            <a:ext cx="22860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14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998" name="Google Shape;998;p89"/>
          <p:cNvSpPr/>
          <p:nvPr/>
        </p:nvSpPr>
        <p:spPr>
          <a:xfrm flipH="1" rot="5400000">
            <a:off x="-261183" y="3718992"/>
            <a:ext cx="1721128" cy="1221710"/>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p89"/>
          <p:cNvSpPr/>
          <p:nvPr/>
        </p:nvSpPr>
        <p:spPr>
          <a:xfrm flipH="1" rot="5400000">
            <a:off x="-571590" y="3706692"/>
            <a:ext cx="2042310" cy="922087"/>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0" name="Google Shape;1000;p89"/>
          <p:cNvGrpSpPr/>
          <p:nvPr/>
        </p:nvGrpSpPr>
        <p:grpSpPr>
          <a:xfrm flipH="1" rot="-7446064">
            <a:off x="-458568" y="4400909"/>
            <a:ext cx="1270577" cy="1476029"/>
            <a:chOff x="2641650" y="1052550"/>
            <a:chExt cx="778700" cy="930125"/>
          </a:xfrm>
        </p:grpSpPr>
        <p:sp>
          <p:nvSpPr>
            <p:cNvPr id="1001" name="Google Shape;1001;p8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8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p8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8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8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8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8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8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p8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8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8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8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8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8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8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p8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7" name="Google Shape;1017;p8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8" name="Google Shape;1018;p8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9" name="Google Shape;1019;p8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8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8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22" name="Google Shape;1022;p89"/>
          <p:cNvSpPr/>
          <p:nvPr/>
        </p:nvSpPr>
        <p:spPr>
          <a:xfrm flipH="1" rot="-5400000">
            <a:off x="7761862" y="125662"/>
            <a:ext cx="1721128" cy="1221710"/>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89"/>
          <p:cNvSpPr/>
          <p:nvPr/>
        </p:nvSpPr>
        <p:spPr>
          <a:xfrm flipH="1" rot="-5400000">
            <a:off x="7751086" y="437585"/>
            <a:ext cx="2042310" cy="922087"/>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4" name="Google Shape;1024;p89"/>
          <p:cNvGrpSpPr/>
          <p:nvPr/>
        </p:nvGrpSpPr>
        <p:grpSpPr>
          <a:xfrm rot="-3625297">
            <a:off x="8572297" y="-448921"/>
            <a:ext cx="1143407" cy="1365753"/>
            <a:chOff x="2641650" y="1052550"/>
            <a:chExt cx="778700" cy="930125"/>
          </a:xfrm>
        </p:grpSpPr>
        <p:sp>
          <p:nvSpPr>
            <p:cNvPr id="1025" name="Google Shape;1025;p8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6" name="Google Shape;1026;p8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p8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8" name="Google Shape;1028;p8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9" name="Google Shape;1029;p8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p8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8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2" name="Google Shape;1032;p8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8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8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8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p8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7" name="Google Shape;1037;p8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8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8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8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p8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8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8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p8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8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5">
  <p:cSld name="CUSTOM_2_1_1_3_1_1_1">
    <p:bg>
      <p:bgPr>
        <a:solidFill>
          <a:schemeClr val="lt2"/>
        </a:solidFill>
      </p:bgPr>
    </p:bg>
    <p:spTree>
      <p:nvGrpSpPr>
        <p:cNvPr id="1046" name="Shape 1046"/>
        <p:cNvGrpSpPr/>
        <p:nvPr/>
      </p:nvGrpSpPr>
      <p:grpSpPr>
        <a:xfrm>
          <a:off x="0" y="0"/>
          <a:ext cx="0" cy="0"/>
          <a:chOff x="0" y="0"/>
          <a:chExt cx="0" cy="0"/>
        </a:xfrm>
      </p:grpSpPr>
      <p:sp>
        <p:nvSpPr>
          <p:cNvPr id="1047" name="Google Shape;1047;p90"/>
          <p:cNvSpPr/>
          <p:nvPr/>
        </p:nvSpPr>
        <p:spPr>
          <a:xfrm>
            <a:off x="6959813" y="-854147"/>
            <a:ext cx="2941932" cy="2180718"/>
          </a:xfrm>
          <a:custGeom>
            <a:rect b="b" l="l" r="r" t="t"/>
            <a:pathLst>
              <a:path extrusionOk="0" h="38964" w="52565">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p90"/>
          <p:cNvSpPr/>
          <p:nvPr/>
        </p:nvSpPr>
        <p:spPr>
          <a:xfrm flipH="1" rot="-1163670">
            <a:off x="8201006" y="-1383170"/>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49" name="Google Shape;1049;p90"/>
          <p:cNvGrpSpPr/>
          <p:nvPr/>
        </p:nvGrpSpPr>
        <p:grpSpPr>
          <a:xfrm rot="-3625297">
            <a:off x="8158035" y="-317821"/>
            <a:ext cx="1143407" cy="1365753"/>
            <a:chOff x="2641650" y="1052550"/>
            <a:chExt cx="778700" cy="930125"/>
          </a:xfrm>
        </p:grpSpPr>
        <p:sp>
          <p:nvSpPr>
            <p:cNvPr id="1050" name="Google Shape;1050;p90"/>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90"/>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90"/>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90"/>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90"/>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90"/>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90"/>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p90"/>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90"/>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90"/>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90"/>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p90"/>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p90"/>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p90"/>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p90"/>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p90"/>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90"/>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90"/>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90"/>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90"/>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90"/>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71" name="Google Shape;1071;p90"/>
          <p:cNvSpPr/>
          <p:nvPr/>
        </p:nvSpPr>
        <p:spPr>
          <a:xfrm rot="5959000">
            <a:off x="-2251192" y="1741348"/>
            <a:ext cx="3678317" cy="8852888"/>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72" name="Google Shape;1072;p90"/>
          <p:cNvGrpSpPr/>
          <p:nvPr/>
        </p:nvGrpSpPr>
        <p:grpSpPr>
          <a:xfrm rot="-3625297">
            <a:off x="-76615" y="4509279"/>
            <a:ext cx="1143407" cy="1365753"/>
            <a:chOff x="2641650" y="1052550"/>
            <a:chExt cx="778700" cy="930125"/>
          </a:xfrm>
        </p:grpSpPr>
        <p:sp>
          <p:nvSpPr>
            <p:cNvPr id="1073" name="Google Shape;1073;p90"/>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90"/>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p90"/>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90"/>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90"/>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90"/>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90"/>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90"/>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90"/>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90"/>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90"/>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90"/>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90"/>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90"/>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90"/>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90"/>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90"/>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90"/>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90"/>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90"/>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p90"/>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94" name="Google Shape;1094;p90"/>
          <p:cNvSpPr txBox="1"/>
          <p:nvPr>
            <p:ph type="title"/>
          </p:nvPr>
        </p:nvSpPr>
        <p:spPr>
          <a:xfrm>
            <a:off x="690700" y="356639"/>
            <a:ext cx="7767600" cy="7014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095" name="Google Shape;1095;p90"/>
          <p:cNvSpPr txBox="1"/>
          <p:nvPr>
            <p:ph idx="2" type="title"/>
          </p:nvPr>
        </p:nvSpPr>
        <p:spPr>
          <a:xfrm>
            <a:off x="3657600" y="3985521"/>
            <a:ext cx="18288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096" name="Google Shape;1096;p90"/>
          <p:cNvSpPr txBox="1"/>
          <p:nvPr>
            <p:ph idx="3" type="title"/>
          </p:nvPr>
        </p:nvSpPr>
        <p:spPr>
          <a:xfrm>
            <a:off x="3657600" y="3257549"/>
            <a:ext cx="18288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1097" name="Google Shape;1097;p90"/>
          <p:cNvSpPr txBox="1"/>
          <p:nvPr>
            <p:ph idx="4" type="title"/>
          </p:nvPr>
        </p:nvSpPr>
        <p:spPr>
          <a:xfrm>
            <a:off x="950975" y="3985521"/>
            <a:ext cx="18288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098" name="Google Shape;1098;p90"/>
          <p:cNvSpPr txBox="1"/>
          <p:nvPr>
            <p:ph idx="5" type="title"/>
          </p:nvPr>
        </p:nvSpPr>
        <p:spPr>
          <a:xfrm>
            <a:off x="950975" y="3257549"/>
            <a:ext cx="18288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
        <p:nvSpPr>
          <p:cNvPr id="1099" name="Google Shape;1099;p90"/>
          <p:cNvSpPr txBox="1"/>
          <p:nvPr>
            <p:ph idx="6" type="title"/>
          </p:nvPr>
        </p:nvSpPr>
        <p:spPr>
          <a:xfrm>
            <a:off x="6411475" y="3985521"/>
            <a:ext cx="1828800" cy="8238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100" name="Google Shape;1100;p90"/>
          <p:cNvSpPr txBox="1"/>
          <p:nvPr>
            <p:ph idx="7" type="title"/>
          </p:nvPr>
        </p:nvSpPr>
        <p:spPr>
          <a:xfrm>
            <a:off x="6411475" y="3257549"/>
            <a:ext cx="1828800" cy="4851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Font typeface="Teko"/>
              <a:buNone/>
              <a:defRPr b="1">
                <a:latin typeface="Teko"/>
                <a:ea typeface="Teko"/>
                <a:cs typeface="Teko"/>
                <a:sym typeface="Teko"/>
              </a:defRPr>
            </a:lvl2pPr>
            <a:lvl3pPr lvl="2" algn="ctr">
              <a:lnSpc>
                <a:spcPct val="100000"/>
              </a:lnSpc>
              <a:spcBef>
                <a:spcPts val="0"/>
              </a:spcBef>
              <a:spcAft>
                <a:spcPts val="0"/>
              </a:spcAft>
              <a:buSzPts val="2800"/>
              <a:buFont typeface="Teko"/>
              <a:buNone/>
              <a:defRPr b="1">
                <a:latin typeface="Teko"/>
                <a:ea typeface="Teko"/>
                <a:cs typeface="Teko"/>
                <a:sym typeface="Teko"/>
              </a:defRPr>
            </a:lvl3pPr>
            <a:lvl4pPr lvl="3" algn="ctr">
              <a:lnSpc>
                <a:spcPct val="100000"/>
              </a:lnSpc>
              <a:spcBef>
                <a:spcPts val="0"/>
              </a:spcBef>
              <a:spcAft>
                <a:spcPts val="0"/>
              </a:spcAft>
              <a:buSzPts val="2800"/>
              <a:buFont typeface="Teko"/>
              <a:buNone/>
              <a:defRPr b="1">
                <a:latin typeface="Teko"/>
                <a:ea typeface="Teko"/>
                <a:cs typeface="Teko"/>
                <a:sym typeface="Teko"/>
              </a:defRPr>
            </a:lvl4pPr>
            <a:lvl5pPr lvl="4" algn="ctr">
              <a:lnSpc>
                <a:spcPct val="100000"/>
              </a:lnSpc>
              <a:spcBef>
                <a:spcPts val="0"/>
              </a:spcBef>
              <a:spcAft>
                <a:spcPts val="0"/>
              </a:spcAft>
              <a:buSzPts val="2800"/>
              <a:buFont typeface="Teko"/>
              <a:buNone/>
              <a:defRPr b="1">
                <a:latin typeface="Teko"/>
                <a:ea typeface="Teko"/>
                <a:cs typeface="Teko"/>
                <a:sym typeface="Teko"/>
              </a:defRPr>
            </a:lvl5pPr>
            <a:lvl6pPr lvl="5" algn="ctr">
              <a:lnSpc>
                <a:spcPct val="100000"/>
              </a:lnSpc>
              <a:spcBef>
                <a:spcPts val="0"/>
              </a:spcBef>
              <a:spcAft>
                <a:spcPts val="0"/>
              </a:spcAft>
              <a:buSzPts val="2800"/>
              <a:buFont typeface="Teko"/>
              <a:buNone/>
              <a:defRPr b="1">
                <a:latin typeface="Teko"/>
                <a:ea typeface="Teko"/>
                <a:cs typeface="Teko"/>
                <a:sym typeface="Teko"/>
              </a:defRPr>
            </a:lvl6pPr>
            <a:lvl7pPr lvl="6" algn="ctr">
              <a:lnSpc>
                <a:spcPct val="100000"/>
              </a:lnSpc>
              <a:spcBef>
                <a:spcPts val="0"/>
              </a:spcBef>
              <a:spcAft>
                <a:spcPts val="0"/>
              </a:spcAft>
              <a:buSzPts val="2800"/>
              <a:buFont typeface="Teko"/>
              <a:buNone/>
              <a:defRPr b="1">
                <a:latin typeface="Teko"/>
                <a:ea typeface="Teko"/>
                <a:cs typeface="Teko"/>
                <a:sym typeface="Teko"/>
              </a:defRPr>
            </a:lvl7pPr>
            <a:lvl8pPr lvl="7" algn="ctr">
              <a:lnSpc>
                <a:spcPct val="100000"/>
              </a:lnSpc>
              <a:spcBef>
                <a:spcPts val="0"/>
              </a:spcBef>
              <a:spcAft>
                <a:spcPts val="0"/>
              </a:spcAft>
              <a:buSzPts val="2800"/>
              <a:buFont typeface="Teko"/>
              <a:buNone/>
              <a:defRPr b="1">
                <a:latin typeface="Teko"/>
                <a:ea typeface="Teko"/>
                <a:cs typeface="Teko"/>
                <a:sym typeface="Teko"/>
              </a:defRPr>
            </a:lvl8pPr>
            <a:lvl9pPr lvl="8" algn="ctr">
              <a:lnSpc>
                <a:spcPct val="100000"/>
              </a:lnSpc>
              <a:spcBef>
                <a:spcPts val="0"/>
              </a:spcBef>
              <a:spcAft>
                <a:spcPts val="0"/>
              </a:spcAft>
              <a:buSzPts val="2800"/>
              <a:buFont typeface="Teko"/>
              <a:buNone/>
              <a:defRPr b="1">
                <a:latin typeface="Teko"/>
                <a:ea typeface="Teko"/>
                <a:cs typeface="Teko"/>
                <a:sym typeface="Tek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one list 1">
  <p:cSld name="CUSTOM_2_1_1_3_1_1_1_1_1">
    <p:bg>
      <p:bgPr>
        <a:solidFill>
          <a:schemeClr val="lt2"/>
        </a:solidFill>
      </p:bgPr>
    </p:bg>
    <p:spTree>
      <p:nvGrpSpPr>
        <p:cNvPr id="1101" name="Shape 1101"/>
        <p:cNvGrpSpPr/>
        <p:nvPr/>
      </p:nvGrpSpPr>
      <p:grpSpPr>
        <a:xfrm>
          <a:off x="0" y="0"/>
          <a:ext cx="0" cy="0"/>
          <a:chOff x="0" y="0"/>
          <a:chExt cx="0" cy="0"/>
        </a:xfrm>
      </p:grpSpPr>
      <p:sp>
        <p:nvSpPr>
          <p:cNvPr id="1102" name="Google Shape;1102;p91"/>
          <p:cNvSpPr/>
          <p:nvPr/>
        </p:nvSpPr>
        <p:spPr>
          <a:xfrm flipH="1" rot="9636330">
            <a:off x="-333371" y="4248815"/>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03" name="Google Shape;1103;p91"/>
          <p:cNvGrpSpPr/>
          <p:nvPr/>
        </p:nvGrpSpPr>
        <p:grpSpPr>
          <a:xfrm rot="-3625297">
            <a:off x="-286916" y="3789429"/>
            <a:ext cx="1143407" cy="1365753"/>
            <a:chOff x="2641650" y="1052550"/>
            <a:chExt cx="778700" cy="930125"/>
          </a:xfrm>
        </p:grpSpPr>
        <p:sp>
          <p:nvSpPr>
            <p:cNvPr id="1104" name="Google Shape;1104;p91"/>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5" name="Google Shape;1105;p91"/>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6" name="Google Shape;1106;p91"/>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7" name="Google Shape;1107;p91"/>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91"/>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91"/>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91"/>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91"/>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91"/>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91"/>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91"/>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91"/>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91"/>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p91"/>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91"/>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p91"/>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91"/>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91"/>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91"/>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91"/>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91"/>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25" name="Google Shape;1125;p91"/>
          <p:cNvSpPr txBox="1"/>
          <p:nvPr>
            <p:ph type="title"/>
          </p:nvPr>
        </p:nvSpPr>
        <p:spPr>
          <a:xfrm>
            <a:off x="704088" y="356625"/>
            <a:ext cx="7717500" cy="640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1126" name="Google Shape;1126;p91"/>
          <p:cNvSpPr txBox="1"/>
          <p:nvPr>
            <p:ph idx="1" type="subTitle"/>
          </p:nvPr>
        </p:nvSpPr>
        <p:spPr>
          <a:xfrm>
            <a:off x="1009650" y="1527048"/>
            <a:ext cx="7124700" cy="2604300"/>
          </a:xfrm>
          <a:prstGeom prst="rect">
            <a:avLst/>
          </a:prstGeom>
          <a:noFill/>
          <a:ln>
            <a:noFill/>
          </a:ln>
        </p:spPr>
        <p:txBody>
          <a:bodyPr anchorCtr="0" anchor="t" bIns="0" lIns="0" spcFirstLastPara="1" rIns="0" wrap="square" tIns="0">
            <a:noAutofit/>
          </a:bodyPr>
          <a:lstStyle>
            <a:lvl1pPr lvl="0" marR="5080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127" name="Google Shape;1127;p91"/>
          <p:cNvSpPr/>
          <p:nvPr/>
        </p:nvSpPr>
        <p:spPr>
          <a:xfrm flipH="1" rot="-5400000">
            <a:off x="7861486" y="316206"/>
            <a:ext cx="2042310" cy="922087"/>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91"/>
          <p:cNvSpPr/>
          <p:nvPr/>
        </p:nvSpPr>
        <p:spPr>
          <a:xfrm rot="5400000">
            <a:off x="7310744" y="3363515"/>
            <a:ext cx="3053918" cy="832194"/>
          </a:xfrm>
          <a:custGeom>
            <a:rect b="b" l="l" r="r" t="t"/>
            <a:pathLst>
              <a:path extrusionOk="0" h="20316" w="74554">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29" name="Google Shape;1129;p91"/>
          <p:cNvGrpSpPr/>
          <p:nvPr/>
        </p:nvGrpSpPr>
        <p:grpSpPr>
          <a:xfrm flipH="1" rot="-7174703">
            <a:off x="8724697" y="1189271"/>
            <a:ext cx="1143407" cy="1365753"/>
            <a:chOff x="2641650" y="1052550"/>
            <a:chExt cx="778700" cy="930125"/>
          </a:xfrm>
        </p:grpSpPr>
        <p:sp>
          <p:nvSpPr>
            <p:cNvPr id="1130" name="Google Shape;1130;p91"/>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p91"/>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91"/>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91"/>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91"/>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91"/>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91"/>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91"/>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91"/>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91"/>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91"/>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91"/>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91"/>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91"/>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91"/>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91"/>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91"/>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91"/>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91"/>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91"/>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91"/>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list 1">
  <p:cSld name="CUSTOM_4">
    <p:bg>
      <p:bgPr>
        <a:solidFill>
          <a:schemeClr val="lt2"/>
        </a:solidFill>
      </p:bgPr>
    </p:bg>
    <p:spTree>
      <p:nvGrpSpPr>
        <p:cNvPr id="1151" name="Shape 1151"/>
        <p:cNvGrpSpPr/>
        <p:nvPr/>
      </p:nvGrpSpPr>
      <p:grpSpPr>
        <a:xfrm>
          <a:off x="0" y="0"/>
          <a:ext cx="0" cy="0"/>
          <a:chOff x="0" y="0"/>
          <a:chExt cx="0" cy="0"/>
        </a:xfrm>
      </p:grpSpPr>
      <p:sp>
        <p:nvSpPr>
          <p:cNvPr id="1152" name="Google Shape;1152;p92"/>
          <p:cNvSpPr txBox="1"/>
          <p:nvPr>
            <p:ph type="title"/>
          </p:nvPr>
        </p:nvSpPr>
        <p:spPr>
          <a:xfrm>
            <a:off x="685800" y="367564"/>
            <a:ext cx="7516500" cy="6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1153" name="Google Shape;1153;p92"/>
          <p:cNvSpPr txBox="1"/>
          <p:nvPr>
            <p:ph idx="1" type="subTitle"/>
          </p:nvPr>
        </p:nvSpPr>
        <p:spPr>
          <a:xfrm>
            <a:off x="4588350" y="1527048"/>
            <a:ext cx="3853500" cy="1828800"/>
          </a:xfrm>
          <a:prstGeom prst="rect">
            <a:avLst/>
          </a:prstGeom>
          <a:noFill/>
          <a:ln>
            <a:noFill/>
          </a:ln>
        </p:spPr>
        <p:txBody>
          <a:bodyPr anchorCtr="0" anchor="t" bIns="0" lIns="0" spcFirstLastPara="1" rIns="0" wrap="square" tIns="0">
            <a:noAutofit/>
          </a:bodyPr>
          <a:lstStyle>
            <a:lvl1pPr lvl="0" marR="5080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154" name="Google Shape;1154;p92"/>
          <p:cNvSpPr/>
          <p:nvPr/>
        </p:nvSpPr>
        <p:spPr>
          <a:xfrm rot="-5400000">
            <a:off x="-530210" y="2605937"/>
            <a:ext cx="3364683" cy="3040320"/>
          </a:xfrm>
          <a:custGeom>
            <a:rect b="b" l="l" r="r" t="t"/>
            <a:pathLst>
              <a:path extrusionOk="0" h="57842" w="64013">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92"/>
          <p:cNvSpPr/>
          <p:nvPr/>
        </p:nvSpPr>
        <p:spPr>
          <a:xfrm rot="-5400000">
            <a:off x="-880881" y="3489592"/>
            <a:ext cx="2831700" cy="180599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p92"/>
          <p:cNvSpPr/>
          <p:nvPr/>
        </p:nvSpPr>
        <p:spPr>
          <a:xfrm flipH="1" rot="-2891322">
            <a:off x="-436469" y="3852147"/>
            <a:ext cx="1478863" cy="339366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p92"/>
          <p:cNvSpPr/>
          <p:nvPr/>
        </p:nvSpPr>
        <p:spPr>
          <a:xfrm flipH="1" rot="-6319136">
            <a:off x="-1271790" y="3990192"/>
            <a:ext cx="1537323" cy="1229913"/>
          </a:xfrm>
          <a:custGeom>
            <a:rect b="b" l="l" r="r" t="t"/>
            <a:pathLst>
              <a:path extrusionOk="0" h="49195" w="61491">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58" name="Google Shape;1158;p92"/>
          <p:cNvGrpSpPr/>
          <p:nvPr/>
        </p:nvGrpSpPr>
        <p:grpSpPr>
          <a:xfrm flipH="1">
            <a:off x="-753901" y="3441587"/>
            <a:ext cx="1592364" cy="1902013"/>
            <a:chOff x="2641650" y="1052550"/>
            <a:chExt cx="778700" cy="930125"/>
          </a:xfrm>
        </p:grpSpPr>
        <p:sp>
          <p:nvSpPr>
            <p:cNvPr id="1159" name="Google Shape;1159;p9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p9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p9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9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p9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9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9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9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9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9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p9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9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9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9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9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9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9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9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9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9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p9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80" name="Google Shape;1180;p92"/>
          <p:cNvSpPr/>
          <p:nvPr/>
        </p:nvSpPr>
        <p:spPr>
          <a:xfrm flipH="1">
            <a:off x="-1073330" y="4561739"/>
            <a:ext cx="3515420" cy="1347378"/>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92"/>
          <p:cNvSpPr txBox="1"/>
          <p:nvPr>
            <p:ph idx="2" type="subTitle"/>
          </p:nvPr>
        </p:nvSpPr>
        <p:spPr>
          <a:xfrm>
            <a:off x="702150" y="1527048"/>
            <a:ext cx="3853500" cy="1828800"/>
          </a:xfrm>
          <a:prstGeom prst="rect">
            <a:avLst/>
          </a:prstGeom>
          <a:noFill/>
          <a:ln>
            <a:noFill/>
          </a:ln>
        </p:spPr>
        <p:txBody>
          <a:bodyPr anchorCtr="0" anchor="t" bIns="0" lIns="0" spcFirstLastPara="1" rIns="0" wrap="square" tIns="0">
            <a:noAutofit/>
          </a:bodyPr>
          <a:lstStyle>
            <a:lvl1pPr lvl="0" marR="5080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182" name="Google Shape;1182;p92"/>
          <p:cNvSpPr/>
          <p:nvPr/>
        </p:nvSpPr>
        <p:spPr>
          <a:xfrm flipH="1">
            <a:off x="5515109" y="4374954"/>
            <a:ext cx="4612966" cy="920937"/>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92"/>
          <p:cNvSpPr/>
          <p:nvPr/>
        </p:nvSpPr>
        <p:spPr>
          <a:xfrm rot="10190596">
            <a:off x="6316478" y="3222390"/>
            <a:ext cx="5850046" cy="2242185"/>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list 2">
  <p:cSld name="CUSTOM_4_1">
    <p:bg>
      <p:bgPr>
        <a:solidFill>
          <a:schemeClr val="lt2"/>
        </a:solidFill>
      </p:bgPr>
    </p:bg>
    <p:spTree>
      <p:nvGrpSpPr>
        <p:cNvPr id="1184" name="Shape 1184"/>
        <p:cNvGrpSpPr/>
        <p:nvPr/>
      </p:nvGrpSpPr>
      <p:grpSpPr>
        <a:xfrm>
          <a:off x="0" y="0"/>
          <a:ext cx="0" cy="0"/>
          <a:chOff x="0" y="0"/>
          <a:chExt cx="0" cy="0"/>
        </a:xfrm>
      </p:grpSpPr>
      <p:sp>
        <p:nvSpPr>
          <p:cNvPr id="1185" name="Google Shape;1185;p93"/>
          <p:cNvSpPr txBox="1"/>
          <p:nvPr>
            <p:ph type="title"/>
          </p:nvPr>
        </p:nvSpPr>
        <p:spPr>
          <a:xfrm>
            <a:off x="694944" y="356616"/>
            <a:ext cx="7516500" cy="6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1186" name="Google Shape;1186;p93"/>
          <p:cNvSpPr txBox="1"/>
          <p:nvPr>
            <p:ph idx="1" type="subTitle"/>
          </p:nvPr>
        </p:nvSpPr>
        <p:spPr>
          <a:xfrm>
            <a:off x="4599375" y="1533153"/>
            <a:ext cx="3815100" cy="1822800"/>
          </a:xfrm>
          <a:prstGeom prst="rect">
            <a:avLst/>
          </a:prstGeom>
          <a:noFill/>
          <a:ln>
            <a:noFill/>
          </a:ln>
        </p:spPr>
        <p:txBody>
          <a:bodyPr anchorCtr="0" anchor="t" bIns="0" lIns="0" spcFirstLastPara="1" rIns="0" wrap="square" tIns="0">
            <a:noAutofit/>
          </a:bodyPr>
          <a:lstStyle>
            <a:lvl1pPr lvl="0" marR="5080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187" name="Google Shape;1187;p93"/>
          <p:cNvSpPr/>
          <p:nvPr/>
        </p:nvSpPr>
        <p:spPr>
          <a:xfrm rot="-5400000">
            <a:off x="-512856" y="3375867"/>
            <a:ext cx="2831700" cy="1805995"/>
          </a:xfrm>
          <a:custGeom>
            <a:rect b="b" l="l" r="r" t="t"/>
            <a:pathLst>
              <a:path extrusionOk="0" h="34359" w="53873">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93"/>
          <p:cNvSpPr/>
          <p:nvPr/>
        </p:nvSpPr>
        <p:spPr>
          <a:xfrm flipH="1" rot="-6319136">
            <a:off x="-319290" y="4019342"/>
            <a:ext cx="1537323" cy="1229913"/>
          </a:xfrm>
          <a:custGeom>
            <a:rect b="b" l="l" r="r" t="t"/>
            <a:pathLst>
              <a:path extrusionOk="0" h="49195" w="61491">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89" name="Google Shape;1189;p93"/>
          <p:cNvGrpSpPr/>
          <p:nvPr/>
        </p:nvGrpSpPr>
        <p:grpSpPr>
          <a:xfrm rot="10800000">
            <a:off x="198599" y="3470737"/>
            <a:ext cx="1592364" cy="1902013"/>
            <a:chOff x="2641650" y="1052550"/>
            <a:chExt cx="778700" cy="930125"/>
          </a:xfrm>
        </p:grpSpPr>
        <p:sp>
          <p:nvSpPr>
            <p:cNvPr id="1190" name="Google Shape;1190;p93"/>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93"/>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93"/>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p93"/>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93"/>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93"/>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93"/>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93"/>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93"/>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93"/>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93"/>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93"/>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93"/>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93"/>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93"/>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93"/>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93"/>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93"/>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93"/>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93"/>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93"/>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11" name="Google Shape;1211;p93"/>
          <p:cNvSpPr/>
          <p:nvPr/>
        </p:nvSpPr>
        <p:spPr>
          <a:xfrm flipH="1">
            <a:off x="-120830" y="4590889"/>
            <a:ext cx="3515420" cy="1347378"/>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93"/>
          <p:cNvSpPr txBox="1"/>
          <p:nvPr>
            <p:ph idx="2" type="subTitle"/>
          </p:nvPr>
        </p:nvSpPr>
        <p:spPr>
          <a:xfrm>
            <a:off x="729525" y="1527048"/>
            <a:ext cx="3853500" cy="1828800"/>
          </a:xfrm>
          <a:prstGeom prst="rect">
            <a:avLst/>
          </a:prstGeom>
          <a:noFill/>
          <a:ln>
            <a:noFill/>
          </a:ln>
        </p:spPr>
        <p:txBody>
          <a:bodyPr anchorCtr="0" anchor="t" bIns="0" lIns="0" spcFirstLastPara="1" rIns="0" wrap="square" tIns="0">
            <a:noAutofit/>
          </a:bodyPr>
          <a:lstStyle>
            <a:lvl1pPr lvl="0" marR="50800" rtl="0" algn="l">
              <a:lnSpc>
                <a:spcPct val="100000"/>
              </a:lnSpc>
              <a:spcBef>
                <a:spcPts val="0"/>
              </a:spcBef>
              <a:spcAft>
                <a:spcPts val="0"/>
              </a:spcAft>
              <a:buClr>
                <a:schemeClr val="accent1"/>
              </a:buClr>
              <a:buSzPts val="1400"/>
              <a:buFont typeface="Arial"/>
              <a:buChar char="●"/>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213" name="Google Shape;1213;p93"/>
          <p:cNvSpPr/>
          <p:nvPr/>
        </p:nvSpPr>
        <p:spPr>
          <a:xfrm rot="-5001655">
            <a:off x="4236564" y="2328697"/>
            <a:ext cx="3335374" cy="7078192"/>
          </a:xfrm>
          <a:custGeom>
            <a:rect b="b" l="l" r="r" t="t"/>
            <a:pathLst>
              <a:path extrusionOk="0" h="45496" w="44197">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2_1_1_2_1_1">
    <p:bg>
      <p:bgPr>
        <a:solidFill>
          <a:schemeClr val="lt2"/>
        </a:solidFill>
      </p:bgPr>
    </p:bg>
    <p:spTree>
      <p:nvGrpSpPr>
        <p:cNvPr id="1214" name="Shape 1214"/>
        <p:cNvGrpSpPr/>
        <p:nvPr/>
      </p:nvGrpSpPr>
      <p:grpSpPr>
        <a:xfrm>
          <a:off x="0" y="0"/>
          <a:ext cx="0" cy="0"/>
          <a:chOff x="0" y="0"/>
          <a:chExt cx="0" cy="0"/>
        </a:xfrm>
      </p:grpSpPr>
      <p:sp>
        <p:nvSpPr>
          <p:cNvPr id="1215" name="Google Shape;1215;p94"/>
          <p:cNvSpPr/>
          <p:nvPr/>
        </p:nvSpPr>
        <p:spPr>
          <a:xfrm rot="4932298">
            <a:off x="8728101" y="-3072741"/>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94"/>
          <p:cNvSpPr/>
          <p:nvPr/>
        </p:nvSpPr>
        <p:spPr>
          <a:xfrm flipH="1" rot="-5400000">
            <a:off x="7519029" y="119950"/>
            <a:ext cx="2216255" cy="1573166"/>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17" name="Google Shape;1217;p94"/>
          <p:cNvGrpSpPr/>
          <p:nvPr/>
        </p:nvGrpSpPr>
        <p:grpSpPr>
          <a:xfrm rot="-3353936">
            <a:off x="8230419" y="-596742"/>
            <a:ext cx="1270577" cy="1476029"/>
            <a:chOff x="2641650" y="1052550"/>
            <a:chExt cx="778700" cy="930125"/>
          </a:xfrm>
        </p:grpSpPr>
        <p:sp>
          <p:nvSpPr>
            <p:cNvPr id="1218" name="Google Shape;1218;p94"/>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94"/>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94"/>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94"/>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p94"/>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p94"/>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94"/>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p94"/>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p94"/>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p94"/>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p94"/>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p94"/>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p94"/>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p94"/>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p94"/>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94"/>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94"/>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p94"/>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p94"/>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p94"/>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p94"/>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39" name="Google Shape;1239;p94"/>
          <p:cNvSpPr/>
          <p:nvPr/>
        </p:nvSpPr>
        <p:spPr>
          <a:xfrm rot="5400000">
            <a:off x="-1382087" y="921661"/>
            <a:ext cx="3340769" cy="849853"/>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p94"/>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2_1_1_2_1_1">
    <p:bg>
      <p:bgPr>
        <a:solidFill>
          <a:schemeClr val="lt2"/>
        </a:solidFill>
      </p:bgPr>
    </p:bg>
    <p:spTree>
      <p:nvGrpSpPr>
        <p:cNvPr id="124" name="Shape 124"/>
        <p:cNvGrpSpPr/>
        <p:nvPr/>
      </p:nvGrpSpPr>
      <p:grpSpPr>
        <a:xfrm>
          <a:off x="0" y="0"/>
          <a:ext cx="0" cy="0"/>
          <a:chOff x="0" y="0"/>
          <a:chExt cx="0" cy="0"/>
        </a:xfrm>
      </p:grpSpPr>
      <p:sp>
        <p:nvSpPr>
          <p:cNvPr id="125" name="Google Shape;125;p58"/>
          <p:cNvSpPr/>
          <p:nvPr/>
        </p:nvSpPr>
        <p:spPr>
          <a:xfrm rot="4932298">
            <a:off x="8728101" y="-3072741"/>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58"/>
          <p:cNvSpPr/>
          <p:nvPr/>
        </p:nvSpPr>
        <p:spPr>
          <a:xfrm flipH="1" rot="-5400000">
            <a:off x="7519029" y="119950"/>
            <a:ext cx="2216255" cy="1573166"/>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7" name="Google Shape;127;p58"/>
          <p:cNvGrpSpPr/>
          <p:nvPr/>
        </p:nvGrpSpPr>
        <p:grpSpPr>
          <a:xfrm rot="-3353936">
            <a:off x="8230419" y="-596742"/>
            <a:ext cx="1270577" cy="1476029"/>
            <a:chOff x="2641650" y="1052550"/>
            <a:chExt cx="778700" cy="930125"/>
          </a:xfrm>
        </p:grpSpPr>
        <p:sp>
          <p:nvSpPr>
            <p:cNvPr id="128" name="Google Shape;128;p58"/>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58"/>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58"/>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58"/>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58"/>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58"/>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58"/>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58"/>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58"/>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58"/>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58"/>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58"/>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58"/>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58"/>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58"/>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58"/>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58"/>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58"/>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58"/>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58"/>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58"/>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 name="Google Shape;149;p58"/>
          <p:cNvSpPr/>
          <p:nvPr/>
        </p:nvSpPr>
        <p:spPr>
          <a:xfrm rot="5400000">
            <a:off x="-1382087" y="921661"/>
            <a:ext cx="3340769" cy="849853"/>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58"/>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CUSTOM_2_1_1_2_1_1_1">
    <p:bg>
      <p:bgPr>
        <a:solidFill>
          <a:schemeClr val="lt2"/>
        </a:solidFill>
      </p:bgPr>
    </p:bg>
    <p:spTree>
      <p:nvGrpSpPr>
        <p:cNvPr id="1241" name="Shape 1241"/>
        <p:cNvGrpSpPr/>
        <p:nvPr/>
      </p:nvGrpSpPr>
      <p:grpSpPr>
        <a:xfrm>
          <a:off x="0" y="0"/>
          <a:ext cx="0" cy="0"/>
          <a:chOff x="0" y="0"/>
          <a:chExt cx="0" cy="0"/>
        </a:xfrm>
      </p:grpSpPr>
      <p:sp>
        <p:nvSpPr>
          <p:cNvPr id="1242" name="Google Shape;1242;p95"/>
          <p:cNvSpPr/>
          <p:nvPr/>
        </p:nvSpPr>
        <p:spPr>
          <a:xfrm flipH="1" rot="5867702">
            <a:off x="9086501" y="1593442"/>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p95"/>
          <p:cNvSpPr/>
          <p:nvPr/>
        </p:nvSpPr>
        <p:spPr>
          <a:xfrm rot="7213967">
            <a:off x="6219041" y="1970540"/>
            <a:ext cx="5849911" cy="2242133"/>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p95"/>
          <p:cNvSpPr/>
          <p:nvPr/>
        </p:nvSpPr>
        <p:spPr>
          <a:xfrm flipH="1" rot="4205233">
            <a:off x="-1165141" y="3148898"/>
            <a:ext cx="2330278" cy="4945192"/>
          </a:xfrm>
          <a:custGeom>
            <a:rect b="b" l="l" r="r" t="t"/>
            <a:pathLst>
              <a:path extrusionOk="0" h="45496" w="44197">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95"/>
          <p:cNvSpPr/>
          <p:nvPr/>
        </p:nvSpPr>
        <p:spPr>
          <a:xfrm rot="2416497">
            <a:off x="-1853958" y="3691753"/>
            <a:ext cx="5850009" cy="2242171"/>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p95"/>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grpSp>
        <p:nvGrpSpPr>
          <p:cNvPr id="1247" name="Google Shape;1247;p95"/>
          <p:cNvGrpSpPr/>
          <p:nvPr/>
        </p:nvGrpSpPr>
        <p:grpSpPr>
          <a:xfrm rot="-3625297">
            <a:off x="-690253" y="3773279"/>
            <a:ext cx="1143407" cy="1365753"/>
            <a:chOff x="2641650" y="1052550"/>
            <a:chExt cx="778700" cy="930125"/>
          </a:xfrm>
        </p:grpSpPr>
        <p:sp>
          <p:nvSpPr>
            <p:cNvPr id="1248" name="Google Shape;1248;p95"/>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p95"/>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p95"/>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95"/>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p95"/>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p95"/>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95"/>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95"/>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95"/>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95"/>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p95"/>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p95"/>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95"/>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p95"/>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p95"/>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95"/>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p95"/>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95"/>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95"/>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p95"/>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p95"/>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4">
  <p:cSld name="CUSTOM_2_1_1_2_1_1_1_1">
    <p:bg>
      <p:bgPr>
        <a:solidFill>
          <a:schemeClr val="lt2"/>
        </a:solidFill>
      </p:bgPr>
    </p:bg>
    <p:spTree>
      <p:nvGrpSpPr>
        <p:cNvPr id="1269" name="Shape 1269"/>
        <p:cNvGrpSpPr/>
        <p:nvPr/>
      </p:nvGrpSpPr>
      <p:grpSpPr>
        <a:xfrm>
          <a:off x="0" y="0"/>
          <a:ext cx="0" cy="0"/>
          <a:chOff x="0" y="0"/>
          <a:chExt cx="0" cy="0"/>
        </a:xfrm>
      </p:grpSpPr>
      <p:sp>
        <p:nvSpPr>
          <p:cNvPr id="1270" name="Google Shape;1270;p96"/>
          <p:cNvSpPr/>
          <p:nvPr/>
        </p:nvSpPr>
        <p:spPr>
          <a:xfrm flipH="1" rot="5867702">
            <a:off x="8417201" y="-2487758"/>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p96"/>
          <p:cNvSpPr/>
          <p:nvPr/>
        </p:nvSpPr>
        <p:spPr>
          <a:xfrm rot="2416497">
            <a:off x="3262617" y="-2113684"/>
            <a:ext cx="5850009" cy="2242171"/>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72" name="Google Shape;1272;p96"/>
          <p:cNvGrpSpPr/>
          <p:nvPr/>
        </p:nvGrpSpPr>
        <p:grpSpPr>
          <a:xfrm rot="-3625297">
            <a:off x="8735147" y="-355346"/>
            <a:ext cx="1143407" cy="1365753"/>
            <a:chOff x="2641650" y="1052550"/>
            <a:chExt cx="778700" cy="930125"/>
          </a:xfrm>
        </p:grpSpPr>
        <p:sp>
          <p:nvSpPr>
            <p:cNvPr id="1273" name="Google Shape;1273;p96"/>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96"/>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96"/>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p96"/>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96"/>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96"/>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p96"/>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p96"/>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96"/>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p96"/>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p96"/>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96"/>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p96"/>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p96"/>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96"/>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96"/>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96"/>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p96"/>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p96"/>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96"/>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96"/>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94" name="Google Shape;1294;p96"/>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1295" name="Google Shape;1295;p96"/>
          <p:cNvSpPr/>
          <p:nvPr/>
        </p:nvSpPr>
        <p:spPr>
          <a:xfrm>
            <a:off x="-99425" y="4231100"/>
            <a:ext cx="2322717" cy="1048688"/>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96"/>
          <p:cNvSpPr/>
          <p:nvPr/>
        </p:nvSpPr>
        <p:spPr>
          <a:xfrm>
            <a:off x="-177169" y="4413525"/>
            <a:ext cx="3799452" cy="966537"/>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2_1_1_2_1_1_1_1_1">
    <p:bg>
      <p:bgPr>
        <a:solidFill>
          <a:schemeClr val="lt2"/>
        </a:solidFill>
      </p:bgPr>
    </p:bg>
    <p:spTree>
      <p:nvGrpSpPr>
        <p:cNvPr id="1297" name="Shape 1297"/>
        <p:cNvGrpSpPr/>
        <p:nvPr/>
      </p:nvGrpSpPr>
      <p:grpSpPr>
        <a:xfrm>
          <a:off x="0" y="0"/>
          <a:ext cx="0" cy="0"/>
          <a:chOff x="0" y="0"/>
          <a:chExt cx="0" cy="0"/>
        </a:xfrm>
      </p:grpSpPr>
      <p:sp>
        <p:nvSpPr>
          <p:cNvPr id="1298" name="Google Shape;1298;p97"/>
          <p:cNvSpPr/>
          <p:nvPr/>
        </p:nvSpPr>
        <p:spPr>
          <a:xfrm flipH="1" rot="5867702">
            <a:off x="9057376" y="-689446"/>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99" name="Google Shape;1299;p97"/>
          <p:cNvGrpSpPr/>
          <p:nvPr/>
        </p:nvGrpSpPr>
        <p:grpSpPr>
          <a:xfrm rot="-3625297">
            <a:off x="8414197" y="396029"/>
            <a:ext cx="1143407" cy="1365753"/>
            <a:chOff x="2641650" y="1052550"/>
            <a:chExt cx="778700" cy="930125"/>
          </a:xfrm>
        </p:grpSpPr>
        <p:sp>
          <p:nvSpPr>
            <p:cNvPr id="1300" name="Google Shape;1300;p97"/>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97"/>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97"/>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97"/>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97"/>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97"/>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97"/>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97"/>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97"/>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97"/>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97"/>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97"/>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2" name="Google Shape;1312;p97"/>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97"/>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97"/>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97"/>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97"/>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97"/>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97"/>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97"/>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97"/>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1" name="Google Shape;1321;p97"/>
          <p:cNvSpPr/>
          <p:nvPr/>
        </p:nvSpPr>
        <p:spPr>
          <a:xfrm flipH="1" rot="5001608">
            <a:off x="130918" y="3168532"/>
            <a:ext cx="2167262" cy="4599322"/>
          </a:xfrm>
          <a:custGeom>
            <a:rect b="b" l="l" r="r" t="t"/>
            <a:pathLst>
              <a:path extrusionOk="0" h="45496" w="44197">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97"/>
          <p:cNvSpPr/>
          <p:nvPr/>
        </p:nvSpPr>
        <p:spPr>
          <a:xfrm rot="2416579">
            <a:off x="-421601" y="4216910"/>
            <a:ext cx="3044221" cy="1166778"/>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97"/>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6">
  <p:cSld name="CUSTOM_2_1_1_2_1_1_1_1_1_1">
    <p:bg>
      <p:bgPr>
        <a:solidFill>
          <a:schemeClr val="lt2"/>
        </a:solidFill>
      </p:bgPr>
    </p:bg>
    <p:spTree>
      <p:nvGrpSpPr>
        <p:cNvPr id="1324" name="Shape 1324"/>
        <p:cNvGrpSpPr/>
        <p:nvPr/>
      </p:nvGrpSpPr>
      <p:grpSpPr>
        <a:xfrm>
          <a:off x="0" y="0"/>
          <a:ext cx="0" cy="0"/>
          <a:chOff x="0" y="0"/>
          <a:chExt cx="0" cy="0"/>
        </a:xfrm>
      </p:grpSpPr>
      <p:sp>
        <p:nvSpPr>
          <p:cNvPr id="1325" name="Google Shape;1325;p98"/>
          <p:cNvSpPr/>
          <p:nvPr/>
        </p:nvSpPr>
        <p:spPr>
          <a:xfrm flipH="1" rot="5867702">
            <a:off x="8838301" y="-1278346"/>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98"/>
          <p:cNvSpPr/>
          <p:nvPr/>
        </p:nvSpPr>
        <p:spPr>
          <a:xfrm rot="-5001655">
            <a:off x="4236564" y="2328697"/>
            <a:ext cx="3335374" cy="7078192"/>
          </a:xfrm>
          <a:custGeom>
            <a:rect b="b" l="l" r="r" t="t"/>
            <a:pathLst>
              <a:path extrusionOk="0" h="45496" w="44197">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p98"/>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grpSp>
        <p:nvGrpSpPr>
          <p:cNvPr id="1328" name="Google Shape;1328;p98"/>
          <p:cNvGrpSpPr/>
          <p:nvPr/>
        </p:nvGrpSpPr>
        <p:grpSpPr>
          <a:xfrm rot="-3625297">
            <a:off x="8261297" y="3751854"/>
            <a:ext cx="1143407" cy="1365753"/>
            <a:chOff x="2641650" y="1052550"/>
            <a:chExt cx="778700" cy="930125"/>
          </a:xfrm>
        </p:grpSpPr>
        <p:sp>
          <p:nvSpPr>
            <p:cNvPr id="1329" name="Google Shape;1329;p98"/>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98"/>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98"/>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98"/>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98"/>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98"/>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98"/>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98"/>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98"/>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98"/>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98"/>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98"/>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98"/>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98"/>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98"/>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98"/>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98"/>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98"/>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98"/>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98"/>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98"/>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7">
  <p:cSld name="CUSTOM_2_1_1_2_1_1_1_1_1_1_1">
    <p:bg>
      <p:bgPr>
        <a:solidFill>
          <a:schemeClr val="lt2"/>
        </a:solidFill>
      </p:bgPr>
    </p:bg>
    <p:spTree>
      <p:nvGrpSpPr>
        <p:cNvPr id="1350" name="Shape 1350"/>
        <p:cNvGrpSpPr/>
        <p:nvPr/>
      </p:nvGrpSpPr>
      <p:grpSpPr>
        <a:xfrm>
          <a:off x="0" y="0"/>
          <a:ext cx="0" cy="0"/>
          <a:chOff x="0" y="0"/>
          <a:chExt cx="0" cy="0"/>
        </a:xfrm>
      </p:grpSpPr>
      <p:sp>
        <p:nvSpPr>
          <p:cNvPr id="1351" name="Google Shape;1351;p99"/>
          <p:cNvSpPr/>
          <p:nvPr/>
        </p:nvSpPr>
        <p:spPr>
          <a:xfrm flipH="1" rot="5867702">
            <a:off x="8838301" y="-1278346"/>
            <a:ext cx="4017494" cy="4975520"/>
          </a:xfrm>
          <a:custGeom>
            <a:rect b="b" l="l" r="r" t="t"/>
            <a:pathLst>
              <a:path extrusionOk="0" h="78800" w="51673">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99"/>
          <p:cNvSpPr txBox="1"/>
          <p:nvPr>
            <p:ph type="title"/>
          </p:nvPr>
        </p:nvSpPr>
        <p:spPr>
          <a:xfrm>
            <a:off x="704100" y="356636"/>
            <a:ext cx="7767600" cy="1419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1353" name="Google Shape;1353;p99"/>
          <p:cNvSpPr/>
          <p:nvPr/>
        </p:nvSpPr>
        <p:spPr>
          <a:xfrm>
            <a:off x="-99425" y="4231100"/>
            <a:ext cx="2322717" cy="1048688"/>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99"/>
          <p:cNvSpPr/>
          <p:nvPr/>
        </p:nvSpPr>
        <p:spPr>
          <a:xfrm>
            <a:off x="414381" y="4313250"/>
            <a:ext cx="3799452" cy="966537"/>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55" name="Google Shape;1355;p99"/>
          <p:cNvGrpSpPr/>
          <p:nvPr/>
        </p:nvGrpSpPr>
        <p:grpSpPr>
          <a:xfrm rot="-3625297">
            <a:off x="-294103" y="4217779"/>
            <a:ext cx="1143407" cy="1365753"/>
            <a:chOff x="2641650" y="1052550"/>
            <a:chExt cx="778700" cy="930125"/>
          </a:xfrm>
        </p:grpSpPr>
        <p:sp>
          <p:nvSpPr>
            <p:cNvPr id="1356" name="Google Shape;1356;p9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9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9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9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9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9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9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9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9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9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9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9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9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9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9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9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9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9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9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9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9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_1_1_2_1_1_1_1_1_1_1_1">
    <p:bg>
      <p:bgPr>
        <a:solidFill>
          <a:schemeClr val="lt2"/>
        </a:solidFill>
      </p:bgPr>
    </p:bg>
    <p:spTree>
      <p:nvGrpSpPr>
        <p:cNvPr id="1377" name="Shape 1377"/>
        <p:cNvGrpSpPr/>
        <p:nvPr/>
      </p:nvGrpSpPr>
      <p:grpSpPr>
        <a:xfrm>
          <a:off x="0" y="0"/>
          <a:ext cx="0" cy="0"/>
          <a:chOff x="0" y="0"/>
          <a:chExt cx="0" cy="0"/>
        </a:xfrm>
      </p:grpSpPr>
      <p:sp>
        <p:nvSpPr>
          <p:cNvPr id="1378" name="Google Shape;1378;p100"/>
          <p:cNvSpPr/>
          <p:nvPr/>
        </p:nvSpPr>
        <p:spPr>
          <a:xfrm flipH="1">
            <a:off x="2722390" y="3037204"/>
            <a:ext cx="7717739" cy="2619038"/>
          </a:xfrm>
          <a:custGeom>
            <a:rect b="b" l="l" r="r" t="t"/>
            <a:pathLst>
              <a:path extrusionOk="0" h="24485" w="72152">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79" name="Google Shape;1379;p100"/>
          <p:cNvGrpSpPr/>
          <p:nvPr/>
        </p:nvGrpSpPr>
        <p:grpSpPr>
          <a:xfrm rot="6690740">
            <a:off x="8503408" y="3065850"/>
            <a:ext cx="1407260" cy="1680914"/>
            <a:chOff x="2641650" y="1052550"/>
            <a:chExt cx="778700" cy="930125"/>
          </a:xfrm>
        </p:grpSpPr>
        <p:sp>
          <p:nvSpPr>
            <p:cNvPr id="1380" name="Google Shape;1380;p100"/>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00"/>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100"/>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100"/>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00"/>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00"/>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100"/>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100"/>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100"/>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00"/>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100"/>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100"/>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100"/>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100"/>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p100"/>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00"/>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00"/>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100"/>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100"/>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100"/>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100"/>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01" name="Google Shape;1401;p100"/>
          <p:cNvSpPr txBox="1"/>
          <p:nvPr>
            <p:ph type="title"/>
          </p:nvPr>
        </p:nvSpPr>
        <p:spPr>
          <a:xfrm>
            <a:off x="4572000" y="3377184"/>
            <a:ext cx="3858900" cy="48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2100"/>
              <a:buNone/>
              <a:defRPr sz="1800">
                <a:solidFill>
                  <a:schemeClr val="accent1"/>
                </a:solidFill>
              </a:defRPr>
            </a:lvl1pPr>
            <a:lvl2pPr lvl="1" algn="l">
              <a:lnSpc>
                <a:spcPct val="100000"/>
              </a:lnSpc>
              <a:spcBef>
                <a:spcPts val="0"/>
              </a:spcBef>
              <a:spcAft>
                <a:spcPts val="0"/>
              </a:spcAft>
              <a:buClr>
                <a:schemeClr val="accent1"/>
              </a:buClr>
              <a:buSzPts val="2100"/>
              <a:buNone/>
              <a:defRPr sz="2100">
                <a:solidFill>
                  <a:schemeClr val="accent1"/>
                </a:solidFill>
              </a:defRPr>
            </a:lvl2pPr>
            <a:lvl3pPr lvl="2" algn="l">
              <a:lnSpc>
                <a:spcPct val="100000"/>
              </a:lnSpc>
              <a:spcBef>
                <a:spcPts val="0"/>
              </a:spcBef>
              <a:spcAft>
                <a:spcPts val="0"/>
              </a:spcAft>
              <a:buClr>
                <a:schemeClr val="accent1"/>
              </a:buClr>
              <a:buSzPts val="2100"/>
              <a:buNone/>
              <a:defRPr sz="2100">
                <a:solidFill>
                  <a:schemeClr val="accent1"/>
                </a:solidFill>
              </a:defRPr>
            </a:lvl3pPr>
            <a:lvl4pPr lvl="3" algn="l">
              <a:lnSpc>
                <a:spcPct val="100000"/>
              </a:lnSpc>
              <a:spcBef>
                <a:spcPts val="0"/>
              </a:spcBef>
              <a:spcAft>
                <a:spcPts val="0"/>
              </a:spcAft>
              <a:buClr>
                <a:schemeClr val="accent1"/>
              </a:buClr>
              <a:buSzPts val="2100"/>
              <a:buNone/>
              <a:defRPr sz="2100">
                <a:solidFill>
                  <a:schemeClr val="accent1"/>
                </a:solidFill>
              </a:defRPr>
            </a:lvl4pPr>
            <a:lvl5pPr lvl="4" algn="l">
              <a:lnSpc>
                <a:spcPct val="100000"/>
              </a:lnSpc>
              <a:spcBef>
                <a:spcPts val="0"/>
              </a:spcBef>
              <a:spcAft>
                <a:spcPts val="0"/>
              </a:spcAft>
              <a:buClr>
                <a:schemeClr val="accent1"/>
              </a:buClr>
              <a:buSzPts val="2100"/>
              <a:buNone/>
              <a:defRPr sz="2100">
                <a:solidFill>
                  <a:schemeClr val="accent1"/>
                </a:solidFill>
              </a:defRPr>
            </a:lvl5pPr>
            <a:lvl6pPr lvl="5" algn="l">
              <a:lnSpc>
                <a:spcPct val="100000"/>
              </a:lnSpc>
              <a:spcBef>
                <a:spcPts val="0"/>
              </a:spcBef>
              <a:spcAft>
                <a:spcPts val="0"/>
              </a:spcAft>
              <a:buClr>
                <a:schemeClr val="accent1"/>
              </a:buClr>
              <a:buSzPts val="2100"/>
              <a:buNone/>
              <a:defRPr sz="2100">
                <a:solidFill>
                  <a:schemeClr val="accent1"/>
                </a:solidFill>
              </a:defRPr>
            </a:lvl6pPr>
            <a:lvl7pPr lvl="6" algn="l">
              <a:lnSpc>
                <a:spcPct val="100000"/>
              </a:lnSpc>
              <a:spcBef>
                <a:spcPts val="0"/>
              </a:spcBef>
              <a:spcAft>
                <a:spcPts val="0"/>
              </a:spcAft>
              <a:buClr>
                <a:schemeClr val="accent1"/>
              </a:buClr>
              <a:buSzPts val="2100"/>
              <a:buNone/>
              <a:defRPr sz="2100">
                <a:solidFill>
                  <a:schemeClr val="accent1"/>
                </a:solidFill>
              </a:defRPr>
            </a:lvl7pPr>
            <a:lvl8pPr lvl="7" algn="l">
              <a:lnSpc>
                <a:spcPct val="100000"/>
              </a:lnSpc>
              <a:spcBef>
                <a:spcPts val="0"/>
              </a:spcBef>
              <a:spcAft>
                <a:spcPts val="0"/>
              </a:spcAft>
              <a:buClr>
                <a:schemeClr val="accent1"/>
              </a:buClr>
              <a:buSzPts val="2100"/>
              <a:buNone/>
              <a:defRPr sz="2100">
                <a:solidFill>
                  <a:schemeClr val="accent1"/>
                </a:solidFill>
              </a:defRPr>
            </a:lvl8pPr>
            <a:lvl9pPr lvl="8" algn="l">
              <a:lnSpc>
                <a:spcPct val="100000"/>
              </a:lnSpc>
              <a:spcBef>
                <a:spcPts val="0"/>
              </a:spcBef>
              <a:spcAft>
                <a:spcPts val="0"/>
              </a:spcAft>
              <a:buClr>
                <a:schemeClr val="accent1"/>
              </a:buClr>
              <a:buSzPts val="2100"/>
              <a:buNone/>
              <a:defRPr sz="2100">
                <a:solidFill>
                  <a:schemeClr val="accent1"/>
                </a:solidFill>
              </a:defRPr>
            </a:lvl9pPr>
          </a:lstStyle>
          <a:p/>
        </p:txBody>
      </p:sp>
      <p:sp>
        <p:nvSpPr>
          <p:cNvPr id="1402" name="Google Shape;1402;p100"/>
          <p:cNvSpPr txBox="1"/>
          <p:nvPr>
            <p:ph idx="1" type="subTitle"/>
          </p:nvPr>
        </p:nvSpPr>
        <p:spPr>
          <a:xfrm>
            <a:off x="740675" y="1417324"/>
            <a:ext cx="5688600" cy="1910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3600"/>
              <a:buFont typeface="Arial"/>
              <a:buNone/>
              <a:defRPr b="0" i="0" sz="30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CUSTOM_2_1_1_2_1_1_1_1_1_1_1_1_1">
    <p:bg>
      <p:bgPr>
        <a:solidFill>
          <a:schemeClr val="lt2"/>
        </a:solidFill>
      </p:bgPr>
    </p:bg>
    <p:spTree>
      <p:nvGrpSpPr>
        <p:cNvPr id="1403" name="Shape 1403"/>
        <p:cNvGrpSpPr/>
        <p:nvPr/>
      </p:nvGrpSpPr>
      <p:grpSpPr>
        <a:xfrm>
          <a:off x="0" y="0"/>
          <a:ext cx="0" cy="0"/>
          <a:chOff x="0" y="0"/>
          <a:chExt cx="0" cy="0"/>
        </a:xfrm>
      </p:grpSpPr>
      <p:sp>
        <p:nvSpPr>
          <p:cNvPr id="1404" name="Google Shape;1404;p101"/>
          <p:cNvSpPr/>
          <p:nvPr/>
        </p:nvSpPr>
        <p:spPr>
          <a:xfrm flipH="1" rot="-5400000">
            <a:off x="7751086" y="437585"/>
            <a:ext cx="2042310" cy="922087"/>
          </a:xfrm>
          <a:custGeom>
            <a:rect b="b" l="l" r="r" t="t"/>
            <a:pathLst>
              <a:path extrusionOk="0" h="20016" w="44333">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01"/>
          <p:cNvSpPr txBox="1"/>
          <p:nvPr>
            <p:ph type="title"/>
          </p:nvPr>
        </p:nvSpPr>
        <p:spPr>
          <a:xfrm>
            <a:off x="685800" y="356625"/>
            <a:ext cx="7717500" cy="658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06" name="Google Shape;1406;p101"/>
          <p:cNvSpPr txBox="1"/>
          <p:nvPr>
            <p:ph idx="2" type="title"/>
          </p:nvPr>
        </p:nvSpPr>
        <p:spPr>
          <a:xfrm>
            <a:off x="887077" y="1924075"/>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07" name="Google Shape;1407;p101"/>
          <p:cNvSpPr txBox="1"/>
          <p:nvPr>
            <p:ph idx="3" type="title"/>
          </p:nvPr>
        </p:nvSpPr>
        <p:spPr>
          <a:xfrm>
            <a:off x="860977" y="1475232"/>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08" name="Google Shape;1408;p101"/>
          <p:cNvSpPr txBox="1"/>
          <p:nvPr>
            <p:ph idx="4" type="title"/>
          </p:nvPr>
        </p:nvSpPr>
        <p:spPr>
          <a:xfrm>
            <a:off x="887077" y="3021775"/>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09" name="Google Shape;1409;p101"/>
          <p:cNvSpPr txBox="1"/>
          <p:nvPr>
            <p:ph idx="5" type="title"/>
          </p:nvPr>
        </p:nvSpPr>
        <p:spPr>
          <a:xfrm>
            <a:off x="860977" y="2572957"/>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10" name="Google Shape;1410;p101"/>
          <p:cNvSpPr txBox="1"/>
          <p:nvPr>
            <p:ph idx="6" type="title"/>
          </p:nvPr>
        </p:nvSpPr>
        <p:spPr>
          <a:xfrm>
            <a:off x="887077" y="4210050"/>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11" name="Google Shape;1411;p101"/>
          <p:cNvSpPr txBox="1"/>
          <p:nvPr>
            <p:ph idx="7" type="title"/>
          </p:nvPr>
        </p:nvSpPr>
        <p:spPr>
          <a:xfrm>
            <a:off x="860977" y="3761232"/>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12" name="Google Shape;1412;p101"/>
          <p:cNvSpPr txBox="1"/>
          <p:nvPr>
            <p:ph idx="8" type="title"/>
          </p:nvPr>
        </p:nvSpPr>
        <p:spPr>
          <a:xfrm>
            <a:off x="4899623" y="1924050"/>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13" name="Google Shape;1413;p101"/>
          <p:cNvSpPr txBox="1"/>
          <p:nvPr>
            <p:ph idx="9" type="title"/>
          </p:nvPr>
        </p:nvSpPr>
        <p:spPr>
          <a:xfrm>
            <a:off x="4899623" y="1475232"/>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14" name="Google Shape;1414;p101"/>
          <p:cNvSpPr txBox="1"/>
          <p:nvPr>
            <p:ph idx="13" type="title"/>
          </p:nvPr>
        </p:nvSpPr>
        <p:spPr>
          <a:xfrm>
            <a:off x="4899623" y="3021775"/>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15" name="Google Shape;1415;p101"/>
          <p:cNvSpPr txBox="1"/>
          <p:nvPr>
            <p:ph idx="14" type="title"/>
          </p:nvPr>
        </p:nvSpPr>
        <p:spPr>
          <a:xfrm>
            <a:off x="4898677" y="2572950"/>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16" name="Google Shape;1416;p101"/>
          <p:cNvSpPr txBox="1"/>
          <p:nvPr>
            <p:ph idx="15" type="title"/>
          </p:nvPr>
        </p:nvSpPr>
        <p:spPr>
          <a:xfrm>
            <a:off x="4899623" y="4210050"/>
            <a:ext cx="3383400" cy="47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2"/>
              </a:buClr>
              <a:buSzPts val="1400"/>
              <a:buFont typeface="Open Sans"/>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17" name="Google Shape;1417;p101"/>
          <p:cNvSpPr txBox="1"/>
          <p:nvPr>
            <p:ph idx="16" type="title"/>
          </p:nvPr>
        </p:nvSpPr>
        <p:spPr>
          <a:xfrm>
            <a:off x="4899623" y="3761232"/>
            <a:ext cx="3383400" cy="32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2"/>
              </a:buClr>
              <a:buSzPts val="2100"/>
              <a:buNone/>
              <a:defRPr sz="1800">
                <a:solidFill>
                  <a:schemeClr val="accent1"/>
                </a:solidFi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1418" name="Google Shape;1418;p101"/>
          <p:cNvSpPr/>
          <p:nvPr/>
        </p:nvSpPr>
        <p:spPr>
          <a:xfrm flipH="1" rot="5400000">
            <a:off x="7200944" y="1110794"/>
            <a:ext cx="3053918" cy="832194"/>
          </a:xfrm>
          <a:custGeom>
            <a:rect b="b" l="l" r="r" t="t"/>
            <a:pathLst>
              <a:path extrusionOk="0" h="20316" w="74554">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19" name="Google Shape;1419;p101"/>
          <p:cNvGrpSpPr/>
          <p:nvPr/>
        </p:nvGrpSpPr>
        <p:grpSpPr>
          <a:xfrm rot="-3625297">
            <a:off x="8158035" y="-317821"/>
            <a:ext cx="1143407" cy="1365753"/>
            <a:chOff x="2641650" y="1052550"/>
            <a:chExt cx="778700" cy="930125"/>
          </a:xfrm>
        </p:grpSpPr>
        <p:sp>
          <p:nvSpPr>
            <p:cNvPr id="1420" name="Google Shape;1420;p101"/>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1" name="Google Shape;1421;p101"/>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2" name="Google Shape;1422;p101"/>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101"/>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p101"/>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p101"/>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101"/>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101"/>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101"/>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101"/>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101"/>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101"/>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101"/>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101"/>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101"/>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101"/>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101"/>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101"/>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101"/>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101"/>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101"/>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CUSTOM_8_1">
    <p:bg>
      <p:bgPr>
        <a:solidFill>
          <a:schemeClr val="accent1"/>
        </a:solidFill>
      </p:bgPr>
    </p:bg>
    <p:spTree>
      <p:nvGrpSpPr>
        <p:cNvPr id="1441" name="Shape 1441"/>
        <p:cNvGrpSpPr/>
        <p:nvPr/>
      </p:nvGrpSpPr>
      <p:grpSpPr>
        <a:xfrm>
          <a:off x="0" y="0"/>
          <a:ext cx="0" cy="0"/>
          <a:chOff x="0" y="0"/>
          <a:chExt cx="0" cy="0"/>
        </a:xfrm>
      </p:grpSpPr>
      <p:sp>
        <p:nvSpPr>
          <p:cNvPr id="1442" name="Google Shape;1442;p102"/>
          <p:cNvSpPr/>
          <p:nvPr/>
        </p:nvSpPr>
        <p:spPr>
          <a:xfrm rot="10800000">
            <a:off x="-975398" y="3689657"/>
            <a:ext cx="2941932" cy="2180718"/>
          </a:xfrm>
          <a:custGeom>
            <a:rect b="b" l="l" r="r" t="t"/>
            <a:pathLst>
              <a:path extrusionOk="0" h="38964" w="52565">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102"/>
          <p:cNvSpPr/>
          <p:nvPr/>
        </p:nvSpPr>
        <p:spPr>
          <a:xfrm flipH="1" rot="10800000">
            <a:off x="6332350" y="3849970"/>
            <a:ext cx="2941932" cy="2180718"/>
          </a:xfrm>
          <a:custGeom>
            <a:rect b="b" l="l" r="r" t="t"/>
            <a:pathLst>
              <a:path extrusionOk="0" h="38964" w="52565">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102"/>
          <p:cNvSpPr/>
          <p:nvPr/>
        </p:nvSpPr>
        <p:spPr>
          <a:xfrm rot="-9636330">
            <a:off x="7639506" y="4389052"/>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102"/>
          <p:cNvSpPr/>
          <p:nvPr/>
        </p:nvSpPr>
        <p:spPr>
          <a:xfrm rot="-1453037">
            <a:off x="-3454589" y="493490"/>
            <a:ext cx="5849702" cy="1820326"/>
          </a:xfrm>
          <a:custGeom>
            <a:rect b="b" l="l" r="r" t="t"/>
            <a:pathLst>
              <a:path extrusionOk="0" h="39878" w="104045">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102"/>
          <p:cNvSpPr/>
          <p:nvPr/>
        </p:nvSpPr>
        <p:spPr>
          <a:xfrm>
            <a:off x="7588738" y="-2059450"/>
            <a:ext cx="3424281" cy="3900137"/>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47" name="Google Shape;1447;p102"/>
          <p:cNvGrpSpPr/>
          <p:nvPr/>
        </p:nvGrpSpPr>
        <p:grpSpPr>
          <a:xfrm rot="-3625297">
            <a:off x="-395253" y="3989829"/>
            <a:ext cx="1143407" cy="1365753"/>
            <a:chOff x="2641650" y="1052550"/>
            <a:chExt cx="778700" cy="930125"/>
          </a:xfrm>
        </p:grpSpPr>
        <p:sp>
          <p:nvSpPr>
            <p:cNvPr id="1448" name="Google Shape;1448;p10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10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10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10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10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10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10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10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10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10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0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10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10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10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10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10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10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0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10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10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10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69" name="Google Shape;1469;p102"/>
          <p:cNvSpPr/>
          <p:nvPr/>
        </p:nvSpPr>
        <p:spPr>
          <a:xfrm rot="1669225">
            <a:off x="7409410" y="-807201"/>
            <a:ext cx="2828626" cy="1214344"/>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102"/>
          <p:cNvSpPr txBox="1"/>
          <p:nvPr>
            <p:ph type="title"/>
          </p:nvPr>
        </p:nvSpPr>
        <p:spPr>
          <a:xfrm>
            <a:off x="1828800" y="356616"/>
            <a:ext cx="5486400" cy="588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rgbClr val="F9F0ED"/>
              </a:buClr>
              <a:buSzPts val="3600"/>
              <a:buNone/>
              <a:defRPr>
                <a:solidFill>
                  <a:srgbClr val="F9F0ED"/>
                </a:solidFill>
              </a:defRPr>
            </a:lvl1pPr>
            <a:lvl2pPr lvl="1" algn="ctr">
              <a:lnSpc>
                <a:spcPct val="100000"/>
              </a:lnSpc>
              <a:spcBef>
                <a:spcPts val="0"/>
              </a:spcBef>
              <a:spcAft>
                <a:spcPts val="0"/>
              </a:spcAft>
              <a:buClr>
                <a:srgbClr val="F9F0ED"/>
              </a:buClr>
              <a:buSzPts val="2800"/>
              <a:buNone/>
              <a:defRPr>
                <a:solidFill>
                  <a:srgbClr val="F9F0ED"/>
                </a:solidFill>
              </a:defRPr>
            </a:lvl2pPr>
            <a:lvl3pPr lvl="2" algn="ctr">
              <a:lnSpc>
                <a:spcPct val="100000"/>
              </a:lnSpc>
              <a:spcBef>
                <a:spcPts val="0"/>
              </a:spcBef>
              <a:spcAft>
                <a:spcPts val="0"/>
              </a:spcAft>
              <a:buClr>
                <a:srgbClr val="F9F0ED"/>
              </a:buClr>
              <a:buSzPts val="2800"/>
              <a:buNone/>
              <a:defRPr>
                <a:solidFill>
                  <a:srgbClr val="F9F0ED"/>
                </a:solidFill>
              </a:defRPr>
            </a:lvl3pPr>
            <a:lvl4pPr lvl="3" algn="ctr">
              <a:lnSpc>
                <a:spcPct val="100000"/>
              </a:lnSpc>
              <a:spcBef>
                <a:spcPts val="0"/>
              </a:spcBef>
              <a:spcAft>
                <a:spcPts val="0"/>
              </a:spcAft>
              <a:buClr>
                <a:srgbClr val="F9F0ED"/>
              </a:buClr>
              <a:buSzPts val="2800"/>
              <a:buNone/>
              <a:defRPr>
                <a:solidFill>
                  <a:srgbClr val="F9F0ED"/>
                </a:solidFill>
              </a:defRPr>
            </a:lvl4pPr>
            <a:lvl5pPr lvl="4" algn="ctr">
              <a:lnSpc>
                <a:spcPct val="100000"/>
              </a:lnSpc>
              <a:spcBef>
                <a:spcPts val="0"/>
              </a:spcBef>
              <a:spcAft>
                <a:spcPts val="0"/>
              </a:spcAft>
              <a:buClr>
                <a:srgbClr val="F9F0ED"/>
              </a:buClr>
              <a:buSzPts val="2800"/>
              <a:buNone/>
              <a:defRPr>
                <a:solidFill>
                  <a:srgbClr val="F9F0ED"/>
                </a:solidFill>
              </a:defRPr>
            </a:lvl5pPr>
            <a:lvl6pPr lvl="5" algn="ctr">
              <a:lnSpc>
                <a:spcPct val="100000"/>
              </a:lnSpc>
              <a:spcBef>
                <a:spcPts val="0"/>
              </a:spcBef>
              <a:spcAft>
                <a:spcPts val="0"/>
              </a:spcAft>
              <a:buClr>
                <a:srgbClr val="F9F0ED"/>
              </a:buClr>
              <a:buSzPts val="2800"/>
              <a:buNone/>
              <a:defRPr>
                <a:solidFill>
                  <a:srgbClr val="F9F0ED"/>
                </a:solidFill>
              </a:defRPr>
            </a:lvl6pPr>
            <a:lvl7pPr lvl="6" algn="ctr">
              <a:lnSpc>
                <a:spcPct val="100000"/>
              </a:lnSpc>
              <a:spcBef>
                <a:spcPts val="0"/>
              </a:spcBef>
              <a:spcAft>
                <a:spcPts val="0"/>
              </a:spcAft>
              <a:buClr>
                <a:srgbClr val="F9F0ED"/>
              </a:buClr>
              <a:buSzPts val="2800"/>
              <a:buNone/>
              <a:defRPr>
                <a:solidFill>
                  <a:srgbClr val="F9F0ED"/>
                </a:solidFill>
              </a:defRPr>
            </a:lvl7pPr>
            <a:lvl8pPr lvl="7" algn="ctr">
              <a:lnSpc>
                <a:spcPct val="100000"/>
              </a:lnSpc>
              <a:spcBef>
                <a:spcPts val="0"/>
              </a:spcBef>
              <a:spcAft>
                <a:spcPts val="0"/>
              </a:spcAft>
              <a:buClr>
                <a:srgbClr val="F9F0ED"/>
              </a:buClr>
              <a:buSzPts val="2800"/>
              <a:buNone/>
              <a:defRPr>
                <a:solidFill>
                  <a:srgbClr val="F9F0ED"/>
                </a:solidFill>
              </a:defRPr>
            </a:lvl8pPr>
            <a:lvl9pPr lvl="8" algn="ctr">
              <a:lnSpc>
                <a:spcPct val="100000"/>
              </a:lnSpc>
              <a:spcBef>
                <a:spcPts val="0"/>
              </a:spcBef>
              <a:spcAft>
                <a:spcPts val="0"/>
              </a:spcAft>
              <a:buClr>
                <a:srgbClr val="F9F0ED"/>
              </a:buClr>
              <a:buSzPts val="2800"/>
              <a:buNone/>
              <a:defRPr>
                <a:solidFill>
                  <a:srgbClr val="F9F0ED"/>
                </a:solidFill>
              </a:defRPr>
            </a:lvl9pPr>
          </a:lstStyle>
          <a:p/>
        </p:txBody>
      </p:sp>
      <p:sp>
        <p:nvSpPr>
          <p:cNvPr id="1471" name="Google Shape;1471;p102"/>
          <p:cNvSpPr txBox="1"/>
          <p:nvPr>
            <p:ph idx="1" type="subTitle"/>
          </p:nvPr>
        </p:nvSpPr>
        <p:spPr>
          <a:xfrm>
            <a:off x="1828800" y="1517904"/>
            <a:ext cx="5486400" cy="7173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lt2"/>
              </a:buClr>
              <a:buSzPts val="1600"/>
              <a:buFont typeface="Arial"/>
              <a:buNone/>
              <a:defRPr b="0" i="0" sz="16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472" name="Google Shape;1472;p102"/>
          <p:cNvSpPr txBox="1"/>
          <p:nvPr>
            <p:ph idx="2" type="subTitle"/>
          </p:nvPr>
        </p:nvSpPr>
        <p:spPr>
          <a:xfrm>
            <a:off x="1828800" y="3191256"/>
            <a:ext cx="5486400" cy="2784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chemeClr val="lt2"/>
              </a:buClr>
              <a:buSzPts val="1400"/>
              <a:buFont typeface="Arial"/>
              <a:buNone/>
              <a:defRPr b="0" i="0" sz="1400" u="none" cap="none" strike="noStrike">
                <a:solidFill>
                  <a:schemeClr val="lt2"/>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73" name="Google Shape;1473;p102"/>
          <p:cNvSpPr txBox="1"/>
          <p:nvPr/>
        </p:nvSpPr>
        <p:spPr>
          <a:xfrm>
            <a:off x="2743200" y="3529584"/>
            <a:ext cx="3657600" cy="453900"/>
          </a:xfrm>
          <a:prstGeom prst="rect">
            <a:avLst/>
          </a:prstGeom>
          <a:noFill/>
          <a:ln>
            <a:noFill/>
          </a:ln>
        </p:spPr>
        <p:txBody>
          <a:bodyPr anchorCtr="0" anchor="t" bIns="0" lIns="0" spcFirstLastPara="1" rIns="91425" wrap="square" tIns="0">
            <a:noAutofit/>
          </a:bodyPr>
          <a:lstStyle/>
          <a:p>
            <a:pPr indent="0" lvl="0" marL="0" marR="0" rtl="0" algn="ctr">
              <a:lnSpc>
                <a:spcPct val="100000"/>
              </a:lnSpc>
              <a:spcBef>
                <a:spcPts val="300"/>
              </a:spcBef>
              <a:spcAft>
                <a:spcPts val="0"/>
              </a:spcAft>
              <a:buClr>
                <a:srgbClr val="000000"/>
              </a:buClr>
              <a:buSzPts val="1100"/>
              <a:buFont typeface="Arial"/>
              <a:buNone/>
            </a:pPr>
            <a:r>
              <a:rPr b="1" i="0" lang="en-CA" sz="1100" u="none" cap="none" strike="noStrike">
                <a:solidFill>
                  <a:schemeClr val="lt2"/>
                </a:solidFill>
                <a:latin typeface="Open Sans"/>
                <a:ea typeface="Open Sans"/>
                <a:cs typeface="Open Sans"/>
                <a:sym typeface="Open Sans"/>
              </a:rPr>
              <a:t>Credits:</a:t>
            </a:r>
            <a:r>
              <a:rPr b="0" i="0" lang="en-CA" sz="1100" u="none" cap="none" strike="noStrike">
                <a:solidFill>
                  <a:schemeClr val="lt2"/>
                </a:solidFill>
                <a:latin typeface="Open Sans"/>
                <a:ea typeface="Open Sans"/>
                <a:cs typeface="Open Sans"/>
                <a:sym typeface="Open Sans"/>
              </a:rPr>
              <a:t> This presentation template was created by </a:t>
            </a:r>
            <a:r>
              <a:rPr b="1" i="0" lang="en-CA" sz="1100" u="none" cap="none" strike="noStrike">
                <a:solidFill>
                  <a:schemeClr val="lt2"/>
                </a:solidFill>
                <a:uFill>
                  <a:noFill/>
                </a:uFill>
                <a:latin typeface="Open Sans"/>
                <a:ea typeface="Open Sans"/>
                <a:cs typeface="Open Sans"/>
                <a:sym typeface="Open Sans"/>
                <a:hlinkClick r:id="rId2">
                  <a:extLst>
                    <a:ext uri="{A12FA001-AC4F-418D-AE19-62706E023703}">
                      <ahyp:hlinkClr val="tx"/>
                    </a:ext>
                  </a:extLst>
                </a:hlinkClick>
              </a:rPr>
              <a:t>Slidesgo</a:t>
            </a:r>
            <a:r>
              <a:rPr b="0" i="0" lang="en-CA" sz="1100" u="none" cap="none" strike="noStrike">
                <a:solidFill>
                  <a:schemeClr val="lt2"/>
                </a:solidFill>
                <a:latin typeface="Open Sans"/>
                <a:ea typeface="Open Sans"/>
                <a:cs typeface="Open Sans"/>
                <a:sym typeface="Open Sans"/>
              </a:rPr>
              <a:t>, including icons by </a:t>
            </a:r>
            <a:r>
              <a:rPr b="1" i="0" lang="en-CA" sz="1100" u="none" cap="none" strike="noStrike">
                <a:solidFill>
                  <a:schemeClr val="lt2"/>
                </a:solidFill>
                <a:uFill>
                  <a:noFill/>
                </a:uFill>
                <a:latin typeface="Open Sans"/>
                <a:ea typeface="Open Sans"/>
                <a:cs typeface="Open Sans"/>
                <a:sym typeface="Open Sans"/>
                <a:hlinkClick r:id="rId3">
                  <a:extLst>
                    <a:ext uri="{A12FA001-AC4F-418D-AE19-62706E023703}">
                      <ahyp:hlinkClr val="tx"/>
                    </a:ext>
                  </a:extLst>
                </a:hlinkClick>
              </a:rPr>
              <a:t>Flaticon</a:t>
            </a:r>
            <a:r>
              <a:rPr b="0" i="0" lang="en-CA" sz="1100" u="none" cap="none" strike="noStrike">
                <a:solidFill>
                  <a:schemeClr val="lt2"/>
                </a:solidFill>
                <a:latin typeface="Open Sans"/>
                <a:ea typeface="Open Sans"/>
                <a:cs typeface="Open Sans"/>
                <a:sym typeface="Open Sans"/>
              </a:rPr>
              <a:t>, and infographics &amp; images by </a:t>
            </a:r>
            <a:r>
              <a:rPr b="1" i="0" lang="en-CA" sz="1100" u="none" cap="none" strike="noStrike">
                <a:solidFill>
                  <a:schemeClr val="lt2"/>
                </a:solidFill>
                <a:uFill>
                  <a:noFill/>
                </a:uFill>
                <a:latin typeface="Open Sans"/>
                <a:ea typeface="Open Sans"/>
                <a:cs typeface="Open Sans"/>
                <a:sym typeface="Open Sans"/>
                <a:hlinkClick r:id="rId4">
                  <a:extLst>
                    <a:ext uri="{A12FA001-AC4F-418D-AE19-62706E023703}">
                      <ahyp:hlinkClr val="tx"/>
                    </a:ext>
                  </a:extLst>
                </a:hlinkClick>
              </a:rPr>
              <a:t>Freepik</a:t>
            </a:r>
            <a:r>
              <a:rPr b="0" i="0" lang="en-CA" sz="1100" u="none" cap="none" strike="noStrike">
                <a:solidFill>
                  <a:schemeClr val="lt2"/>
                </a:solidFill>
                <a:latin typeface="Open Sans"/>
                <a:ea typeface="Open Sans"/>
                <a:cs typeface="Open Sans"/>
                <a:sym typeface="Open Sans"/>
              </a:rPr>
              <a:t> and illustrations by </a:t>
            </a:r>
            <a:r>
              <a:rPr b="1" i="0" lang="en-CA" sz="1100" u="none" cap="none" strike="noStrike">
                <a:solidFill>
                  <a:schemeClr val="lt2"/>
                </a:solidFill>
                <a:uFill>
                  <a:noFill/>
                </a:uFill>
                <a:latin typeface="Open Sans"/>
                <a:ea typeface="Open Sans"/>
                <a:cs typeface="Open Sans"/>
                <a:sym typeface="Open Sans"/>
                <a:hlinkClick r:id="rId5">
                  <a:extLst>
                    <a:ext uri="{A12FA001-AC4F-418D-AE19-62706E023703}">
                      <ahyp:hlinkClr val="tx"/>
                    </a:ext>
                  </a:extLst>
                </a:hlinkClick>
              </a:rPr>
              <a:t>Stories</a:t>
            </a:r>
            <a:endParaRPr b="1" i="0" sz="1100" u="none" cap="none" strike="noStrike">
              <a:solidFill>
                <a:schemeClr val="lt2"/>
              </a:solidFill>
              <a:latin typeface="Open Sans"/>
              <a:ea typeface="Open Sans"/>
              <a:cs typeface="Open Sans"/>
              <a:sym typeface="Open Sans"/>
            </a:endParaRPr>
          </a:p>
          <a:p>
            <a:pPr indent="0" lvl="0" marL="0" marR="0" rtl="0" algn="ctr">
              <a:lnSpc>
                <a:spcPct val="100000"/>
              </a:lnSpc>
              <a:spcBef>
                <a:spcPts val="300"/>
              </a:spcBef>
              <a:spcAft>
                <a:spcPts val="0"/>
              </a:spcAft>
              <a:buClr>
                <a:srgbClr val="000000"/>
              </a:buClr>
              <a:buSzPts val="1100"/>
              <a:buFont typeface="Arial"/>
              <a:buNone/>
            </a:pPr>
            <a:r>
              <a:t/>
            </a:r>
            <a:endParaRPr b="0" i="0" sz="1200" u="none" cap="none" strike="noStrike">
              <a:solidFill>
                <a:schemeClr val="lt2"/>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chemeClr val="lt2"/>
              </a:solidFill>
              <a:latin typeface="Open Sans"/>
              <a:ea typeface="Open Sans"/>
              <a:cs typeface="Open Sans"/>
              <a:sym typeface="Open Sans"/>
            </a:endParaRPr>
          </a:p>
        </p:txBody>
      </p:sp>
      <p:sp>
        <p:nvSpPr>
          <p:cNvPr id="1474" name="Google Shape;1474;p102"/>
          <p:cNvSpPr/>
          <p:nvPr/>
        </p:nvSpPr>
        <p:spPr>
          <a:xfrm flipH="1" rot="9636330">
            <a:off x="-441708" y="4449215"/>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75" name="Google Shape;1475;p102"/>
          <p:cNvGrpSpPr/>
          <p:nvPr/>
        </p:nvGrpSpPr>
        <p:grpSpPr>
          <a:xfrm rot="-3625297">
            <a:off x="8572297" y="3197804"/>
            <a:ext cx="1143407" cy="1365753"/>
            <a:chOff x="2641650" y="1052550"/>
            <a:chExt cx="778700" cy="930125"/>
          </a:xfrm>
        </p:grpSpPr>
        <p:sp>
          <p:nvSpPr>
            <p:cNvPr id="1476" name="Google Shape;1476;p102"/>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102"/>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102"/>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102"/>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102"/>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102"/>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102"/>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102"/>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102"/>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102"/>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102"/>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102"/>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102"/>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102"/>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102"/>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102"/>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102"/>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02"/>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02"/>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102"/>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102"/>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_1_1_2_1_1_1_1_1_1_1_1">
    <p:bg>
      <p:bgPr>
        <a:solidFill>
          <a:schemeClr val="lt2"/>
        </a:solidFill>
      </p:bgPr>
    </p:bg>
    <p:spTree>
      <p:nvGrpSpPr>
        <p:cNvPr id="151" name="Shape 151"/>
        <p:cNvGrpSpPr/>
        <p:nvPr/>
      </p:nvGrpSpPr>
      <p:grpSpPr>
        <a:xfrm>
          <a:off x="0" y="0"/>
          <a:ext cx="0" cy="0"/>
          <a:chOff x="0" y="0"/>
          <a:chExt cx="0" cy="0"/>
        </a:xfrm>
      </p:grpSpPr>
      <p:sp>
        <p:nvSpPr>
          <p:cNvPr id="152" name="Google Shape;152;p59"/>
          <p:cNvSpPr/>
          <p:nvPr/>
        </p:nvSpPr>
        <p:spPr>
          <a:xfrm flipH="1">
            <a:off x="2722390" y="3037204"/>
            <a:ext cx="7717739" cy="2619038"/>
          </a:xfrm>
          <a:custGeom>
            <a:rect b="b" l="l" r="r" t="t"/>
            <a:pathLst>
              <a:path extrusionOk="0" h="24485" w="72152">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3" name="Google Shape;153;p59"/>
          <p:cNvGrpSpPr/>
          <p:nvPr/>
        </p:nvGrpSpPr>
        <p:grpSpPr>
          <a:xfrm rot="6690740">
            <a:off x="8503408" y="3065850"/>
            <a:ext cx="1407260" cy="1680914"/>
            <a:chOff x="2641650" y="1052550"/>
            <a:chExt cx="778700" cy="930125"/>
          </a:xfrm>
        </p:grpSpPr>
        <p:sp>
          <p:nvSpPr>
            <p:cNvPr id="154" name="Google Shape;154;p59"/>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59"/>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59"/>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59"/>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59"/>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59"/>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9"/>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59"/>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59"/>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59"/>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59"/>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59"/>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59"/>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59"/>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59"/>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59"/>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59"/>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59"/>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59"/>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59"/>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59"/>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5" name="Google Shape;175;p59"/>
          <p:cNvSpPr txBox="1"/>
          <p:nvPr>
            <p:ph type="title"/>
          </p:nvPr>
        </p:nvSpPr>
        <p:spPr>
          <a:xfrm>
            <a:off x="4572000" y="3377184"/>
            <a:ext cx="3858900" cy="48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2100"/>
              <a:buNone/>
              <a:defRPr sz="1800">
                <a:solidFill>
                  <a:schemeClr val="accent1"/>
                </a:solidFill>
              </a:defRPr>
            </a:lvl1pPr>
            <a:lvl2pPr lvl="1" algn="l">
              <a:lnSpc>
                <a:spcPct val="100000"/>
              </a:lnSpc>
              <a:spcBef>
                <a:spcPts val="0"/>
              </a:spcBef>
              <a:spcAft>
                <a:spcPts val="0"/>
              </a:spcAft>
              <a:buClr>
                <a:schemeClr val="accent1"/>
              </a:buClr>
              <a:buSzPts val="2100"/>
              <a:buNone/>
              <a:defRPr sz="2100">
                <a:solidFill>
                  <a:schemeClr val="accent1"/>
                </a:solidFill>
              </a:defRPr>
            </a:lvl2pPr>
            <a:lvl3pPr lvl="2" algn="l">
              <a:lnSpc>
                <a:spcPct val="100000"/>
              </a:lnSpc>
              <a:spcBef>
                <a:spcPts val="0"/>
              </a:spcBef>
              <a:spcAft>
                <a:spcPts val="0"/>
              </a:spcAft>
              <a:buClr>
                <a:schemeClr val="accent1"/>
              </a:buClr>
              <a:buSzPts val="2100"/>
              <a:buNone/>
              <a:defRPr sz="2100">
                <a:solidFill>
                  <a:schemeClr val="accent1"/>
                </a:solidFill>
              </a:defRPr>
            </a:lvl3pPr>
            <a:lvl4pPr lvl="3" algn="l">
              <a:lnSpc>
                <a:spcPct val="100000"/>
              </a:lnSpc>
              <a:spcBef>
                <a:spcPts val="0"/>
              </a:spcBef>
              <a:spcAft>
                <a:spcPts val="0"/>
              </a:spcAft>
              <a:buClr>
                <a:schemeClr val="accent1"/>
              </a:buClr>
              <a:buSzPts val="2100"/>
              <a:buNone/>
              <a:defRPr sz="2100">
                <a:solidFill>
                  <a:schemeClr val="accent1"/>
                </a:solidFill>
              </a:defRPr>
            </a:lvl4pPr>
            <a:lvl5pPr lvl="4" algn="l">
              <a:lnSpc>
                <a:spcPct val="100000"/>
              </a:lnSpc>
              <a:spcBef>
                <a:spcPts val="0"/>
              </a:spcBef>
              <a:spcAft>
                <a:spcPts val="0"/>
              </a:spcAft>
              <a:buClr>
                <a:schemeClr val="accent1"/>
              </a:buClr>
              <a:buSzPts val="2100"/>
              <a:buNone/>
              <a:defRPr sz="2100">
                <a:solidFill>
                  <a:schemeClr val="accent1"/>
                </a:solidFill>
              </a:defRPr>
            </a:lvl5pPr>
            <a:lvl6pPr lvl="5" algn="l">
              <a:lnSpc>
                <a:spcPct val="100000"/>
              </a:lnSpc>
              <a:spcBef>
                <a:spcPts val="0"/>
              </a:spcBef>
              <a:spcAft>
                <a:spcPts val="0"/>
              </a:spcAft>
              <a:buClr>
                <a:schemeClr val="accent1"/>
              </a:buClr>
              <a:buSzPts val="2100"/>
              <a:buNone/>
              <a:defRPr sz="2100">
                <a:solidFill>
                  <a:schemeClr val="accent1"/>
                </a:solidFill>
              </a:defRPr>
            </a:lvl6pPr>
            <a:lvl7pPr lvl="6" algn="l">
              <a:lnSpc>
                <a:spcPct val="100000"/>
              </a:lnSpc>
              <a:spcBef>
                <a:spcPts val="0"/>
              </a:spcBef>
              <a:spcAft>
                <a:spcPts val="0"/>
              </a:spcAft>
              <a:buClr>
                <a:schemeClr val="accent1"/>
              </a:buClr>
              <a:buSzPts val="2100"/>
              <a:buNone/>
              <a:defRPr sz="2100">
                <a:solidFill>
                  <a:schemeClr val="accent1"/>
                </a:solidFill>
              </a:defRPr>
            </a:lvl7pPr>
            <a:lvl8pPr lvl="7" algn="l">
              <a:lnSpc>
                <a:spcPct val="100000"/>
              </a:lnSpc>
              <a:spcBef>
                <a:spcPts val="0"/>
              </a:spcBef>
              <a:spcAft>
                <a:spcPts val="0"/>
              </a:spcAft>
              <a:buClr>
                <a:schemeClr val="accent1"/>
              </a:buClr>
              <a:buSzPts val="2100"/>
              <a:buNone/>
              <a:defRPr sz="2100">
                <a:solidFill>
                  <a:schemeClr val="accent1"/>
                </a:solidFill>
              </a:defRPr>
            </a:lvl8pPr>
            <a:lvl9pPr lvl="8" algn="l">
              <a:lnSpc>
                <a:spcPct val="100000"/>
              </a:lnSpc>
              <a:spcBef>
                <a:spcPts val="0"/>
              </a:spcBef>
              <a:spcAft>
                <a:spcPts val="0"/>
              </a:spcAft>
              <a:buClr>
                <a:schemeClr val="accent1"/>
              </a:buClr>
              <a:buSzPts val="2100"/>
              <a:buNone/>
              <a:defRPr sz="2100">
                <a:solidFill>
                  <a:schemeClr val="accent1"/>
                </a:solidFill>
              </a:defRPr>
            </a:lvl9pPr>
          </a:lstStyle>
          <a:p/>
        </p:txBody>
      </p:sp>
      <p:sp>
        <p:nvSpPr>
          <p:cNvPr id="176" name="Google Shape;176;p59"/>
          <p:cNvSpPr txBox="1"/>
          <p:nvPr>
            <p:ph idx="1" type="subTitle"/>
          </p:nvPr>
        </p:nvSpPr>
        <p:spPr>
          <a:xfrm>
            <a:off x="740675" y="1417324"/>
            <a:ext cx="5688600" cy="1910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3600"/>
              <a:buFont typeface="Arial"/>
              <a:buNone/>
              <a:defRPr b="0" i="0" sz="30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one column 3">
  <p:cSld name="CUSTOM_1_2">
    <p:bg>
      <p:bgPr>
        <a:solidFill>
          <a:schemeClr val="lt2"/>
        </a:solidFill>
      </p:bgPr>
    </p:bg>
    <p:spTree>
      <p:nvGrpSpPr>
        <p:cNvPr id="177" name="Shape 177"/>
        <p:cNvGrpSpPr/>
        <p:nvPr/>
      </p:nvGrpSpPr>
      <p:grpSpPr>
        <a:xfrm>
          <a:off x="0" y="0"/>
          <a:ext cx="0" cy="0"/>
          <a:chOff x="0" y="0"/>
          <a:chExt cx="0" cy="0"/>
        </a:xfrm>
      </p:grpSpPr>
      <p:sp>
        <p:nvSpPr>
          <p:cNvPr id="178" name="Google Shape;178;p60"/>
          <p:cNvSpPr/>
          <p:nvPr/>
        </p:nvSpPr>
        <p:spPr>
          <a:xfrm rot="5958996">
            <a:off x="2152167" y="-2183670"/>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60"/>
          <p:cNvSpPr/>
          <p:nvPr/>
        </p:nvSpPr>
        <p:spPr>
          <a:xfrm rot="-9636330">
            <a:off x="7516855" y="3925140"/>
            <a:ext cx="2309859" cy="2298258"/>
          </a:xfrm>
          <a:custGeom>
            <a:rect b="b" l="l" r="r" t="t"/>
            <a:pathLst>
              <a:path extrusionOk="0" h="47543" w="47783">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0" name="Google Shape;180;p60"/>
          <p:cNvGrpSpPr/>
          <p:nvPr/>
        </p:nvGrpSpPr>
        <p:grpSpPr>
          <a:xfrm flipH="1" rot="3625297">
            <a:off x="8735302" y="3295654"/>
            <a:ext cx="1143407" cy="1365753"/>
            <a:chOff x="2641650" y="1052550"/>
            <a:chExt cx="778700" cy="930125"/>
          </a:xfrm>
        </p:grpSpPr>
        <p:sp>
          <p:nvSpPr>
            <p:cNvPr id="181" name="Google Shape;181;p60"/>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60"/>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60"/>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60"/>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60"/>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60"/>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60"/>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60"/>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60"/>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60"/>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60"/>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60"/>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60"/>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60"/>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60"/>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60"/>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60"/>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60"/>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60"/>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60"/>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60"/>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2" name="Google Shape;202;p60"/>
          <p:cNvSpPr txBox="1"/>
          <p:nvPr>
            <p:ph type="title"/>
          </p:nvPr>
        </p:nvSpPr>
        <p:spPr>
          <a:xfrm>
            <a:off x="713225" y="1748094"/>
            <a:ext cx="7705200" cy="1137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1"/>
              </a:buClr>
              <a:buSzPts val="4500"/>
              <a:buNone/>
              <a:defRPr sz="6300">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203" name="Google Shape;203;p60"/>
          <p:cNvSpPr/>
          <p:nvPr/>
        </p:nvSpPr>
        <p:spPr>
          <a:xfrm flipH="1" rot="10800000">
            <a:off x="8297563" y="2571750"/>
            <a:ext cx="3424281" cy="3900137"/>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cap="flat" cmpd="sng" w="2857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60"/>
          <p:cNvSpPr txBox="1"/>
          <p:nvPr>
            <p:ph idx="1" type="subTitle"/>
          </p:nvPr>
        </p:nvSpPr>
        <p:spPr>
          <a:xfrm>
            <a:off x="725725" y="2872800"/>
            <a:ext cx="7705200" cy="522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2_1_1_2_1">
    <p:bg>
      <p:bgPr>
        <a:solidFill>
          <a:schemeClr val="lt2"/>
        </a:solidFill>
      </p:bgPr>
    </p:bg>
    <p:spTree>
      <p:nvGrpSpPr>
        <p:cNvPr id="205" name="Shape 205"/>
        <p:cNvGrpSpPr/>
        <p:nvPr/>
      </p:nvGrpSpPr>
      <p:grpSpPr>
        <a:xfrm>
          <a:off x="0" y="0"/>
          <a:ext cx="0" cy="0"/>
          <a:chOff x="0" y="0"/>
          <a:chExt cx="0" cy="0"/>
        </a:xfrm>
      </p:grpSpPr>
      <p:sp>
        <p:nvSpPr>
          <p:cNvPr id="206" name="Google Shape;206;p63"/>
          <p:cNvSpPr/>
          <p:nvPr/>
        </p:nvSpPr>
        <p:spPr>
          <a:xfrm flipH="1" rot="-5400000">
            <a:off x="7710276" y="214544"/>
            <a:ext cx="1721128" cy="1221710"/>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63"/>
          <p:cNvSpPr/>
          <p:nvPr/>
        </p:nvSpPr>
        <p:spPr>
          <a:xfrm flipH="1" rot="-5400000">
            <a:off x="7316988" y="1663607"/>
            <a:ext cx="3340769" cy="849853"/>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8" name="Google Shape;208;p63"/>
          <p:cNvGrpSpPr/>
          <p:nvPr/>
        </p:nvGrpSpPr>
        <p:grpSpPr>
          <a:xfrm flipH="1" rot="3353936">
            <a:off x="8042124" y="-176679"/>
            <a:ext cx="1270577" cy="1476029"/>
            <a:chOff x="2641650" y="1052550"/>
            <a:chExt cx="778700" cy="930125"/>
          </a:xfrm>
        </p:grpSpPr>
        <p:sp>
          <p:nvSpPr>
            <p:cNvPr id="209" name="Google Shape;209;p63"/>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63"/>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63"/>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63"/>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63"/>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63"/>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63"/>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63"/>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63"/>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63"/>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63"/>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63"/>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63"/>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63"/>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63"/>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63"/>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63"/>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63"/>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63"/>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63"/>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63"/>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0" name="Google Shape;230;p63"/>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2"/>
              </a:buClr>
              <a:buSzPts val="3600"/>
              <a:buNone/>
              <a:defRPr>
                <a:solidFill>
                  <a:schemeClr val="accent1"/>
                </a:solidFill>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231" name="Google Shape;231;p63"/>
          <p:cNvSpPr/>
          <p:nvPr/>
        </p:nvSpPr>
        <p:spPr>
          <a:xfrm flipH="1" rot="5400000">
            <a:off x="-553445" y="3835324"/>
            <a:ext cx="1721128" cy="1221710"/>
          </a:xfrm>
          <a:custGeom>
            <a:rect b="b" l="l" r="r" t="t"/>
            <a:pathLst>
              <a:path extrusionOk="0" h="26520" w="37361">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63"/>
          <p:cNvSpPr/>
          <p:nvPr/>
        </p:nvSpPr>
        <p:spPr>
          <a:xfrm flipH="1" rot="5400000">
            <a:off x="-1549173" y="2730668"/>
            <a:ext cx="3340769" cy="849853"/>
          </a:xfrm>
          <a:custGeom>
            <a:rect b="b" l="l" r="r" t="t"/>
            <a:pathLst>
              <a:path extrusionOk="0" h="18448" w="72519">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2"/>
        </a:solidFill>
      </p:bgPr>
    </p:bg>
    <p:spTree>
      <p:nvGrpSpPr>
        <p:cNvPr id="233" name="Shape 233"/>
        <p:cNvGrpSpPr/>
        <p:nvPr/>
      </p:nvGrpSpPr>
      <p:grpSpPr>
        <a:xfrm>
          <a:off x="0" y="0"/>
          <a:ext cx="0" cy="0"/>
          <a:chOff x="0" y="0"/>
          <a:chExt cx="0" cy="0"/>
        </a:xfrm>
      </p:grpSpPr>
      <p:sp>
        <p:nvSpPr>
          <p:cNvPr id="234" name="Google Shape;234;p67"/>
          <p:cNvSpPr txBox="1"/>
          <p:nvPr>
            <p:ph type="title"/>
          </p:nvPr>
        </p:nvSpPr>
        <p:spPr>
          <a:xfrm>
            <a:off x="713232" y="2301240"/>
            <a:ext cx="4700100" cy="1261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7000"/>
              <a:buNone/>
              <a:defRPr sz="3700">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5" name="Google Shape;235;p67"/>
          <p:cNvSpPr txBox="1"/>
          <p:nvPr>
            <p:ph idx="2" type="title"/>
          </p:nvPr>
        </p:nvSpPr>
        <p:spPr>
          <a:xfrm>
            <a:off x="713232" y="3619498"/>
            <a:ext cx="4572000" cy="786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Clr>
                <a:schemeClr val="accent1"/>
              </a:buClr>
              <a:buSzPts val="1600"/>
              <a:buNone/>
              <a:defRPr b="0" sz="1400">
                <a:solidFill>
                  <a:schemeClr val="accent1"/>
                </a:solidFill>
                <a:latin typeface="Open Sans"/>
                <a:ea typeface="Open Sans"/>
                <a:cs typeface="Open Sans"/>
                <a:sym typeface="Open Sans"/>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2"/>
        </a:solidFill>
      </p:bgPr>
    </p:bg>
    <p:spTree>
      <p:nvGrpSpPr>
        <p:cNvPr id="236" name="Shape 236"/>
        <p:cNvGrpSpPr/>
        <p:nvPr/>
      </p:nvGrpSpPr>
      <p:grpSpPr>
        <a:xfrm>
          <a:off x="0" y="0"/>
          <a:ext cx="0" cy="0"/>
          <a:chOff x="0" y="0"/>
          <a:chExt cx="0" cy="0"/>
        </a:xfrm>
      </p:grpSpPr>
      <p:sp>
        <p:nvSpPr>
          <p:cNvPr id="237" name="Google Shape;237;p68"/>
          <p:cNvSpPr txBox="1"/>
          <p:nvPr>
            <p:ph type="title"/>
          </p:nvPr>
        </p:nvSpPr>
        <p:spPr>
          <a:xfrm>
            <a:off x="713225" y="356625"/>
            <a:ext cx="7717500" cy="660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1"/>
              </a:buClr>
              <a:buSzPts val="4500"/>
              <a:buNone/>
              <a:defRPr>
                <a:solidFill>
                  <a:schemeClr val="accent1"/>
                </a:solidFill>
              </a:defRPr>
            </a:lvl1pPr>
            <a:lvl2pPr lvl="1" algn="l">
              <a:lnSpc>
                <a:spcPct val="100000"/>
              </a:lnSpc>
              <a:spcBef>
                <a:spcPts val="0"/>
              </a:spcBef>
              <a:spcAft>
                <a:spcPts val="0"/>
              </a:spcAft>
              <a:buClr>
                <a:schemeClr val="accent1"/>
              </a:buClr>
              <a:buSzPts val="2800"/>
              <a:buNone/>
              <a:defRPr>
                <a:solidFill>
                  <a:schemeClr val="accent1"/>
                </a:solidFill>
              </a:defRPr>
            </a:lvl2pPr>
            <a:lvl3pPr lvl="2" algn="l">
              <a:lnSpc>
                <a:spcPct val="100000"/>
              </a:lnSpc>
              <a:spcBef>
                <a:spcPts val="0"/>
              </a:spcBef>
              <a:spcAft>
                <a:spcPts val="0"/>
              </a:spcAft>
              <a:buClr>
                <a:schemeClr val="accent1"/>
              </a:buClr>
              <a:buSzPts val="2800"/>
              <a:buNone/>
              <a:defRPr>
                <a:solidFill>
                  <a:schemeClr val="accent1"/>
                </a:solidFill>
              </a:defRPr>
            </a:lvl3pPr>
            <a:lvl4pPr lvl="3" algn="l">
              <a:lnSpc>
                <a:spcPct val="100000"/>
              </a:lnSpc>
              <a:spcBef>
                <a:spcPts val="0"/>
              </a:spcBef>
              <a:spcAft>
                <a:spcPts val="0"/>
              </a:spcAft>
              <a:buClr>
                <a:schemeClr val="accent1"/>
              </a:buClr>
              <a:buSzPts val="2800"/>
              <a:buNone/>
              <a:defRPr>
                <a:solidFill>
                  <a:schemeClr val="accent1"/>
                </a:solidFill>
              </a:defRPr>
            </a:lvl4pPr>
            <a:lvl5pPr lvl="4" algn="l">
              <a:lnSpc>
                <a:spcPct val="100000"/>
              </a:lnSpc>
              <a:spcBef>
                <a:spcPts val="0"/>
              </a:spcBef>
              <a:spcAft>
                <a:spcPts val="0"/>
              </a:spcAft>
              <a:buClr>
                <a:schemeClr val="accent1"/>
              </a:buClr>
              <a:buSzPts val="2800"/>
              <a:buNone/>
              <a:defRPr>
                <a:solidFill>
                  <a:schemeClr val="accent1"/>
                </a:solidFill>
              </a:defRPr>
            </a:lvl5pPr>
            <a:lvl6pPr lvl="5" algn="l">
              <a:lnSpc>
                <a:spcPct val="100000"/>
              </a:lnSpc>
              <a:spcBef>
                <a:spcPts val="0"/>
              </a:spcBef>
              <a:spcAft>
                <a:spcPts val="0"/>
              </a:spcAft>
              <a:buClr>
                <a:schemeClr val="accent1"/>
              </a:buClr>
              <a:buSzPts val="2800"/>
              <a:buNone/>
              <a:defRPr>
                <a:solidFill>
                  <a:schemeClr val="accent1"/>
                </a:solidFill>
              </a:defRPr>
            </a:lvl6pPr>
            <a:lvl7pPr lvl="6" algn="l">
              <a:lnSpc>
                <a:spcPct val="100000"/>
              </a:lnSpc>
              <a:spcBef>
                <a:spcPts val="0"/>
              </a:spcBef>
              <a:spcAft>
                <a:spcPts val="0"/>
              </a:spcAft>
              <a:buClr>
                <a:schemeClr val="accent1"/>
              </a:buClr>
              <a:buSzPts val="2800"/>
              <a:buNone/>
              <a:defRPr>
                <a:solidFill>
                  <a:schemeClr val="accent1"/>
                </a:solidFill>
              </a:defRPr>
            </a:lvl7pPr>
            <a:lvl8pPr lvl="7" algn="l">
              <a:lnSpc>
                <a:spcPct val="100000"/>
              </a:lnSpc>
              <a:spcBef>
                <a:spcPts val="0"/>
              </a:spcBef>
              <a:spcAft>
                <a:spcPts val="0"/>
              </a:spcAft>
              <a:buClr>
                <a:schemeClr val="accent1"/>
              </a:buClr>
              <a:buSzPts val="2800"/>
              <a:buNone/>
              <a:defRPr>
                <a:solidFill>
                  <a:schemeClr val="accent1"/>
                </a:solidFill>
              </a:defRPr>
            </a:lvl8pPr>
            <a:lvl9pPr lvl="8" algn="l">
              <a:lnSpc>
                <a:spcPct val="100000"/>
              </a:lnSpc>
              <a:spcBef>
                <a:spcPts val="0"/>
              </a:spcBef>
              <a:spcAft>
                <a:spcPts val="0"/>
              </a:spcAft>
              <a:buClr>
                <a:schemeClr val="accent1"/>
              </a:buClr>
              <a:buSzPts val="2800"/>
              <a:buNone/>
              <a:defRPr>
                <a:solidFill>
                  <a:schemeClr val="accent1"/>
                </a:solidFill>
              </a:defRPr>
            </a:lvl9pPr>
          </a:lstStyle>
          <a:p/>
        </p:txBody>
      </p:sp>
      <p:sp>
        <p:nvSpPr>
          <p:cNvPr id="238" name="Google Shape;238;p68"/>
          <p:cNvSpPr txBox="1"/>
          <p:nvPr>
            <p:ph idx="1" type="subTitle"/>
          </p:nvPr>
        </p:nvSpPr>
        <p:spPr>
          <a:xfrm>
            <a:off x="1499550" y="3533572"/>
            <a:ext cx="3657600" cy="1243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9" name="Google Shape;239;p68"/>
          <p:cNvSpPr txBox="1"/>
          <p:nvPr>
            <p:ph idx="2" type="subTitle"/>
          </p:nvPr>
        </p:nvSpPr>
        <p:spPr>
          <a:xfrm>
            <a:off x="3891425" y="1380744"/>
            <a:ext cx="3657600" cy="785700"/>
          </a:xfrm>
          <a:prstGeom prst="rect">
            <a:avLst/>
          </a:prstGeom>
          <a:noFill/>
          <a:ln>
            <a:noFill/>
          </a:ln>
        </p:spPr>
        <p:txBody>
          <a:bodyPr anchorCtr="0" anchor="b" bIns="0" lIns="0" spcFirstLastPara="1" rIns="0" wrap="square" tIns="0">
            <a:noAutofit/>
          </a:bodyPr>
          <a:lstStyle>
            <a:lvl1pPr lvl="0" marR="0" rtl="0" algn="r">
              <a:lnSpc>
                <a:spcPct val="100000"/>
              </a:lnSpc>
              <a:spcBef>
                <a:spcPts val="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0" name="Google Shape;240;p68"/>
          <p:cNvSpPr/>
          <p:nvPr/>
        </p:nvSpPr>
        <p:spPr>
          <a:xfrm flipH="1">
            <a:off x="4531034" y="4222554"/>
            <a:ext cx="4612966" cy="920937"/>
          </a:xfrm>
          <a:custGeom>
            <a:rect b="b" l="l" r="r" t="t"/>
            <a:pathLst>
              <a:path extrusionOk="0" h="26245" w="131461">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68"/>
          <p:cNvSpPr/>
          <p:nvPr/>
        </p:nvSpPr>
        <p:spPr>
          <a:xfrm flipH="1">
            <a:off x="7096744" y="3914438"/>
            <a:ext cx="2047256" cy="1229062"/>
          </a:xfrm>
          <a:custGeom>
            <a:rect b="b" l="l" r="r" t="t"/>
            <a:pathLst>
              <a:path extrusionOk="0" h="35026" w="58343">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2" name="Google Shape;242;p68"/>
          <p:cNvGrpSpPr/>
          <p:nvPr/>
        </p:nvGrpSpPr>
        <p:grpSpPr>
          <a:xfrm rot="-3625297">
            <a:off x="7796497" y="3684979"/>
            <a:ext cx="1143407" cy="1365753"/>
            <a:chOff x="2641650" y="1052550"/>
            <a:chExt cx="778700" cy="930125"/>
          </a:xfrm>
        </p:grpSpPr>
        <p:sp>
          <p:nvSpPr>
            <p:cNvPr id="243" name="Google Shape;243;p68"/>
            <p:cNvSpPr/>
            <p:nvPr/>
          </p:nvSpPr>
          <p:spPr>
            <a:xfrm>
              <a:off x="2922825" y="1529950"/>
              <a:ext cx="86650" cy="84575"/>
            </a:xfrm>
            <a:custGeom>
              <a:rect b="b" l="l" r="r" t="t"/>
              <a:pathLst>
                <a:path extrusionOk="0" h="3383" w="3466">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68"/>
            <p:cNvSpPr/>
            <p:nvPr/>
          </p:nvSpPr>
          <p:spPr>
            <a:xfrm>
              <a:off x="3085075" y="1594825"/>
              <a:ext cx="89575" cy="63675"/>
            </a:xfrm>
            <a:custGeom>
              <a:rect b="b" l="l" r="r" t="t"/>
              <a:pathLst>
                <a:path extrusionOk="0" h="2547" w="3583">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68"/>
            <p:cNvSpPr/>
            <p:nvPr/>
          </p:nvSpPr>
          <p:spPr>
            <a:xfrm>
              <a:off x="2987175" y="1706400"/>
              <a:ext cx="80400" cy="56325"/>
            </a:xfrm>
            <a:custGeom>
              <a:rect b="b" l="l" r="r" t="t"/>
              <a:pathLst>
                <a:path extrusionOk="0" h="2253" w="3216">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68"/>
            <p:cNvSpPr/>
            <p:nvPr/>
          </p:nvSpPr>
          <p:spPr>
            <a:xfrm>
              <a:off x="2711500" y="1658375"/>
              <a:ext cx="79875" cy="67600"/>
            </a:xfrm>
            <a:custGeom>
              <a:rect b="b" l="l" r="r" t="t"/>
              <a:pathLst>
                <a:path extrusionOk="0" h="2704" w="3195">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68"/>
            <p:cNvSpPr/>
            <p:nvPr/>
          </p:nvSpPr>
          <p:spPr>
            <a:xfrm>
              <a:off x="2812250" y="1404200"/>
              <a:ext cx="72650" cy="51550"/>
            </a:xfrm>
            <a:custGeom>
              <a:rect b="b" l="l" r="r" t="t"/>
              <a:pathLst>
                <a:path extrusionOk="0" h="2062" w="2906">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68"/>
            <p:cNvSpPr/>
            <p:nvPr/>
          </p:nvSpPr>
          <p:spPr>
            <a:xfrm>
              <a:off x="3030100" y="1453050"/>
              <a:ext cx="78900" cy="67150"/>
            </a:xfrm>
            <a:custGeom>
              <a:rect b="b" l="l" r="r" t="t"/>
              <a:pathLst>
                <a:path extrusionOk="0" h="2686" w="3156">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68"/>
            <p:cNvSpPr/>
            <p:nvPr/>
          </p:nvSpPr>
          <p:spPr>
            <a:xfrm>
              <a:off x="2854850" y="1711625"/>
              <a:ext cx="59625" cy="42450"/>
            </a:xfrm>
            <a:custGeom>
              <a:rect b="b" l="l" r="r" t="t"/>
              <a:pathLst>
                <a:path extrusionOk="0" h="1698" w="2385">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68"/>
            <p:cNvSpPr/>
            <p:nvPr/>
          </p:nvSpPr>
          <p:spPr>
            <a:xfrm>
              <a:off x="2664675" y="1516975"/>
              <a:ext cx="84725" cy="59250"/>
            </a:xfrm>
            <a:custGeom>
              <a:rect b="b" l="l" r="r" t="t"/>
              <a:pathLst>
                <a:path extrusionOk="0" h="2370" w="3389">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68"/>
            <p:cNvSpPr/>
            <p:nvPr/>
          </p:nvSpPr>
          <p:spPr>
            <a:xfrm>
              <a:off x="3084675" y="1927225"/>
              <a:ext cx="60050" cy="55450"/>
            </a:xfrm>
            <a:custGeom>
              <a:rect b="b" l="l" r="r" t="t"/>
              <a:pathLst>
                <a:path extrusionOk="0" h="2218" w="2402">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68"/>
            <p:cNvSpPr/>
            <p:nvPr/>
          </p:nvSpPr>
          <p:spPr>
            <a:xfrm>
              <a:off x="3199500" y="1813800"/>
              <a:ext cx="53900" cy="37125"/>
            </a:xfrm>
            <a:custGeom>
              <a:rect b="b" l="l" r="r" t="t"/>
              <a:pathLst>
                <a:path extrusionOk="0" h="1485" w="2156">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68"/>
            <p:cNvSpPr/>
            <p:nvPr/>
          </p:nvSpPr>
          <p:spPr>
            <a:xfrm>
              <a:off x="2914100" y="1844850"/>
              <a:ext cx="69925" cy="49850"/>
            </a:xfrm>
            <a:custGeom>
              <a:rect b="b" l="l" r="r" t="t"/>
              <a:pathLst>
                <a:path extrusionOk="0" h="1994" w="2797">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68"/>
            <p:cNvSpPr/>
            <p:nvPr/>
          </p:nvSpPr>
          <p:spPr>
            <a:xfrm>
              <a:off x="2990125" y="1303025"/>
              <a:ext cx="76175" cy="54025"/>
            </a:xfrm>
            <a:custGeom>
              <a:rect b="b" l="l" r="r" t="t"/>
              <a:pathLst>
                <a:path extrusionOk="0" h="2161" w="3047">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68"/>
            <p:cNvSpPr/>
            <p:nvPr/>
          </p:nvSpPr>
          <p:spPr>
            <a:xfrm>
              <a:off x="3220200" y="1557425"/>
              <a:ext cx="86350" cy="60875"/>
            </a:xfrm>
            <a:custGeom>
              <a:rect b="b" l="l" r="r" t="t"/>
              <a:pathLst>
                <a:path extrusionOk="0" h="2435" w="3454">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68"/>
            <p:cNvSpPr/>
            <p:nvPr/>
          </p:nvSpPr>
          <p:spPr>
            <a:xfrm>
              <a:off x="2840750" y="1546550"/>
              <a:ext cx="42525" cy="30300"/>
            </a:xfrm>
            <a:custGeom>
              <a:rect b="b" l="l" r="r" t="t"/>
              <a:pathLst>
                <a:path extrusionOk="0" h="1212" w="1701">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68"/>
            <p:cNvSpPr/>
            <p:nvPr/>
          </p:nvSpPr>
          <p:spPr>
            <a:xfrm>
              <a:off x="2641650" y="1300600"/>
              <a:ext cx="69175" cy="64875"/>
            </a:xfrm>
            <a:custGeom>
              <a:rect b="b" l="l" r="r" t="t"/>
              <a:pathLst>
                <a:path extrusionOk="0" h="2595" w="2767">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68"/>
            <p:cNvSpPr/>
            <p:nvPr/>
          </p:nvSpPr>
          <p:spPr>
            <a:xfrm>
              <a:off x="2824675" y="1103425"/>
              <a:ext cx="80925" cy="56350"/>
            </a:xfrm>
            <a:custGeom>
              <a:rect b="b" l="l" r="r" t="t"/>
              <a:pathLst>
                <a:path extrusionOk="0" h="2254" w="3237">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68"/>
            <p:cNvSpPr/>
            <p:nvPr/>
          </p:nvSpPr>
          <p:spPr>
            <a:xfrm>
              <a:off x="2806825" y="1305425"/>
              <a:ext cx="53125" cy="37600"/>
            </a:xfrm>
            <a:custGeom>
              <a:rect b="b" l="l" r="r" t="t"/>
              <a:pathLst>
                <a:path extrusionOk="0" h="1504" w="2125">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68"/>
            <p:cNvSpPr/>
            <p:nvPr/>
          </p:nvSpPr>
          <p:spPr>
            <a:xfrm>
              <a:off x="3298875" y="1915225"/>
              <a:ext cx="92900" cy="65575"/>
            </a:xfrm>
            <a:custGeom>
              <a:rect b="b" l="l" r="r" t="t"/>
              <a:pathLst>
                <a:path extrusionOk="0" h="2623" w="3716">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68"/>
            <p:cNvSpPr/>
            <p:nvPr/>
          </p:nvSpPr>
          <p:spPr>
            <a:xfrm>
              <a:off x="3352825" y="1772100"/>
              <a:ext cx="67525" cy="47275"/>
            </a:xfrm>
            <a:custGeom>
              <a:rect b="b" l="l" r="r" t="t"/>
              <a:pathLst>
                <a:path extrusionOk="0" h="1891" w="2701">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68"/>
            <p:cNvSpPr/>
            <p:nvPr/>
          </p:nvSpPr>
          <p:spPr>
            <a:xfrm>
              <a:off x="3105175" y="1300600"/>
              <a:ext cx="81450" cy="56650"/>
            </a:xfrm>
            <a:custGeom>
              <a:rect b="b" l="l" r="r" t="t"/>
              <a:pathLst>
                <a:path extrusionOk="0" h="2266" w="3258">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68"/>
            <p:cNvSpPr/>
            <p:nvPr/>
          </p:nvSpPr>
          <p:spPr>
            <a:xfrm>
              <a:off x="2950725" y="1052550"/>
              <a:ext cx="73825" cy="52075"/>
            </a:xfrm>
            <a:custGeom>
              <a:rect b="b" l="l" r="r" t="t"/>
              <a:pathLst>
                <a:path extrusionOk="0" h="2083" w="2953">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5" Type="http://schemas.openxmlformats.org/officeDocument/2006/relationships/slideLayout" Target="../slideLayouts/slideLayout17.xml"/><Relationship Id="rId6" Type="http://schemas.openxmlformats.org/officeDocument/2006/relationships/slideLayout" Target="../slideLayouts/slideLayout18.xml"/><Relationship Id="rId29" Type="http://schemas.openxmlformats.org/officeDocument/2006/relationships/slideLayout" Target="../slideLayouts/slideLayout41.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11" Type="http://schemas.openxmlformats.org/officeDocument/2006/relationships/slideLayout" Target="../slideLayouts/slideLayout23.xml"/><Relationship Id="rId33" Type="http://schemas.openxmlformats.org/officeDocument/2006/relationships/slideLayout" Target="../slideLayouts/slideLayout45.xml"/><Relationship Id="rId10" Type="http://schemas.openxmlformats.org/officeDocument/2006/relationships/slideLayout" Target="../slideLayouts/slideLayout22.xml"/><Relationship Id="rId32" Type="http://schemas.openxmlformats.org/officeDocument/2006/relationships/slideLayout" Target="../slideLayouts/slideLayout44.xml"/><Relationship Id="rId13" Type="http://schemas.openxmlformats.org/officeDocument/2006/relationships/slideLayout" Target="../slideLayouts/slideLayout25.xml"/><Relationship Id="rId35" Type="http://schemas.openxmlformats.org/officeDocument/2006/relationships/slideLayout" Target="../slideLayouts/slideLayout47.xml"/><Relationship Id="rId12" Type="http://schemas.openxmlformats.org/officeDocument/2006/relationships/slideLayout" Target="../slideLayouts/slideLayout24.xml"/><Relationship Id="rId34" Type="http://schemas.openxmlformats.org/officeDocument/2006/relationships/slideLayout" Target="../slideLayouts/slideLayout46.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36" Type="http://schemas.openxmlformats.org/officeDocument/2006/relationships/theme" Target="../theme/theme1.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5" name="Shape 5"/>
        <p:cNvGrpSpPr/>
        <p:nvPr/>
      </p:nvGrpSpPr>
      <p:grpSpPr>
        <a:xfrm>
          <a:off x="0" y="0"/>
          <a:ext cx="0" cy="0"/>
          <a:chOff x="0" y="0"/>
          <a:chExt cx="0" cy="0"/>
        </a:xfrm>
      </p:grpSpPr>
      <p:sp>
        <p:nvSpPr>
          <p:cNvPr id="6" name="Google Shape;6;p54"/>
          <p:cNvSpPr txBox="1"/>
          <p:nvPr>
            <p:ph type="title"/>
          </p:nvPr>
        </p:nvSpPr>
        <p:spPr>
          <a:xfrm>
            <a:off x="713225" y="539500"/>
            <a:ext cx="7516500" cy="660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2"/>
              </a:buClr>
              <a:buSzPts val="4500"/>
              <a:buFont typeface="Teko"/>
              <a:buNone/>
              <a:defRPr b="1" i="0" sz="4500" u="none" cap="none" strike="noStrike">
                <a:solidFill>
                  <a:schemeClr val="lt2"/>
                </a:solidFill>
                <a:latin typeface="Teko"/>
                <a:ea typeface="Teko"/>
                <a:cs typeface="Teko"/>
                <a:sym typeface="Tek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356" name="Shape 356"/>
        <p:cNvGrpSpPr/>
        <p:nvPr/>
      </p:nvGrpSpPr>
      <p:grpSpPr>
        <a:xfrm>
          <a:off x="0" y="0"/>
          <a:ext cx="0" cy="0"/>
          <a:chOff x="0" y="0"/>
          <a:chExt cx="0" cy="0"/>
        </a:xfrm>
      </p:grpSpPr>
      <p:sp>
        <p:nvSpPr>
          <p:cNvPr id="357" name="Google Shape;357;p61"/>
          <p:cNvSpPr txBox="1"/>
          <p:nvPr>
            <p:ph type="title"/>
          </p:nvPr>
        </p:nvSpPr>
        <p:spPr>
          <a:xfrm>
            <a:off x="713225" y="539500"/>
            <a:ext cx="7516500" cy="660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2"/>
              </a:buClr>
              <a:buSzPts val="4500"/>
              <a:buFont typeface="Teko"/>
              <a:buNone/>
              <a:defRPr b="1" i="0" sz="4500" u="none" cap="none" strike="noStrike">
                <a:solidFill>
                  <a:schemeClr val="lt2"/>
                </a:solidFill>
                <a:latin typeface="Teko"/>
                <a:ea typeface="Teko"/>
                <a:cs typeface="Teko"/>
                <a:sym typeface="Teko"/>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6.jpg"/><Relationship Id="rId5"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4.jp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1.jpg"/><Relationship Id="rId4" Type="http://schemas.openxmlformats.org/officeDocument/2006/relationships/image" Target="../media/image23.jpg"/><Relationship Id="rId5"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29.jpg"/><Relationship Id="rId8" Type="http://schemas.openxmlformats.org/officeDocument/2006/relationships/image" Target="../media/image3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44.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53.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4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 Id="rId3" Type="http://schemas.openxmlformats.org/officeDocument/2006/relationships/image" Target="../media/image47.jpg"/><Relationship Id="rId4" Type="http://schemas.openxmlformats.org/officeDocument/2006/relationships/image" Target="../media/image4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1"/>
          <p:cNvSpPr txBox="1"/>
          <p:nvPr>
            <p:ph type="ctrTitle"/>
          </p:nvPr>
        </p:nvSpPr>
        <p:spPr>
          <a:xfrm>
            <a:off x="715925" y="772059"/>
            <a:ext cx="6438408" cy="18894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1"/>
              </a:buClr>
              <a:buSzPts val="5200"/>
              <a:buNone/>
            </a:pPr>
            <a:r>
              <a:rPr b="0" lang="en-CA" sz="4800"/>
              <a:t>Respiratory Block</a:t>
            </a:r>
            <a:br>
              <a:rPr lang="en-CA" sz="4800"/>
            </a:br>
            <a:r>
              <a:rPr lang="en-CA" sz="4800"/>
              <a:t>Obstructive Pulmonary Diseases</a:t>
            </a:r>
            <a:br>
              <a:rPr lang="en-CA" sz="4800"/>
            </a:br>
            <a:endParaRPr sz="4800"/>
          </a:p>
        </p:txBody>
      </p:sp>
      <p:sp>
        <p:nvSpPr>
          <p:cNvPr id="1502" name="Google Shape;1502;p1"/>
          <p:cNvSpPr txBox="1"/>
          <p:nvPr>
            <p:ph idx="1" type="subTitle"/>
          </p:nvPr>
        </p:nvSpPr>
        <p:spPr>
          <a:xfrm>
            <a:off x="908429" y="3011238"/>
            <a:ext cx="6053400" cy="1198473"/>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400"/>
              <a:buNone/>
            </a:pPr>
            <a:r>
              <a:rPr b="1" lang="en-CA" sz="2000"/>
              <a:t>Dr. Wajd Althakfi, MD</a:t>
            </a:r>
            <a:endParaRPr/>
          </a:p>
          <a:p>
            <a:pPr indent="0" lvl="0" marL="0" rtl="0" algn="ctr">
              <a:lnSpc>
                <a:spcPct val="100000"/>
              </a:lnSpc>
              <a:spcBef>
                <a:spcPts val="0"/>
              </a:spcBef>
              <a:spcAft>
                <a:spcPts val="0"/>
              </a:spcAft>
              <a:buSzPts val="1400"/>
              <a:buNone/>
            </a:pPr>
            <a:r>
              <a:rPr b="1" lang="en-CA" sz="2000"/>
              <a:t>Assistant Professor </a:t>
            </a:r>
            <a:endParaRPr/>
          </a:p>
          <a:p>
            <a:pPr indent="0" lvl="0" marL="0" rtl="0" algn="ctr">
              <a:lnSpc>
                <a:spcPct val="100000"/>
              </a:lnSpc>
              <a:spcBef>
                <a:spcPts val="0"/>
              </a:spcBef>
              <a:spcAft>
                <a:spcPts val="0"/>
              </a:spcAft>
              <a:buSzPts val="1400"/>
              <a:buNone/>
            </a:pPr>
            <a:r>
              <a:rPr b="1" lang="en-CA" sz="2000"/>
              <a:t>KSU-KKUH</a:t>
            </a:r>
            <a:endParaRPr b="1" sz="2000"/>
          </a:p>
          <a:p>
            <a:pPr indent="0" lvl="0" marL="0" rtl="0" algn="ctr">
              <a:lnSpc>
                <a:spcPct val="100000"/>
              </a:lnSpc>
              <a:spcBef>
                <a:spcPts val="0"/>
              </a:spcBef>
              <a:spcAft>
                <a:spcPts val="0"/>
              </a:spcAft>
              <a:buSzPts val="1400"/>
              <a:buNone/>
            </a:pPr>
            <a:r>
              <a:t/>
            </a:r>
            <a:endParaRPr/>
          </a:p>
        </p:txBody>
      </p:sp>
      <p:sp>
        <p:nvSpPr>
          <p:cNvPr id="1503" name="Google Shape;1503;p1"/>
          <p:cNvSpPr txBox="1"/>
          <p:nvPr/>
        </p:nvSpPr>
        <p:spPr>
          <a:xfrm>
            <a:off x="9993825" y="3610475"/>
            <a:ext cx="1371600" cy="45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CA"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A picture containing text&#10;&#10;Description automatically generated" id="1504" name="Google Shape;1504;p1"/>
          <p:cNvPicPr preferRelativeResize="0"/>
          <p:nvPr/>
        </p:nvPicPr>
        <p:blipFill rotWithShape="1">
          <a:blip r:embed="rId3">
            <a:alphaModFix/>
          </a:blip>
          <a:srcRect b="0" l="0" r="0" t="0"/>
          <a:stretch/>
        </p:blipFill>
        <p:spPr>
          <a:xfrm>
            <a:off x="3366733" y="4209711"/>
            <a:ext cx="1136791" cy="50494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10"/>
          <p:cNvSpPr txBox="1"/>
          <p:nvPr>
            <p:ph type="title"/>
          </p:nvPr>
        </p:nvSpPr>
        <p:spPr>
          <a:xfrm>
            <a:off x="944700" y="533400"/>
            <a:ext cx="3465382" cy="310716"/>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3600"/>
              <a:buNone/>
            </a:pPr>
            <a:r>
              <a:rPr lang="en-CA" sz="2000">
                <a:solidFill>
                  <a:srgbClr val="12ABDA"/>
                </a:solidFill>
              </a:rPr>
              <a:t>Centriacinar Emphysema </a:t>
            </a:r>
            <a:br>
              <a:rPr lang="en-CA">
                <a:solidFill>
                  <a:srgbClr val="12ABDA"/>
                </a:solidFill>
              </a:rPr>
            </a:br>
            <a:endParaRPr/>
          </a:p>
        </p:txBody>
      </p:sp>
      <p:sp>
        <p:nvSpPr>
          <p:cNvPr id="1599" name="Google Shape;1599;p10"/>
          <p:cNvSpPr txBox="1"/>
          <p:nvPr>
            <p:ph idx="1" type="subTitle"/>
          </p:nvPr>
        </p:nvSpPr>
        <p:spPr>
          <a:xfrm>
            <a:off x="4886394" y="1047777"/>
            <a:ext cx="3334739" cy="2706756"/>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rgbClr val="000000"/>
              </a:buClr>
              <a:buSzPts val="1400"/>
              <a:buFont typeface="Arial"/>
              <a:buChar char="•"/>
            </a:pPr>
            <a:r>
              <a:rPr b="0" i="0" lang="en-CA" sz="1400" u="none" cap="none" strike="noStrike">
                <a:solidFill>
                  <a:schemeClr val="accent1"/>
                </a:solidFill>
                <a:latin typeface="Arial"/>
                <a:ea typeface="Arial"/>
                <a:cs typeface="Arial"/>
                <a:sym typeface="Arial"/>
              </a:rPr>
              <a:t>Abnormal dilatation of the whole acinus; the acini are uniformly enlarged, from the level of the respiratory bronchiole to the terminal blind alveoli</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More commonly in the lower lung zones </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Associated with α1-anti-trypsin deficiency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00" name="Google Shape;1600;p10"/>
          <p:cNvSpPr txBox="1"/>
          <p:nvPr>
            <p:ph idx="2" type="subTitle"/>
          </p:nvPr>
        </p:nvSpPr>
        <p:spPr>
          <a:xfrm>
            <a:off x="776720" y="1041426"/>
            <a:ext cx="3852863" cy="2713107"/>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rgbClr val="000000"/>
              </a:buClr>
              <a:buSzPts val="1400"/>
              <a:buFont typeface="Arial"/>
              <a:buChar char="•"/>
            </a:pPr>
            <a:r>
              <a:rPr b="0" i="0" lang="en-CA" sz="1400" u="none" cap="none" strike="noStrike">
                <a:solidFill>
                  <a:schemeClr val="accent1"/>
                </a:solidFill>
                <a:latin typeface="Arial"/>
                <a:ea typeface="Arial"/>
                <a:cs typeface="Arial"/>
                <a:sym typeface="Arial"/>
              </a:rPr>
              <a:t>The central or proximal parts of the acini, formed by respiratory bronchioles, are affected, while distal alveoli are spared. In other words: abnormal dilatation of respiratory bronchioles and alveolar ducts with normal alveolar sacs </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More common and severe in the upper lobes</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Most common in cigarette smokers, often in association with chronic bronchitis</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About 20 times more common than panacinar disease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23" id="1601" name="Google Shape;1601;p10"/>
          <p:cNvPicPr preferRelativeResize="0"/>
          <p:nvPr/>
        </p:nvPicPr>
        <p:blipFill rotWithShape="1">
          <a:blip r:embed="rId3">
            <a:alphaModFix/>
          </a:blip>
          <a:srcRect b="73012" l="0" r="0" t="0"/>
          <a:stretch/>
        </p:blipFill>
        <p:spPr>
          <a:xfrm>
            <a:off x="1170715" y="3754533"/>
            <a:ext cx="3239367" cy="1208264"/>
          </a:xfrm>
          <a:prstGeom prst="rect">
            <a:avLst/>
          </a:prstGeom>
          <a:noFill/>
          <a:ln>
            <a:noFill/>
          </a:ln>
        </p:spPr>
      </p:pic>
      <p:sp>
        <p:nvSpPr>
          <p:cNvPr id="1602" name="Google Shape;1602;p10"/>
          <p:cNvSpPr txBox="1"/>
          <p:nvPr/>
        </p:nvSpPr>
        <p:spPr>
          <a:xfrm>
            <a:off x="4998390" y="451672"/>
            <a:ext cx="2734056" cy="66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4500"/>
              <a:buFont typeface="Teko"/>
              <a:buNone/>
            </a:pPr>
            <a:r>
              <a:rPr b="1" i="0" lang="en-CA" sz="2000" u="none" cap="none" strike="noStrike">
                <a:solidFill>
                  <a:srgbClr val="12ABDA"/>
                </a:solidFill>
                <a:latin typeface="Teko"/>
                <a:ea typeface="Teko"/>
                <a:cs typeface="Teko"/>
                <a:sym typeface="Teko"/>
              </a:rPr>
              <a:t>Panacinar Emphysema</a:t>
            </a:r>
            <a:endParaRPr b="1" i="0" sz="4500" u="none" cap="none" strike="noStrike">
              <a:solidFill>
                <a:schemeClr val="accent1"/>
              </a:solidFill>
              <a:latin typeface="Teko"/>
              <a:ea typeface="Teko"/>
              <a:cs typeface="Teko"/>
              <a:sym typeface="Teko"/>
            </a:endParaRPr>
          </a:p>
        </p:txBody>
      </p:sp>
      <p:pic>
        <p:nvPicPr>
          <p:cNvPr descr="23" id="1603" name="Google Shape;1603;p10"/>
          <p:cNvPicPr preferRelativeResize="0"/>
          <p:nvPr/>
        </p:nvPicPr>
        <p:blipFill rotWithShape="1">
          <a:blip r:embed="rId4">
            <a:alphaModFix/>
          </a:blip>
          <a:srcRect b="50000" l="0" r="0" t="27042"/>
          <a:stretch/>
        </p:blipFill>
        <p:spPr>
          <a:xfrm>
            <a:off x="5189382" y="3754534"/>
            <a:ext cx="3239368" cy="12082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sp>
        <p:nvSpPr>
          <p:cNvPr id="1608" name="Google Shape;1608;p11"/>
          <p:cNvSpPr txBox="1"/>
          <p:nvPr>
            <p:ph type="title"/>
          </p:nvPr>
        </p:nvSpPr>
        <p:spPr>
          <a:xfrm>
            <a:off x="944700" y="533400"/>
            <a:ext cx="3465382" cy="310716"/>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2"/>
              </a:buClr>
              <a:buSzPts val="3600"/>
              <a:buNone/>
            </a:pPr>
            <a:r>
              <a:rPr lang="en-CA" sz="1800">
                <a:solidFill>
                  <a:srgbClr val="12ABDA"/>
                </a:solidFill>
              </a:rPr>
              <a:t>Distal acinar Emphysema</a:t>
            </a:r>
            <a:br>
              <a:rPr lang="en-CA" sz="2400"/>
            </a:br>
            <a:br>
              <a:rPr lang="en-CA" sz="4800">
                <a:solidFill>
                  <a:srgbClr val="12ABDA"/>
                </a:solidFill>
              </a:rPr>
            </a:br>
            <a:endParaRPr sz="4800"/>
          </a:p>
        </p:txBody>
      </p:sp>
      <p:sp>
        <p:nvSpPr>
          <p:cNvPr id="1609" name="Google Shape;1609;p11"/>
          <p:cNvSpPr txBox="1"/>
          <p:nvPr>
            <p:ph idx="1" type="subTitle"/>
          </p:nvPr>
        </p:nvSpPr>
        <p:spPr>
          <a:xfrm>
            <a:off x="4886394" y="1047777"/>
            <a:ext cx="3334739" cy="1822450"/>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The acinus is irregularly involved</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Associated with scarring, such as that resulting from healed inflammatory diseases</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Clinically asymptomatic</a:t>
            </a:r>
            <a:endParaRPr/>
          </a:p>
          <a:p>
            <a:pPr indent="0" lvl="0" marL="0" marR="0" rtl="0" algn="l">
              <a:lnSpc>
                <a:spcPct val="100000"/>
              </a:lnSpc>
              <a:spcBef>
                <a:spcPts val="0"/>
              </a:spcBef>
              <a:spcAft>
                <a:spcPts val="0"/>
              </a:spcAft>
              <a:buNone/>
            </a:pPr>
            <a:br>
              <a:rPr b="0" i="0" lang="en-CA" sz="1400" u="none" cap="none" strike="noStrike">
                <a:solidFill>
                  <a:schemeClr val="accent1"/>
                </a:solidFill>
                <a:latin typeface="Arial"/>
                <a:ea typeface="Arial"/>
                <a:cs typeface="Arial"/>
                <a:sym typeface="Arial"/>
              </a:rPr>
            </a:br>
            <a:endParaRPr b="0" i="0" sz="1400" u="none" cap="none" strike="noStrike">
              <a:solidFill>
                <a:schemeClr val="accent1"/>
              </a:solidFill>
              <a:latin typeface="Arial"/>
              <a:ea typeface="Arial"/>
              <a:cs typeface="Arial"/>
              <a:sym typeface="Arial"/>
            </a:endParaRPr>
          </a:p>
        </p:txBody>
      </p:sp>
      <p:sp>
        <p:nvSpPr>
          <p:cNvPr id="1610" name="Google Shape;1610;p11"/>
          <p:cNvSpPr txBox="1"/>
          <p:nvPr>
            <p:ph idx="2" type="subTitle"/>
          </p:nvPr>
        </p:nvSpPr>
        <p:spPr>
          <a:xfrm>
            <a:off x="776720" y="1041426"/>
            <a:ext cx="3852863" cy="2455817"/>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Also called paraseptal emphysema </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Proximal portion of the acinus is normal, but the distal part is primarily involved</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More striking adjacent to the pleura, along the lobular connective tissue septa,</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Occurs adjacent to areas of fibrosis, scarring, or atelectasis</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More severe in the upper half of the lungs</a:t>
            </a:r>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Spontaneous pneumothorax in young adults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11" name="Google Shape;1611;p11"/>
          <p:cNvSpPr txBox="1"/>
          <p:nvPr/>
        </p:nvSpPr>
        <p:spPr>
          <a:xfrm>
            <a:off x="4998390" y="451672"/>
            <a:ext cx="2734056" cy="66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4500"/>
              <a:buFont typeface="Teko"/>
              <a:buNone/>
            </a:pPr>
            <a:r>
              <a:rPr b="1" i="0" lang="en-CA" sz="2000" u="none" cap="none" strike="noStrike">
                <a:solidFill>
                  <a:srgbClr val="12ABDA"/>
                </a:solidFill>
                <a:latin typeface="Teko"/>
                <a:ea typeface="Teko"/>
                <a:cs typeface="Teko"/>
                <a:sym typeface="Teko"/>
              </a:rPr>
              <a:t>Irregular Emphysema</a:t>
            </a:r>
            <a:endParaRPr b="1" i="0" sz="4500" u="none" cap="none" strike="noStrike">
              <a:solidFill>
                <a:schemeClr val="accent1"/>
              </a:solidFill>
              <a:latin typeface="Teko"/>
              <a:ea typeface="Teko"/>
              <a:cs typeface="Teko"/>
              <a:sym typeface="Teko"/>
            </a:endParaRPr>
          </a:p>
        </p:txBody>
      </p:sp>
      <p:pic>
        <p:nvPicPr>
          <p:cNvPr descr="23" id="1612" name="Google Shape;1612;p11"/>
          <p:cNvPicPr preferRelativeResize="0"/>
          <p:nvPr/>
        </p:nvPicPr>
        <p:blipFill rotWithShape="1">
          <a:blip r:embed="rId3">
            <a:alphaModFix/>
          </a:blip>
          <a:srcRect b="28563" l="0" r="0" t="46774"/>
          <a:stretch/>
        </p:blipFill>
        <p:spPr>
          <a:xfrm>
            <a:off x="911100" y="3497244"/>
            <a:ext cx="3532582" cy="1455224"/>
          </a:xfrm>
          <a:prstGeom prst="rect">
            <a:avLst/>
          </a:prstGeom>
          <a:noFill/>
          <a:ln>
            <a:noFill/>
          </a:ln>
        </p:spPr>
      </p:pic>
      <p:pic>
        <p:nvPicPr>
          <p:cNvPr descr="23" id="1613" name="Google Shape;1613;p11"/>
          <p:cNvPicPr preferRelativeResize="0"/>
          <p:nvPr/>
        </p:nvPicPr>
        <p:blipFill rotWithShape="1">
          <a:blip r:embed="rId4">
            <a:alphaModFix/>
          </a:blip>
          <a:srcRect b="0" l="0" r="0" t="70194"/>
          <a:stretch/>
        </p:blipFill>
        <p:spPr>
          <a:xfrm>
            <a:off x="4886394" y="3497244"/>
            <a:ext cx="3532581" cy="1455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p12"/>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600"/>
              <a:buNone/>
            </a:pPr>
            <a:r>
              <a:rPr lang="en-CA" sz="4400"/>
              <a:t>PATHOGENESIS </a:t>
            </a:r>
            <a:endParaRPr sz="4400"/>
          </a:p>
        </p:txBody>
      </p:sp>
      <p:pic>
        <p:nvPicPr>
          <p:cNvPr id="1619" name="Google Shape;1619;p12"/>
          <p:cNvPicPr preferRelativeResize="0"/>
          <p:nvPr/>
        </p:nvPicPr>
        <p:blipFill rotWithShape="1">
          <a:blip r:embed="rId3">
            <a:alphaModFix/>
          </a:blip>
          <a:srcRect b="0" l="0" r="0" t="0"/>
          <a:stretch/>
        </p:blipFill>
        <p:spPr>
          <a:xfrm>
            <a:off x="1536700" y="996516"/>
            <a:ext cx="6070600" cy="3835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3" name="Shape 1623"/>
        <p:cNvGrpSpPr/>
        <p:nvPr/>
      </p:nvGrpSpPr>
      <p:grpSpPr>
        <a:xfrm>
          <a:off x="0" y="0"/>
          <a:ext cx="0" cy="0"/>
          <a:chOff x="0" y="0"/>
          <a:chExt cx="0" cy="0"/>
        </a:xfrm>
      </p:grpSpPr>
      <p:pic>
        <p:nvPicPr>
          <p:cNvPr descr="Diagram&#10;&#10;Description automatically generated" id="1624" name="Google Shape;1624;p13"/>
          <p:cNvPicPr preferRelativeResize="0"/>
          <p:nvPr/>
        </p:nvPicPr>
        <p:blipFill rotWithShape="1">
          <a:blip r:embed="rId3">
            <a:alphaModFix/>
          </a:blip>
          <a:srcRect b="4108" l="0" r="0" t="0"/>
          <a:stretch/>
        </p:blipFill>
        <p:spPr>
          <a:xfrm>
            <a:off x="0" y="0"/>
            <a:ext cx="9143999"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14"/>
          <p:cNvSpPr txBox="1"/>
          <p:nvPr>
            <p:ph type="title"/>
          </p:nvPr>
        </p:nvSpPr>
        <p:spPr>
          <a:xfrm>
            <a:off x="713225" y="1928788"/>
            <a:ext cx="7717800" cy="848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4200"/>
              <a:buNone/>
            </a:pPr>
            <a:r>
              <a:rPr lang="en-CA"/>
              <a:t>MORPHOLOGY </a:t>
            </a:r>
            <a:endParaRPr/>
          </a:p>
        </p:txBody>
      </p:sp>
      <p:grpSp>
        <p:nvGrpSpPr>
          <p:cNvPr id="1630" name="Google Shape;1630;p14"/>
          <p:cNvGrpSpPr/>
          <p:nvPr/>
        </p:nvGrpSpPr>
        <p:grpSpPr>
          <a:xfrm>
            <a:off x="4095249" y="2880638"/>
            <a:ext cx="606900" cy="616097"/>
            <a:chOff x="5132313" y="3861945"/>
            <a:chExt cx="606900" cy="616097"/>
          </a:xfrm>
        </p:grpSpPr>
        <p:sp>
          <p:nvSpPr>
            <p:cNvPr id="1631" name="Google Shape;1631;p14"/>
            <p:cNvSpPr/>
            <p:nvPr/>
          </p:nvSpPr>
          <p:spPr>
            <a:xfrm>
              <a:off x="5132313" y="3871142"/>
              <a:ext cx="606900" cy="6069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32" name="Google Shape;1632;p14"/>
            <p:cNvGrpSpPr/>
            <p:nvPr/>
          </p:nvGrpSpPr>
          <p:grpSpPr>
            <a:xfrm>
              <a:off x="5192390" y="3861945"/>
              <a:ext cx="486744" cy="606827"/>
              <a:chOff x="8007400" y="2902278"/>
              <a:chExt cx="285230" cy="355597"/>
            </a:xfrm>
          </p:grpSpPr>
          <p:sp>
            <p:nvSpPr>
              <p:cNvPr id="1633" name="Google Shape;1633;p14"/>
              <p:cNvSpPr/>
              <p:nvPr/>
            </p:nvSpPr>
            <p:spPr>
              <a:xfrm>
                <a:off x="8134820" y="3165305"/>
                <a:ext cx="39851" cy="39851"/>
              </a:xfrm>
              <a:custGeom>
                <a:rect b="b" l="l" r="r" t="t"/>
                <a:pathLst>
                  <a:path extrusionOk="0" h="1251" w="1251">
                    <a:moveTo>
                      <a:pt x="632" y="310"/>
                    </a:moveTo>
                    <a:cubicBezTo>
                      <a:pt x="799" y="310"/>
                      <a:pt x="930" y="441"/>
                      <a:pt x="930" y="608"/>
                    </a:cubicBezTo>
                    <a:cubicBezTo>
                      <a:pt x="930" y="775"/>
                      <a:pt x="799" y="906"/>
                      <a:pt x="632" y="906"/>
                    </a:cubicBezTo>
                    <a:cubicBezTo>
                      <a:pt x="465" y="906"/>
                      <a:pt x="334" y="775"/>
                      <a:pt x="334" y="608"/>
                    </a:cubicBezTo>
                    <a:cubicBezTo>
                      <a:pt x="334" y="441"/>
                      <a:pt x="465" y="310"/>
                      <a:pt x="632" y="310"/>
                    </a:cubicBezTo>
                    <a:close/>
                    <a:moveTo>
                      <a:pt x="632" y="1"/>
                    </a:moveTo>
                    <a:cubicBezTo>
                      <a:pt x="287" y="1"/>
                      <a:pt x="1" y="275"/>
                      <a:pt x="1" y="620"/>
                    </a:cubicBezTo>
                    <a:cubicBezTo>
                      <a:pt x="1" y="965"/>
                      <a:pt x="287" y="1251"/>
                      <a:pt x="632" y="1251"/>
                    </a:cubicBezTo>
                    <a:cubicBezTo>
                      <a:pt x="977" y="1251"/>
                      <a:pt x="1251" y="965"/>
                      <a:pt x="1251" y="620"/>
                    </a:cubicBezTo>
                    <a:cubicBezTo>
                      <a:pt x="1251" y="275"/>
                      <a:pt x="977" y="1"/>
                      <a:pt x="63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14"/>
              <p:cNvSpPr/>
              <p:nvPr/>
            </p:nvSpPr>
            <p:spPr>
              <a:xfrm>
                <a:off x="8007400" y="2902278"/>
                <a:ext cx="285230" cy="355597"/>
              </a:xfrm>
              <a:custGeom>
                <a:rect b="b" l="l" r="r" t="t"/>
                <a:pathLst>
                  <a:path extrusionOk="0" h="11163" w="8954">
                    <a:moveTo>
                      <a:pt x="6528" y="337"/>
                    </a:moveTo>
                    <a:cubicBezTo>
                      <a:pt x="6549" y="337"/>
                      <a:pt x="6573" y="346"/>
                      <a:pt x="6596" y="364"/>
                    </a:cubicBezTo>
                    <a:lnTo>
                      <a:pt x="7632" y="1412"/>
                    </a:lnTo>
                    <a:cubicBezTo>
                      <a:pt x="7668" y="1435"/>
                      <a:pt x="7668" y="1483"/>
                      <a:pt x="7632" y="1519"/>
                    </a:cubicBezTo>
                    <a:lnTo>
                      <a:pt x="7489" y="1674"/>
                    </a:lnTo>
                    <a:cubicBezTo>
                      <a:pt x="7472" y="1691"/>
                      <a:pt x="7454" y="1700"/>
                      <a:pt x="7434" y="1700"/>
                    </a:cubicBezTo>
                    <a:cubicBezTo>
                      <a:pt x="7415" y="1700"/>
                      <a:pt x="7394" y="1691"/>
                      <a:pt x="7370" y="1674"/>
                    </a:cubicBezTo>
                    <a:lnTo>
                      <a:pt x="6323" y="626"/>
                    </a:lnTo>
                    <a:cubicBezTo>
                      <a:pt x="6299" y="590"/>
                      <a:pt x="6299" y="542"/>
                      <a:pt x="6323" y="519"/>
                    </a:cubicBezTo>
                    <a:lnTo>
                      <a:pt x="6477" y="364"/>
                    </a:lnTo>
                    <a:cubicBezTo>
                      <a:pt x="6489" y="346"/>
                      <a:pt x="6507" y="337"/>
                      <a:pt x="6528" y="337"/>
                    </a:cubicBezTo>
                    <a:close/>
                    <a:moveTo>
                      <a:pt x="6299" y="1066"/>
                    </a:moveTo>
                    <a:lnTo>
                      <a:pt x="7001" y="1769"/>
                    </a:lnTo>
                    <a:lnTo>
                      <a:pt x="6346" y="2424"/>
                    </a:lnTo>
                    <a:lnTo>
                      <a:pt x="5644" y="1721"/>
                    </a:lnTo>
                    <a:lnTo>
                      <a:pt x="6299" y="1066"/>
                    </a:lnTo>
                    <a:close/>
                    <a:moveTo>
                      <a:pt x="2155" y="4698"/>
                    </a:moveTo>
                    <a:lnTo>
                      <a:pt x="2453" y="4995"/>
                    </a:lnTo>
                    <a:lnTo>
                      <a:pt x="2215" y="5198"/>
                    </a:lnTo>
                    <a:cubicBezTo>
                      <a:pt x="2203" y="5216"/>
                      <a:pt x="2182" y="5225"/>
                      <a:pt x="2160" y="5225"/>
                    </a:cubicBezTo>
                    <a:cubicBezTo>
                      <a:pt x="2137" y="5225"/>
                      <a:pt x="2114" y="5216"/>
                      <a:pt x="2096" y="5198"/>
                    </a:cubicBezTo>
                    <a:lnTo>
                      <a:pt x="1941" y="5031"/>
                    </a:lnTo>
                    <a:cubicBezTo>
                      <a:pt x="1905" y="5007"/>
                      <a:pt x="1905" y="4948"/>
                      <a:pt x="1941" y="4924"/>
                    </a:cubicBezTo>
                    <a:lnTo>
                      <a:pt x="2155" y="4698"/>
                    </a:lnTo>
                    <a:close/>
                    <a:moveTo>
                      <a:pt x="2408" y="3865"/>
                    </a:moveTo>
                    <a:cubicBezTo>
                      <a:pt x="2416" y="3865"/>
                      <a:pt x="2422" y="3869"/>
                      <a:pt x="2429" y="3876"/>
                    </a:cubicBezTo>
                    <a:lnTo>
                      <a:pt x="2572" y="4031"/>
                    </a:lnTo>
                    <a:cubicBezTo>
                      <a:pt x="4203" y="5662"/>
                      <a:pt x="4144" y="5579"/>
                      <a:pt x="4108" y="5603"/>
                    </a:cubicBezTo>
                    <a:lnTo>
                      <a:pt x="3846" y="5876"/>
                    </a:lnTo>
                    <a:cubicBezTo>
                      <a:pt x="3842" y="5879"/>
                      <a:pt x="3839" y="5883"/>
                      <a:pt x="3835" y="5883"/>
                    </a:cubicBezTo>
                    <a:cubicBezTo>
                      <a:pt x="3804" y="5883"/>
                      <a:pt x="3678" y="5722"/>
                      <a:pt x="2120" y="4174"/>
                    </a:cubicBezTo>
                    <a:cubicBezTo>
                      <a:pt x="2096" y="4162"/>
                      <a:pt x="2096" y="4138"/>
                      <a:pt x="2120" y="4138"/>
                    </a:cubicBezTo>
                    <a:cubicBezTo>
                      <a:pt x="2328" y="3930"/>
                      <a:pt x="2378" y="3865"/>
                      <a:pt x="2408" y="3865"/>
                    </a:cubicBezTo>
                    <a:close/>
                    <a:moveTo>
                      <a:pt x="3025" y="5579"/>
                    </a:moveTo>
                    <a:lnTo>
                      <a:pt x="3322" y="5876"/>
                    </a:lnTo>
                    <a:lnTo>
                      <a:pt x="3084" y="6079"/>
                    </a:lnTo>
                    <a:cubicBezTo>
                      <a:pt x="3066" y="6097"/>
                      <a:pt x="3042" y="6106"/>
                      <a:pt x="3020" y="6106"/>
                    </a:cubicBezTo>
                    <a:cubicBezTo>
                      <a:pt x="2998" y="6106"/>
                      <a:pt x="2977" y="6097"/>
                      <a:pt x="2965" y="6079"/>
                    </a:cubicBezTo>
                    <a:lnTo>
                      <a:pt x="2798" y="5912"/>
                    </a:lnTo>
                    <a:cubicBezTo>
                      <a:pt x="2774" y="5888"/>
                      <a:pt x="2774" y="5829"/>
                      <a:pt x="2798" y="5793"/>
                    </a:cubicBezTo>
                    <a:lnTo>
                      <a:pt x="3025" y="5579"/>
                    </a:lnTo>
                    <a:close/>
                    <a:moveTo>
                      <a:pt x="3025" y="6936"/>
                    </a:moveTo>
                    <a:cubicBezTo>
                      <a:pt x="3072" y="6936"/>
                      <a:pt x="3096" y="6972"/>
                      <a:pt x="3096" y="7019"/>
                    </a:cubicBezTo>
                    <a:lnTo>
                      <a:pt x="3096" y="7269"/>
                    </a:lnTo>
                    <a:cubicBezTo>
                      <a:pt x="3096" y="7317"/>
                      <a:pt x="3072" y="7341"/>
                      <a:pt x="3025" y="7341"/>
                    </a:cubicBezTo>
                    <a:lnTo>
                      <a:pt x="405" y="7341"/>
                    </a:lnTo>
                    <a:cubicBezTo>
                      <a:pt x="369" y="7341"/>
                      <a:pt x="334" y="7305"/>
                      <a:pt x="334" y="7269"/>
                    </a:cubicBezTo>
                    <a:lnTo>
                      <a:pt x="334" y="7019"/>
                    </a:lnTo>
                    <a:cubicBezTo>
                      <a:pt x="334" y="6972"/>
                      <a:pt x="358" y="6936"/>
                      <a:pt x="405" y="6936"/>
                    </a:cubicBezTo>
                    <a:close/>
                    <a:moveTo>
                      <a:pt x="1834" y="7674"/>
                    </a:moveTo>
                    <a:cubicBezTo>
                      <a:pt x="2060" y="7960"/>
                      <a:pt x="2322" y="8210"/>
                      <a:pt x="2632" y="8401"/>
                    </a:cubicBezTo>
                    <a:cubicBezTo>
                      <a:pt x="2608" y="8448"/>
                      <a:pt x="2572" y="8496"/>
                      <a:pt x="2548" y="8520"/>
                    </a:cubicBezTo>
                    <a:cubicBezTo>
                      <a:pt x="2489" y="8591"/>
                      <a:pt x="2441" y="8663"/>
                      <a:pt x="2393" y="8746"/>
                    </a:cubicBezTo>
                    <a:cubicBezTo>
                      <a:pt x="2382" y="8770"/>
                      <a:pt x="2334" y="8805"/>
                      <a:pt x="2322" y="8853"/>
                    </a:cubicBezTo>
                    <a:cubicBezTo>
                      <a:pt x="1846" y="8555"/>
                      <a:pt x="1465" y="8151"/>
                      <a:pt x="1167" y="7674"/>
                    </a:cubicBezTo>
                    <a:close/>
                    <a:moveTo>
                      <a:pt x="4632" y="7793"/>
                    </a:moveTo>
                    <a:cubicBezTo>
                      <a:pt x="5870" y="7793"/>
                      <a:pt x="6846" y="8793"/>
                      <a:pt x="6918" y="9936"/>
                    </a:cubicBezTo>
                    <a:lnTo>
                      <a:pt x="2334" y="9936"/>
                    </a:lnTo>
                    <a:cubicBezTo>
                      <a:pt x="2417" y="8770"/>
                      <a:pt x="3406" y="7793"/>
                      <a:pt x="4632" y="7793"/>
                    </a:cubicBezTo>
                    <a:close/>
                    <a:moveTo>
                      <a:pt x="6525" y="1"/>
                    </a:moveTo>
                    <a:cubicBezTo>
                      <a:pt x="6421" y="1"/>
                      <a:pt x="6317" y="42"/>
                      <a:pt x="6239" y="126"/>
                    </a:cubicBezTo>
                    <a:lnTo>
                      <a:pt x="6084" y="269"/>
                    </a:lnTo>
                    <a:cubicBezTo>
                      <a:pt x="5942" y="423"/>
                      <a:pt x="5942" y="662"/>
                      <a:pt x="6073" y="804"/>
                    </a:cubicBezTo>
                    <a:lnTo>
                      <a:pt x="5406" y="1483"/>
                    </a:lnTo>
                    <a:lnTo>
                      <a:pt x="5251" y="1328"/>
                    </a:lnTo>
                    <a:cubicBezTo>
                      <a:pt x="5221" y="1299"/>
                      <a:pt x="5180" y="1284"/>
                      <a:pt x="5136" y="1284"/>
                    </a:cubicBezTo>
                    <a:cubicBezTo>
                      <a:pt x="5093" y="1284"/>
                      <a:pt x="5049" y="1299"/>
                      <a:pt x="5013" y="1328"/>
                    </a:cubicBezTo>
                    <a:lnTo>
                      <a:pt x="3977" y="2376"/>
                    </a:lnTo>
                    <a:cubicBezTo>
                      <a:pt x="3917" y="2436"/>
                      <a:pt x="3917" y="2531"/>
                      <a:pt x="3977" y="2614"/>
                    </a:cubicBezTo>
                    <a:cubicBezTo>
                      <a:pt x="4007" y="2644"/>
                      <a:pt x="4045" y="2659"/>
                      <a:pt x="4087" y="2659"/>
                    </a:cubicBezTo>
                    <a:cubicBezTo>
                      <a:pt x="4129" y="2659"/>
                      <a:pt x="4173" y="2644"/>
                      <a:pt x="4215" y="2614"/>
                    </a:cubicBezTo>
                    <a:lnTo>
                      <a:pt x="5132" y="1685"/>
                    </a:lnTo>
                    <a:lnTo>
                      <a:pt x="6299" y="2852"/>
                    </a:lnTo>
                    <a:lnTo>
                      <a:pt x="4060" y="5079"/>
                    </a:lnTo>
                    <a:lnTo>
                      <a:pt x="2905" y="3924"/>
                    </a:lnTo>
                    <a:lnTo>
                      <a:pt x="3739" y="3090"/>
                    </a:lnTo>
                    <a:cubicBezTo>
                      <a:pt x="3798" y="3031"/>
                      <a:pt x="3798" y="2924"/>
                      <a:pt x="3739" y="2864"/>
                    </a:cubicBezTo>
                    <a:cubicBezTo>
                      <a:pt x="3709" y="2834"/>
                      <a:pt x="3667" y="2820"/>
                      <a:pt x="3624" y="2820"/>
                    </a:cubicBezTo>
                    <a:cubicBezTo>
                      <a:pt x="3581" y="2820"/>
                      <a:pt x="3536" y="2834"/>
                      <a:pt x="3501" y="2864"/>
                    </a:cubicBezTo>
                    <a:lnTo>
                      <a:pt x="2667" y="3698"/>
                    </a:lnTo>
                    <a:lnTo>
                      <a:pt x="2632" y="3662"/>
                    </a:lnTo>
                    <a:cubicBezTo>
                      <a:pt x="2566" y="3596"/>
                      <a:pt x="2477" y="3564"/>
                      <a:pt x="2388" y="3564"/>
                    </a:cubicBezTo>
                    <a:cubicBezTo>
                      <a:pt x="2298" y="3564"/>
                      <a:pt x="2209" y="3596"/>
                      <a:pt x="2143" y="3662"/>
                    </a:cubicBezTo>
                    <a:lnTo>
                      <a:pt x="1870" y="3936"/>
                    </a:lnTo>
                    <a:cubicBezTo>
                      <a:pt x="1739" y="4067"/>
                      <a:pt x="1739" y="4293"/>
                      <a:pt x="1870" y="4424"/>
                    </a:cubicBezTo>
                    <a:lnTo>
                      <a:pt x="1905" y="4460"/>
                    </a:lnTo>
                    <a:cubicBezTo>
                      <a:pt x="1751" y="4638"/>
                      <a:pt x="1548" y="4722"/>
                      <a:pt x="1548" y="4972"/>
                    </a:cubicBezTo>
                    <a:cubicBezTo>
                      <a:pt x="1548" y="5079"/>
                      <a:pt x="1596" y="5186"/>
                      <a:pt x="1667" y="5269"/>
                    </a:cubicBezTo>
                    <a:cubicBezTo>
                      <a:pt x="1786" y="5376"/>
                      <a:pt x="1870" y="5555"/>
                      <a:pt x="2132" y="5555"/>
                    </a:cubicBezTo>
                    <a:cubicBezTo>
                      <a:pt x="2382" y="5555"/>
                      <a:pt x="2465" y="5353"/>
                      <a:pt x="2644" y="5198"/>
                    </a:cubicBezTo>
                    <a:lnTo>
                      <a:pt x="2763" y="5317"/>
                    </a:lnTo>
                    <a:cubicBezTo>
                      <a:pt x="2620" y="5495"/>
                      <a:pt x="2405" y="5591"/>
                      <a:pt x="2405" y="5841"/>
                    </a:cubicBezTo>
                    <a:cubicBezTo>
                      <a:pt x="2405" y="6079"/>
                      <a:pt x="2608" y="6186"/>
                      <a:pt x="2691" y="6305"/>
                    </a:cubicBezTo>
                    <a:cubicBezTo>
                      <a:pt x="2763" y="6377"/>
                      <a:pt x="2870" y="6424"/>
                      <a:pt x="2989" y="6424"/>
                    </a:cubicBezTo>
                    <a:cubicBezTo>
                      <a:pt x="3239" y="6424"/>
                      <a:pt x="3334" y="6210"/>
                      <a:pt x="3513" y="6067"/>
                    </a:cubicBezTo>
                    <a:cubicBezTo>
                      <a:pt x="3525" y="6079"/>
                      <a:pt x="3620" y="6198"/>
                      <a:pt x="3798" y="6198"/>
                    </a:cubicBezTo>
                    <a:cubicBezTo>
                      <a:pt x="3882" y="6198"/>
                      <a:pt x="3977" y="6162"/>
                      <a:pt x="4048" y="6091"/>
                    </a:cubicBezTo>
                    <a:lnTo>
                      <a:pt x="4310" y="5829"/>
                    </a:lnTo>
                    <a:cubicBezTo>
                      <a:pt x="4453" y="5686"/>
                      <a:pt x="4453" y="5472"/>
                      <a:pt x="4310" y="5329"/>
                    </a:cubicBezTo>
                    <a:lnTo>
                      <a:pt x="4287" y="5305"/>
                    </a:lnTo>
                    <a:lnTo>
                      <a:pt x="6239" y="3352"/>
                    </a:lnTo>
                    <a:cubicBezTo>
                      <a:pt x="6930" y="3924"/>
                      <a:pt x="7335" y="4733"/>
                      <a:pt x="7335" y="5626"/>
                    </a:cubicBezTo>
                    <a:cubicBezTo>
                      <a:pt x="7335" y="6555"/>
                      <a:pt x="6906" y="7412"/>
                      <a:pt x="6156" y="7984"/>
                    </a:cubicBezTo>
                    <a:cubicBezTo>
                      <a:pt x="5690" y="7638"/>
                      <a:pt x="5153" y="7470"/>
                      <a:pt x="4619" y="7470"/>
                    </a:cubicBezTo>
                    <a:cubicBezTo>
                      <a:pt x="3993" y="7470"/>
                      <a:pt x="3371" y="7701"/>
                      <a:pt x="2870" y="8151"/>
                    </a:cubicBezTo>
                    <a:cubicBezTo>
                      <a:pt x="2644" y="8008"/>
                      <a:pt x="2453" y="7853"/>
                      <a:pt x="2274" y="7650"/>
                    </a:cubicBezTo>
                    <a:lnTo>
                      <a:pt x="3025" y="7650"/>
                    </a:lnTo>
                    <a:cubicBezTo>
                      <a:pt x="3239" y="7650"/>
                      <a:pt x="3417" y="7472"/>
                      <a:pt x="3417" y="7258"/>
                    </a:cubicBezTo>
                    <a:lnTo>
                      <a:pt x="3417" y="6996"/>
                    </a:lnTo>
                    <a:cubicBezTo>
                      <a:pt x="3417" y="6781"/>
                      <a:pt x="3239" y="6603"/>
                      <a:pt x="3025" y="6603"/>
                    </a:cubicBezTo>
                    <a:lnTo>
                      <a:pt x="405" y="6603"/>
                    </a:lnTo>
                    <a:cubicBezTo>
                      <a:pt x="179" y="6603"/>
                      <a:pt x="0" y="6781"/>
                      <a:pt x="0" y="6996"/>
                    </a:cubicBezTo>
                    <a:lnTo>
                      <a:pt x="0" y="7258"/>
                    </a:lnTo>
                    <a:cubicBezTo>
                      <a:pt x="0" y="7472"/>
                      <a:pt x="179" y="7650"/>
                      <a:pt x="405" y="7650"/>
                    </a:cubicBezTo>
                    <a:lnTo>
                      <a:pt x="774" y="7650"/>
                    </a:lnTo>
                    <a:cubicBezTo>
                      <a:pt x="1036" y="8162"/>
                      <a:pt x="1548" y="8722"/>
                      <a:pt x="2191" y="9127"/>
                    </a:cubicBezTo>
                    <a:cubicBezTo>
                      <a:pt x="2084" y="9377"/>
                      <a:pt x="2036" y="9651"/>
                      <a:pt x="2012" y="9936"/>
                    </a:cubicBezTo>
                    <a:lnTo>
                      <a:pt x="846" y="9936"/>
                    </a:lnTo>
                    <a:cubicBezTo>
                      <a:pt x="774" y="9936"/>
                      <a:pt x="715" y="9972"/>
                      <a:pt x="703" y="10032"/>
                    </a:cubicBezTo>
                    <a:lnTo>
                      <a:pt x="346" y="10948"/>
                    </a:lnTo>
                    <a:cubicBezTo>
                      <a:pt x="298" y="11044"/>
                      <a:pt x="381" y="11163"/>
                      <a:pt x="488" y="11163"/>
                    </a:cubicBezTo>
                    <a:lnTo>
                      <a:pt x="1393" y="11163"/>
                    </a:lnTo>
                    <a:cubicBezTo>
                      <a:pt x="1489" y="11163"/>
                      <a:pt x="1560" y="11091"/>
                      <a:pt x="1560" y="11008"/>
                    </a:cubicBezTo>
                    <a:cubicBezTo>
                      <a:pt x="1560" y="10913"/>
                      <a:pt x="1489" y="10841"/>
                      <a:pt x="1393" y="10841"/>
                    </a:cubicBezTo>
                    <a:lnTo>
                      <a:pt x="739" y="10841"/>
                    </a:lnTo>
                    <a:lnTo>
                      <a:pt x="965" y="10258"/>
                    </a:lnTo>
                    <a:lnTo>
                      <a:pt x="8299" y="10258"/>
                    </a:lnTo>
                    <a:lnTo>
                      <a:pt x="8525" y="10841"/>
                    </a:lnTo>
                    <a:lnTo>
                      <a:pt x="2167" y="10841"/>
                    </a:lnTo>
                    <a:cubicBezTo>
                      <a:pt x="2084" y="10841"/>
                      <a:pt x="2012" y="10913"/>
                      <a:pt x="2012" y="11008"/>
                    </a:cubicBezTo>
                    <a:cubicBezTo>
                      <a:pt x="2012" y="11091"/>
                      <a:pt x="2084" y="11163"/>
                      <a:pt x="2167" y="11163"/>
                    </a:cubicBezTo>
                    <a:lnTo>
                      <a:pt x="8763" y="11163"/>
                    </a:lnTo>
                    <a:cubicBezTo>
                      <a:pt x="8882" y="11163"/>
                      <a:pt x="8954" y="11044"/>
                      <a:pt x="8918" y="10948"/>
                    </a:cubicBezTo>
                    <a:lnTo>
                      <a:pt x="8561" y="10044"/>
                    </a:lnTo>
                    <a:cubicBezTo>
                      <a:pt x="8525" y="9984"/>
                      <a:pt x="8466" y="9936"/>
                      <a:pt x="8406" y="9936"/>
                    </a:cubicBezTo>
                    <a:lnTo>
                      <a:pt x="7251" y="9936"/>
                    </a:lnTo>
                    <a:cubicBezTo>
                      <a:pt x="7216" y="9555"/>
                      <a:pt x="7132" y="9198"/>
                      <a:pt x="6965" y="8889"/>
                    </a:cubicBezTo>
                    <a:cubicBezTo>
                      <a:pt x="7847" y="8210"/>
                      <a:pt x="8430" y="7174"/>
                      <a:pt x="8525" y="6067"/>
                    </a:cubicBezTo>
                    <a:cubicBezTo>
                      <a:pt x="8537" y="5972"/>
                      <a:pt x="8466" y="5900"/>
                      <a:pt x="8382" y="5888"/>
                    </a:cubicBezTo>
                    <a:cubicBezTo>
                      <a:pt x="8371" y="5886"/>
                      <a:pt x="8360" y="5884"/>
                      <a:pt x="8350" y="5884"/>
                    </a:cubicBezTo>
                    <a:cubicBezTo>
                      <a:pt x="8271" y="5884"/>
                      <a:pt x="8214" y="5958"/>
                      <a:pt x="8204" y="6031"/>
                    </a:cubicBezTo>
                    <a:cubicBezTo>
                      <a:pt x="8097" y="7043"/>
                      <a:pt x="7597" y="7972"/>
                      <a:pt x="6799" y="8603"/>
                    </a:cubicBezTo>
                    <a:cubicBezTo>
                      <a:pt x="6751" y="8543"/>
                      <a:pt x="6715" y="8508"/>
                      <a:pt x="6668" y="8460"/>
                    </a:cubicBezTo>
                    <a:cubicBezTo>
                      <a:pt x="6608" y="8389"/>
                      <a:pt x="6537" y="8293"/>
                      <a:pt x="6454" y="8222"/>
                    </a:cubicBezTo>
                    <a:lnTo>
                      <a:pt x="6430" y="8186"/>
                    </a:lnTo>
                    <a:cubicBezTo>
                      <a:pt x="8037" y="6912"/>
                      <a:pt x="8097" y="4460"/>
                      <a:pt x="6477" y="3114"/>
                    </a:cubicBezTo>
                    <a:lnTo>
                      <a:pt x="6632" y="2948"/>
                    </a:lnTo>
                    <a:cubicBezTo>
                      <a:pt x="6692" y="2888"/>
                      <a:pt x="6692" y="2793"/>
                      <a:pt x="6632" y="2733"/>
                    </a:cubicBezTo>
                    <a:lnTo>
                      <a:pt x="6561" y="2650"/>
                    </a:lnTo>
                    <a:lnTo>
                      <a:pt x="6656" y="2567"/>
                    </a:lnTo>
                    <a:cubicBezTo>
                      <a:pt x="7013" y="2793"/>
                      <a:pt x="7489" y="3305"/>
                      <a:pt x="7799" y="3900"/>
                    </a:cubicBezTo>
                    <a:cubicBezTo>
                      <a:pt x="8037" y="4352"/>
                      <a:pt x="8168" y="4876"/>
                      <a:pt x="8216" y="5376"/>
                    </a:cubicBezTo>
                    <a:cubicBezTo>
                      <a:pt x="8216" y="5465"/>
                      <a:pt x="8287" y="5532"/>
                      <a:pt x="8373" y="5532"/>
                    </a:cubicBezTo>
                    <a:cubicBezTo>
                      <a:pt x="8380" y="5532"/>
                      <a:pt x="8387" y="5532"/>
                      <a:pt x="8394" y="5531"/>
                    </a:cubicBezTo>
                    <a:cubicBezTo>
                      <a:pt x="8478" y="5531"/>
                      <a:pt x="8561" y="5436"/>
                      <a:pt x="8537" y="5353"/>
                    </a:cubicBezTo>
                    <a:cubicBezTo>
                      <a:pt x="8454" y="4138"/>
                      <a:pt x="7858" y="3055"/>
                      <a:pt x="6894" y="2328"/>
                    </a:cubicBezTo>
                    <a:lnTo>
                      <a:pt x="7251" y="1971"/>
                    </a:lnTo>
                    <a:cubicBezTo>
                      <a:pt x="7317" y="2002"/>
                      <a:pt x="7384" y="2017"/>
                      <a:pt x="7446" y="2017"/>
                    </a:cubicBezTo>
                    <a:cubicBezTo>
                      <a:pt x="7551" y="2017"/>
                      <a:pt x="7644" y="1975"/>
                      <a:pt x="7704" y="1900"/>
                    </a:cubicBezTo>
                    <a:lnTo>
                      <a:pt x="7858" y="1745"/>
                    </a:lnTo>
                    <a:cubicBezTo>
                      <a:pt x="8025" y="1578"/>
                      <a:pt x="8025" y="1328"/>
                      <a:pt x="7858" y="1162"/>
                    </a:cubicBezTo>
                    <a:lnTo>
                      <a:pt x="6811" y="126"/>
                    </a:lnTo>
                    <a:cubicBezTo>
                      <a:pt x="6733" y="42"/>
                      <a:pt x="6629" y="1"/>
                      <a:pt x="65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p15"/>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CA" sz="4400"/>
              <a:t>Gross morphology </a:t>
            </a:r>
            <a:endParaRPr/>
          </a:p>
        </p:txBody>
      </p:sp>
      <p:pic>
        <p:nvPicPr>
          <p:cNvPr descr="A picture containing text, bread&#10;&#10;Description automatically generated" id="1640" name="Google Shape;1640;p15"/>
          <p:cNvPicPr preferRelativeResize="0"/>
          <p:nvPr/>
        </p:nvPicPr>
        <p:blipFill rotWithShape="1">
          <a:blip r:embed="rId3">
            <a:alphaModFix/>
          </a:blip>
          <a:srcRect b="0" l="0" r="0" t="0"/>
          <a:stretch/>
        </p:blipFill>
        <p:spPr>
          <a:xfrm>
            <a:off x="316894" y="1466885"/>
            <a:ext cx="4127156" cy="2569747"/>
          </a:xfrm>
          <a:prstGeom prst="rect">
            <a:avLst/>
          </a:prstGeom>
          <a:noFill/>
          <a:ln>
            <a:noFill/>
          </a:ln>
        </p:spPr>
      </p:pic>
      <p:sp>
        <p:nvSpPr>
          <p:cNvPr id="1641" name="Google Shape;1641;p15"/>
          <p:cNvSpPr/>
          <p:nvPr/>
        </p:nvSpPr>
        <p:spPr>
          <a:xfrm>
            <a:off x="370702" y="4105026"/>
            <a:ext cx="367939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CA" sz="1400" u="none" cap="none" strike="noStrike">
                <a:solidFill>
                  <a:schemeClr val="accent1"/>
                </a:solidFill>
                <a:latin typeface="Arial"/>
                <a:ea typeface="Arial"/>
                <a:cs typeface="Arial"/>
                <a:sym typeface="Arial"/>
              </a:rPr>
              <a:t>Centriacinar</a:t>
            </a:r>
            <a:br>
              <a:rPr b="0" i="0" lang="en-CA" sz="1400" u="none" cap="none" strike="noStrike">
                <a:solidFill>
                  <a:schemeClr val="accent1"/>
                </a:solidFill>
                <a:latin typeface="Helvetica Neue"/>
                <a:ea typeface="Helvetica Neue"/>
                <a:cs typeface="Helvetica Neue"/>
                <a:sym typeface="Helvetica Neue"/>
              </a:rPr>
            </a:br>
            <a:r>
              <a:rPr b="0" i="0" lang="en-CA" sz="1400" u="none" cap="none" strike="noStrike">
                <a:solidFill>
                  <a:schemeClr val="accent1"/>
                </a:solidFill>
                <a:latin typeface="Helvetica Neue"/>
                <a:ea typeface="Helvetica Neue"/>
                <a:cs typeface="Helvetica Neue"/>
                <a:sym typeface="Helvetica Neue"/>
              </a:rPr>
              <a:t>Some parts are normal And some parts are dilated </a:t>
            </a:r>
            <a:endParaRPr b="0" i="0" sz="1400" u="none" cap="none" strike="noStrike">
              <a:solidFill>
                <a:schemeClr val="accent1"/>
              </a:solidFill>
              <a:latin typeface="Arial"/>
              <a:ea typeface="Arial"/>
              <a:cs typeface="Arial"/>
              <a:sym typeface="Arial"/>
            </a:endParaRPr>
          </a:p>
        </p:txBody>
      </p:sp>
      <p:pic>
        <p:nvPicPr>
          <p:cNvPr descr="A picture containing food, dish, pizza&#10;&#10;Description automatically generated" id="1642" name="Google Shape;1642;p15"/>
          <p:cNvPicPr preferRelativeResize="0"/>
          <p:nvPr/>
        </p:nvPicPr>
        <p:blipFill rotWithShape="1">
          <a:blip r:embed="rId4">
            <a:alphaModFix/>
          </a:blip>
          <a:srcRect b="0" l="0" r="0" t="0"/>
          <a:stretch/>
        </p:blipFill>
        <p:spPr>
          <a:xfrm>
            <a:off x="4699949" y="1453578"/>
            <a:ext cx="4127157" cy="2583054"/>
          </a:xfrm>
          <a:prstGeom prst="rect">
            <a:avLst/>
          </a:prstGeom>
          <a:noFill/>
          <a:ln>
            <a:noFill/>
          </a:ln>
        </p:spPr>
      </p:pic>
      <p:sp>
        <p:nvSpPr>
          <p:cNvPr id="1643" name="Google Shape;1643;p15"/>
          <p:cNvSpPr/>
          <p:nvPr/>
        </p:nvSpPr>
        <p:spPr>
          <a:xfrm>
            <a:off x="5225600" y="4075022"/>
            <a:ext cx="29767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CA" sz="1400" u="none" cap="none" strike="noStrike">
                <a:solidFill>
                  <a:schemeClr val="accent1"/>
                </a:solidFill>
                <a:latin typeface="Arial"/>
                <a:ea typeface="Arial"/>
                <a:cs typeface="Arial"/>
                <a:sym typeface="Arial"/>
              </a:rPr>
              <a:t>Panacinar</a:t>
            </a:r>
            <a:endParaRPr/>
          </a:p>
          <a:p>
            <a:pPr indent="0" lvl="0" marL="0" marR="0" rtl="0" algn="ctr">
              <a:lnSpc>
                <a:spcPct val="100000"/>
              </a:lnSpc>
              <a:spcBef>
                <a:spcPts val="0"/>
              </a:spcBef>
              <a:spcAft>
                <a:spcPts val="0"/>
              </a:spcAft>
              <a:buNone/>
            </a:pPr>
            <a:r>
              <a:rPr b="1" i="0" lang="en-CA" sz="1400" u="none" cap="none" strike="noStrike">
                <a:solidFill>
                  <a:schemeClr val="accent1"/>
                </a:solidFill>
                <a:latin typeface="Arial"/>
                <a:ea typeface="Arial"/>
                <a:cs typeface="Arial"/>
                <a:sym typeface="Arial"/>
              </a:rPr>
              <a:t> </a:t>
            </a:r>
            <a:r>
              <a:rPr b="0" i="0" lang="en-CA" sz="1400" u="none" cap="none" strike="noStrike">
                <a:solidFill>
                  <a:schemeClr val="accent1"/>
                </a:solidFill>
                <a:latin typeface="Arial"/>
                <a:ea typeface="Arial"/>
                <a:cs typeface="Arial"/>
                <a:sym typeface="Arial"/>
              </a:rPr>
              <a:t>Pale, voluminous lungs </a:t>
            </a:r>
            <a:endParaRPr/>
          </a:p>
          <a:p>
            <a:pPr indent="0" lvl="0" marL="0" marR="0" rtl="0" algn="l">
              <a:lnSpc>
                <a:spcPct val="100000"/>
              </a:lnSpc>
              <a:spcBef>
                <a:spcPts val="0"/>
              </a:spcBef>
              <a:spcAft>
                <a:spcPts val="0"/>
              </a:spcAft>
              <a:buNone/>
            </a:pPr>
            <a:r>
              <a:t/>
            </a:r>
            <a:endParaRPr b="1" i="0" sz="1400" u="none" cap="none" strike="noStrike">
              <a:solidFill>
                <a:schemeClr val="accen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pic>
        <p:nvPicPr>
          <p:cNvPr descr="11_19c.jpg" id="1648" name="Google Shape;1648;p16"/>
          <p:cNvPicPr preferRelativeResize="0"/>
          <p:nvPr/>
        </p:nvPicPr>
        <p:blipFill rotWithShape="1">
          <a:blip r:embed="rId3">
            <a:alphaModFix/>
          </a:blip>
          <a:srcRect b="0" l="0" r="0" t="0"/>
          <a:stretch/>
        </p:blipFill>
        <p:spPr>
          <a:xfrm>
            <a:off x="276586" y="543697"/>
            <a:ext cx="4085348" cy="3989114"/>
          </a:xfrm>
          <a:prstGeom prst="rect">
            <a:avLst/>
          </a:prstGeom>
          <a:noFill/>
          <a:ln>
            <a:noFill/>
          </a:ln>
        </p:spPr>
      </p:pic>
      <p:pic>
        <p:nvPicPr>
          <p:cNvPr descr="11_19b.jpg" id="1649" name="Google Shape;1649;p16"/>
          <p:cNvPicPr preferRelativeResize="0"/>
          <p:nvPr/>
        </p:nvPicPr>
        <p:blipFill rotWithShape="1">
          <a:blip r:embed="rId4">
            <a:alphaModFix/>
          </a:blip>
          <a:srcRect b="0" l="0" r="0" t="0"/>
          <a:stretch/>
        </p:blipFill>
        <p:spPr>
          <a:xfrm>
            <a:off x="5943600" y="407401"/>
            <a:ext cx="2768416" cy="2261301"/>
          </a:xfrm>
          <a:prstGeom prst="rect">
            <a:avLst/>
          </a:prstGeom>
          <a:noFill/>
          <a:ln>
            <a:noFill/>
          </a:ln>
        </p:spPr>
      </p:pic>
      <p:pic>
        <p:nvPicPr>
          <p:cNvPr descr="11_19d.jpg" id="1650" name="Google Shape;1650;p16"/>
          <p:cNvPicPr preferRelativeResize="0"/>
          <p:nvPr/>
        </p:nvPicPr>
        <p:blipFill rotWithShape="1">
          <a:blip r:embed="rId5">
            <a:alphaModFix/>
          </a:blip>
          <a:srcRect b="0" l="0" r="0" t="0"/>
          <a:stretch/>
        </p:blipFill>
        <p:spPr>
          <a:xfrm>
            <a:off x="4782067" y="2792269"/>
            <a:ext cx="2768416" cy="2261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17"/>
          <p:cNvSpPr txBox="1"/>
          <p:nvPr>
            <p:ph idx="1" type="subTitle"/>
          </p:nvPr>
        </p:nvSpPr>
        <p:spPr>
          <a:xfrm>
            <a:off x="4948041" y="3898218"/>
            <a:ext cx="3154017" cy="106299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200"/>
              <a:buNone/>
            </a:pPr>
            <a:r>
              <a:rPr lang="en-CA" sz="1400"/>
              <a:t>Large apical blebs or bullae are more characteristic of irregular emphysema secondary to scarring and of distal acinar emphysema</a:t>
            </a:r>
            <a:endParaRPr/>
          </a:p>
        </p:txBody>
      </p:sp>
      <p:pic>
        <p:nvPicPr>
          <p:cNvPr id="1656" name="Google Shape;1656;p17"/>
          <p:cNvPicPr preferRelativeResize="0"/>
          <p:nvPr/>
        </p:nvPicPr>
        <p:blipFill rotWithShape="1">
          <a:blip r:embed="rId3">
            <a:alphaModFix/>
          </a:blip>
          <a:srcRect b="0" l="0" r="0" t="0"/>
          <a:stretch/>
        </p:blipFill>
        <p:spPr>
          <a:xfrm>
            <a:off x="4023899" y="382239"/>
            <a:ext cx="5002302" cy="3353816"/>
          </a:xfrm>
          <a:prstGeom prst="rect">
            <a:avLst/>
          </a:prstGeom>
          <a:noFill/>
          <a:ln>
            <a:noFill/>
          </a:ln>
        </p:spPr>
      </p:pic>
      <p:pic>
        <p:nvPicPr>
          <p:cNvPr id="1657" name="Google Shape;1657;p17"/>
          <p:cNvPicPr preferRelativeResize="0"/>
          <p:nvPr/>
        </p:nvPicPr>
        <p:blipFill rotWithShape="1">
          <a:blip r:embed="rId4">
            <a:alphaModFix/>
          </a:blip>
          <a:srcRect b="0" l="0" r="0" t="0"/>
          <a:stretch/>
        </p:blipFill>
        <p:spPr>
          <a:xfrm>
            <a:off x="124993" y="382239"/>
            <a:ext cx="3898906" cy="3353816"/>
          </a:xfrm>
          <a:prstGeom prst="rect">
            <a:avLst/>
          </a:prstGeom>
          <a:noFill/>
          <a:ln>
            <a:noFill/>
          </a:ln>
        </p:spPr>
      </p:pic>
      <p:sp>
        <p:nvSpPr>
          <p:cNvPr id="1658" name="Google Shape;1658;p17"/>
          <p:cNvSpPr/>
          <p:nvPr/>
        </p:nvSpPr>
        <p:spPr>
          <a:xfrm>
            <a:off x="1041942" y="3898218"/>
            <a:ext cx="1901687"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chemeClr val="accent1"/>
                </a:solidFill>
                <a:latin typeface="Arial"/>
                <a:ea typeface="Arial"/>
                <a:cs typeface="Arial"/>
                <a:sym typeface="Arial"/>
              </a:rPr>
              <a:t>Bullous emphysema with large subpleural bullae (upper left)</a:t>
            </a:r>
            <a:endParaRPr b="0" i="0" sz="1400" u="none" cap="none" strike="noStrike">
              <a:solidFill>
                <a:schemeClr val="accen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pic>
        <p:nvPicPr>
          <p:cNvPr id="1663" name="Google Shape;1663;p18"/>
          <p:cNvPicPr preferRelativeResize="0"/>
          <p:nvPr/>
        </p:nvPicPr>
        <p:blipFill rotWithShape="1">
          <a:blip r:embed="rId3">
            <a:alphaModFix/>
          </a:blip>
          <a:srcRect b="0" l="0" r="0" t="0"/>
          <a:stretch/>
        </p:blipFill>
        <p:spPr>
          <a:xfrm>
            <a:off x="4041582" y="581025"/>
            <a:ext cx="4857522" cy="3748736"/>
          </a:xfrm>
          <a:prstGeom prst="rect">
            <a:avLst/>
          </a:prstGeom>
          <a:noFill/>
          <a:ln>
            <a:noFill/>
          </a:ln>
        </p:spPr>
      </p:pic>
      <p:sp>
        <p:nvSpPr>
          <p:cNvPr id="1664" name="Google Shape;1664;p18"/>
          <p:cNvSpPr/>
          <p:nvPr/>
        </p:nvSpPr>
        <p:spPr>
          <a:xfrm>
            <a:off x="2028820" y="4397728"/>
            <a:ext cx="4857522"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chemeClr val="accent1"/>
                </a:solidFill>
                <a:latin typeface="Arial"/>
                <a:ea typeface="Arial"/>
                <a:cs typeface="Arial"/>
                <a:sym typeface="Arial"/>
              </a:rPr>
              <a:t>Distal acinar /paraseptal:</a:t>
            </a:r>
            <a:endParaRPr/>
          </a:p>
          <a:p>
            <a:pPr indent="0" lvl="0" marL="0" marR="0" rtl="0" algn="ctr">
              <a:lnSpc>
                <a:spcPct val="100000"/>
              </a:lnSpc>
              <a:spcBef>
                <a:spcPts val="0"/>
              </a:spcBef>
              <a:spcAft>
                <a:spcPts val="0"/>
              </a:spcAft>
              <a:buNone/>
            </a:pPr>
            <a:r>
              <a:rPr b="0" i="0" lang="en-CA" sz="1400" u="none" cap="none" strike="noStrike">
                <a:solidFill>
                  <a:schemeClr val="accent1"/>
                </a:solidFill>
                <a:latin typeface="Arial"/>
                <a:ea typeface="Arial"/>
                <a:cs typeface="Arial"/>
                <a:sym typeface="Arial"/>
              </a:rPr>
              <a:t>forming multiple cyst-like structures with spontaneous pneumothorax</a:t>
            </a:r>
            <a:endParaRPr/>
          </a:p>
        </p:txBody>
      </p:sp>
      <p:pic>
        <p:nvPicPr>
          <p:cNvPr descr="22" id="1665" name="Google Shape;1665;p18"/>
          <p:cNvPicPr preferRelativeResize="0"/>
          <p:nvPr/>
        </p:nvPicPr>
        <p:blipFill rotWithShape="1">
          <a:blip r:embed="rId4">
            <a:alphaModFix/>
          </a:blip>
          <a:srcRect b="0" l="0" r="0" t="0"/>
          <a:stretch/>
        </p:blipFill>
        <p:spPr>
          <a:xfrm>
            <a:off x="244896" y="581025"/>
            <a:ext cx="3796686" cy="37487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sp>
        <p:nvSpPr>
          <p:cNvPr id="1670" name="Google Shape;1670;p19"/>
          <p:cNvSpPr txBox="1"/>
          <p:nvPr>
            <p:ph type="title"/>
          </p:nvPr>
        </p:nvSpPr>
        <p:spPr>
          <a:xfrm>
            <a:off x="813750" y="130664"/>
            <a:ext cx="7516500" cy="660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500"/>
              <a:buNone/>
            </a:pPr>
            <a:r>
              <a:rPr lang="en-CA" sz="4400"/>
              <a:t>Microscopic examination </a:t>
            </a:r>
            <a:endParaRPr/>
          </a:p>
        </p:txBody>
      </p:sp>
      <p:pic>
        <p:nvPicPr>
          <p:cNvPr descr="A close - up of a drawing&#10;&#10;Description automatically generated with low confidence" id="1671" name="Google Shape;1671;p19"/>
          <p:cNvPicPr preferRelativeResize="0"/>
          <p:nvPr/>
        </p:nvPicPr>
        <p:blipFill rotWithShape="1">
          <a:blip r:embed="rId3">
            <a:alphaModFix/>
          </a:blip>
          <a:srcRect b="0" l="0" r="0" t="0"/>
          <a:stretch/>
        </p:blipFill>
        <p:spPr>
          <a:xfrm>
            <a:off x="648729" y="940737"/>
            <a:ext cx="7745100" cy="3501939"/>
          </a:xfrm>
          <a:prstGeom prst="rect">
            <a:avLst/>
          </a:prstGeom>
          <a:noFill/>
          <a:ln>
            <a:noFill/>
          </a:ln>
        </p:spPr>
      </p:pic>
      <p:sp>
        <p:nvSpPr>
          <p:cNvPr id="1672" name="Google Shape;1672;p19"/>
          <p:cNvSpPr/>
          <p:nvPr/>
        </p:nvSpPr>
        <p:spPr>
          <a:xfrm>
            <a:off x="1512408" y="4489616"/>
            <a:ext cx="601774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chemeClr val="accent1"/>
                </a:solidFill>
                <a:latin typeface="Arial"/>
                <a:ea typeface="Arial"/>
                <a:cs typeface="Arial"/>
                <a:sym typeface="Arial"/>
              </a:rPr>
              <a:t>Thinning, dilated and destroyed alveolar walls (septa) with coalescence (fusion) of air spaces without fibrosis</a:t>
            </a:r>
            <a:endParaRPr b="0" i="0" sz="1400" u="none" cap="none" strike="noStrike">
              <a:solidFill>
                <a:schemeClr val="accen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2"/>
          <p:cNvSpPr txBox="1"/>
          <p:nvPr>
            <p:ph type="title"/>
          </p:nvPr>
        </p:nvSpPr>
        <p:spPr>
          <a:xfrm>
            <a:off x="685800" y="356616"/>
            <a:ext cx="7516500" cy="660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500"/>
              <a:buNone/>
            </a:pPr>
            <a:r>
              <a:rPr lang="en-CA" sz="4400"/>
              <a:t>Lecture's objectives  </a:t>
            </a:r>
            <a:endParaRPr sz="4400"/>
          </a:p>
        </p:txBody>
      </p:sp>
      <p:sp>
        <p:nvSpPr>
          <p:cNvPr id="1510" name="Google Shape;1510;p2"/>
          <p:cNvSpPr txBox="1"/>
          <p:nvPr>
            <p:ph idx="1" type="subTitle"/>
          </p:nvPr>
        </p:nvSpPr>
        <p:spPr>
          <a:xfrm>
            <a:off x="441430" y="1017216"/>
            <a:ext cx="7933944" cy="376966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1400"/>
              <a:buNone/>
            </a:pPr>
            <a:r>
              <a:t/>
            </a:r>
            <a:endParaRPr sz="1400"/>
          </a:p>
          <a:p>
            <a:pPr indent="0" lvl="0" marL="0" rtl="0" algn="l">
              <a:lnSpc>
                <a:spcPct val="100000"/>
              </a:lnSpc>
              <a:spcBef>
                <a:spcPts val="0"/>
              </a:spcBef>
              <a:spcAft>
                <a:spcPts val="0"/>
              </a:spcAft>
              <a:buClr>
                <a:schemeClr val="accent1"/>
              </a:buClr>
              <a:buSzPts val="1400"/>
              <a:buNone/>
            </a:pPr>
            <a:r>
              <a:t/>
            </a:r>
            <a:endParaRPr sz="14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400"/>
              <a:buFont typeface="Arial"/>
              <a:buChar char="•"/>
            </a:pPr>
            <a:r>
              <a:rPr lang="en-CA" sz="1400">
                <a:latin typeface="Arial"/>
                <a:ea typeface="Arial"/>
                <a:cs typeface="Arial"/>
                <a:sym typeface="Arial"/>
              </a:rPr>
              <a:t>Know that the major obstructive disorders and compare the major clinical and functional differences between them</a:t>
            </a:r>
            <a:endParaRPr/>
          </a:p>
          <a:p>
            <a:pPr indent="-196850" lvl="0" marL="285750" rtl="0" algn="l">
              <a:lnSpc>
                <a:spcPct val="100000"/>
              </a:lnSpc>
              <a:spcBef>
                <a:spcPts val="0"/>
              </a:spcBef>
              <a:spcAft>
                <a:spcPts val="0"/>
              </a:spcAft>
              <a:buClr>
                <a:schemeClr val="accent1"/>
              </a:buClr>
              <a:buSzPts val="1400"/>
              <a:buFont typeface="Arial"/>
              <a:buNone/>
            </a:pPr>
            <a:r>
              <a:t/>
            </a:r>
            <a:endParaRPr sz="14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400"/>
              <a:buFont typeface="Arial"/>
              <a:buChar char="•"/>
            </a:pPr>
            <a:r>
              <a:rPr lang="en-CA" sz="1400">
                <a:latin typeface="Arial"/>
                <a:ea typeface="Arial"/>
                <a:cs typeface="Arial"/>
                <a:sym typeface="Arial"/>
              </a:rPr>
              <a:t>Aware that the symptom common to all these disorders is "dyspnea" (difficulty in breathing) but each have their own clinical and anatomical characteristics</a:t>
            </a:r>
            <a:endParaRPr/>
          </a:p>
          <a:p>
            <a:pPr indent="0" lvl="0" marL="0" rtl="0" algn="l">
              <a:lnSpc>
                <a:spcPct val="100000"/>
              </a:lnSpc>
              <a:spcBef>
                <a:spcPts val="0"/>
              </a:spcBef>
              <a:spcAft>
                <a:spcPts val="0"/>
              </a:spcAft>
              <a:buClr>
                <a:schemeClr val="accent1"/>
              </a:buClr>
              <a:buSzPts val="1400"/>
              <a:buNone/>
            </a:pPr>
            <a:r>
              <a:t/>
            </a:r>
            <a:endParaRPr sz="14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400"/>
              <a:buFont typeface="Arial"/>
              <a:buChar char="•"/>
            </a:pPr>
            <a:r>
              <a:rPr lang="en-CA" sz="1400">
                <a:latin typeface="Arial"/>
                <a:ea typeface="Arial"/>
                <a:cs typeface="Arial"/>
                <a:sym typeface="Arial"/>
              </a:rPr>
              <a:t>Define </a:t>
            </a:r>
            <a:r>
              <a:rPr lang="en-CA" sz="1400">
                <a:solidFill>
                  <a:srgbClr val="C00000"/>
                </a:solidFill>
                <a:latin typeface="Arial"/>
                <a:ea typeface="Arial"/>
                <a:cs typeface="Arial"/>
                <a:sym typeface="Arial"/>
              </a:rPr>
              <a:t>emphysema</a:t>
            </a:r>
            <a:r>
              <a:rPr lang="en-CA" sz="1400">
                <a:latin typeface="Arial"/>
                <a:ea typeface="Arial"/>
                <a:cs typeface="Arial"/>
                <a:sym typeface="Arial"/>
              </a:rPr>
              <a:t> and the following forms of emphysema: panacinar emphysema, centriacinar emphysema</a:t>
            </a:r>
            <a:endParaRPr sz="1400">
              <a:latin typeface="Arial"/>
              <a:ea typeface="Arial"/>
              <a:cs typeface="Arial"/>
              <a:sym typeface="Arial"/>
            </a:endParaRPr>
          </a:p>
          <a:p>
            <a:pPr indent="0" lvl="0" marL="0" rtl="0" algn="l">
              <a:lnSpc>
                <a:spcPct val="100000"/>
              </a:lnSpc>
              <a:spcBef>
                <a:spcPts val="0"/>
              </a:spcBef>
              <a:spcAft>
                <a:spcPts val="0"/>
              </a:spcAft>
              <a:buClr>
                <a:schemeClr val="accent1"/>
              </a:buClr>
              <a:buSzPts val="1400"/>
              <a:buNone/>
            </a:pPr>
            <a:r>
              <a:t/>
            </a:r>
            <a:endParaRPr sz="14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400"/>
              <a:buFont typeface="Arial"/>
              <a:buChar char="•"/>
            </a:pPr>
            <a:r>
              <a:rPr lang="en-CA" sz="1400">
                <a:latin typeface="Arial"/>
                <a:ea typeface="Arial"/>
                <a:cs typeface="Arial"/>
                <a:sym typeface="Arial"/>
              </a:rPr>
              <a:t>Define </a:t>
            </a:r>
            <a:r>
              <a:rPr lang="en-CA" sz="1400">
                <a:solidFill>
                  <a:srgbClr val="C00000"/>
                </a:solidFill>
                <a:latin typeface="Arial"/>
                <a:ea typeface="Arial"/>
                <a:cs typeface="Arial"/>
                <a:sym typeface="Arial"/>
              </a:rPr>
              <a:t>chronic bronchitis</a:t>
            </a:r>
            <a:r>
              <a:rPr lang="en-CA" sz="1400">
                <a:latin typeface="Arial"/>
                <a:ea typeface="Arial"/>
                <a:cs typeface="Arial"/>
                <a:sym typeface="Arial"/>
              </a:rPr>
              <a:t>, describe its pathogenesis and the morphologic changes. Describe the mechanism of airway obstruction in a patient with chronic bronchitis</a:t>
            </a:r>
            <a:endParaRPr sz="1400">
              <a:latin typeface="Arial"/>
              <a:ea typeface="Arial"/>
              <a:cs typeface="Arial"/>
              <a:sym typeface="Arial"/>
            </a:endParaRPr>
          </a:p>
          <a:p>
            <a:pPr indent="-196850" lvl="0" marL="285750" rtl="0" algn="l">
              <a:lnSpc>
                <a:spcPct val="100000"/>
              </a:lnSpc>
              <a:spcBef>
                <a:spcPts val="0"/>
              </a:spcBef>
              <a:spcAft>
                <a:spcPts val="0"/>
              </a:spcAft>
              <a:buClr>
                <a:schemeClr val="accent1"/>
              </a:buClr>
              <a:buSzPts val="1400"/>
              <a:buFont typeface="Arial"/>
              <a:buNone/>
            </a:pPr>
            <a:r>
              <a:t/>
            </a:r>
            <a:endParaRPr sz="14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400"/>
              <a:buFont typeface="Arial"/>
              <a:buChar char="•"/>
            </a:pPr>
            <a:r>
              <a:rPr lang="en-CA" sz="1400">
                <a:latin typeface="Arial"/>
                <a:ea typeface="Arial"/>
                <a:cs typeface="Arial"/>
                <a:sym typeface="Arial"/>
              </a:rPr>
              <a:t>Define </a:t>
            </a:r>
            <a:r>
              <a:rPr lang="en-CA" sz="1400">
                <a:solidFill>
                  <a:srgbClr val="C00000"/>
                </a:solidFill>
                <a:latin typeface="Arial"/>
                <a:ea typeface="Arial"/>
                <a:cs typeface="Arial"/>
                <a:sym typeface="Arial"/>
              </a:rPr>
              <a:t>Bronchiectasis, </a:t>
            </a:r>
            <a:r>
              <a:rPr lang="en-CA" sz="1400">
                <a:latin typeface="Arial"/>
                <a:ea typeface="Arial"/>
                <a:cs typeface="Arial"/>
                <a:sym typeface="Arial"/>
              </a:rPr>
              <a:t>its causes, presentation, morphology and significant</a:t>
            </a:r>
            <a:endParaRPr sz="14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20"/>
          <p:cNvSpPr/>
          <p:nvPr/>
        </p:nvSpPr>
        <p:spPr>
          <a:xfrm rot="5958996">
            <a:off x="2519298" y="-1252632"/>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20"/>
          <p:cNvSpPr/>
          <p:nvPr/>
        </p:nvSpPr>
        <p:spPr>
          <a:xfrm>
            <a:off x="7082865" y="4296898"/>
            <a:ext cx="1162111" cy="915378"/>
          </a:xfrm>
          <a:custGeom>
            <a:rect b="b" l="l" r="r" t="t"/>
            <a:pathLst>
              <a:path extrusionOk="0" h="18728" w="23776">
                <a:moveTo>
                  <a:pt x="9323" y="1"/>
                </a:moveTo>
                <a:cubicBezTo>
                  <a:pt x="6479" y="1"/>
                  <a:pt x="0" y="616"/>
                  <a:pt x="1727" y="6318"/>
                </a:cubicBezTo>
                <a:lnTo>
                  <a:pt x="2927" y="18727"/>
                </a:lnTo>
                <a:lnTo>
                  <a:pt x="21574" y="18727"/>
                </a:lnTo>
                <a:lnTo>
                  <a:pt x="23776" y="2082"/>
                </a:lnTo>
                <a:lnTo>
                  <a:pt x="10600" y="47"/>
                </a:lnTo>
                <a:cubicBezTo>
                  <a:pt x="10614" y="47"/>
                  <a:pt x="10106" y="1"/>
                  <a:pt x="932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20"/>
          <p:cNvSpPr/>
          <p:nvPr/>
        </p:nvSpPr>
        <p:spPr>
          <a:xfrm>
            <a:off x="7052170" y="4092737"/>
            <a:ext cx="1487245" cy="339063"/>
          </a:xfrm>
          <a:custGeom>
            <a:rect b="b" l="l" r="r" t="t"/>
            <a:pathLst>
              <a:path extrusionOk="0" h="6937" w="30428">
                <a:moveTo>
                  <a:pt x="20108" y="1"/>
                </a:moveTo>
                <a:cubicBezTo>
                  <a:pt x="12083" y="1"/>
                  <a:pt x="1089" y="2292"/>
                  <a:pt x="153" y="5425"/>
                </a:cubicBezTo>
                <a:cubicBezTo>
                  <a:pt x="0" y="5864"/>
                  <a:pt x="7786" y="6936"/>
                  <a:pt x="15195" y="6936"/>
                </a:cubicBezTo>
                <a:cubicBezTo>
                  <a:pt x="20735" y="6936"/>
                  <a:pt x="26065" y="6337"/>
                  <a:pt x="27706" y="4424"/>
                </a:cubicBezTo>
                <a:cubicBezTo>
                  <a:pt x="30428" y="1275"/>
                  <a:pt x="26094" y="1"/>
                  <a:pt x="2010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20"/>
          <p:cNvSpPr/>
          <p:nvPr/>
        </p:nvSpPr>
        <p:spPr>
          <a:xfrm>
            <a:off x="7217767" y="1948139"/>
            <a:ext cx="1250580" cy="2414304"/>
          </a:xfrm>
          <a:custGeom>
            <a:rect b="b" l="l" r="r" t="t"/>
            <a:pathLst>
              <a:path extrusionOk="0" h="49395" w="25586">
                <a:moveTo>
                  <a:pt x="15245" y="0"/>
                </a:moveTo>
                <a:lnTo>
                  <a:pt x="10341" y="834"/>
                </a:lnTo>
                <a:cubicBezTo>
                  <a:pt x="10341" y="834"/>
                  <a:pt x="801" y="3669"/>
                  <a:pt x="434" y="6505"/>
                </a:cubicBezTo>
                <a:cubicBezTo>
                  <a:pt x="1" y="9340"/>
                  <a:pt x="434" y="48668"/>
                  <a:pt x="434" y="48668"/>
                </a:cubicBezTo>
                <a:cubicBezTo>
                  <a:pt x="434" y="48668"/>
                  <a:pt x="8707" y="49395"/>
                  <a:pt x="14835" y="49395"/>
                </a:cubicBezTo>
                <a:cubicBezTo>
                  <a:pt x="17899" y="49395"/>
                  <a:pt x="20426" y="49213"/>
                  <a:pt x="21116" y="48668"/>
                </a:cubicBezTo>
                <a:cubicBezTo>
                  <a:pt x="23150" y="47034"/>
                  <a:pt x="25586" y="3836"/>
                  <a:pt x="23751" y="2435"/>
                </a:cubicBezTo>
                <a:cubicBezTo>
                  <a:pt x="21916" y="1001"/>
                  <a:pt x="15245" y="0"/>
                  <a:pt x="152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20"/>
          <p:cNvSpPr/>
          <p:nvPr/>
        </p:nvSpPr>
        <p:spPr>
          <a:xfrm>
            <a:off x="7935142" y="1969303"/>
            <a:ext cx="554417" cy="3303288"/>
          </a:xfrm>
          <a:custGeom>
            <a:rect b="b" l="l" r="r" t="t"/>
            <a:pathLst>
              <a:path extrusionOk="0" h="67583" w="11343">
                <a:moveTo>
                  <a:pt x="4371" y="1"/>
                </a:moveTo>
                <a:cubicBezTo>
                  <a:pt x="4371" y="1"/>
                  <a:pt x="1" y="8407"/>
                  <a:pt x="434" y="17914"/>
                </a:cubicBezTo>
                <a:cubicBezTo>
                  <a:pt x="835" y="27487"/>
                  <a:pt x="1202" y="67583"/>
                  <a:pt x="1202" y="67583"/>
                </a:cubicBezTo>
                <a:lnTo>
                  <a:pt x="11342" y="65147"/>
                </a:lnTo>
                <a:lnTo>
                  <a:pt x="11342" y="9241"/>
                </a:lnTo>
                <a:cubicBezTo>
                  <a:pt x="11342" y="9241"/>
                  <a:pt x="9774" y="3704"/>
                  <a:pt x="4371" y="1"/>
                </a:cubicBez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20"/>
          <p:cNvSpPr/>
          <p:nvPr/>
        </p:nvSpPr>
        <p:spPr>
          <a:xfrm>
            <a:off x="6955295" y="2028005"/>
            <a:ext cx="652172" cy="3246199"/>
          </a:xfrm>
          <a:custGeom>
            <a:rect b="b" l="l" r="r" t="t"/>
            <a:pathLst>
              <a:path extrusionOk="0" h="66415" w="13343">
                <a:moveTo>
                  <a:pt x="13343" y="1"/>
                </a:moveTo>
                <a:cubicBezTo>
                  <a:pt x="13343" y="1"/>
                  <a:pt x="7872" y="535"/>
                  <a:pt x="5671" y="4804"/>
                </a:cubicBezTo>
                <a:cubicBezTo>
                  <a:pt x="3469" y="9041"/>
                  <a:pt x="0" y="65648"/>
                  <a:pt x="0" y="65648"/>
                </a:cubicBezTo>
                <a:lnTo>
                  <a:pt x="9540" y="66415"/>
                </a:lnTo>
                <a:cubicBezTo>
                  <a:pt x="9540" y="66415"/>
                  <a:pt x="10141" y="37394"/>
                  <a:pt x="10541" y="21583"/>
                </a:cubicBezTo>
                <a:cubicBezTo>
                  <a:pt x="10941" y="5805"/>
                  <a:pt x="13343" y="1"/>
                  <a:pt x="13343" y="1"/>
                </a:cubicBez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20"/>
          <p:cNvSpPr/>
          <p:nvPr/>
        </p:nvSpPr>
        <p:spPr>
          <a:xfrm>
            <a:off x="5913422" y="2024730"/>
            <a:ext cx="1695707" cy="1490275"/>
          </a:xfrm>
          <a:custGeom>
            <a:rect b="b" l="l" r="r" t="t"/>
            <a:pathLst>
              <a:path extrusionOk="0" h="30490" w="34693">
                <a:moveTo>
                  <a:pt x="34692" y="1"/>
                </a:moveTo>
                <a:lnTo>
                  <a:pt x="34692" y="1"/>
                </a:lnTo>
                <a:cubicBezTo>
                  <a:pt x="34692" y="1"/>
                  <a:pt x="27187" y="1602"/>
                  <a:pt x="24585" y="3670"/>
                </a:cubicBezTo>
                <a:cubicBezTo>
                  <a:pt x="21972" y="5688"/>
                  <a:pt x="16570" y="19451"/>
                  <a:pt x="15472" y="19451"/>
                </a:cubicBezTo>
                <a:cubicBezTo>
                  <a:pt x="15463" y="19451"/>
                  <a:pt x="15454" y="19450"/>
                  <a:pt x="15445" y="19448"/>
                </a:cubicBezTo>
                <a:cubicBezTo>
                  <a:pt x="14445" y="19248"/>
                  <a:pt x="5905" y="8707"/>
                  <a:pt x="4471" y="8107"/>
                </a:cubicBezTo>
                <a:cubicBezTo>
                  <a:pt x="4471" y="8107"/>
                  <a:pt x="1002" y="13377"/>
                  <a:pt x="1" y="13577"/>
                </a:cubicBezTo>
                <a:cubicBezTo>
                  <a:pt x="1" y="13577"/>
                  <a:pt x="10342" y="27954"/>
                  <a:pt x="14011" y="30223"/>
                </a:cubicBezTo>
                <a:cubicBezTo>
                  <a:pt x="14316" y="30406"/>
                  <a:pt x="14656" y="30490"/>
                  <a:pt x="15022" y="30490"/>
                </a:cubicBezTo>
                <a:cubicBezTo>
                  <a:pt x="19067" y="30490"/>
                  <a:pt x="26386" y="20282"/>
                  <a:pt x="26386" y="20282"/>
                </a:cubicBezTo>
                <a:lnTo>
                  <a:pt x="34692" y="1"/>
                </a:ln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20"/>
          <p:cNvSpPr/>
          <p:nvPr/>
        </p:nvSpPr>
        <p:spPr>
          <a:xfrm>
            <a:off x="7374273" y="884760"/>
            <a:ext cx="812344" cy="1343838"/>
          </a:xfrm>
          <a:custGeom>
            <a:rect b="b" l="l" r="r" t="t"/>
            <a:pathLst>
              <a:path extrusionOk="0" h="27494" w="16620">
                <a:moveTo>
                  <a:pt x="7061" y="1"/>
                </a:moveTo>
                <a:cubicBezTo>
                  <a:pt x="5342" y="1"/>
                  <a:pt x="3621" y="773"/>
                  <a:pt x="2202" y="2676"/>
                </a:cubicBezTo>
                <a:lnTo>
                  <a:pt x="1802" y="2676"/>
                </a:lnTo>
                <a:cubicBezTo>
                  <a:pt x="1802" y="3043"/>
                  <a:pt x="1" y="8413"/>
                  <a:pt x="1802" y="14551"/>
                </a:cubicBezTo>
                <a:cubicBezTo>
                  <a:pt x="3243" y="19461"/>
                  <a:pt x="5624" y="19952"/>
                  <a:pt x="6518" y="19952"/>
                </a:cubicBezTo>
                <a:cubicBezTo>
                  <a:pt x="6742" y="19952"/>
                  <a:pt x="6872" y="19922"/>
                  <a:pt x="6872" y="19922"/>
                </a:cubicBezTo>
                <a:lnTo>
                  <a:pt x="6872" y="19922"/>
                </a:lnTo>
                <a:cubicBezTo>
                  <a:pt x="6872" y="19922"/>
                  <a:pt x="6472" y="22423"/>
                  <a:pt x="5438" y="23524"/>
                </a:cubicBezTo>
                <a:lnTo>
                  <a:pt x="7239" y="27494"/>
                </a:lnTo>
                <a:lnTo>
                  <a:pt x="15278" y="22390"/>
                </a:lnTo>
                <a:cubicBezTo>
                  <a:pt x="15278" y="22390"/>
                  <a:pt x="12276" y="15985"/>
                  <a:pt x="14778" y="10215"/>
                </a:cubicBezTo>
                <a:cubicBezTo>
                  <a:pt x="16619" y="5993"/>
                  <a:pt x="11849" y="1"/>
                  <a:pt x="706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20"/>
          <p:cNvSpPr/>
          <p:nvPr/>
        </p:nvSpPr>
        <p:spPr>
          <a:xfrm>
            <a:off x="7410149" y="1295967"/>
            <a:ext cx="727248" cy="621233"/>
          </a:xfrm>
          <a:custGeom>
            <a:rect b="b" l="l" r="r" t="t"/>
            <a:pathLst>
              <a:path extrusionOk="0" h="12710" w="14879">
                <a:moveTo>
                  <a:pt x="12977" y="0"/>
                </a:moveTo>
                <a:lnTo>
                  <a:pt x="12977" y="100"/>
                </a:lnTo>
                <a:lnTo>
                  <a:pt x="12982" y="100"/>
                </a:lnTo>
                <a:cubicBezTo>
                  <a:pt x="12979" y="36"/>
                  <a:pt x="12977" y="0"/>
                  <a:pt x="12977" y="0"/>
                </a:cubicBezTo>
                <a:close/>
                <a:moveTo>
                  <a:pt x="12982" y="100"/>
                </a:moveTo>
                <a:lnTo>
                  <a:pt x="12982" y="100"/>
                </a:lnTo>
                <a:cubicBezTo>
                  <a:pt x="13012" y="825"/>
                  <a:pt x="13096" y="5256"/>
                  <a:pt x="10708" y="5838"/>
                </a:cubicBezTo>
                <a:cubicBezTo>
                  <a:pt x="10410" y="5915"/>
                  <a:pt x="10111" y="5949"/>
                  <a:pt x="9811" y="5949"/>
                </a:cubicBezTo>
                <a:cubicBezTo>
                  <a:pt x="7945" y="5949"/>
                  <a:pt x="6071" y="4652"/>
                  <a:pt x="4352" y="4652"/>
                </a:cubicBezTo>
                <a:cubicBezTo>
                  <a:pt x="3972" y="4652"/>
                  <a:pt x="3599" y="4716"/>
                  <a:pt x="3236" y="4870"/>
                </a:cubicBezTo>
                <a:cubicBezTo>
                  <a:pt x="2783" y="5067"/>
                  <a:pt x="2408" y="5145"/>
                  <a:pt x="2098" y="5145"/>
                </a:cubicBezTo>
                <a:cubicBezTo>
                  <a:pt x="880" y="5145"/>
                  <a:pt x="668" y="3936"/>
                  <a:pt x="668" y="3936"/>
                </a:cubicBezTo>
                <a:cubicBezTo>
                  <a:pt x="668" y="3936"/>
                  <a:pt x="1" y="8139"/>
                  <a:pt x="1" y="9140"/>
                </a:cubicBezTo>
                <a:cubicBezTo>
                  <a:pt x="1" y="10108"/>
                  <a:pt x="1969" y="12709"/>
                  <a:pt x="4204" y="12709"/>
                </a:cubicBezTo>
                <a:cubicBezTo>
                  <a:pt x="6472" y="12709"/>
                  <a:pt x="12977" y="9140"/>
                  <a:pt x="13911" y="7205"/>
                </a:cubicBezTo>
                <a:cubicBezTo>
                  <a:pt x="14878" y="5271"/>
                  <a:pt x="13911" y="100"/>
                  <a:pt x="13911" y="10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20"/>
          <p:cNvSpPr/>
          <p:nvPr/>
        </p:nvSpPr>
        <p:spPr>
          <a:xfrm>
            <a:off x="7301592" y="807778"/>
            <a:ext cx="1023299" cy="786586"/>
          </a:xfrm>
          <a:custGeom>
            <a:rect b="b" l="l" r="r" t="t"/>
            <a:pathLst>
              <a:path extrusionOk="0" h="16093" w="20936">
                <a:moveTo>
                  <a:pt x="5711" y="1"/>
                </a:moveTo>
                <a:cubicBezTo>
                  <a:pt x="3122" y="1"/>
                  <a:pt x="1" y="1935"/>
                  <a:pt x="2222" y="4951"/>
                </a:cubicBezTo>
                <a:cubicBezTo>
                  <a:pt x="2900" y="5876"/>
                  <a:pt x="4256" y="6167"/>
                  <a:pt x="5697" y="6167"/>
                </a:cubicBezTo>
                <a:cubicBezTo>
                  <a:pt x="8156" y="6167"/>
                  <a:pt x="10861" y="5318"/>
                  <a:pt x="10861" y="5318"/>
                </a:cubicBezTo>
                <a:cubicBezTo>
                  <a:pt x="10989" y="5281"/>
                  <a:pt x="11116" y="5263"/>
                  <a:pt x="11243" y="5263"/>
                </a:cubicBezTo>
                <a:cubicBezTo>
                  <a:pt x="13615" y="5263"/>
                  <a:pt x="15898" y="11423"/>
                  <a:pt x="15898" y="11423"/>
                </a:cubicBezTo>
                <a:lnTo>
                  <a:pt x="15898" y="16093"/>
                </a:lnTo>
                <a:cubicBezTo>
                  <a:pt x="15898" y="16093"/>
                  <a:pt x="16599" y="13924"/>
                  <a:pt x="18767" y="9621"/>
                </a:cubicBezTo>
                <a:cubicBezTo>
                  <a:pt x="20935" y="5318"/>
                  <a:pt x="16599" y="4251"/>
                  <a:pt x="16599" y="4251"/>
                </a:cubicBezTo>
                <a:cubicBezTo>
                  <a:pt x="17509" y="877"/>
                  <a:pt x="14656" y="573"/>
                  <a:pt x="11762" y="573"/>
                </a:cubicBezTo>
                <a:cubicBezTo>
                  <a:pt x="11126" y="573"/>
                  <a:pt x="10488" y="587"/>
                  <a:pt x="9888" y="587"/>
                </a:cubicBezTo>
                <a:cubicBezTo>
                  <a:pt x="8818" y="587"/>
                  <a:pt x="7867" y="541"/>
                  <a:pt x="7259" y="281"/>
                </a:cubicBezTo>
                <a:cubicBezTo>
                  <a:pt x="6808" y="91"/>
                  <a:pt x="6272" y="1"/>
                  <a:pt x="57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20"/>
          <p:cNvSpPr/>
          <p:nvPr/>
        </p:nvSpPr>
        <p:spPr>
          <a:xfrm>
            <a:off x="5853107" y="2285785"/>
            <a:ext cx="137004" cy="169312"/>
          </a:xfrm>
          <a:custGeom>
            <a:rect b="b" l="l" r="r" t="t"/>
            <a:pathLst>
              <a:path extrusionOk="0" h="3464" w="2803">
                <a:moveTo>
                  <a:pt x="966" y="1"/>
                </a:moveTo>
                <a:cubicBezTo>
                  <a:pt x="904" y="1"/>
                  <a:pt x="842" y="30"/>
                  <a:pt x="801" y="97"/>
                </a:cubicBezTo>
                <a:cubicBezTo>
                  <a:pt x="401" y="731"/>
                  <a:pt x="1" y="1899"/>
                  <a:pt x="1135" y="2866"/>
                </a:cubicBezTo>
                <a:cubicBezTo>
                  <a:pt x="1665" y="3312"/>
                  <a:pt x="2027" y="3464"/>
                  <a:pt x="2274" y="3464"/>
                </a:cubicBezTo>
                <a:cubicBezTo>
                  <a:pt x="2803" y="3464"/>
                  <a:pt x="2803" y="2766"/>
                  <a:pt x="2803" y="2766"/>
                </a:cubicBezTo>
                <a:cubicBezTo>
                  <a:pt x="2803" y="2766"/>
                  <a:pt x="1402" y="1331"/>
                  <a:pt x="1168" y="164"/>
                </a:cubicBezTo>
                <a:cubicBezTo>
                  <a:pt x="1148" y="64"/>
                  <a:pt x="1057" y="1"/>
                  <a:pt x="966" y="1"/>
                </a:cubicBez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20"/>
          <p:cNvSpPr/>
          <p:nvPr/>
        </p:nvSpPr>
        <p:spPr>
          <a:xfrm>
            <a:off x="5463456" y="2348983"/>
            <a:ext cx="613070" cy="283978"/>
          </a:xfrm>
          <a:custGeom>
            <a:rect b="b" l="l" r="r" t="t"/>
            <a:pathLst>
              <a:path extrusionOk="0" h="5810" w="12543">
                <a:moveTo>
                  <a:pt x="1262" y="0"/>
                </a:moveTo>
                <a:cubicBezTo>
                  <a:pt x="790" y="0"/>
                  <a:pt x="354" y="105"/>
                  <a:pt x="0" y="372"/>
                </a:cubicBezTo>
                <a:cubicBezTo>
                  <a:pt x="0" y="372"/>
                  <a:pt x="4237" y="1773"/>
                  <a:pt x="4870" y="2574"/>
                </a:cubicBezTo>
                <a:cubicBezTo>
                  <a:pt x="5504" y="3374"/>
                  <a:pt x="8340" y="5409"/>
                  <a:pt x="11175" y="5809"/>
                </a:cubicBezTo>
                <a:lnTo>
                  <a:pt x="12543" y="4208"/>
                </a:lnTo>
                <a:cubicBezTo>
                  <a:pt x="12342" y="4208"/>
                  <a:pt x="11542" y="1573"/>
                  <a:pt x="10141" y="1373"/>
                </a:cubicBezTo>
                <a:cubicBezTo>
                  <a:pt x="9663" y="1295"/>
                  <a:pt x="9029" y="1269"/>
                  <a:pt x="8382" y="1269"/>
                </a:cubicBezTo>
                <a:cubicBezTo>
                  <a:pt x="7087" y="1269"/>
                  <a:pt x="5738" y="1373"/>
                  <a:pt x="5471" y="1373"/>
                </a:cubicBezTo>
                <a:cubicBezTo>
                  <a:pt x="5131" y="1373"/>
                  <a:pt x="2968" y="0"/>
                  <a:pt x="12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20"/>
          <p:cNvSpPr/>
          <p:nvPr/>
        </p:nvSpPr>
        <p:spPr>
          <a:xfrm>
            <a:off x="5502558" y="2350841"/>
            <a:ext cx="49" cy="49"/>
          </a:xfrm>
          <a:custGeom>
            <a:rect b="b" l="l" r="r" t="t"/>
            <a:pathLst>
              <a:path extrusionOk="0" h="1" w="1">
                <a:moveTo>
                  <a:pt x="1" y="0"/>
                </a:move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20"/>
          <p:cNvSpPr/>
          <p:nvPr/>
        </p:nvSpPr>
        <p:spPr>
          <a:xfrm>
            <a:off x="6603084" y="2807357"/>
            <a:ext cx="1139726" cy="1020709"/>
          </a:xfrm>
          <a:custGeom>
            <a:rect b="b" l="l" r="r" t="t"/>
            <a:pathLst>
              <a:path extrusionOk="0" h="20883" w="23318">
                <a:moveTo>
                  <a:pt x="1" y="0"/>
                </a:moveTo>
                <a:lnTo>
                  <a:pt x="6305" y="20882"/>
                </a:lnTo>
                <a:lnTo>
                  <a:pt x="23318" y="20882"/>
                </a:lnTo>
                <a:lnTo>
                  <a:pt x="1704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20"/>
          <p:cNvSpPr/>
          <p:nvPr/>
        </p:nvSpPr>
        <p:spPr>
          <a:xfrm>
            <a:off x="7303058" y="3280149"/>
            <a:ext cx="474014" cy="308173"/>
          </a:xfrm>
          <a:custGeom>
            <a:rect b="b" l="l" r="r" t="t"/>
            <a:pathLst>
              <a:path extrusionOk="0" h="6305" w="9698">
                <a:moveTo>
                  <a:pt x="687" y="0"/>
                </a:moveTo>
                <a:cubicBezTo>
                  <a:pt x="1" y="0"/>
                  <a:pt x="417" y="3239"/>
                  <a:pt x="1358" y="3937"/>
                </a:cubicBezTo>
                <a:cubicBezTo>
                  <a:pt x="2359" y="4738"/>
                  <a:pt x="3993" y="5772"/>
                  <a:pt x="4593" y="6172"/>
                </a:cubicBezTo>
                <a:cubicBezTo>
                  <a:pt x="4746" y="6268"/>
                  <a:pt x="5119" y="6305"/>
                  <a:pt x="5598" y="6305"/>
                </a:cubicBezTo>
                <a:cubicBezTo>
                  <a:pt x="7115" y="6305"/>
                  <a:pt x="9697" y="5939"/>
                  <a:pt x="9697" y="5939"/>
                </a:cubicBezTo>
                <a:lnTo>
                  <a:pt x="9497" y="2570"/>
                </a:lnTo>
                <a:cubicBezTo>
                  <a:pt x="9497" y="2570"/>
                  <a:pt x="8029" y="368"/>
                  <a:pt x="5594" y="34"/>
                </a:cubicBezTo>
                <a:lnTo>
                  <a:pt x="5594" y="34"/>
                </a:lnTo>
                <a:lnTo>
                  <a:pt x="6161" y="1869"/>
                </a:lnTo>
                <a:cubicBezTo>
                  <a:pt x="6161" y="1869"/>
                  <a:pt x="1925" y="935"/>
                  <a:pt x="924" y="101"/>
                </a:cubicBezTo>
                <a:cubicBezTo>
                  <a:pt x="834" y="32"/>
                  <a:pt x="755" y="0"/>
                  <a:pt x="687" y="0"/>
                </a:cubicBez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20"/>
          <p:cNvSpPr/>
          <p:nvPr/>
        </p:nvSpPr>
        <p:spPr>
          <a:xfrm>
            <a:off x="7713434" y="1985628"/>
            <a:ext cx="1253806" cy="1669607"/>
          </a:xfrm>
          <a:custGeom>
            <a:rect b="b" l="l" r="r" t="t"/>
            <a:pathLst>
              <a:path extrusionOk="0" h="34159" w="25652">
                <a:moveTo>
                  <a:pt x="9007" y="0"/>
                </a:moveTo>
                <a:cubicBezTo>
                  <a:pt x="15111" y="4237"/>
                  <a:pt x="15878" y="22483"/>
                  <a:pt x="15311" y="23884"/>
                </a:cubicBezTo>
                <a:cubicBezTo>
                  <a:pt x="14711" y="25319"/>
                  <a:pt x="0" y="27854"/>
                  <a:pt x="0" y="27854"/>
                </a:cubicBezTo>
                <a:cubicBezTo>
                  <a:pt x="1435" y="28688"/>
                  <a:pt x="1435" y="34158"/>
                  <a:pt x="1435" y="34158"/>
                </a:cubicBezTo>
                <a:cubicBezTo>
                  <a:pt x="3036" y="34158"/>
                  <a:pt x="23217" y="30389"/>
                  <a:pt x="24451" y="28187"/>
                </a:cubicBezTo>
                <a:cubicBezTo>
                  <a:pt x="25652" y="25986"/>
                  <a:pt x="23617" y="7506"/>
                  <a:pt x="20782" y="4871"/>
                </a:cubicBezTo>
                <a:cubicBezTo>
                  <a:pt x="17946" y="2202"/>
                  <a:pt x="9007" y="1"/>
                  <a:pt x="9007" y="0"/>
                </a:cubicBez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20"/>
          <p:cNvSpPr/>
          <p:nvPr/>
        </p:nvSpPr>
        <p:spPr>
          <a:xfrm>
            <a:off x="7622131" y="1175288"/>
            <a:ext cx="174493" cy="262570"/>
          </a:xfrm>
          <a:custGeom>
            <a:rect b="b" l="l" r="r" t="t"/>
            <a:pathLst>
              <a:path extrusionOk="0" fill="none" h="5372" w="3570">
                <a:moveTo>
                  <a:pt x="3536" y="2636"/>
                </a:moveTo>
                <a:cubicBezTo>
                  <a:pt x="3569" y="4104"/>
                  <a:pt x="2836" y="5338"/>
                  <a:pt x="1868" y="5338"/>
                </a:cubicBezTo>
                <a:cubicBezTo>
                  <a:pt x="901" y="5371"/>
                  <a:pt x="67" y="4204"/>
                  <a:pt x="34" y="2736"/>
                </a:cubicBezTo>
                <a:cubicBezTo>
                  <a:pt x="0" y="1268"/>
                  <a:pt x="734" y="34"/>
                  <a:pt x="1701" y="34"/>
                </a:cubicBezTo>
                <a:cubicBezTo>
                  <a:pt x="2669" y="1"/>
                  <a:pt x="3503" y="1168"/>
                  <a:pt x="3536" y="2636"/>
                </a:cubicBezTo>
                <a:close/>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20"/>
          <p:cNvSpPr/>
          <p:nvPr/>
        </p:nvSpPr>
        <p:spPr>
          <a:xfrm>
            <a:off x="7377548" y="1175288"/>
            <a:ext cx="174493" cy="262570"/>
          </a:xfrm>
          <a:custGeom>
            <a:rect b="b" l="l" r="r" t="t"/>
            <a:pathLst>
              <a:path extrusionOk="0" fill="none" h="5372" w="3570">
                <a:moveTo>
                  <a:pt x="3536" y="2636"/>
                </a:moveTo>
                <a:cubicBezTo>
                  <a:pt x="3570" y="4104"/>
                  <a:pt x="2836" y="5338"/>
                  <a:pt x="1869" y="5338"/>
                </a:cubicBezTo>
                <a:cubicBezTo>
                  <a:pt x="901" y="5371"/>
                  <a:pt x="67" y="4204"/>
                  <a:pt x="34" y="2736"/>
                </a:cubicBezTo>
                <a:cubicBezTo>
                  <a:pt x="1" y="1268"/>
                  <a:pt x="734" y="34"/>
                  <a:pt x="1702" y="34"/>
                </a:cubicBezTo>
                <a:cubicBezTo>
                  <a:pt x="2669" y="1"/>
                  <a:pt x="3503" y="1168"/>
                  <a:pt x="3536" y="2636"/>
                </a:cubicBezTo>
                <a:close/>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20"/>
          <p:cNvSpPr/>
          <p:nvPr/>
        </p:nvSpPr>
        <p:spPr>
          <a:xfrm>
            <a:off x="7793300" y="1305742"/>
            <a:ext cx="326160" cy="60364"/>
          </a:xfrm>
          <a:custGeom>
            <a:rect b="b" l="l" r="r" t="t"/>
            <a:pathLst>
              <a:path extrusionOk="0" fill="none" h="1235" w="6673">
                <a:moveTo>
                  <a:pt x="1" y="0"/>
                </a:moveTo>
                <a:lnTo>
                  <a:pt x="6672" y="1235"/>
                </a:lnTo>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20"/>
          <p:cNvSpPr/>
          <p:nvPr/>
        </p:nvSpPr>
        <p:spPr>
          <a:xfrm>
            <a:off x="7543878" y="1266591"/>
            <a:ext cx="81528" cy="29424"/>
          </a:xfrm>
          <a:custGeom>
            <a:rect b="b" l="l" r="r" t="t"/>
            <a:pathLst>
              <a:path extrusionOk="0" fill="none" h="602" w="1668">
                <a:moveTo>
                  <a:pt x="0" y="601"/>
                </a:moveTo>
                <a:cubicBezTo>
                  <a:pt x="0" y="601"/>
                  <a:pt x="801" y="1"/>
                  <a:pt x="1668" y="535"/>
                </a:cubicBezTo>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20"/>
          <p:cNvSpPr/>
          <p:nvPr/>
        </p:nvSpPr>
        <p:spPr>
          <a:xfrm>
            <a:off x="8042770" y="1337512"/>
            <a:ext cx="156555" cy="181042"/>
          </a:xfrm>
          <a:custGeom>
            <a:rect b="b" l="l" r="r" t="t"/>
            <a:pathLst>
              <a:path extrusionOk="0" h="3704" w="3203">
                <a:moveTo>
                  <a:pt x="2089" y="1"/>
                </a:moveTo>
                <a:cubicBezTo>
                  <a:pt x="1521" y="1"/>
                  <a:pt x="873" y="500"/>
                  <a:pt x="467" y="1285"/>
                </a:cubicBezTo>
                <a:cubicBezTo>
                  <a:pt x="0" y="2286"/>
                  <a:pt x="100" y="3320"/>
                  <a:pt x="734" y="3620"/>
                </a:cubicBezTo>
                <a:cubicBezTo>
                  <a:pt x="854" y="3677"/>
                  <a:pt x="981" y="3704"/>
                  <a:pt x="1114" y="3704"/>
                </a:cubicBezTo>
                <a:cubicBezTo>
                  <a:pt x="1682" y="3704"/>
                  <a:pt x="2330" y="3204"/>
                  <a:pt x="2736" y="2419"/>
                </a:cubicBezTo>
                <a:cubicBezTo>
                  <a:pt x="3203" y="1419"/>
                  <a:pt x="3069" y="385"/>
                  <a:pt x="2469" y="84"/>
                </a:cubicBezTo>
                <a:cubicBezTo>
                  <a:pt x="2349" y="28"/>
                  <a:pt x="2221" y="1"/>
                  <a:pt x="2089" y="1"/>
                </a:cubicBez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20"/>
          <p:cNvSpPr txBox="1"/>
          <p:nvPr>
            <p:ph type="title"/>
          </p:nvPr>
        </p:nvSpPr>
        <p:spPr>
          <a:xfrm>
            <a:off x="1069891" y="1131363"/>
            <a:ext cx="4700100" cy="463001"/>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7000"/>
              <a:buNone/>
            </a:pPr>
            <a:r>
              <a:rPr lang="en-CA" sz="4400"/>
              <a:t>Clinical Presentation  </a:t>
            </a:r>
            <a:endParaRPr/>
          </a:p>
        </p:txBody>
      </p:sp>
      <p:sp>
        <p:nvSpPr>
          <p:cNvPr id="1699" name="Google Shape;1699;p20"/>
          <p:cNvSpPr txBox="1"/>
          <p:nvPr>
            <p:ph idx="2" type="title"/>
          </p:nvPr>
        </p:nvSpPr>
        <p:spPr>
          <a:xfrm>
            <a:off x="861474" y="1922869"/>
            <a:ext cx="4393460" cy="3054031"/>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rPr lang="en-CA">
                <a:latin typeface="Arial"/>
                <a:ea typeface="Arial"/>
                <a:cs typeface="Arial"/>
                <a:sym typeface="Arial"/>
              </a:rPr>
              <a:t>Dyspnea usually is the first symptom; it begins insidiously but is steadily progressive</a:t>
            </a:r>
            <a:br>
              <a:rPr lang="en-CA">
                <a:latin typeface="Arial"/>
                <a:ea typeface="Arial"/>
                <a:cs typeface="Arial"/>
                <a:sym typeface="Arial"/>
              </a:rPr>
            </a:br>
            <a:br>
              <a:rPr lang="en-CA">
                <a:latin typeface="Arial"/>
                <a:ea typeface="Arial"/>
                <a:cs typeface="Arial"/>
                <a:sym typeface="Arial"/>
              </a:rPr>
            </a:br>
            <a:r>
              <a:rPr lang="en-CA">
                <a:latin typeface="Arial"/>
                <a:ea typeface="Arial"/>
                <a:cs typeface="Arial"/>
                <a:sym typeface="Arial"/>
              </a:rPr>
              <a:t>Cough and wheezing in patients with underlying chronic bronchitis or chronic asthmatic bronchitis</a:t>
            </a:r>
            <a:br>
              <a:rPr lang="en-CA">
                <a:latin typeface="Arial"/>
                <a:ea typeface="Arial"/>
                <a:cs typeface="Arial"/>
                <a:sym typeface="Arial"/>
              </a:rPr>
            </a:br>
            <a:br>
              <a:rPr lang="en-CA">
                <a:latin typeface="Arial"/>
                <a:ea typeface="Arial"/>
                <a:cs typeface="Arial"/>
                <a:sym typeface="Arial"/>
              </a:rPr>
            </a:br>
            <a:r>
              <a:rPr lang="en-CA">
                <a:latin typeface="Arial"/>
                <a:ea typeface="Arial"/>
                <a:cs typeface="Arial"/>
                <a:sym typeface="Arial"/>
              </a:rPr>
              <a:t>Weight loss is common and may be severe enough to suggest an occult malignant tumor</a:t>
            </a:r>
            <a:br>
              <a:rPr lang="en-CA">
                <a:latin typeface="Arial"/>
                <a:ea typeface="Arial"/>
                <a:cs typeface="Arial"/>
                <a:sym typeface="Arial"/>
              </a:rPr>
            </a:br>
            <a:br>
              <a:rPr lang="en-CA">
                <a:latin typeface="Arial"/>
                <a:ea typeface="Arial"/>
                <a:cs typeface="Arial"/>
                <a:sym typeface="Arial"/>
              </a:rPr>
            </a:br>
            <a:r>
              <a:rPr lang="en-CA">
                <a:latin typeface="Arial"/>
                <a:ea typeface="Arial"/>
                <a:cs typeface="Arial"/>
                <a:sym typeface="Arial"/>
              </a:rPr>
              <a:t>Secondary pulmonary hypertension can occur in 20% to 30% of patients leads to right-sided congestive heart failure (cor pulmonale)</a:t>
            </a:r>
            <a:br>
              <a:rPr lang="en-CA"/>
            </a:br>
            <a:br>
              <a:rPr lang="en-CA"/>
            </a:br>
            <a:br>
              <a:rPr lang="en-CA"/>
            </a:b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sp>
        <p:nvSpPr>
          <p:cNvPr id="1704" name="Google Shape;1704;p21"/>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600"/>
              <a:buNone/>
            </a:pPr>
            <a:r>
              <a:rPr lang="en-CA" sz="4400"/>
              <a:t>Conditions Related to Emphysema </a:t>
            </a:r>
            <a:endParaRPr sz="4400"/>
          </a:p>
        </p:txBody>
      </p:sp>
      <p:sp>
        <p:nvSpPr>
          <p:cNvPr id="1705" name="Google Shape;1705;p21"/>
          <p:cNvSpPr/>
          <p:nvPr/>
        </p:nvSpPr>
        <p:spPr>
          <a:xfrm>
            <a:off x="690700" y="1605119"/>
            <a:ext cx="7473586" cy="2462213"/>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accent3"/>
              </a:buClr>
              <a:buSzPts val="1400"/>
              <a:buFont typeface="Arial"/>
              <a:buAutoNum type="arabicPeriod"/>
            </a:pPr>
            <a:r>
              <a:rPr b="1" i="0" lang="en-CA" sz="1400" u="none" cap="none" strike="noStrike">
                <a:solidFill>
                  <a:schemeClr val="accent3"/>
                </a:solidFill>
                <a:latin typeface="Arial"/>
                <a:ea typeface="Arial"/>
                <a:cs typeface="Arial"/>
                <a:sym typeface="Arial"/>
              </a:rPr>
              <a:t>Compensatory emphysema: </a:t>
            </a:r>
            <a:r>
              <a:rPr b="0" i="0" lang="en-CA" sz="1400" u="none" cap="none" strike="noStrike">
                <a:solidFill>
                  <a:schemeClr val="accent1"/>
                </a:solidFill>
                <a:latin typeface="Arial"/>
                <a:ea typeface="Arial"/>
                <a:cs typeface="Arial"/>
                <a:sym typeface="Arial"/>
              </a:rPr>
              <a:t>the dilation of residual alveoli in response to loss of lung substance else- where, such as occurs after surgical removal of a diseased lung or lobe</a:t>
            </a:r>
            <a:endParaRPr/>
          </a:p>
          <a:p>
            <a:pPr indent="-254000" lvl="0" marL="342900" marR="0" rtl="0" algn="just">
              <a:lnSpc>
                <a:spcPct val="100000"/>
              </a:lnSpc>
              <a:spcBef>
                <a:spcPts val="0"/>
              </a:spcBef>
              <a:spcAft>
                <a:spcPts val="0"/>
              </a:spcAft>
              <a:buClr>
                <a:schemeClr val="accent3"/>
              </a:buClr>
              <a:buSzPts val="1400"/>
              <a:buFont typeface="Arial"/>
              <a:buNone/>
            </a:pPr>
            <a:r>
              <a:t/>
            </a:r>
            <a:endParaRPr b="0" i="0" sz="1400" u="none" cap="none" strike="noStrike">
              <a:solidFill>
                <a:schemeClr val="accent1"/>
              </a:solidFill>
              <a:latin typeface="Arial"/>
              <a:ea typeface="Arial"/>
              <a:cs typeface="Arial"/>
              <a:sym typeface="Arial"/>
            </a:endParaRPr>
          </a:p>
          <a:p>
            <a:pPr indent="-342900" lvl="0" marL="342900" marR="0" rtl="0" algn="just">
              <a:lnSpc>
                <a:spcPct val="100000"/>
              </a:lnSpc>
              <a:spcBef>
                <a:spcPts val="0"/>
              </a:spcBef>
              <a:spcAft>
                <a:spcPts val="0"/>
              </a:spcAft>
              <a:buClr>
                <a:schemeClr val="accent3"/>
              </a:buClr>
              <a:buSzPts val="1400"/>
              <a:buFont typeface="Arial"/>
              <a:buAutoNum type="arabicPeriod"/>
            </a:pPr>
            <a:r>
              <a:rPr b="1" i="0" lang="en-CA" sz="1400" u="none" cap="none" strike="noStrike">
                <a:solidFill>
                  <a:schemeClr val="accent3"/>
                </a:solidFill>
                <a:latin typeface="Arial"/>
                <a:ea typeface="Arial"/>
                <a:cs typeface="Arial"/>
                <a:sym typeface="Arial"/>
              </a:rPr>
              <a:t>Obstructive overinflation: </a:t>
            </a:r>
            <a:r>
              <a:rPr b="0" i="0" lang="en-CA" sz="1400" u="none" cap="none" strike="noStrike">
                <a:solidFill>
                  <a:schemeClr val="accent1"/>
                </a:solidFill>
                <a:latin typeface="Arial"/>
                <a:ea typeface="Arial"/>
                <a:cs typeface="Arial"/>
                <a:sym typeface="Arial"/>
              </a:rPr>
              <a:t>refers to expansion of the lung due to air trapping. A common cause is subtotal obstruction of an airway by a tumor or foreign object. Can be life-threatening if expansion of the affected portion produces compression of the remaining normal lung</a:t>
            </a:r>
            <a:endParaRPr/>
          </a:p>
          <a:p>
            <a:pPr indent="-254000" lvl="0" marL="342900" marR="0" rtl="0" algn="just">
              <a:lnSpc>
                <a:spcPct val="100000"/>
              </a:lnSpc>
              <a:spcBef>
                <a:spcPts val="0"/>
              </a:spcBef>
              <a:spcAft>
                <a:spcPts val="0"/>
              </a:spcAft>
              <a:buClr>
                <a:schemeClr val="accent3"/>
              </a:buClr>
              <a:buSzPts val="1400"/>
              <a:buFont typeface="Arial"/>
              <a:buNone/>
            </a:pPr>
            <a:r>
              <a:t/>
            </a:r>
            <a:endParaRPr b="1" i="0" sz="1400" u="none" cap="none" strike="noStrike">
              <a:solidFill>
                <a:schemeClr val="accent1"/>
              </a:solidFill>
              <a:latin typeface="Arial"/>
              <a:ea typeface="Arial"/>
              <a:cs typeface="Arial"/>
              <a:sym typeface="Arial"/>
            </a:endParaRPr>
          </a:p>
          <a:p>
            <a:pPr indent="-342900" lvl="0" marL="342900" marR="0" rtl="0" algn="just">
              <a:lnSpc>
                <a:spcPct val="100000"/>
              </a:lnSpc>
              <a:spcBef>
                <a:spcPts val="0"/>
              </a:spcBef>
              <a:spcAft>
                <a:spcPts val="0"/>
              </a:spcAft>
              <a:buClr>
                <a:schemeClr val="accent3"/>
              </a:buClr>
              <a:buSzPts val="1400"/>
              <a:buFont typeface="Arial"/>
              <a:buAutoNum type="arabicPeriod"/>
            </a:pPr>
            <a:r>
              <a:rPr b="1" i="0" lang="en-CA" sz="1400" u="none" cap="none" strike="noStrike">
                <a:solidFill>
                  <a:schemeClr val="accent3"/>
                </a:solidFill>
                <a:latin typeface="Arial"/>
                <a:ea typeface="Arial"/>
                <a:cs typeface="Arial"/>
                <a:sym typeface="Arial"/>
              </a:rPr>
              <a:t>Bullous emphysema </a:t>
            </a:r>
            <a:r>
              <a:rPr b="0" i="0" lang="en-CA" sz="1400" u="none" cap="none" strike="noStrike">
                <a:solidFill>
                  <a:schemeClr val="accent1"/>
                </a:solidFill>
                <a:latin typeface="Arial"/>
                <a:ea typeface="Arial"/>
                <a:cs typeface="Arial"/>
                <a:sym typeface="Arial"/>
              </a:rPr>
              <a:t>refers to any form of emphysema that produces large subpleural blebs or bullae (spaces &gt;1 cm)</a:t>
            </a:r>
            <a:endParaRPr/>
          </a:p>
          <a:p>
            <a:pPr indent="0" lvl="0" marL="0" marR="0" rtl="0" algn="just">
              <a:lnSpc>
                <a:spcPct val="100000"/>
              </a:lnSpc>
              <a:spcBef>
                <a:spcPts val="0"/>
              </a:spcBef>
              <a:spcAft>
                <a:spcPts val="0"/>
              </a:spcAft>
              <a:buNone/>
            </a:pPr>
            <a:r>
              <a:t/>
            </a:r>
            <a:endParaRPr b="0" i="0" sz="1400" u="none" cap="none" strike="noStrike">
              <a:solidFill>
                <a:schemeClr val="accen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sp>
        <p:nvSpPr>
          <p:cNvPr id="1710" name="Google Shape;1710;p22"/>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600"/>
              <a:buNone/>
            </a:pPr>
            <a:r>
              <a:rPr lang="en-CA" sz="4400"/>
              <a:t>Conditions Related to Emphysema </a:t>
            </a:r>
            <a:endParaRPr sz="4400"/>
          </a:p>
        </p:txBody>
      </p:sp>
      <p:sp>
        <p:nvSpPr>
          <p:cNvPr id="1711" name="Google Shape;1711;p22"/>
          <p:cNvSpPr/>
          <p:nvPr/>
        </p:nvSpPr>
        <p:spPr>
          <a:xfrm>
            <a:off x="688200" y="1362276"/>
            <a:ext cx="7767600" cy="310854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accent3"/>
              </a:buClr>
              <a:buSzPts val="1400"/>
              <a:buFont typeface="Arial"/>
              <a:buAutoNum type="arabicPeriod" startAt="4"/>
            </a:pPr>
            <a:r>
              <a:rPr b="1" i="0" lang="en-CA" sz="1400" u="none" cap="none" strike="noStrike">
                <a:solidFill>
                  <a:schemeClr val="accent3"/>
                </a:solidFill>
                <a:latin typeface="Arial"/>
                <a:ea typeface="Arial"/>
                <a:cs typeface="Arial"/>
                <a:sym typeface="Arial"/>
              </a:rPr>
              <a:t>Mediastinal (interstitial) emphysema : </a:t>
            </a:r>
            <a:r>
              <a:rPr b="0" i="0" lang="en-CA" sz="1400" u="none" cap="none" strike="noStrike">
                <a:solidFill>
                  <a:schemeClr val="accent1"/>
                </a:solidFill>
                <a:latin typeface="Arial"/>
                <a:ea typeface="Arial"/>
                <a:cs typeface="Arial"/>
                <a:sym typeface="Arial"/>
              </a:rPr>
              <a:t>caused by entry of air into the interstium of the lung, from where it may track to the mediastinum and sometimes the subcutaneous tissue</a:t>
            </a:r>
            <a:endParaRPr/>
          </a:p>
          <a:p>
            <a:pPr indent="0" lvl="0" marL="0" marR="0" rtl="0" algn="l">
              <a:lnSpc>
                <a:spcPct val="100000"/>
              </a:lnSpc>
              <a:spcBef>
                <a:spcPts val="0"/>
              </a:spcBef>
              <a:spcAft>
                <a:spcPts val="0"/>
              </a:spcAft>
              <a:buNone/>
            </a:pPr>
            <a:r>
              <a:t/>
            </a:r>
            <a:endParaRPr b="0" i="0" sz="1400" u="none" cap="none" strike="noStrike">
              <a:solidFill>
                <a:schemeClr val="accent1"/>
              </a:solidFill>
              <a:latin typeface="Arial"/>
              <a:ea typeface="Arial"/>
              <a:cs typeface="Arial"/>
              <a:sym typeface="Arial"/>
            </a:endParaRPr>
          </a:p>
          <a:p>
            <a:pPr indent="-285750" lvl="2" marL="1230313" marR="0" rtl="0" algn="l">
              <a:lnSpc>
                <a:spcPct val="100000"/>
              </a:lnSpc>
              <a:spcBef>
                <a:spcPts val="0"/>
              </a:spcBef>
              <a:spcAft>
                <a:spcPts val="0"/>
              </a:spcAft>
              <a:buClr>
                <a:srgbClr val="7742F1"/>
              </a:buClr>
              <a:buSzPts val="1400"/>
              <a:buFont typeface="Noto Sans Symbols"/>
              <a:buChar char="⮚"/>
            </a:pPr>
            <a:r>
              <a:rPr b="0" i="0" lang="en-CA" sz="1400" u="none" cap="none" strike="noStrike">
                <a:solidFill>
                  <a:srgbClr val="7742F1"/>
                </a:solidFill>
                <a:latin typeface="Arial"/>
                <a:ea typeface="Arial"/>
                <a:cs typeface="Arial"/>
                <a:sym typeface="Arial"/>
              </a:rPr>
              <a:t> It may occur spontaneously if a sudden increase in intraalveolar pressure (as with vomiting or violent coughing) produces alveolar rupture</a:t>
            </a:r>
            <a:endParaRPr/>
          </a:p>
          <a:p>
            <a:pPr indent="-285750" lvl="2" marL="1230313" marR="0" rtl="0" algn="l">
              <a:lnSpc>
                <a:spcPct val="100000"/>
              </a:lnSpc>
              <a:spcBef>
                <a:spcPts val="0"/>
              </a:spcBef>
              <a:spcAft>
                <a:spcPts val="0"/>
              </a:spcAft>
              <a:buClr>
                <a:srgbClr val="7742F1"/>
              </a:buClr>
              <a:buSzPts val="1400"/>
              <a:buFont typeface="Noto Sans Symbols"/>
              <a:buChar char="⮚"/>
            </a:pPr>
            <a:r>
              <a:rPr b="0" i="0" lang="en-CA" sz="1400" u="none" cap="none" strike="noStrike">
                <a:solidFill>
                  <a:srgbClr val="7742F1"/>
                </a:solidFill>
                <a:latin typeface="Arial"/>
                <a:ea typeface="Arial"/>
                <a:cs typeface="Arial"/>
                <a:sym typeface="Arial"/>
              </a:rPr>
              <a:t> Can develop in children with whooping cough</a:t>
            </a:r>
            <a:endParaRPr/>
          </a:p>
          <a:p>
            <a:pPr indent="-285750" lvl="2" marL="1230313" marR="0" rtl="0" algn="l">
              <a:lnSpc>
                <a:spcPct val="100000"/>
              </a:lnSpc>
              <a:spcBef>
                <a:spcPts val="0"/>
              </a:spcBef>
              <a:spcAft>
                <a:spcPts val="0"/>
              </a:spcAft>
              <a:buClr>
                <a:srgbClr val="7742F1"/>
              </a:buClr>
              <a:buSzPts val="1400"/>
              <a:buFont typeface="Noto Sans Symbols"/>
              <a:buChar char="⮚"/>
            </a:pPr>
            <a:r>
              <a:rPr b="0" i="0" lang="en-CA" sz="1400" u="none" cap="none" strike="noStrike">
                <a:solidFill>
                  <a:srgbClr val="7742F1"/>
                </a:solidFill>
                <a:latin typeface="Arial"/>
                <a:ea typeface="Arial"/>
                <a:cs typeface="Arial"/>
                <a:sym typeface="Arial"/>
              </a:rPr>
              <a:t> Can occur in patients who have partial bronchiolar obstruction  </a:t>
            </a:r>
            <a:endParaRPr/>
          </a:p>
          <a:p>
            <a:pPr indent="-285750" lvl="2" marL="1230313" marR="0" rtl="0" algn="l">
              <a:lnSpc>
                <a:spcPct val="100000"/>
              </a:lnSpc>
              <a:spcBef>
                <a:spcPts val="0"/>
              </a:spcBef>
              <a:spcAft>
                <a:spcPts val="0"/>
              </a:spcAft>
              <a:buClr>
                <a:srgbClr val="7742F1"/>
              </a:buClr>
              <a:buSzPts val="1400"/>
              <a:buFont typeface="Noto Sans Symbols"/>
              <a:buChar char="⮚"/>
            </a:pPr>
            <a:r>
              <a:rPr b="0" i="0" lang="en-CA" sz="1400" u="none" cap="none" strike="noStrike">
                <a:solidFill>
                  <a:srgbClr val="7742F1"/>
                </a:solidFill>
                <a:latin typeface="Arial"/>
                <a:ea typeface="Arial"/>
                <a:cs typeface="Arial"/>
                <a:sym typeface="Arial"/>
              </a:rPr>
              <a:t>In individuals with a perforating injury (e.g., fractured rib)</a:t>
            </a:r>
            <a:endParaRPr/>
          </a:p>
          <a:p>
            <a:pPr indent="-196850" lvl="0" marL="628650" marR="0" rtl="0" algn="l">
              <a:lnSpc>
                <a:spcPct val="100000"/>
              </a:lnSpc>
              <a:spcBef>
                <a:spcPts val="0"/>
              </a:spcBef>
              <a:spcAft>
                <a:spcPts val="0"/>
              </a:spcAft>
              <a:buClr>
                <a:srgbClr val="0C7291"/>
              </a:buClr>
              <a:buSzPts val="1400"/>
              <a:buFont typeface="Courier New"/>
              <a:buNone/>
            </a:pPr>
            <a:r>
              <a:t/>
            </a:r>
            <a:endParaRPr b="1" i="0" sz="1400" u="none" cap="none" strike="noStrike">
              <a:solidFill>
                <a:srgbClr val="0070C0"/>
              </a:solidFill>
              <a:latin typeface="Arial"/>
              <a:ea typeface="Arial"/>
              <a:cs typeface="Arial"/>
              <a:sym typeface="Arial"/>
            </a:endParaRPr>
          </a:p>
          <a:p>
            <a:pPr indent="-196850" lvl="0" marL="628650" marR="0" rtl="0" algn="l">
              <a:lnSpc>
                <a:spcPct val="100000"/>
              </a:lnSpc>
              <a:spcBef>
                <a:spcPts val="0"/>
              </a:spcBef>
              <a:spcAft>
                <a:spcPts val="0"/>
              </a:spcAft>
              <a:buClr>
                <a:srgbClr val="0C7291"/>
              </a:buClr>
              <a:buSzPts val="1400"/>
              <a:buFont typeface="Courier New"/>
              <a:buNone/>
            </a:pPr>
            <a:r>
              <a:t/>
            </a:r>
            <a:endParaRPr b="1" i="0" sz="1400" u="none" cap="none" strike="noStrike">
              <a:solidFill>
                <a:srgbClr val="0070C0"/>
              </a:solidFill>
              <a:latin typeface="Arial"/>
              <a:ea typeface="Arial"/>
              <a:cs typeface="Arial"/>
              <a:sym typeface="Arial"/>
            </a:endParaRPr>
          </a:p>
          <a:p>
            <a:pPr indent="-350838" lvl="0" marL="401638" marR="0" rtl="0" algn="l">
              <a:lnSpc>
                <a:spcPct val="100000"/>
              </a:lnSpc>
              <a:spcBef>
                <a:spcPts val="0"/>
              </a:spcBef>
              <a:spcAft>
                <a:spcPts val="0"/>
              </a:spcAft>
              <a:buClr>
                <a:schemeClr val="accent3"/>
              </a:buClr>
              <a:buSzPts val="1400"/>
              <a:buFont typeface="Arial"/>
              <a:buAutoNum type="arabicPeriod" startAt="4"/>
            </a:pPr>
            <a:r>
              <a:rPr b="1" i="0" lang="en-CA" sz="1400" u="none" cap="none" strike="noStrike">
                <a:solidFill>
                  <a:schemeClr val="accent3"/>
                </a:solidFill>
                <a:latin typeface="Arial"/>
                <a:ea typeface="Arial"/>
                <a:cs typeface="Arial"/>
                <a:sym typeface="Arial"/>
              </a:rPr>
              <a:t>Subcutaneous emphysema: </a:t>
            </a:r>
            <a:r>
              <a:rPr b="0" i="0" lang="en-CA" sz="1400" u="none" cap="none" strike="noStrike">
                <a:solidFill>
                  <a:schemeClr val="accent1"/>
                </a:solidFill>
                <a:latin typeface="Arial"/>
                <a:ea typeface="Arial"/>
                <a:cs typeface="Arial"/>
                <a:sym typeface="Arial"/>
              </a:rPr>
              <a:t>when the interstitial air gets into the subcutaneous tissue with marked swelling of the head and neck and crackling crepitation over the chest </a:t>
            </a:r>
            <a:endParaRPr/>
          </a:p>
          <a:p>
            <a:pPr indent="0" lvl="0" marL="7938" marR="0" rtl="0" algn="l">
              <a:lnSpc>
                <a:spcPct val="100000"/>
              </a:lnSpc>
              <a:spcBef>
                <a:spcPts val="0"/>
              </a:spcBef>
              <a:spcAft>
                <a:spcPts val="0"/>
              </a:spcAft>
              <a:buNone/>
            </a:pPr>
            <a:r>
              <a:t/>
            </a:r>
            <a:endParaRPr b="1" i="0" sz="1400" u="none" cap="none" strike="noStrike">
              <a:solidFill>
                <a:schemeClr val="accent1"/>
              </a:solidFill>
              <a:latin typeface="Arial"/>
              <a:ea typeface="Arial"/>
              <a:cs typeface="Arial"/>
              <a:sym typeface="Arial"/>
            </a:endParaRPr>
          </a:p>
          <a:p>
            <a:pPr indent="-254000" lvl="0" marL="3429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sp>
        <p:nvSpPr>
          <p:cNvPr id="1716" name="Google Shape;1716;p23"/>
          <p:cNvSpPr txBox="1"/>
          <p:nvPr>
            <p:ph type="title"/>
          </p:nvPr>
        </p:nvSpPr>
        <p:spPr>
          <a:xfrm>
            <a:off x="688200" y="221766"/>
            <a:ext cx="7767600" cy="639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2"/>
              </a:buClr>
              <a:buSzPts val="3600"/>
              <a:buNone/>
            </a:pPr>
            <a:r>
              <a:rPr lang="en-CA" sz="4400"/>
              <a:t>In sever cases.. </a:t>
            </a:r>
            <a:endParaRPr/>
          </a:p>
        </p:txBody>
      </p:sp>
      <p:pic>
        <p:nvPicPr>
          <p:cNvPr descr="F:\MAY - IMAGES\Roxie Scans\lung lecture\4.6.tif" id="1717" name="Google Shape;1717;p23"/>
          <p:cNvPicPr preferRelativeResize="0"/>
          <p:nvPr/>
        </p:nvPicPr>
        <p:blipFill rotWithShape="1">
          <a:blip r:embed="rId3">
            <a:alphaModFix/>
          </a:blip>
          <a:srcRect b="0" l="0" r="0" t="0"/>
          <a:stretch/>
        </p:blipFill>
        <p:spPr>
          <a:xfrm>
            <a:off x="908122" y="996516"/>
            <a:ext cx="3394607" cy="3925218"/>
          </a:xfrm>
          <a:prstGeom prst="rect">
            <a:avLst/>
          </a:prstGeom>
          <a:noFill/>
          <a:ln>
            <a:noFill/>
          </a:ln>
        </p:spPr>
      </p:pic>
      <p:sp>
        <p:nvSpPr>
          <p:cNvPr id="1718" name="Google Shape;1718;p23"/>
          <p:cNvSpPr/>
          <p:nvPr/>
        </p:nvSpPr>
        <p:spPr>
          <a:xfrm>
            <a:off x="4572000" y="1566845"/>
            <a:ext cx="4572000"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1400" u="none" cap="none" strike="noStrike">
                <a:solidFill>
                  <a:schemeClr val="accent1"/>
                </a:solidFill>
                <a:latin typeface="Arial"/>
                <a:ea typeface="Arial"/>
                <a:cs typeface="Arial"/>
                <a:sym typeface="Arial"/>
              </a:rPr>
              <a:t>Barrel-shaped chest </a:t>
            </a:r>
            <a:r>
              <a:rPr b="0" i="0" lang="en-CA" sz="1400" u="none" cap="none" strike="noStrike">
                <a:solidFill>
                  <a:schemeClr val="accent1"/>
                </a:solidFill>
                <a:latin typeface="Arial"/>
                <a:ea typeface="Arial"/>
                <a:cs typeface="Arial"/>
                <a:sym typeface="Arial"/>
              </a:rPr>
              <a:t>in a patient with emphysema</a:t>
            </a:r>
            <a:endParaRPr/>
          </a:p>
          <a:p>
            <a:pPr indent="0" lvl="0" marL="0" marR="0" rtl="0" algn="l">
              <a:lnSpc>
                <a:spcPct val="100000"/>
              </a:lnSpc>
              <a:spcBef>
                <a:spcPts val="0"/>
              </a:spcBef>
              <a:spcAft>
                <a:spcPts val="0"/>
              </a:spcAft>
              <a:buNone/>
            </a:pPr>
            <a:r>
              <a:rPr b="0" i="0" lang="en-CA" sz="1400" u="none" cap="none" strike="noStrike">
                <a:solidFill>
                  <a:schemeClr val="accent1"/>
                </a:solidFill>
                <a:latin typeface="Arial"/>
                <a:ea typeface="Arial"/>
                <a:cs typeface="Arial"/>
                <a:sym typeface="Arial"/>
              </a:rPr>
              <a:t>As a result, from: </a:t>
            </a:r>
            <a:endParaRPr/>
          </a:p>
          <a:p>
            <a:pPr indent="-457200" lvl="0" marL="457200" marR="0" rtl="0" algn="l">
              <a:lnSpc>
                <a:spcPct val="100000"/>
              </a:lnSpc>
              <a:spcBef>
                <a:spcPts val="0"/>
              </a:spcBef>
              <a:spcAft>
                <a:spcPts val="0"/>
              </a:spcAft>
              <a:buClr>
                <a:srgbClr val="12ABDA"/>
              </a:buClr>
              <a:buSzPts val="1400"/>
              <a:buFont typeface="Noto Sans Symbols"/>
              <a:buChar char="✔"/>
            </a:pPr>
            <a:r>
              <a:rPr b="0" i="0" lang="en-CA" sz="1400" u="none" cap="none" strike="noStrike">
                <a:solidFill>
                  <a:srgbClr val="12ABDA"/>
                </a:solidFill>
                <a:latin typeface="Arial"/>
                <a:ea typeface="Arial"/>
                <a:cs typeface="Arial"/>
                <a:sym typeface="Arial"/>
              </a:rPr>
              <a:t>Air-trapping with inflammatory changes</a:t>
            </a:r>
            <a:endParaRPr/>
          </a:p>
          <a:p>
            <a:pPr indent="-457200" lvl="0" marL="457200" marR="0" rtl="0" algn="l">
              <a:lnSpc>
                <a:spcPct val="100000"/>
              </a:lnSpc>
              <a:spcBef>
                <a:spcPts val="0"/>
              </a:spcBef>
              <a:spcAft>
                <a:spcPts val="0"/>
              </a:spcAft>
              <a:buClr>
                <a:srgbClr val="12ABDA"/>
              </a:buClr>
              <a:buSzPts val="1400"/>
              <a:buFont typeface="Noto Sans Symbols"/>
              <a:buChar char="✔"/>
            </a:pPr>
            <a:r>
              <a:rPr b="0" i="0" lang="en-CA" sz="1400" u="none" cap="none" strike="noStrike">
                <a:solidFill>
                  <a:srgbClr val="12ABDA"/>
                </a:solidFill>
                <a:latin typeface="Arial"/>
                <a:ea typeface="Arial"/>
                <a:cs typeface="Arial"/>
                <a:sym typeface="Arial"/>
              </a:rPr>
              <a:t>Hypersecretion of viscid contraction in the small airways</a:t>
            </a:r>
            <a:endParaRPr b="0" i="0" sz="1400" u="none" cap="none" strike="noStrike">
              <a:solidFill>
                <a:srgbClr val="12ABDA"/>
              </a:solidFill>
              <a:latin typeface="Arial"/>
              <a:ea typeface="Arial"/>
              <a:cs typeface="Arial"/>
              <a:sym typeface="Arial"/>
            </a:endParaRPr>
          </a:p>
        </p:txBody>
      </p:sp>
      <p:sp>
        <p:nvSpPr>
          <p:cNvPr id="1719" name="Google Shape;1719;p23"/>
          <p:cNvSpPr/>
          <p:nvPr/>
        </p:nvSpPr>
        <p:spPr>
          <a:xfrm>
            <a:off x="4964277" y="3122587"/>
            <a:ext cx="3787446"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CA" sz="1400" u="none" cap="none" strike="noStrike">
                <a:solidFill>
                  <a:srgbClr val="12ABDA"/>
                </a:solidFill>
                <a:latin typeface="Arial"/>
                <a:ea typeface="Arial"/>
                <a:cs typeface="Arial"/>
                <a:sym typeface="Arial"/>
              </a:rPr>
              <a:t>Note the associated indrawing of the intercostal muscles. Similar changes are seen in patients with chronic bronchitis and asthma</a:t>
            </a:r>
            <a:endParaRPr b="1" i="0" sz="1400" u="none" cap="none" strike="noStrike">
              <a:solidFill>
                <a:srgbClr val="12ABDA"/>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p24"/>
          <p:cNvSpPr/>
          <p:nvPr/>
        </p:nvSpPr>
        <p:spPr>
          <a:xfrm>
            <a:off x="4855464" y="2203704"/>
            <a:ext cx="3895344" cy="24622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1400" u="none" cap="none" strike="noStrike">
                <a:solidFill>
                  <a:schemeClr val="accent1"/>
                </a:solidFill>
                <a:latin typeface="Arial"/>
                <a:ea typeface="Arial"/>
                <a:cs typeface="Arial"/>
                <a:sym typeface="Arial"/>
              </a:rPr>
              <a:t>Fish-mouth breathing</a:t>
            </a:r>
            <a:endParaRPr/>
          </a:p>
          <a:p>
            <a:pPr indent="-285750" lvl="0" marL="285750" marR="0" rtl="0" algn="just">
              <a:lnSpc>
                <a:spcPct val="100000"/>
              </a:lnSpc>
              <a:spcBef>
                <a:spcPts val="0"/>
              </a:spcBef>
              <a:spcAft>
                <a:spcPts val="0"/>
              </a:spcAft>
              <a:buClr>
                <a:schemeClr val="accent3"/>
              </a:buClr>
              <a:buSzPts val="1400"/>
              <a:buFont typeface="Arial"/>
              <a:buChar char="•"/>
            </a:pPr>
            <a:r>
              <a:rPr b="0" i="0" lang="en-CA" sz="1400" u="sng" cap="none" strike="noStrike">
                <a:solidFill>
                  <a:schemeClr val="accent3"/>
                </a:solidFill>
                <a:latin typeface="Arial"/>
                <a:ea typeface="Arial"/>
                <a:cs typeface="Arial"/>
                <a:sym typeface="Arial"/>
              </a:rPr>
              <a:t>Pursed lip expiration </a:t>
            </a:r>
            <a:r>
              <a:rPr b="0" i="0" lang="en-CA" sz="1400" u="none" cap="none" strike="noStrike">
                <a:solidFill>
                  <a:schemeClr val="accent3"/>
                </a:solidFill>
                <a:latin typeface="Arial"/>
                <a:ea typeface="Arial"/>
                <a:cs typeface="Arial"/>
                <a:sym typeface="Arial"/>
              </a:rPr>
              <a:t>is a common maneuver adopted by patients with severe COPD including emphysema. </a:t>
            </a:r>
            <a:endParaRPr/>
          </a:p>
          <a:p>
            <a:pPr indent="0" lvl="0" marL="0" marR="0" rtl="0" algn="just">
              <a:lnSpc>
                <a:spcPct val="100000"/>
              </a:lnSpc>
              <a:spcBef>
                <a:spcPts val="0"/>
              </a:spcBef>
              <a:spcAft>
                <a:spcPts val="0"/>
              </a:spcAft>
              <a:buNone/>
            </a:pPr>
            <a:r>
              <a:t/>
            </a:r>
            <a:endParaRPr b="0" i="0" sz="1400" u="none" cap="none" strike="noStrike">
              <a:solidFill>
                <a:schemeClr val="accent3"/>
              </a:solidFill>
              <a:latin typeface="Arial"/>
              <a:ea typeface="Arial"/>
              <a:cs typeface="Arial"/>
              <a:sym typeface="Arial"/>
            </a:endParaRPr>
          </a:p>
          <a:p>
            <a:pPr indent="-285750" lvl="0" marL="285750" marR="0" rtl="0" algn="just">
              <a:lnSpc>
                <a:spcPct val="100000"/>
              </a:lnSpc>
              <a:spcBef>
                <a:spcPts val="0"/>
              </a:spcBef>
              <a:spcAft>
                <a:spcPts val="0"/>
              </a:spcAft>
              <a:buClr>
                <a:schemeClr val="accent3"/>
              </a:buClr>
              <a:buSzPts val="1400"/>
              <a:buFont typeface="Arial"/>
              <a:buChar char="•"/>
            </a:pPr>
            <a:r>
              <a:rPr b="0" i="0" lang="en-CA" sz="1400" u="none" cap="none" strike="noStrike">
                <a:solidFill>
                  <a:schemeClr val="accent3"/>
                </a:solidFill>
                <a:latin typeface="Arial"/>
                <a:ea typeface="Arial"/>
                <a:cs typeface="Arial"/>
                <a:sym typeface="Arial"/>
              </a:rPr>
              <a:t>The patient starts to breathe out closed or nearly closed lips to keep the intrabronchial pressure high and prevent collapse of the bronchial wall and expiratory obstruction. Later in expiration the lips are blown forwards and open, often with a grunt </a:t>
            </a:r>
            <a:endParaRPr/>
          </a:p>
        </p:txBody>
      </p:sp>
      <p:pic>
        <p:nvPicPr>
          <p:cNvPr id="1725" name="Google Shape;1725;p24"/>
          <p:cNvPicPr preferRelativeResize="0"/>
          <p:nvPr/>
        </p:nvPicPr>
        <p:blipFill rotWithShape="1">
          <a:blip r:embed="rId3">
            <a:alphaModFix/>
          </a:blip>
          <a:srcRect b="11110" l="4476" r="2190" t="2540"/>
          <a:stretch/>
        </p:blipFill>
        <p:spPr>
          <a:xfrm>
            <a:off x="758791" y="2270868"/>
            <a:ext cx="3328578" cy="2571750"/>
          </a:xfrm>
          <a:prstGeom prst="rect">
            <a:avLst/>
          </a:prstGeom>
          <a:noFill/>
          <a:ln>
            <a:noFill/>
          </a:ln>
        </p:spPr>
      </p:pic>
      <p:pic>
        <p:nvPicPr>
          <p:cNvPr descr="Carp Fish Mouth Breathing Above Water - Kyoto, Japan Stock Photo, Picture  And Royalty Free Image. Image 77849567." id="1726" name="Google Shape;1726;p24"/>
          <p:cNvPicPr preferRelativeResize="0"/>
          <p:nvPr/>
        </p:nvPicPr>
        <p:blipFill rotWithShape="1">
          <a:blip r:embed="rId4">
            <a:alphaModFix/>
          </a:blip>
          <a:srcRect b="0" l="0" r="0" t="0"/>
          <a:stretch/>
        </p:blipFill>
        <p:spPr>
          <a:xfrm>
            <a:off x="5386388" y="185902"/>
            <a:ext cx="2833495" cy="1885562"/>
          </a:xfrm>
          <a:prstGeom prst="rect">
            <a:avLst/>
          </a:prstGeom>
          <a:noFill/>
          <a:ln>
            <a:noFill/>
          </a:ln>
        </p:spPr>
      </p:pic>
      <p:pic>
        <p:nvPicPr>
          <p:cNvPr descr="Emphysema: Symptoms and Treatment | Everyday Health" id="1727" name="Google Shape;1727;p24"/>
          <p:cNvPicPr preferRelativeResize="0"/>
          <p:nvPr/>
        </p:nvPicPr>
        <p:blipFill rotWithShape="1">
          <a:blip r:embed="rId5">
            <a:alphaModFix/>
          </a:blip>
          <a:srcRect b="0" l="0" r="0" t="0"/>
          <a:stretch/>
        </p:blipFill>
        <p:spPr>
          <a:xfrm>
            <a:off x="758790" y="335305"/>
            <a:ext cx="3328578" cy="15867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pic>
        <p:nvPicPr>
          <p:cNvPr descr="A picture containing text&#10;&#10;Description automatically generated" id="1732" name="Google Shape;1732;p25"/>
          <p:cNvPicPr preferRelativeResize="0"/>
          <p:nvPr/>
        </p:nvPicPr>
        <p:blipFill rotWithShape="1">
          <a:blip r:embed="rId3">
            <a:alphaModFix/>
          </a:blip>
          <a:srcRect b="0" l="0" r="0" t="0"/>
          <a:stretch/>
        </p:blipFill>
        <p:spPr>
          <a:xfrm>
            <a:off x="5290751" y="370702"/>
            <a:ext cx="3188043" cy="2959100"/>
          </a:xfrm>
          <a:prstGeom prst="rect">
            <a:avLst/>
          </a:prstGeom>
          <a:noFill/>
          <a:ln>
            <a:noFill/>
          </a:ln>
        </p:spPr>
      </p:pic>
      <p:sp>
        <p:nvSpPr>
          <p:cNvPr id="1733" name="Google Shape;1733;p25"/>
          <p:cNvSpPr/>
          <p:nvPr/>
        </p:nvSpPr>
        <p:spPr>
          <a:xfrm>
            <a:off x="5290751" y="3423274"/>
            <a:ext cx="3188043"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chemeClr val="accent1"/>
                </a:solidFill>
                <a:latin typeface="Arial"/>
                <a:ea typeface="Arial"/>
                <a:cs typeface="Arial"/>
                <a:sym typeface="Arial"/>
              </a:rPr>
              <a:t>Because of prominent dyspnea and adequate oxygenation of hemoglobin</a:t>
            </a:r>
            <a:endParaRPr/>
          </a:p>
        </p:txBody>
      </p:sp>
      <p:pic>
        <p:nvPicPr>
          <p:cNvPr descr="Blue Bloater In Copd - Red Pastel d" id="1734" name="Google Shape;1734;p25"/>
          <p:cNvPicPr preferRelativeResize="0"/>
          <p:nvPr/>
        </p:nvPicPr>
        <p:blipFill rotWithShape="1">
          <a:blip r:embed="rId4">
            <a:alphaModFix/>
          </a:blip>
          <a:srcRect b="0" l="0" r="0" t="0"/>
          <a:stretch/>
        </p:blipFill>
        <p:spPr>
          <a:xfrm>
            <a:off x="179257" y="370702"/>
            <a:ext cx="4725689" cy="408081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26"/>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600"/>
              <a:buNone/>
            </a:pPr>
            <a:r>
              <a:rPr lang="en-CA" sz="4400"/>
              <a:t>Complications </a:t>
            </a:r>
            <a:endParaRPr/>
          </a:p>
        </p:txBody>
      </p:sp>
      <p:sp>
        <p:nvSpPr>
          <p:cNvPr id="1740" name="Google Shape;1740;p26"/>
          <p:cNvSpPr/>
          <p:nvPr/>
        </p:nvSpPr>
        <p:spPr>
          <a:xfrm>
            <a:off x="592946" y="1284224"/>
            <a:ext cx="8365523" cy="138499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Pneumothorax</a:t>
            </a:r>
            <a:endParaRPr/>
          </a:p>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Death from emphysema is related to:</a:t>
            </a:r>
            <a:endParaRPr/>
          </a:p>
          <a:p>
            <a:pPr indent="-412750" lvl="5" marL="755650" marR="0" rtl="0" algn="l">
              <a:lnSpc>
                <a:spcPct val="100000"/>
              </a:lnSpc>
              <a:spcBef>
                <a:spcPts val="0"/>
              </a:spcBef>
              <a:spcAft>
                <a:spcPts val="0"/>
              </a:spcAft>
              <a:buClr>
                <a:srgbClr val="12ABDA"/>
              </a:buClr>
              <a:buSzPts val="1400"/>
              <a:buFont typeface="Arial"/>
              <a:buAutoNum type="arabicPeriod"/>
            </a:pPr>
            <a:r>
              <a:rPr b="1" i="0" lang="en-CA" sz="1400" u="none" cap="none" strike="noStrike">
                <a:solidFill>
                  <a:srgbClr val="12ABDA"/>
                </a:solidFill>
                <a:latin typeface="Arial"/>
                <a:ea typeface="Arial"/>
                <a:cs typeface="Arial"/>
                <a:sym typeface="Arial"/>
              </a:rPr>
              <a:t>Pulmonary failure with respiratory acidosis, hypoxia and coma</a:t>
            </a:r>
            <a:endParaRPr/>
          </a:p>
          <a:p>
            <a:pPr indent="-412750" lvl="5" marL="755650" marR="0" rtl="0" algn="l">
              <a:lnSpc>
                <a:spcPct val="100000"/>
              </a:lnSpc>
              <a:spcBef>
                <a:spcPts val="0"/>
              </a:spcBef>
              <a:spcAft>
                <a:spcPts val="0"/>
              </a:spcAft>
              <a:buClr>
                <a:srgbClr val="12ABDA"/>
              </a:buClr>
              <a:buSzPts val="1400"/>
              <a:buFont typeface="Arial"/>
              <a:buAutoNum type="arabicPeriod"/>
            </a:pPr>
            <a:r>
              <a:rPr b="1" i="0" lang="en-CA" sz="1400" u="none" cap="none" strike="noStrike">
                <a:solidFill>
                  <a:srgbClr val="12ABDA"/>
                </a:solidFill>
                <a:latin typeface="Arial"/>
                <a:ea typeface="Arial"/>
                <a:cs typeface="Arial"/>
                <a:sym typeface="Arial"/>
              </a:rPr>
              <a:t>Secondary pulmonary hypertension (arising from both hypoxia-induced pulmonary vascular spasm and loss of pulmonary capillary surface area from alveolar destruction)</a:t>
            </a:r>
            <a:endParaRPr/>
          </a:p>
          <a:p>
            <a:pPr indent="-412750" lvl="5" marL="755650" marR="0" rtl="0" algn="l">
              <a:lnSpc>
                <a:spcPct val="100000"/>
              </a:lnSpc>
              <a:spcBef>
                <a:spcPts val="0"/>
              </a:spcBef>
              <a:spcAft>
                <a:spcPts val="0"/>
              </a:spcAft>
              <a:buClr>
                <a:srgbClr val="12ABDA"/>
              </a:buClr>
              <a:buSzPts val="1400"/>
              <a:buFont typeface="Arial"/>
              <a:buAutoNum type="arabicPeriod"/>
            </a:pPr>
            <a:r>
              <a:rPr b="1" i="0" lang="en-CA" sz="1400" u="none" cap="none" strike="noStrike">
                <a:solidFill>
                  <a:srgbClr val="12ABDA"/>
                </a:solidFill>
                <a:latin typeface="Arial"/>
                <a:ea typeface="Arial"/>
                <a:cs typeface="Arial"/>
                <a:sym typeface="Arial"/>
              </a:rPr>
              <a:t>Right-sided heart failure (Cor pulmonal)</a:t>
            </a:r>
            <a:endParaRPr/>
          </a:p>
        </p:txBody>
      </p:sp>
      <p:pic>
        <p:nvPicPr>
          <p:cNvPr descr="Cor pulmonale - Osmosis" id="1741" name="Google Shape;1741;p26"/>
          <p:cNvPicPr preferRelativeResize="0"/>
          <p:nvPr/>
        </p:nvPicPr>
        <p:blipFill rotWithShape="1">
          <a:blip r:embed="rId3">
            <a:alphaModFix/>
          </a:blip>
          <a:srcRect b="0" l="15046" r="15002" t="0"/>
          <a:stretch/>
        </p:blipFill>
        <p:spPr>
          <a:xfrm>
            <a:off x="2734867" y="2956927"/>
            <a:ext cx="3674265" cy="20749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27"/>
          <p:cNvSpPr txBox="1"/>
          <p:nvPr>
            <p:ph type="title"/>
          </p:nvPr>
        </p:nvSpPr>
        <p:spPr>
          <a:xfrm>
            <a:off x="4528815" y="138546"/>
            <a:ext cx="3218700" cy="8418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3600"/>
              <a:buNone/>
            </a:pPr>
            <a:r>
              <a:rPr lang="en-CA" sz="4400"/>
              <a:t>Summery</a:t>
            </a:r>
            <a:endParaRPr/>
          </a:p>
        </p:txBody>
      </p:sp>
      <p:sp>
        <p:nvSpPr>
          <p:cNvPr id="1747" name="Google Shape;1747;p27"/>
          <p:cNvSpPr/>
          <p:nvPr/>
        </p:nvSpPr>
        <p:spPr>
          <a:xfrm>
            <a:off x="3332620" y="1035764"/>
            <a:ext cx="5611091" cy="3323987"/>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Emphysema is a chronic obstructive airway disease characterized by enlargement of air spaces distal to terminal bronchioles</a:t>
            </a:r>
            <a:endParaRPr/>
          </a:p>
          <a:p>
            <a:pPr indent="-342900" lvl="0" marL="34290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Subtypes include centriacinar (most common: smoking- related), panacinar (seen in α1-anti-trypsin deficiency), distal acinar, and irregular</a:t>
            </a:r>
            <a:endParaRPr/>
          </a:p>
          <a:p>
            <a:pPr indent="-342900" lvl="0" marL="34290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Smoking and inhaled pollutants cause ongoing accumulation of inflammatory cells, which are the source of proteases such as elastases that irreversibly damage alveolar walls</a:t>
            </a:r>
            <a:endParaRPr/>
          </a:p>
          <a:p>
            <a:pPr indent="-342900" lvl="0" marL="34290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Patients with uncomplicated emphysema present with increased chest volumes, dyspnea, and relatively normal blood oxygenation at rest (“pink puffers”)</a:t>
            </a:r>
            <a:endParaRPr/>
          </a:p>
          <a:p>
            <a:pPr indent="-342900" lvl="0" marL="34290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Most patients with emphysema also have signs and symptoms of concurrent chronic bronchitis, since cigarette smoking is a risk factor for both</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sp>
        <p:nvSpPr>
          <p:cNvPr id="1752" name="Google Shape;1752;p28"/>
          <p:cNvSpPr txBox="1"/>
          <p:nvPr>
            <p:ph type="title"/>
          </p:nvPr>
        </p:nvSpPr>
        <p:spPr>
          <a:xfrm>
            <a:off x="559391" y="2002950"/>
            <a:ext cx="7705200" cy="11376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Clr>
                <a:schemeClr val="accent1"/>
              </a:buClr>
              <a:buSzPts val="4500"/>
              <a:buNone/>
            </a:pPr>
            <a:r>
              <a:rPr lang="en-CA"/>
              <a:t>Chronic Bronchitis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6" name="Shape 1756"/>
        <p:cNvGrpSpPr/>
        <p:nvPr/>
      </p:nvGrpSpPr>
      <p:grpSpPr>
        <a:xfrm>
          <a:off x="0" y="0"/>
          <a:ext cx="0" cy="0"/>
          <a:chOff x="0" y="0"/>
          <a:chExt cx="0" cy="0"/>
        </a:xfrm>
      </p:grpSpPr>
      <p:sp>
        <p:nvSpPr>
          <p:cNvPr id="1757" name="Google Shape;1757;p29"/>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CA" sz="4400"/>
              <a:t>Definition </a:t>
            </a:r>
            <a:endParaRPr/>
          </a:p>
        </p:txBody>
      </p:sp>
      <p:sp>
        <p:nvSpPr>
          <p:cNvPr id="1758" name="Google Shape;1758;p29"/>
          <p:cNvSpPr txBox="1"/>
          <p:nvPr>
            <p:ph idx="1" type="subTitle"/>
          </p:nvPr>
        </p:nvSpPr>
        <p:spPr>
          <a:xfrm>
            <a:off x="685801" y="1589400"/>
            <a:ext cx="4261104" cy="2593793"/>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SzPts val="1200"/>
              <a:buFont typeface="Arial"/>
              <a:buChar char="•"/>
            </a:pPr>
            <a:r>
              <a:rPr lang="en-CA" sz="1400">
                <a:latin typeface="Arial"/>
                <a:ea typeface="Arial"/>
                <a:cs typeface="Arial"/>
                <a:sym typeface="Arial"/>
              </a:rPr>
              <a:t>Is diagnosed on clinical grounds: it is defined by the presence of a persistent productive cough for at least 3 consecutive months in at least 2 consecutive years</a:t>
            </a:r>
            <a:endParaRPr/>
          </a:p>
          <a:p>
            <a:pPr indent="0" lvl="0" marL="0" rtl="0" algn="l">
              <a:lnSpc>
                <a:spcPct val="100000"/>
              </a:lnSpc>
              <a:spcBef>
                <a:spcPts val="0"/>
              </a:spcBef>
              <a:spcAft>
                <a:spcPts val="0"/>
              </a:spcAft>
              <a:buSzPts val="1200"/>
              <a:buNone/>
            </a:pPr>
            <a:r>
              <a:t/>
            </a:r>
            <a:endParaRPr sz="1400">
              <a:latin typeface="Arial"/>
              <a:ea typeface="Arial"/>
              <a:cs typeface="Arial"/>
              <a:sym typeface="Arial"/>
            </a:endParaRPr>
          </a:p>
          <a:p>
            <a:pPr indent="-285750" lvl="0" marL="285750" rtl="0" algn="l">
              <a:lnSpc>
                <a:spcPct val="100000"/>
              </a:lnSpc>
              <a:spcBef>
                <a:spcPts val="0"/>
              </a:spcBef>
              <a:spcAft>
                <a:spcPts val="0"/>
              </a:spcAft>
              <a:buSzPts val="1200"/>
              <a:buFont typeface="Arial"/>
              <a:buChar char="•"/>
            </a:pPr>
            <a:r>
              <a:rPr lang="en-CA" sz="1400">
                <a:latin typeface="Arial"/>
                <a:ea typeface="Arial"/>
                <a:cs typeface="Arial"/>
                <a:sym typeface="Arial"/>
              </a:rPr>
              <a:t>Common among cigarette smokers ; air pollutants also contribute</a:t>
            </a:r>
            <a:endParaRPr/>
          </a:p>
          <a:p>
            <a:pPr indent="-209550" lvl="0" marL="285750" rtl="0" algn="l">
              <a:lnSpc>
                <a:spcPct val="100000"/>
              </a:lnSpc>
              <a:spcBef>
                <a:spcPts val="0"/>
              </a:spcBef>
              <a:spcAft>
                <a:spcPts val="0"/>
              </a:spcAft>
              <a:buSzPts val="1200"/>
              <a:buFont typeface="Arial"/>
              <a:buNone/>
            </a:pPr>
            <a:r>
              <a:t/>
            </a:r>
            <a:endParaRPr sz="1400">
              <a:latin typeface="Arial"/>
              <a:ea typeface="Arial"/>
              <a:cs typeface="Arial"/>
              <a:sym typeface="Arial"/>
            </a:endParaRPr>
          </a:p>
          <a:p>
            <a:pPr indent="-285750" lvl="0" marL="285750" rtl="0" algn="l">
              <a:lnSpc>
                <a:spcPct val="100000"/>
              </a:lnSpc>
              <a:spcBef>
                <a:spcPts val="0"/>
              </a:spcBef>
              <a:spcAft>
                <a:spcPts val="0"/>
              </a:spcAft>
              <a:buSzPts val="1200"/>
              <a:buFont typeface="Arial"/>
              <a:buChar char="•"/>
            </a:pPr>
            <a:r>
              <a:rPr lang="en-CA" sz="1400"/>
              <a:t>20% to 25% of men </a:t>
            </a:r>
            <a:endParaRPr/>
          </a:p>
          <a:p>
            <a:pPr indent="-209550" lvl="0" marL="285750" rtl="0" algn="l">
              <a:lnSpc>
                <a:spcPct val="100000"/>
              </a:lnSpc>
              <a:spcBef>
                <a:spcPts val="0"/>
              </a:spcBef>
              <a:spcAft>
                <a:spcPts val="0"/>
              </a:spcAft>
              <a:buSzPts val="1200"/>
              <a:buFont typeface="Arial"/>
              <a:buNone/>
            </a:pPr>
            <a:r>
              <a:t/>
            </a:r>
            <a:endParaRPr sz="1400"/>
          </a:p>
          <a:p>
            <a:pPr indent="-285750" lvl="0" marL="285750" rtl="0" algn="l">
              <a:lnSpc>
                <a:spcPct val="100000"/>
              </a:lnSpc>
              <a:spcBef>
                <a:spcPts val="0"/>
              </a:spcBef>
              <a:spcAft>
                <a:spcPts val="0"/>
              </a:spcAft>
              <a:buSzPts val="1200"/>
              <a:buFont typeface="Arial"/>
              <a:buChar char="•"/>
            </a:pPr>
            <a:r>
              <a:rPr lang="en-CA" sz="1400"/>
              <a:t>40- to 65-year-old age group</a:t>
            </a:r>
            <a:endParaRPr/>
          </a:p>
          <a:p>
            <a:pPr indent="-209550" lvl="0" marL="285750" rtl="0" algn="l">
              <a:lnSpc>
                <a:spcPct val="100000"/>
              </a:lnSpc>
              <a:spcBef>
                <a:spcPts val="0"/>
              </a:spcBef>
              <a:spcAft>
                <a:spcPts val="0"/>
              </a:spcAft>
              <a:buSzPts val="1200"/>
              <a:buFont typeface="Arial"/>
              <a:buNone/>
            </a:pPr>
            <a:r>
              <a:t/>
            </a:r>
            <a:endParaRPr sz="1400">
              <a:latin typeface="Arial"/>
              <a:ea typeface="Arial"/>
              <a:cs typeface="Arial"/>
              <a:sym typeface="Arial"/>
            </a:endParaRPr>
          </a:p>
          <a:p>
            <a:pPr indent="-209550" lvl="0" marL="285750" rtl="0" algn="l">
              <a:lnSpc>
                <a:spcPct val="100000"/>
              </a:lnSpc>
              <a:spcBef>
                <a:spcPts val="0"/>
              </a:spcBef>
              <a:spcAft>
                <a:spcPts val="0"/>
              </a:spcAft>
              <a:buSzPts val="1200"/>
              <a:buFont typeface="Arial"/>
              <a:buNone/>
            </a:pPr>
            <a:r>
              <a:t/>
            </a:r>
            <a:endParaRPr sz="1400">
              <a:latin typeface="Arial"/>
              <a:ea typeface="Arial"/>
              <a:cs typeface="Arial"/>
              <a:sym typeface="Arial"/>
            </a:endParaRPr>
          </a:p>
          <a:p>
            <a:pPr indent="0" lvl="0" marL="0" rtl="0" algn="l">
              <a:lnSpc>
                <a:spcPct val="100000"/>
              </a:lnSpc>
              <a:spcBef>
                <a:spcPts val="0"/>
              </a:spcBef>
              <a:spcAft>
                <a:spcPts val="0"/>
              </a:spcAft>
              <a:buClr>
                <a:srgbClr val="434343"/>
              </a:buClr>
              <a:buSzPts val="1200"/>
              <a:buFont typeface="Livvic"/>
              <a:buNone/>
            </a:pPr>
            <a:r>
              <a:t/>
            </a:r>
            <a:endParaRPr/>
          </a:p>
        </p:txBody>
      </p:sp>
      <p:pic>
        <p:nvPicPr>
          <p:cNvPr descr="Chronic bronchitis - Health Tips, Chronic bronchitis Health Articles,  Health News | TheHealthSite.com" id="1759" name="Google Shape;1759;p29"/>
          <p:cNvPicPr preferRelativeResize="0"/>
          <p:nvPr/>
        </p:nvPicPr>
        <p:blipFill rotWithShape="1">
          <a:blip r:embed="rId3">
            <a:alphaModFix/>
          </a:blip>
          <a:srcRect b="0" l="0" r="0" t="0"/>
          <a:stretch/>
        </p:blipFill>
        <p:spPr>
          <a:xfrm>
            <a:off x="5526856" y="594300"/>
            <a:ext cx="3118789" cy="2593793"/>
          </a:xfrm>
          <a:prstGeom prst="rect">
            <a:avLst/>
          </a:prstGeom>
          <a:noFill/>
          <a:ln>
            <a:noFill/>
          </a:ln>
        </p:spPr>
      </p:pic>
      <p:pic>
        <p:nvPicPr>
          <p:cNvPr descr="Chronic obstructive pulmonary disease (COPD) | Office on Women's Health" id="1760" name="Google Shape;1760;p29"/>
          <p:cNvPicPr preferRelativeResize="0"/>
          <p:nvPr/>
        </p:nvPicPr>
        <p:blipFill rotWithShape="1">
          <a:blip r:embed="rId4">
            <a:alphaModFix/>
          </a:blip>
          <a:srcRect b="0" l="0" r="0" t="0"/>
          <a:stretch/>
        </p:blipFill>
        <p:spPr>
          <a:xfrm>
            <a:off x="5772981" y="3366450"/>
            <a:ext cx="2685218" cy="17420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3"/>
          <p:cNvSpPr txBox="1"/>
          <p:nvPr>
            <p:ph idx="5" type="title"/>
          </p:nvPr>
        </p:nvSpPr>
        <p:spPr>
          <a:xfrm>
            <a:off x="722785" y="3333055"/>
            <a:ext cx="606900" cy="498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000"/>
              <a:buNone/>
            </a:pPr>
            <a:r>
              <a:rPr lang="en-CA"/>
              <a:t>02</a:t>
            </a:r>
            <a:endParaRPr/>
          </a:p>
        </p:txBody>
      </p:sp>
      <p:sp>
        <p:nvSpPr>
          <p:cNvPr id="1516" name="Google Shape;1516;p3"/>
          <p:cNvSpPr txBox="1"/>
          <p:nvPr>
            <p:ph type="title"/>
          </p:nvPr>
        </p:nvSpPr>
        <p:spPr>
          <a:xfrm>
            <a:off x="713225" y="356623"/>
            <a:ext cx="7516500" cy="793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4500"/>
              <a:buNone/>
            </a:pPr>
            <a:r>
              <a:rPr lang="en-CA" sz="4400"/>
              <a:t>Table of contents </a:t>
            </a:r>
            <a:endParaRPr sz="4400"/>
          </a:p>
        </p:txBody>
      </p:sp>
      <p:sp>
        <p:nvSpPr>
          <p:cNvPr id="1517" name="Google Shape;1517;p3"/>
          <p:cNvSpPr txBox="1"/>
          <p:nvPr>
            <p:ph idx="2" type="title"/>
          </p:nvPr>
        </p:nvSpPr>
        <p:spPr>
          <a:xfrm>
            <a:off x="773701" y="1506300"/>
            <a:ext cx="606900" cy="4980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6000"/>
              <a:buNone/>
            </a:pPr>
            <a:r>
              <a:rPr lang="en-CA"/>
              <a:t>01</a:t>
            </a:r>
            <a:endParaRPr/>
          </a:p>
        </p:txBody>
      </p:sp>
      <p:sp>
        <p:nvSpPr>
          <p:cNvPr id="1518" name="Google Shape;1518;p3"/>
          <p:cNvSpPr txBox="1"/>
          <p:nvPr>
            <p:ph idx="4" type="title"/>
          </p:nvPr>
        </p:nvSpPr>
        <p:spPr>
          <a:xfrm>
            <a:off x="1444124" y="1467424"/>
            <a:ext cx="2893225" cy="324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2100"/>
              <a:buNone/>
            </a:pPr>
            <a:r>
              <a:rPr lang="en-CA"/>
              <a:t>INTRODUCTION &amp; DEFINITION</a:t>
            </a:r>
            <a:endParaRPr/>
          </a:p>
        </p:txBody>
      </p:sp>
      <p:sp>
        <p:nvSpPr>
          <p:cNvPr id="1519" name="Google Shape;1519;p3"/>
          <p:cNvSpPr txBox="1"/>
          <p:nvPr>
            <p:ph idx="6" type="title"/>
          </p:nvPr>
        </p:nvSpPr>
        <p:spPr>
          <a:xfrm>
            <a:off x="1525325" y="3707519"/>
            <a:ext cx="3217200" cy="78721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2"/>
              </a:buClr>
              <a:buSzPts val="1400"/>
              <a:buFont typeface="Open Sans"/>
              <a:buNone/>
            </a:pPr>
            <a:r>
              <a:rPr lang="en-CA">
                <a:latin typeface="Arial"/>
                <a:ea typeface="Arial"/>
                <a:cs typeface="Arial"/>
                <a:sym typeface="Arial"/>
              </a:rPr>
              <a:t>Definition, types, pathogenesis, morphology, clinical picture, complication </a:t>
            </a:r>
            <a:br>
              <a:rPr lang="en-CA"/>
            </a:br>
            <a:endParaRPr/>
          </a:p>
        </p:txBody>
      </p:sp>
      <p:sp>
        <p:nvSpPr>
          <p:cNvPr id="1520" name="Google Shape;1520;p3"/>
          <p:cNvSpPr txBox="1"/>
          <p:nvPr>
            <p:ph idx="7" type="title"/>
          </p:nvPr>
        </p:nvSpPr>
        <p:spPr>
          <a:xfrm>
            <a:off x="1387875" y="3142717"/>
            <a:ext cx="2743200" cy="324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accent2"/>
              </a:buClr>
              <a:buSzPts val="2100"/>
              <a:buNone/>
            </a:pPr>
            <a:r>
              <a:rPr lang="en-CA"/>
              <a:t>EMPHYSEMA</a:t>
            </a:r>
            <a:endParaRPr/>
          </a:p>
        </p:txBody>
      </p:sp>
      <p:grpSp>
        <p:nvGrpSpPr>
          <p:cNvPr id="1521" name="Google Shape;1521;p3"/>
          <p:cNvGrpSpPr/>
          <p:nvPr/>
        </p:nvGrpSpPr>
        <p:grpSpPr>
          <a:xfrm>
            <a:off x="1331625" y="3510016"/>
            <a:ext cx="1375675" cy="112500"/>
            <a:chOff x="1288675" y="2896950"/>
            <a:chExt cx="1375675" cy="112500"/>
          </a:xfrm>
        </p:grpSpPr>
        <p:sp>
          <p:nvSpPr>
            <p:cNvPr id="1522" name="Google Shape;1522;p3"/>
            <p:cNvSpPr/>
            <p:nvPr/>
          </p:nvSpPr>
          <p:spPr>
            <a:xfrm>
              <a:off x="1288675" y="2896950"/>
              <a:ext cx="112500" cy="1125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23" name="Google Shape;1523;p3"/>
            <p:cNvCxnSpPr/>
            <p:nvPr/>
          </p:nvCxnSpPr>
          <p:spPr>
            <a:xfrm>
              <a:off x="1332350" y="2953200"/>
              <a:ext cx="1332000" cy="0"/>
            </a:xfrm>
            <a:prstGeom prst="straightConnector1">
              <a:avLst/>
            </a:prstGeom>
            <a:noFill/>
            <a:ln cap="flat" cmpd="sng" w="19050">
              <a:solidFill>
                <a:schemeClr val="accent1"/>
              </a:solidFill>
              <a:prstDash val="solid"/>
              <a:round/>
              <a:headEnd len="sm" w="sm" type="none"/>
              <a:tailEnd len="sm" w="sm" type="none"/>
            </a:ln>
          </p:spPr>
        </p:cxnSp>
      </p:grpSp>
      <p:grpSp>
        <p:nvGrpSpPr>
          <p:cNvPr id="1524" name="Google Shape;1524;p3"/>
          <p:cNvGrpSpPr/>
          <p:nvPr/>
        </p:nvGrpSpPr>
        <p:grpSpPr>
          <a:xfrm>
            <a:off x="1331625" y="1805388"/>
            <a:ext cx="2277475" cy="112500"/>
            <a:chOff x="1255425" y="1805388"/>
            <a:chExt cx="2277475" cy="112500"/>
          </a:xfrm>
        </p:grpSpPr>
        <p:sp>
          <p:nvSpPr>
            <p:cNvPr id="1525" name="Google Shape;1525;p3"/>
            <p:cNvSpPr/>
            <p:nvPr/>
          </p:nvSpPr>
          <p:spPr>
            <a:xfrm>
              <a:off x="1255425" y="1805388"/>
              <a:ext cx="112500" cy="1125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26" name="Google Shape;1526;p3"/>
            <p:cNvCxnSpPr/>
            <p:nvPr/>
          </p:nvCxnSpPr>
          <p:spPr>
            <a:xfrm>
              <a:off x="1299100" y="1861638"/>
              <a:ext cx="2233800" cy="0"/>
            </a:xfrm>
            <a:prstGeom prst="straightConnector1">
              <a:avLst/>
            </a:prstGeom>
            <a:noFill/>
            <a:ln cap="flat" cmpd="sng" w="19050">
              <a:solidFill>
                <a:schemeClr val="accent1"/>
              </a:solidFill>
              <a:prstDash val="solid"/>
              <a:round/>
              <a:headEnd len="sm" w="sm" type="none"/>
              <a:tailEnd len="sm" w="sm" type="none"/>
            </a:ln>
          </p:spPr>
        </p:cxnSp>
      </p:grpSp>
      <p:sp>
        <p:nvSpPr>
          <p:cNvPr id="1527" name="Google Shape;1527;p3"/>
          <p:cNvSpPr txBox="1"/>
          <p:nvPr>
            <p:ph idx="8" type="title"/>
          </p:nvPr>
        </p:nvSpPr>
        <p:spPr>
          <a:xfrm>
            <a:off x="4262826" y="1606858"/>
            <a:ext cx="606900" cy="498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000"/>
              <a:buNone/>
            </a:pPr>
            <a:r>
              <a:rPr lang="en-CA"/>
              <a:t>03</a:t>
            </a:r>
            <a:endParaRPr/>
          </a:p>
        </p:txBody>
      </p:sp>
      <p:sp>
        <p:nvSpPr>
          <p:cNvPr id="1528" name="Google Shape;1528;p3"/>
          <p:cNvSpPr txBox="1"/>
          <p:nvPr>
            <p:ph idx="9" type="title"/>
          </p:nvPr>
        </p:nvSpPr>
        <p:spPr>
          <a:xfrm>
            <a:off x="4982226" y="1929270"/>
            <a:ext cx="2744100" cy="68865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CA">
                <a:latin typeface="Arial"/>
                <a:ea typeface="Arial"/>
                <a:cs typeface="Arial"/>
                <a:sym typeface="Arial"/>
              </a:rPr>
              <a:t>Definition, pathogenesis, morphology, clinical picture, complication</a:t>
            </a:r>
            <a:endParaRPr>
              <a:latin typeface="Arial"/>
              <a:ea typeface="Arial"/>
              <a:cs typeface="Arial"/>
              <a:sym typeface="Arial"/>
            </a:endParaRPr>
          </a:p>
        </p:txBody>
      </p:sp>
      <p:sp>
        <p:nvSpPr>
          <p:cNvPr id="1529" name="Google Shape;1529;p3"/>
          <p:cNvSpPr txBox="1"/>
          <p:nvPr>
            <p:ph idx="13" type="title"/>
          </p:nvPr>
        </p:nvSpPr>
        <p:spPr>
          <a:xfrm>
            <a:off x="5141252" y="1475803"/>
            <a:ext cx="2893225" cy="324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2100"/>
              <a:buNone/>
            </a:pPr>
            <a:r>
              <a:rPr lang="en-CA"/>
              <a:t>CHRONIC BRONCHITIS</a:t>
            </a:r>
            <a:endParaRPr/>
          </a:p>
        </p:txBody>
      </p:sp>
      <p:grpSp>
        <p:nvGrpSpPr>
          <p:cNvPr id="1530" name="Google Shape;1530;p3"/>
          <p:cNvGrpSpPr/>
          <p:nvPr/>
        </p:nvGrpSpPr>
        <p:grpSpPr>
          <a:xfrm>
            <a:off x="4869726" y="1799803"/>
            <a:ext cx="2277475" cy="112500"/>
            <a:chOff x="1331625" y="4091388"/>
            <a:chExt cx="2277475" cy="112500"/>
          </a:xfrm>
        </p:grpSpPr>
        <p:sp>
          <p:nvSpPr>
            <p:cNvPr id="1531" name="Google Shape;1531;p3"/>
            <p:cNvSpPr/>
            <p:nvPr/>
          </p:nvSpPr>
          <p:spPr>
            <a:xfrm>
              <a:off x="1331625" y="4091388"/>
              <a:ext cx="112500" cy="1125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32" name="Google Shape;1532;p3"/>
            <p:cNvCxnSpPr/>
            <p:nvPr/>
          </p:nvCxnSpPr>
          <p:spPr>
            <a:xfrm>
              <a:off x="1375300" y="4147638"/>
              <a:ext cx="2233800" cy="0"/>
            </a:xfrm>
            <a:prstGeom prst="straightConnector1">
              <a:avLst/>
            </a:prstGeom>
            <a:noFill/>
            <a:ln cap="flat" cmpd="sng" w="19050">
              <a:solidFill>
                <a:schemeClr val="accent1"/>
              </a:solidFill>
              <a:prstDash val="solid"/>
              <a:round/>
              <a:headEnd len="sm" w="sm" type="none"/>
              <a:tailEnd len="sm" w="sm" type="none"/>
            </a:ln>
          </p:spPr>
        </p:cxnSp>
      </p:grpSp>
      <p:sp>
        <p:nvSpPr>
          <p:cNvPr id="1533" name="Google Shape;1533;p3"/>
          <p:cNvSpPr txBox="1"/>
          <p:nvPr>
            <p:ph idx="14" type="title"/>
          </p:nvPr>
        </p:nvSpPr>
        <p:spPr>
          <a:xfrm>
            <a:off x="4256478" y="3231198"/>
            <a:ext cx="606900" cy="498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6000"/>
              <a:buNone/>
            </a:pPr>
            <a:r>
              <a:rPr lang="en-CA"/>
              <a:t>04</a:t>
            </a:r>
            <a:endParaRPr/>
          </a:p>
        </p:txBody>
      </p:sp>
      <p:sp>
        <p:nvSpPr>
          <p:cNvPr id="1534" name="Google Shape;1534;p3"/>
          <p:cNvSpPr txBox="1"/>
          <p:nvPr>
            <p:ph idx="15" type="title"/>
          </p:nvPr>
        </p:nvSpPr>
        <p:spPr>
          <a:xfrm>
            <a:off x="5087040" y="3707518"/>
            <a:ext cx="2744100" cy="78721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CA">
                <a:latin typeface="Arial"/>
                <a:ea typeface="Arial"/>
                <a:cs typeface="Arial"/>
                <a:sym typeface="Arial"/>
              </a:rPr>
              <a:t>Definition, pathogenesis, morphology, clinical picture, complication</a:t>
            </a:r>
            <a:endParaRPr>
              <a:latin typeface="Arial"/>
              <a:ea typeface="Arial"/>
              <a:cs typeface="Arial"/>
              <a:sym typeface="Arial"/>
            </a:endParaRPr>
          </a:p>
        </p:txBody>
      </p:sp>
      <p:sp>
        <p:nvSpPr>
          <p:cNvPr id="1535" name="Google Shape;1535;p3"/>
          <p:cNvSpPr txBox="1"/>
          <p:nvPr>
            <p:ph idx="16" type="title"/>
          </p:nvPr>
        </p:nvSpPr>
        <p:spPr>
          <a:xfrm>
            <a:off x="5141252" y="3108392"/>
            <a:ext cx="2743200" cy="324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2100"/>
              <a:buNone/>
            </a:pPr>
            <a:r>
              <a:rPr lang="en-CA"/>
              <a:t>BRONCHIECTASIS </a:t>
            </a:r>
            <a:endParaRPr/>
          </a:p>
        </p:txBody>
      </p:sp>
      <p:grpSp>
        <p:nvGrpSpPr>
          <p:cNvPr id="1536" name="Google Shape;1536;p3"/>
          <p:cNvGrpSpPr/>
          <p:nvPr/>
        </p:nvGrpSpPr>
        <p:grpSpPr>
          <a:xfrm>
            <a:off x="5021341" y="3510016"/>
            <a:ext cx="2125860" cy="112500"/>
            <a:chOff x="5120640" y="1805388"/>
            <a:chExt cx="2125860" cy="112500"/>
          </a:xfrm>
        </p:grpSpPr>
        <p:sp>
          <p:nvSpPr>
            <p:cNvPr id="1537" name="Google Shape;1537;p3"/>
            <p:cNvSpPr/>
            <p:nvPr/>
          </p:nvSpPr>
          <p:spPr>
            <a:xfrm>
              <a:off x="5120640" y="1805388"/>
              <a:ext cx="112500" cy="1125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38" name="Google Shape;1538;p3"/>
            <p:cNvCxnSpPr/>
            <p:nvPr/>
          </p:nvCxnSpPr>
          <p:spPr>
            <a:xfrm>
              <a:off x="5164315" y="1861638"/>
              <a:ext cx="2082185" cy="0"/>
            </a:xfrm>
            <a:prstGeom prst="straightConnector1">
              <a:avLst/>
            </a:prstGeom>
            <a:noFill/>
            <a:ln cap="flat" cmpd="sng" w="19050">
              <a:solidFill>
                <a:schemeClr val="accent1"/>
              </a:solidFill>
              <a:prstDash val="solid"/>
              <a:round/>
              <a:headEnd len="sm" w="sm" type="none"/>
              <a:tailEnd len="sm" w="sm" type="none"/>
            </a:ln>
          </p:spPr>
        </p:cxn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sp>
        <p:nvSpPr>
          <p:cNvPr id="1765" name="Google Shape;1765;p30"/>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CA" sz="4400"/>
              <a:t>Pathogenesis </a:t>
            </a:r>
            <a:endParaRPr/>
          </a:p>
        </p:txBody>
      </p:sp>
      <p:sp>
        <p:nvSpPr>
          <p:cNvPr id="1766" name="Google Shape;1766;p30"/>
          <p:cNvSpPr txBox="1"/>
          <p:nvPr>
            <p:ph idx="1" type="subTitle"/>
          </p:nvPr>
        </p:nvSpPr>
        <p:spPr>
          <a:xfrm>
            <a:off x="713050" y="1508760"/>
            <a:ext cx="7717800" cy="3554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200"/>
              <a:buNone/>
            </a:pPr>
            <a:r>
              <a:rPr b="1" lang="en-CA" sz="1400"/>
              <a:t>Cigarette smoking , air pollutants and Environmental irritants induce: </a:t>
            </a:r>
            <a:endParaRPr/>
          </a:p>
          <a:p>
            <a:pPr indent="0" lvl="0" marL="0" rtl="0" algn="l">
              <a:lnSpc>
                <a:spcPct val="100000"/>
              </a:lnSpc>
              <a:spcBef>
                <a:spcPts val="0"/>
              </a:spcBef>
              <a:spcAft>
                <a:spcPts val="0"/>
              </a:spcAft>
              <a:buSzPts val="1200"/>
              <a:buNone/>
            </a:pPr>
            <a:r>
              <a:t/>
            </a:r>
            <a:endParaRPr b="1" sz="1400"/>
          </a:p>
          <a:p>
            <a:pPr indent="-342900" lvl="0" marL="342900" rtl="0" algn="l">
              <a:lnSpc>
                <a:spcPct val="100000"/>
              </a:lnSpc>
              <a:spcBef>
                <a:spcPts val="0"/>
              </a:spcBef>
              <a:spcAft>
                <a:spcPts val="0"/>
              </a:spcAft>
              <a:buClr>
                <a:srgbClr val="12ABDA"/>
              </a:buClr>
              <a:buSzPts val="1400"/>
              <a:buAutoNum type="arabicPeriod"/>
            </a:pPr>
            <a:r>
              <a:rPr b="1" lang="en-CA" sz="1400">
                <a:solidFill>
                  <a:srgbClr val="12ABDA"/>
                </a:solidFill>
              </a:rPr>
              <a:t>Hypertrophy of mucous secreting cells in trachea and bronchi Increase goblet cells in bronchiole</a:t>
            </a:r>
            <a:endParaRPr/>
          </a:p>
          <a:p>
            <a:pPr indent="-254000" lvl="0" marL="342900" rtl="0" algn="l">
              <a:lnSpc>
                <a:spcPct val="100000"/>
              </a:lnSpc>
              <a:spcBef>
                <a:spcPts val="0"/>
              </a:spcBef>
              <a:spcAft>
                <a:spcPts val="0"/>
              </a:spcAft>
              <a:buClr>
                <a:srgbClr val="12ABDA"/>
              </a:buClr>
              <a:buSzPts val="1400"/>
              <a:buNone/>
            </a:pPr>
            <a:r>
              <a:t/>
            </a:r>
            <a:endParaRPr b="1" sz="1400">
              <a:solidFill>
                <a:srgbClr val="12ABDA"/>
              </a:solidFill>
            </a:endParaRPr>
          </a:p>
          <a:p>
            <a:pPr indent="-342900" lvl="0" marL="342900" rtl="0" algn="l">
              <a:lnSpc>
                <a:spcPct val="100000"/>
              </a:lnSpc>
              <a:spcBef>
                <a:spcPts val="0"/>
              </a:spcBef>
              <a:spcAft>
                <a:spcPts val="0"/>
              </a:spcAft>
              <a:buClr>
                <a:srgbClr val="12ABDA"/>
              </a:buClr>
              <a:buSzPts val="1400"/>
              <a:buAutoNum type="arabicPeriod"/>
            </a:pPr>
            <a:r>
              <a:rPr b="1" lang="en-CA" sz="1400">
                <a:solidFill>
                  <a:srgbClr val="12ABDA"/>
                </a:solidFill>
              </a:rPr>
              <a:t>Chronic inflammation ; macrophages, neutrophils </a:t>
            </a:r>
            <a:endParaRPr/>
          </a:p>
          <a:p>
            <a:pPr indent="-254000" lvl="0" marL="342900" rtl="0" algn="l">
              <a:lnSpc>
                <a:spcPct val="100000"/>
              </a:lnSpc>
              <a:spcBef>
                <a:spcPts val="0"/>
              </a:spcBef>
              <a:spcAft>
                <a:spcPts val="0"/>
              </a:spcAft>
              <a:buClr>
                <a:srgbClr val="12ABDA"/>
              </a:buClr>
              <a:buSzPts val="1400"/>
              <a:buNone/>
            </a:pPr>
            <a:r>
              <a:t/>
            </a:r>
            <a:endParaRPr b="1" sz="1400">
              <a:solidFill>
                <a:srgbClr val="12ABDA"/>
              </a:solidFill>
            </a:endParaRPr>
          </a:p>
          <a:p>
            <a:pPr indent="-342900" lvl="0" marL="342900" rtl="0" algn="l">
              <a:lnSpc>
                <a:spcPct val="100000"/>
              </a:lnSpc>
              <a:spcBef>
                <a:spcPts val="0"/>
              </a:spcBef>
              <a:spcAft>
                <a:spcPts val="0"/>
              </a:spcAft>
              <a:buClr>
                <a:srgbClr val="12ABDA"/>
              </a:buClr>
              <a:buSzPts val="1400"/>
              <a:buAutoNum type="arabicPeriod"/>
            </a:pPr>
            <a:r>
              <a:rPr b="1" lang="en-CA" sz="1400">
                <a:solidFill>
                  <a:srgbClr val="12ABDA"/>
                </a:solidFill>
              </a:rPr>
              <a:t>Secretion of IL-13 by T lymphocytes</a:t>
            </a:r>
            <a:endParaRPr/>
          </a:p>
          <a:p>
            <a:pPr indent="-254000" lvl="0" marL="342900" rtl="0" algn="l">
              <a:lnSpc>
                <a:spcPct val="100000"/>
              </a:lnSpc>
              <a:spcBef>
                <a:spcPts val="0"/>
              </a:spcBef>
              <a:spcAft>
                <a:spcPts val="0"/>
              </a:spcAft>
              <a:buClr>
                <a:srgbClr val="12ABDA"/>
              </a:buClr>
              <a:buSzPts val="1400"/>
              <a:buNone/>
            </a:pPr>
            <a:r>
              <a:t/>
            </a:r>
            <a:endParaRPr b="1" sz="1400">
              <a:solidFill>
                <a:srgbClr val="12ABDA"/>
              </a:solidFill>
            </a:endParaRPr>
          </a:p>
          <a:p>
            <a:pPr indent="-342900" lvl="0" marL="342900" rtl="0" algn="l">
              <a:lnSpc>
                <a:spcPct val="100000"/>
              </a:lnSpc>
              <a:spcBef>
                <a:spcPts val="0"/>
              </a:spcBef>
              <a:spcAft>
                <a:spcPts val="0"/>
              </a:spcAft>
              <a:buClr>
                <a:srgbClr val="12ABDA"/>
              </a:buClr>
              <a:buSzPts val="1400"/>
              <a:buAutoNum type="arabicPeriod"/>
            </a:pPr>
            <a:r>
              <a:rPr b="1" lang="en-CA" sz="1400">
                <a:solidFill>
                  <a:srgbClr val="12ABDA"/>
                </a:solidFill>
              </a:rPr>
              <a:t>Chronic inflammation with increased mucous formation leads to bronchiolar obstruction along with fibrosis</a:t>
            </a:r>
            <a:endParaRPr/>
          </a:p>
          <a:p>
            <a:pPr indent="-254000" lvl="0" marL="342900" rtl="0" algn="l">
              <a:lnSpc>
                <a:spcPct val="100000"/>
              </a:lnSpc>
              <a:spcBef>
                <a:spcPts val="0"/>
              </a:spcBef>
              <a:spcAft>
                <a:spcPts val="0"/>
              </a:spcAft>
              <a:buClr>
                <a:srgbClr val="12ABDA"/>
              </a:buClr>
              <a:buSzPts val="1400"/>
              <a:buNone/>
            </a:pPr>
            <a:r>
              <a:t/>
            </a:r>
            <a:endParaRPr b="1" sz="1400">
              <a:solidFill>
                <a:srgbClr val="12ABDA"/>
              </a:solidFill>
            </a:endParaRPr>
          </a:p>
          <a:p>
            <a:pPr indent="-342900" lvl="0" marL="342900" rtl="0" algn="l">
              <a:lnSpc>
                <a:spcPct val="100000"/>
              </a:lnSpc>
              <a:spcBef>
                <a:spcPts val="0"/>
              </a:spcBef>
              <a:spcAft>
                <a:spcPts val="0"/>
              </a:spcAft>
              <a:buClr>
                <a:srgbClr val="12ABDA"/>
              </a:buClr>
              <a:buSzPts val="1400"/>
              <a:buAutoNum type="arabicPeriod"/>
            </a:pPr>
            <a:r>
              <a:rPr b="1" lang="en-CA" sz="1400">
                <a:solidFill>
                  <a:srgbClr val="12ABDA"/>
                </a:solidFill>
              </a:rPr>
              <a:t>As result; mild or significant air flow obstruction, which almost always complicated by emphysema</a:t>
            </a:r>
            <a:endParaRPr/>
          </a:p>
          <a:p>
            <a:pPr indent="0" lvl="0" marL="0" rtl="0" algn="l">
              <a:lnSpc>
                <a:spcPct val="100000"/>
              </a:lnSpc>
              <a:spcBef>
                <a:spcPts val="0"/>
              </a:spcBef>
              <a:spcAft>
                <a:spcPts val="0"/>
              </a:spcAft>
              <a:buClr>
                <a:srgbClr val="434343"/>
              </a:buClr>
              <a:buSzPts val="1200"/>
              <a:buFont typeface="Livvic"/>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31"/>
          <p:cNvSpPr txBox="1"/>
          <p:nvPr>
            <p:ph type="title"/>
          </p:nvPr>
        </p:nvSpPr>
        <p:spPr>
          <a:xfrm>
            <a:off x="713225" y="1928788"/>
            <a:ext cx="7717800" cy="848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4200"/>
              <a:buNone/>
            </a:pPr>
            <a:r>
              <a:rPr lang="en-CA"/>
              <a:t>MORPHOLOGY </a:t>
            </a:r>
            <a:endParaRPr/>
          </a:p>
        </p:txBody>
      </p:sp>
      <p:grpSp>
        <p:nvGrpSpPr>
          <p:cNvPr id="1772" name="Google Shape;1772;p31"/>
          <p:cNvGrpSpPr/>
          <p:nvPr/>
        </p:nvGrpSpPr>
        <p:grpSpPr>
          <a:xfrm>
            <a:off x="4095249" y="2880638"/>
            <a:ext cx="606900" cy="616097"/>
            <a:chOff x="5132313" y="3861945"/>
            <a:chExt cx="606900" cy="616097"/>
          </a:xfrm>
        </p:grpSpPr>
        <p:sp>
          <p:nvSpPr>
            <p:cNvPr id="1773" name="Google Shape;1773;p31"/>
            <p:cNvSpPr/>
            <p:nvPr/>
          </p:nvSpPr>
          <p:spPr>
            <a:xfrm>
              <a:off x="5132313" y="3871142"/>
              <a:ext cx="606900" cy="6069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74" name="Google Shape;1774;p31"/>
            <p:cNvGrpSpPr/>
            <p:nvPr/>
          </p:nvGrpSpPr>
          <p:grpSpPr>
            <a:xfrm>
              <a:off x="5192390" y="3861945"/>
              <a:ext cx="486744" cy="606827"/>
              <a:chOff x="8007400" y="2902278"/>
              <a:chExt cx="285230" cy="355597"/>
            </a:xfrm>
          </p:grpSpPr>
          <p:sp>
            <p:nvSpPr>
              <p:cNvPr id="1775" name="Google Shape;1775;p31"/>
              <p:cNvSpPr/>
              <p:nvPr/>
            </p:nvSpPr>
            <p:spPr>
              <a:xfrm>
                <a:off x="8134820" y="3165305"/>
                <a:ext cx="39851" cy="39851"/>
              </a:xfrm>
              <a:custGeom>
                <a:rect b="b" l="l" r="r" t="t"/>
                <a:pathLst>
                  <a:path extrusionOk="0" h="1251" w="1251">
                    <a:moveTo>
                      <a:pt x="632" y="310"/>
                    </a:moveTo>
                    <a:cubicBezTo>
                      <a:pt x="799" y="310"/>
                      <a:pt x="930" y="441"/>
                      <a:pt x="930" y="608"/>
                    </a:cubicBezTo>
                    <a:cubicBezTo>
                      <a:pt x="930" y="775"/>
                      <a:pt x="799" y="906"/>
                      <a:pt x="632" y="906"/>
                    </a:cubicBezTo>
                    <a:cubicBezTo>
                      <a:pt x="465" y="906"/>
                      <a:pt x="334" y="775"/>
                      <a:pt x="334" y="608"/>
                    </a:cubicBezTo>
                    <a:cubicBezTo>
                      <a:pt x="334" y="441"/>
                      <a:pt x="465" y="310"/>
                      <a:pt x="632" y="310"/>
                    </a:cubicBezTo>
                    <a:close/>
                    <a:moveTo>
                      <a:pt x="632" y="1"/>
                    </a:moveTo>
                    <a:cubicBezTo>
                      <a:pt x="287" y="1"/>
                      <a:pt x="1" y="275"/>
                      <a:pt x="1" y="620"/>
                    </a:cubicBezTo>
                    <a:cubicBezTo>
                      <a:pt x="1" y="965"/>
                      <a:pt x="287" y="1251"/>
                      <a:pt x="632" y="1251"/>
                    </a:cubicBezTo>
                    <a:cubicBezTo>
                      <a:pt x="977" y="1251"/>
                      <a:pt x="1251" y="965"/>
                      <a:pt x="1251" y="620"/>
                    </a:cubicBezTo>
                    <a:cubicBezTo>
                      <a:pt x="1251" y="275"/>
                      <a:pt x="977" y="1"/>
                      <a:pt x="63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p31"/>
              <p:cNvSpPr/>
              <p:nvPr/>
            </p:nvSpPr>
            <p:spPr>
              <a:xfrm>
                <a:off x="8007400" y="2902278"/>
                <a:ext cx="285230" cy="355597"/>
              </a:xfrm>
              <a:custGeom>
                <a:rect b="b" l="l" r="r" t="t"/>
                <a:pathLst>
                  <a:path extrusionOk="0" h="11163" w="8954">
                    <a:moveTo>
                      <a:pt x="6528" y="337"/>
                    </a:moveTo>
                    <a:cubicBezTo>
                      <a:pt x="6549" y="337"/>
                      <a:pt x="6573" y="346"/>
                      <a:pt x="6596" y="364"/>
                    </a:cubicBezTo>
                    <a:lnTo>
                      <a:pt x="7632" y="1412"/>
                    </a:lnTo>
                    <a:cubicBezTo>
                      <a:pt x="7668" y="1435"/>
                      <a:pt x="7668" y="1483"/>
                      <a:pt x="7632" y="1519"/>
                    </a:cubicBezTo>
                    <a:lnTo>
                      <a:pt x="7489" y="1674"/>
                    </a:lnTo>
                    <a:cubicBezTo>
                      <a:pt x="7472" y="1691"/>
                      <a:pt x="7454" y="1700"/>
                      <a:pt x="7434" y="1700"/>
                    </a:cubicBezTo>
                    <a:cubicBezTo>
                      <a:pt x="7415" y="1700"/>
                      <a:pt x="7394" y="1691"/>
                      <a:pt x="7370" y="1674"/>
                    </a:cubicBezTo>
                    <a:lnTo>
                      <a:pt x="6323" y="626"/>
                    </a:lnTo>
                    <a:cubicBezTo>
                      <a:pt x="6299" y="590"/>
                      <a:pt x="6299" y="542"/>
                      <a:pt x="6323" y="519"/>
                    </a:cubicBezTo>
                    <a:lnTo>
                      <a:pt x="6477" y="364"/>
                    </a:lnTo>
                    <a:cubicBezTo>
                      <a:pt x="6489" y="346"/>
                      <a:pt x="6507" y="337"/>
                      <a:pt x="6528" y="337"/>
                    </a:cubicBezTo>
                    <a:close/>
                    <a:moveTo>
                      <a:pt x="6299" y="1066"/>
                    </a:moveTo>
                    <a:lnTo>
                      <a:pt x="7001" y="1769"/>
                    </a:lnTo>
                    <a:lnTo>
                      <a:pt x="6346" y="2424"/>
                    </a:lnTo>
                    <a:lnTo>
                      <a:pt x="5644" y="1721"/>
                    </a:lnTo>
                    <a:lnTo>
                      <a:pt x="6299" y="1066"/>
                    </a:lnTo>
                    <a:close/>
                    <a:moveTo>
                      <a:pt x="2155" y="4698"/>
                    </a:moveTo>
                    <a:lnTo>
                      <a:pt x="2453" y="4995"/>
                    </a:lnTo>
                    <a:lnTo>
                      <a:pt x="2215" y="5198"/>
                    </a:lnTo>
                    <a:cubicBezTo>
                      <a:pt x="2203" y="5216"/>
                      <a:pt x="2182" y="5225"/>
                      <a:pt x="2160" y="5225"/>
                    </a:cubicBezTo>
                    <a:cubicBezTo>
                      <a:pt x="2137" y="5225"/>
                      <a:pt x="2114" y="5216"/>
                      <a:pt x="2096" y="5198"/>
                    </a:cubicBezTo>
                    <a:lnTo>
                      <a:pt x="1941" y="5031"/>
                    </a:lnTo>
                    <a:cubicBezTo>
                      <a:pt x="1905" y="5007"/>
                      <a:pt x="1905" y="4948"/>
                      <a:pt x="1941" y="4924"/>
                    </a:cubicBezTo>
                    <a:lnTo>
                      <a:pt x="2155" y="4698"/>
                    </a:lnTo>
                    <a:close/>
                    <a:moveTo>
                      <a:pt x="2408" y="3865"/>
                    </a:moveTo>
                    <a:cubicBezTo>
                      <a:pt x="2416" y="3865"/>
                      <a:pt x="2422" y="3869"/>
                      <a:pt x="2429" y="3876"/>
                    </a:cubicBezTo>
                    <a:lnTo>
                      <a:pt x="2572" y="4031"/>
                    </a:lnTo>
                    <a:cubicBezTo>
                      <a:pt x="4203" y="5662"/>
                      <a:pt x="4144" y="5579"/>
                      <a:pt x="4108" y="5603"/>
                    </a:cubicBezTo>
                    <a:lnTo>
                      <a:pt x="3846" y="5876"/>
                    </a:lnTo>
                    <a:cubicBezTo>
                      <a:pt x="3842" y="5879"/>
                      <a:pt x="3839" y="5883"/>
                      <a:pt x="3835" y="5883"/>
                    </a:cubicBezTo>
                    <a:cubicBezTo>
                      <a:pt x="3804" y="5883"/>
                      <a:pt x="3678" y="5722"/>
                      <a:pt x="2120" y="4174"/>
                    </a:cubicBezTo>
                    <a:cubicBezTo>
                      <a:pt x="2096" y="4162"/>
                      <a:pt x="2096" y="4138"/>
                      <a:pt x="2120" y="4138"/>
                    </a:cubicBezTo>
                    <a:cubicBezTo>
                      <a:pt x="2328" y="3930"/>
                      <a:pt x="2378" y="3865"/>
                      <a:pt x="2408" y="3865"/>
                    </a:cubicBezTo>
                    <a:close/>
                    <a:moveTo>
                      <a:pt x="3025" y="5579"/>
                    </a:moveTo>
                    <a:lnTo>
                      <a:pt x="3322" y="5876"/>
                    </a:lnTo>
                    <a:lnTo>
                      <a:pt x="3084" y="6079"/>
                    </a:lnTo>
                    <a:cubicBezTo>
                      <a:pt x="3066" y="6097"/>
                      <a:pt x="3042" y="6106"/>
                      <a:pt x="3020" y="6106"/>
                    </a:cubicBezTo>
                    <a:cubicBezTo>
                      <a:pt x="2998" y="6106"/>
                      <a:pt x="2977" y="6097"/>
                      <a:pt x="2965" y="6079"/>
                    </a:cubicBezTo>
                    <a:lnTo>
                      <a:pt x="2798" y="5912"/>
                    </a:lnTo>
                    <a:cubicBezTo>
                      <a:pt x="2774" y="5888"/>
                      <a:pt x="2774" y="5829"/>
                      <a:pt x="2798" y="5793"/>
                    </a:cubicBezTo>
                    <a:lnTo>
                      <a:pt x="3025" y="5579"/>
                    </a:lnTo>
                    <a:close/>
                    <a:moveTo>
                      <a:pt x="3025" y="6936"/>
                    </a:moveTo>
                    <a:cubicBezTo>
                      <a:pt x="3072" y="6936"/>
                      <a:pt x="3096" y="6972"/>
                      <a:pt x="3096" y="7019"/>
                    </a:cubicBezTo>
                    <a:lnTo>
                      <a:pt x="3096" y="7269"/>
                    </a:lnTo>
                    <a:cubicBezTo>
                      <a:pt x="3096" y="7317"/>
                      <a:pt x="3072" y="7341"/>
                      <a:pt x="3025" y="7341"/>
                    </a:cubicBezTo>
                    <a:lnTo>
                      <a:pt x="405" y="7341"/>
                    </a:lnTo>
                    <a:cubicBezTo>
                      <a:pt x="369" y="7341"/>
                      <a:pt x="334" y="7305"/>
                      <a:pt x="334" y="7269"/>
                    </a:cubicBezTo>
                    <a:lnTo>
                      <a:pt x="334" y="7019"/>
                    </a:lnTo>
                    <a:cubicBezTo>
                      <a:pt x="334" y="6972"/>
                      <a:pt x="358" y="6936"/>
                      <a:pt x="405" y="6936"/>
                    </a:cubicBezTo>
                    <a:close/>
                    <a:moveTo>
                      <a:pt x="1834" y="7674"/>
                    </a:moveTo>
                    <a:cubicBezTo>
                      <a:pt x="2060" y="7960"/>
                      <a:pt x="2322" y="8210"/>
                      <a:pt x="2632" y="8401"/>
                    </a:cubicBezTo>
                    <a:cubicBezTo>
                      <a:pt x="2608" y="8448"/>
                      <a:pt x="2572" y="8496"/>
                      <a:pt x="2548" y="8520"/>
                    </a:cubicBezTo>
                    <a:cubicBezTo>
                      <a:pt x="2489" y="8591"/>
                      <a:pt x="2441" y="8663"/>
                      <a:pt x="2393" y="8746"/>
                    </a:cubicBezTo>
                    <a:cubicBezTo>
                      <a:pt x="2382" y="8770"/>
                      <a:pt x="2334" y="8805"/>
                      <a:pt x="2322" y="8853"/>
                    </a:cubicBezTo>
                    <a:cubicBezTo>
                      <a:pt x="1846" y="8555"/>
                      <a:pt x="1465" y="8151"/>
                      <a:pt x="1167" y="7674"/>
                    </a:cubicBezTo>
                    <a:close/>
                    <a:moveTo>
                      <a:pt x="4632" y="7793"/>
                    </a:moveTo>
                    <a:cubicBezTo>
                      <a:pt x="5870" y="7793"/>
                      <a:pt x="6846" y="8793"/>
                      <a:pt x="6918" y="9936"/>
                    </a:cubicBezTo>
                    <a:lnTo>
                      <a:pt x="2334" y="9936"/>
                    </a:lnTo>
                    <a:cubicBezTo>
                      <a:pt x="2417" y="8770"/>
                      <a:pt x="3406" y="7793"/>
                      <a:pt x="4632" y="7793"/>
                    </a:cubicBezTo>
                    <a:close/>
                    <a:moveTo>
                      <a:pt x="6525" y="1"/>
                    </a:moveTo>
                    <a:cubicBezTo>
                      <a:pt x="6421" y="1"/>
                      <a:pt x="6317" y="42"/>
                      <a:pt x="6239" y="126"/>
                    </a:cubicBezTo>
                    <a:lnTo>
                      <a:pt x="6084" y="269"/>
                    </a:lnTo>
                    <a:cubicBezTo>
                      <a:pt x="5942" y="423"/>
                      <a:pt x="5942" y="662"/>
                      <a:pt x="6073" y="804"/>
                    </a:cubicBezTo>
                    <a:lnTo>
                      <a:pt x="5406" y="1483"/>
                    </a:lnTo>
                    <a:lnTo>
                      <a:pt x="5251" y="1328"/>
                    </a:lnTo>
                    <a:cubicBezTo>
                      <a:pt x="5221" y="1299"/>
                      <a:pt x="5180" y="1284"/>
                      <a:pt x="5136" y="1284"/>
                    </a:cubicBezTo>
                    <a:cubicBezTo>
                      <a:pt x="5093" y="1284"/>
                      <a:pt x="5049" y="1299"/>
                      <a:pt x="5013" y="1328"/>
                    </a:cubicBezTo>
                    <a:lnTo>
                      <a:pt x="3977" y="2376"/>
                    </a:lnTo>
                    <a:cubicBezTo>
                      <a:pt x="3917" y="2436"/>
                      <a:pt x="3917" y="2531"/>
                      <a:pt x="3977" y="2614"/>
                    </a:cubicBezTo>
                    <a:cubicBezTo>
                      <a:pt x="4007" y="2644"/>
                      <a:pt x="4045" y="2659"/>
                      <a:pt x="4087" y="2659"/>
                    </a:cubicBezTo>
                    <a:cubicBezTo>
                      <a:pt x="4129" y="2659"/>
                      <a:pt x="4173" y="2644"/>
                      <a:pt x="4215" y="2614"/>
                    </a:cubicBezTo>
                    <a:lnTo>
                      <a:pt x="5132" y="1685"/>
                    </a:lnTo>
                    <a:lnTo>
                      <a:pt x="6299" y="2852"/>
                    </a:lnTo>
                    <a:lnTo>
                      <a:pt x="4060" y="5079"/>
                    </a:lnTo>
                    <a:lnTo>
                      <a:pt x="2905" y="3924"/>
                    </a:lnTo>
                    <a:lnTo>
                      <a:pt x="3739" y="3090"/>
                    </a:lnTo>
                    <a:cubicBezTo>
                      <a:pt x="3798" y="3031"/>
                      <a:pt x="3798" y="2924"/>
                      <a:pt x="3739" y="2864"/>
                    </a:cubicBezTo>
                    <a:cubicBezTo>
                      <a:pt x="3709" y="2834"/>
                      <a:pt x="3667" y="2820"/>
                      <a:pt x="3624" y="2820"/>
                    </a:cubicBezTo>
                    <a:cubicBezTo>
                      <a:pt x="3581" y="2820"/>
                      <a:pt x="3536" y="2834"/>
                      <a:pt x="3501" y="2864"/>
                    </a:cubicBezTo>
                    <a:lnTo>
                      <a:pt x="2667" y="3698"/>
                    </a:lnTo>
                    <a:lnTo>
                      <a:pt x="2632" y="3662"/>
                    </a:lnTo>
                    <a:cubicBezTo>
                      <a:pt x="2566" y="3596"/>
                      <a:pt x="2477" y="3564"/>
                      <a:pt x="2388" y="3564"/>
                    </a:cubicBezTo>
                    <a:cubicBezTo>
                      <a:pt x="2298" y="3564"/>
                      <a:pt x="2209" y="3596"/>
                      <a:pt x="2143" y="3662"/>
                    </a:cubicBezTo>
                    <a:lnTo>
                      <a:pt x="1870" y="3936"/>
                    </a:lnTo>
                    <a:cubicBezTo>
                      <a:pt x="1739" y="4067"/>
                      <a:pt x="1739" y="4293"/>
                      <a:pt x="1870" y="4424"/>
                    </a:cubicBezTo>
                    <a:lnTo>
                      <a:pt x="1905" y="4460"/>
                    </a:lnTo>
                    <a:cubicBezTo>
                      <a:pt x="1751" y="4638"/>
                      <a:pt x="1548" y="4722"/>
                      <a:pt x="1548" y="4972"/>
                    </a:cubicBezTo>
                    <a:cubicBezTo>
                      <a:pt x="1548" y="5079"/>
                      <a:pt x="1596" y="5186"/>
                      <a:pt x="1667" y="5269"/>
                    </a:cubicBezTo>
                    <a:cubicBezTo>
                      <a:pt x="1786" y="5376"/>
                      <a:pt x="1870" y="5555"/>
                      <a:pt x="2132" y="5555"/>
                    </a:cubicBezTo>
                    <a:cubicBezTo>
                      <a:pt x="2382" y="5555"/>
                      <a:pt x="2465" y="5353"/>
                      <a:pt x="2644" y="5198"/>
                    </a:cubicBezTo>
                    <a:lnTo>
                      <a:pt x="2763" y="5317"/>
                    </a:lnTo>
                    <a:cubicBezTo>
                      <a:pt x="2620" y="5495"/>
                      <a:pt x="2405" y="5591"/>
                      <a:pt x="2405" y="5841"/>
                    </a:cubicBezTo>
                    <a:cubicBezTo>
                      <a:pt x="2405" y="6079"/>
                      <a:pt x="2608" y="6186"/>
                      <a:pt x="2691" y="6305"/>
                    </a:cubicBezTo>
                    <a:cubicBezTo>
                      <a:pt x="2763" y="6377"/>
                      <a:pt x="2870" y="6424"/>
                      <a:pt x="2989" y="6424"/>
                    </a:cubicBezTo>
                    <a:cubicBezTo>
                      <a:pt x="3239" y="6424"/>
                      <a:pt x="3334" y="6210"/>
                      <a:pt x="3513" y="6067"/>
                    </a:cubicBezTo>
                    <a:cubicBezTo>
                      <a:pt x="3525" y="6079"/>
                      <a:pt x="3620" y="6198"/>
                      <a:pt x="3798" y="6198"/>
                    </a:cubicBezTo>
                    <a:cubicBezTo>
                      <a:pt x="3882" y="6198"/>
                      <a:pt x="3977" y="6162"/>
                      <a:pt x="4048" y="6091"/>
                    </a:cubicBezTo>
                    <a:lnTo>
                      <a:pt x="4310" y="5829"/>
                    </a:lnTo>
                    <a:cubicBezTo>
                      <a:pt x="4453" y="5686"/>
                      <a:pt x="4453" y="5472"/>
                      <a:pt x="4310" y="5329"/>
                    </a:cubicBezTo>
                    <a:lnTo>
                      <a:pt x="4287" y="5305"/>
                    </a:lnTo>
                    <a:lnTo>
                      <a:pt x="6239" y="3352"/>
                    </a:lnTo>
                    <a:cubicBezTo>
                      <a:pt x="6930" y="3924"/>
                      <a:pt x="7335" y="4733"/>
                      <a:pt x="7335" y="5626"/>
                    </a:cubicBezTo>
                    <a:cubicBezTo>
                      <a:pt x="7335" y="6555"/>
                      <a:pt x="6906" y="7412"/>
                      <a:pt x="6156" y="7984"/>
                    </a:cubicBezTo>
                    <a:cubicBezTo>
                      <a:pt x="5690" y="7638"/>
                      <a:pt x="5153" y="7470"/>
                      <a:pt x="4619" y="7470"/>
                    </a:cubicBezTo>
                    <a:cubicBezTo>
                      <a:pt x="3993" y="7470"/>
                      <a:pt x="3371" y="7701"/>
                      <a:pt x="2870" y="8151"/>
                    </a:cubicBezTo>
                    <a:cubicBezTo>
                      <a:pt x="2644" y="8008"/>
                      <a:pt x="2453" y="7853"/>
                      <a:pt x="2274" y="7650"/>
                    </a:cubicBezTo>
                    <a:lnTo>
                      <a:pt x="3025" y="7650"/>
                    </a:lnTo>
                    <a:cubicBezTo>
                      <a:pt x="3239" y="7650"/>
                      <a:pt x="3417" y="7472"/>
                      <a:pt x="3417" y="7258"/>
                    </a:cubicBezTo>
                    <a:lnTo>
                      <a:pt x="3417" y="6996"/>
                    </a:lnTo>
                    <a:cubicBezTo>
                      <a:pt x="3417" y="6781"/>
                      <a:pt x="3239" y="6603"/>
                      <a:pt x="3025" y="6603"/>
                    </a:cubicBezTo>
                    <a:lnTo>
                      <a:pt x="405" y="6603"/>
                    </a:lnTo>
                    <a:cubicBezTo>
                      <a:pt x="179" y="6603"/>
                      <a:pt x="0" y="6781"/>
                      <a:pt x="0" y="6996"/>
                    </a:cubicBezTo>
                    <a:lnTo>
                      <a:pt x="0" y="7258"/>
                    </a:lnTo>
                    <a:cubicBezTo>
                      <a:pt x="0" y="7472"/>
                      <a:pt x="179" y="7650"/>
                      <a:pt x="405" y="7650"/>
                    </a:cubicBezTo>
                    <a:lnTo>
                      <a:pt x="774" y="7650"/>
                    </a:lnTo>
                    <a:cubicBezTo>
                      <a:pt x="1036" y="8162"/>
                      <a:pt x="1548" y="8722"/>
                      <a:pt x="2191" y="9127"/>
                    </a:cubicBezTo>
                    <a:cubicBezTo>
                      <a:pt x="2084" y="9377"/>
                      <a:pt x="2036" y="9651"/>
                      <a:pt x="2012" y="9936"/>
                    </a:cubicBezTo>
                    <a:lnTo>
                      <a:pt x="846" y="9936"/>
                    </a:lnTo>
                    <a:cubicBezTo>
                      <a:pt x="774" y="9936"/>
                      <a:pt x="715" y="9972"/>
                      <a:pt x="703" y="10032"/>
                    </a:cubicBezTo>
                    <a:lnTo>
                      <a:pt x="346" y="10948"/>
                    </a:lnTo>
                    <a:cubicBezTo>
                      <a:pt x="298" y="11044"/>
                      <a:pt x="381" y="11163"/>
                      <a:pt x="488" y="11163"/>
                    </a:cubicBezTo>
                    <a:lnTo>
                      <a:pt x="1393" y="11163"/>
                    </a:lnTo>
                    <a:cubicBezTo>
                      <a:pt x="1489" y="11163"/>
                      <a:pt x="1560" y="11091"/>
                      <a:pt x="1560" y="11008"/>
                    </a:cubicBezTo>
                    <a:cubicBezTo>
                      <a:pt x="1560" y="10913"/>
                      <a:pt x="1489" y="10841"/>
                      <a:pt x="1393" y="10841"/>
                    </a:cubicBezTo>
                    <a:lnTo>
                      <a:pt x="739" y="10841"/>
                    </a:lnTo>
                    <a:lnTo>
                      <a:pt x="965" y="10258"/>
                    </a:lnTo>
                    <a:lnTo>
                      <a:pt x="8299" y="10258"/>
                    </a:lnTo>
                    <a:lnTo>
                      <a:pt x="8525" y="10841"/>
                    </a:lnTo>
                    <a:lnTo>
                      <a:pt x="2167" y="10841"/>
                    </a:lnTo>
                    <a:cubicBezTo>
                      <a:pt x="2084" y="10841"/>
                      <a:pt x="2012" y="10913"/>
                      <a:pt x="2012" y="11008"/>
                    </a:cubicBezTo>
                    <a:cubicBezTo>
                      <a:pt x="2012" y="11091"/>
                      <a:pt x="2084" y="11163"/>
                      <a:pt x="2167" y="11163"/>
                    </a:cubicBezTo>
                    <a:lnTo>
                      <a:pt x="8763" y="11163"/>
                    </a:lnTo>
                    <a:cubicBezTo>
                      <a:pt x="8882" y="11163"/>
                      <a:pt x="8954" y="11044"/>
                      <a:pt x="8918" y="10948"/>
                    </a:cubicBezTo>
                    <a:lnTo>
                      <a:pt x="8561" y="10044"/>
                    </a:lnTo>
                    <a:cubicBezTo>
                      <a:pt x="8525" y="9984"/>
                      <a:pt x="8466" y="9936"/>
                      <a:pt x="8406" y="9936"/>
                    </a:cubicBezTo>
                    <a:lnTo>
                      <a:pt x="7251" y="9936"/>
                    </a:lnTo>
                    <a:cubicBezTo>
                      <a:pt x="7216" y="9555"/>
                      <a:pt x="7132" y="9198"/>
                      <a:pt x="6965" y="8889"/>
                    </a:cubicBezTo>
                    <a:cubicBezTo>
                      <a:pt x="7847" y="8210"/>
                      <a:pt x="8430" y="7174"/>
                      <a:pt x="8525" y="6067"/>
                    </a:cubicBezTo>
                    <a:cubicBezTo>
                      <a:pt x="8537" y="5972"/>
                      <a:pt x="8466" y="5900"/>
                      <a:pt x="8382" y="5888"/>
                    </a:cubicBezTo>
                    <a:cubicBezTo>
                      <a:pt x="8371" y="5886"/>
                      <a:pt x="8360" y="5884"/>
                      <a:pt x="8350" y="5884"/>
                    </a:cubicBezTo>
                    <a:cubicBezTo>
                      <a:pt x="8271" y="5884"/>
                      <a:pt x="8214" y="5958"/>
                      <a:pt x="8204" y="6031"/>
                    </a:cubicBezTo>
                    <a:cubicBezTo>
                      <a:pt x="8097" y="7043"/>
                      <a:pt x="7597" y="7972"/>
                      <a:pt x="6799" y="8603"/>
                    </a:cubicBezTo>
                    <a:cubicBezTo>
                      <a:pt x="6751" y="8543"/>
                      <a:pt x="6715" y="8508"/>
                      <a:pt x="6668" y="8460"/>
                    </a:cubicBezTo>
                    <a:cubicBezTo>
                      <a:pt x="6608" y="8389"/>
                      <a:pt x="6537" y="8293"/>
                      <a:pt x="6454" y="8222"/>
                    </a:cubicBezTo>
                    <a:lnTo>
                      <a:pt x="6430" y="8186"/>
                    </a:lnTo>
                    <a:cubicBezTo>
                      <a:pt x="8037" y="6912"/>
                      <a:pt x="8097" y="4460"/>
                      <a:pt x="6477" y="3114"/>
                    </a:cubicBezTo>
                    <a:lnTo>
                      <a:pt x="6632" y="2948"/>
                    </a:lnTo>
                    <a:cubicBezTo>
                      <a:pt x="6692" y="2888"/>
                      <a:pt x="6692" y="2793"/>
                      <a:pt x="6632" y="2733"/>
                    </a:cubicBezTo>
                    <a:lnTo>
                      <a:pt x="6561" y="2650"/>
                    </a:lnTo>
                    <a:lnTo>
                      <a:pt x="6656" y="2567"/>
                    </a:lnTo>
                    <a:cubicBezTo>
                      <a:pt x="7013" y="2793"/>
                      <a:pt x="7489" y="3305"/>
                      <a:pt x="7799" y="3900"/>
                    </a:cubicBezTo>
                    <a:cubicBezTo>
                      <a:pt x="8037" y="4352"/>
                      <a:pt x="8168" y="4876"/>
                      <a:pt x="8216" y="5376"/>
                    </a:cubicBezTo>
                    <a:cubicBezTo>
                      <a:pt x="8216" y="5465"/>
                      <a:pt x="8287" y="5532"/>
                      <a:pt x="8373" y="5532"/>
                    </a:cubicBezTo>
                    <a:cubicBezTo>
                      <a:pt x="8380" y="5532"/>
                      <a:pt x="8387" y="5532"/>
                      <a:pt x="8394" y="5531"/>
                    </a:cubicBezTo>
                    <a:cubicBezTo>
                      <a:pt x="8478" y="5531"/>
                      <a:pt x="8561" y="5436"/>
                      <a:pt x="8537" y="5353"/>
                    </a:cubicBezTo>
                    <a:cubicBezTo>
                      <a:pt x="8454" y="4138"/>
                      <a:pt x="7858" y="3055"/>
                      <a:pt x="6894" y="2328"/>
                    </a:cubicBezTo>
                    <a:lnTo>
                      <a:pt x="7251" y="1971"/>
                    </a:lnTo>
                    <a:cubicBezTo>
                      <a:pt x="7317" y="2002"/>
                      <a:pt x="7384" y="2017"/>
                      <a:pt x="7446" y="2017"/>
                    </a:cubicBezTo>
                    <a:cubicBezTo>
                      <a:pt x="7551" y="2017"/>
                      <a:pt x="7644" y="1975"/>
                      <a:pt x="7704" y="1900"/>
                    </a:cubicBezTo>
                    <a:lnTo>
                      <a:pt x="7858" y="1745"/>
                    </a:lnTo>
                    <a:cubicBezTo>
                      <a:pt x="8025" y="1578"/>
                      <a:pt x="8025" y="1328"/>
                      <a:pt x="7858" y="1162"/>
                    </a:cubicBezTo>
                    <a:lnTo>
                      <a:pt x="6811" y="126"/>
                    </a:lnTo>
                    <a:cubicBezTo>
                      <a:pt x="6733" y="42"/>
                      <a:pt x="6629" y="1"/>
                      <a:pt x="65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32"/>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CA" sz="4400"/>
              <a:t>Gross Morphology </a:t>
            </a:r>
            <a:endParaRPr/>
          </a:p>
        </p:txBody>
      </p:sp>
      <p:sp>
        <p:nvSpPr>
          <p:cNvPr id="1782" name="Google Shape;1782;p32"/>
          <p:cNvSpPr txBox="1"/>
          <p:nvPr>
            <p:ph idx="1" type="subTitle"/>
          </p:nvPr>
        </p:nvSpPr>
        <p:spPr>
          <a:xfrm>
            <a:off x="698642" y="1301647"/>
            <a:ext cx="3955932" cy="1472714"/>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Clr>
                <a:schemeClr val="accent1"/>
              </a:buClr>
              <a:buSzPts val="1400"/>
              <a:buFont typeface="Arial"/>
              <a:buChar char="•"/>
            </a:pPr>
            <a:r>
              <a:rPr lang="en-CA" sz="1400">
                <a:latin typeface="Arial"/>
                <a:ea typeface="Arial"/>
                <a:cs typeface="Arial"/>
                <a:sym typeface="Arial"/>
              </a:rPr>
              <a:t>Larger airway shows redness, swelling and covered by mucous or mucopurulent Secretion </a:t>
            </a:r>
            <a:endParaRPr/>
          </a:p>
          <a:p>
            <a:pPr indent="-196850" lvl="0" marL="285750" rtl="0" algn="l">
              <a:lnSpc>
                <a:spcPct val="100000"/>
              </a:lnSpc>
              <a:spcBef>
                <a:spcPts val="0"/>
              </a:spcBef>
              <a:spcAft>
                <a:spcPts val="0"/>
              </a:spcAft>
              <a:buClr>
                <a:schemeClr val="accent1"/>
              </a:buClr>
              <a:buSzPts val="1400"/>
              <a:buFont typeface="Arial"/>
              <a:buNone/>
            </a:pPr>
            <a:r>
              <a:t/>
            </a:r>
            <a:endParaRPr sz="14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400"/>
              <a:buFont typeface="Arial"/>
              <a:buChar char="•"/>
            </a:pPr>
            <a:r>
              <a:rPr lang="en-CA" sz="1400">
                <a:latin typeface="Arial"/>
                <a:ea typeface="Arial"/>
                <a:cs typeface="Arial"/>
                <a:sym typeface="Arial"/>
              </a:rPr>
              <a:t>Thickening of the wall Mild narrowing of  bronchial lumen </a:t>
            </a:r>
            <a:endParaRPr/>
          </a:p>
          <a:p>
            <a:pPr indent="-196850" lvl="0" marL="285750" rtl="0" algn="l">
              <a:lnSpc>
                <a:spcPct val="100000"/>
              </a:lnSpc>
              <a:spcBef>
                <a:spcPts val="0"/>
              </a:spcBef>
              <a:spcAft>
                <a:spcPts val="0"/>
              </a:spcAft>
              <a:buClr>
                <a:schemeClr val="accent1"/>
              </a:buClr>
              <a:buSzPts val="1400"/>
              <a:buFont typeface="Arial"/>
              <a:buNone/>
            </a:pPr>
            <a:r>
              <a:t/>
            </a:r>
            <a:endParaRPr sz="14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400"/>
              <a:buFont typeface="Arial"/>
              <a:buChar char="•"/>
            </a:pPr>
            <a:r>
              <a:rPr lang="en-CA" sz="1400">
                <a:latin typeface="Arial"/>
                <a:ea typeface="Arial"/>
                <a:cs typeface="Arial"/>
                <a:sym typeface="Arial"/>
              </a:rPr>
              <a:t>Small bronchioles are filled with secretion</a:t>
            </a:r>
            <a:endParaRPr/>
          </a:p>
          <a:p>
            <a:pPr indent="0" lvl="0" marL="0" rtl="0" algn="l">
              <a:lnSpc>
                <a:spcPct val="100000"/>
              </a:lnSpc>
              <a:spcBef>
                <a:spcPts val="0"/>
              </a:spcBef>
              <a:spcAft>
                <a:spcPts val="0"/>
              </a:spcAft>
              <a:buClr>
                <a:schemeClr val="accent1"/>
              </a:buClr>
              <a:buSzPts val="1400"/>
              <a:buNone/>
            </a:pPr>
            <a:r>
              <a:t/>
            </a:r>
            <a:endParaRPr sz="1400">
              <a:latin typeface="Arial"/>
              <a:ea typeface="Arial"/>
              <a:cs typeface="Arial"/>
              <a:sym typeface="Arial"/>
            </a:endParaRPr>
          </a:p>
          <a:p>
            <a:pPr indent="0" lvl="0" marL="0" rtl="0" algn="l">
              <a:lnSpc>
                <a:spcPct val="100000"/>
              </a:lnSpc>
              <a:spcBef>
                <a:spcPts val="0"/>
              </a:spcBef>
              <a:spcAft>
                <a:spcPts val="0"/>
              </a:spcAft>
              <a:buClr>
                <a:srgbClr val="434343"/>
              </a:buClr>
              <a:buSzPts val="1200"/>
              <a:buFont typeface="Livvic"/>
              <a:buNone/>
            </a:pPr>
            <a:r>
              <a:t/>
            </a:r>
            <a:endParaRPr/>
          </a:p>
        </p:txBody>
      </p:sp>
      <p:pic>
        <p:nvPicPr>
          <p:cNvPr descr="page19image75816256" id="1783" name="Google Shape;1783;p32"/>
          <p:cNvPicPr preferRelativeResize="0"/>
          <p:nvPr/>
        </p:nvPicPr>
        <p:blipFill rotWithShape="1">
          <a:blip r:embed="rId3">
            <a:alphaModFix/>
          </a:blip>
          <a:srcRect b="0" l="0" r="0" t="0"/>
          <a:stretch/>
        </p:blipFill>
        <p:spPr>
          <a:xfrm>
            <a:off x="127000" y="-1074738"/>
            <a:ext cx="38100" cy="12700"/>
          </a:xfrm>
          <a:prstGeom prst="rect">
            <a:avLst/>
          </a:prstGeom>
          <a:noFill/>
          <a:ln>
            <a:noFill/>
          </a:ln>
        </p:spPr>
      </p:pic>
      <p:pic>
        <p:nvPicPr>
          <p:cNvPr descr="page19image75821056" id="1784" name="Google Shape;1784;p32"/>
          <p:cNvPicPr preferRelativeResize="0"/>
          <p:nvPr/>
        </p:nvPicPr>
        <p:blipFill rotWithShape="1">
          <a:blip r:embed="rId4">
            <a:alphaModFix/>
          </a:blip>
          <a:srcRect b="0" l="0" r="0" t="0"/>
          <a:stretch/>
        </p:blipFill>
        <p:spPr>
          <a:xfrm>
            <a:off x="1123950" y="-1074738"/>
            <a:ext cx="38100" cy="12700"/>
          </a:xfrm>
          <a:prstGeom prst="rect">
            <a:avLst/>
          </a:prstGeom>
          <a:noFill/>
          <a:ln>
            <a:noFill/>
          </a:ln>
        </p:spPr>
      </p:pic>
      <p:pic>
        <p:nvPicPr>
          <p:cNvPr descr="page19image75822016" id="1785" name="Google Shape;1785;p32"/>
          <p:cNvPicPr preferRelativeResize="0"/>
          <p:nvPr/>
        </p:nvPicPr>
        <p:blipFill rotWithShape="1">
          <a:blip r:embed="rId5">
            <a:alphaModFix/>
          </a:blip>
          <a:srcRect b="0" l="0" r="0" t="0"/>
          <a:stretch/>
        </p:blipFill>
        <p:spPr>
          <a:xfrm>
            <a:off x="127000" y="800100"/>
            <a:ext cx="38100" cy="12700"/>
          </a:xfrm>
          <a:prstGeom prst="rect">
            <a:avLst/>
          </a:prstGeom>
          <a:noFill/>
          <a:ln>
            <a:noFill/>
          </a:ln>
        </p:spPr>
      </p:pic>
      <p:pic>
        <p:nvPicPr>
          <p:cNvPr descr="page19image75813760" id="1786" name="Google Shape;1786;p32"/>
          <p:cNvPicPr preferRelativeResize="0"/>
          <p:nvPr/>
        </p:nvPicPr>
        <p:blipFill rotWithShape="1">
          <a:blip r:embed="rId6">
            <a:alphaModFix/>
          </a:blip>
          <a:srcRect b="0" l="0" r="0" t="0"/>
          <a:stretch/>
        </p:blipFill>
        <p:spPr>
          <a:xfrm>
            <a:off x="381000" y="800100"/>
            <a:ext cx="38100" cy="12700"/>
          </a:xfrm>
          <a:prstGeom prst="rect">
            <a:avLst/>
          </a:prstGeom>
          <a:noFill/>
          <a:ln>
            <a:noFill/>
          </a:ln>
        </p:spPr>
      </p:pic>
      <p:pic>
        <p:nvPicPr>
          <p:cNvPr descr="Chronic Bronchitis | Applied Chest Imaging Laboratory" id="1787" name="Google Shape;1787;p32"/>
          <p:cNvPicPr preferRelativeResize="0"/>
          <p:nvPr/>
        </p:nvPicPr>
        <p:blipFill rotWithShape="1">
          <a:blip r:embed="rId7">
            <a:alphaModFix/>
          </a:blip>
          <a:srcRect b="0" l="0" r="0" t="0"/>
          <a:stretch/>
        </p:blipFill>
        <p:spPr>
          <a:xfrm>
            <a:off x="843845" y="3058774"/>
            <a:ext cx="3462788" cy="2081386"/>
          </a:xfrm>
          <a:prstGeom prst="rect">
            <a:avLst/>
          </a:prstGeom>
          <a:noFill/>
          <a:ln>
            <a:noFill/>
          </a:ln>
        </p:spPr>
      </p:pic>
      <p:pic>
        <p:nvPicPr>
          <p:cNvPr descr="Chronic bronchitis - Stock Image - M120/0182 - Science Photo Library" id="1788" name="Google Shape;1788;p32"/>
          <p:cNvPicPr preferRelativeResize="0"/>
          <p:nvPr/>
        </p:nvPicPr>
        <p:blipFill rotWithShape="1">
          <a:blip r:embed="rId8">
            <a:alphaModFix/>
          </a:blip>
          <a:srcRect b="0" l="0" r="0" t="0"/>
          <a:stretch/>
        </p:blipFill>
        <p:spPr>
          <a:xfrm>
            <a:off x="5030196" y="1100766"/>
            <a:ext cx="3564913" cy="348952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33"/>
          <p:cNvSpPr txBox="1"/>
          <p:nvPr>
            <p:ph type="title"/>
          </p:nvPr>
        </p:nvSpPr>
        <p:spPr>
          <a:xfrm>
            <a:off x="685800" y="356616"/>
            <a:ext cx="7516500" cy="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4500"/>
              <a:buNone/>
            </a:pPr>
            <a:r>
              <a:rPr lang="en-CA" sz="4400"/>
              <a:t>Microscopic morphology </a:t>
            </a:r>
            <a:endParaRPr/>
          </a:p>
        </p:txBody>
      </p:sp>
      <p:sp>
        <p:nvSpPr>
          <p:cNvPr id="1794" name="Google Shape;1794;p33"/>
          <p:cNvSpPr txBox="1"/>
          <p:nvPr>
            <p:ph idx="1" type="subTitle"/>
          </p:nvPr>
        </p:nvSpPr>
        <p:spPr>
          <a:xfrm>
            <a:off x="275728" y="1589400"/>
            <a:ext cx="3964967" cy="3554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3"/>
              </a:buClr>
              <a:buSzPts val="1200"/>
              <a:buNone/>
            </a:pPr>
            <a:r>
              <a:rPr lang="en-CA" sz="2000" u="sng"/>
              <a:t>Histologic examination </a:t>
            </a:r>
            <a:endParaRPr/>
          </a:p>
          <a:p>
            <a:pPr indent="-342900" lvl="2" marL="699516" rtl="0" algn="l">
              <a:lnSpc>
                <a:spcPct val="100000"/>
              </a:lnSpc>
              <a:spcBef>
                <a:spcPts val="0"/>
              </a:spcBef>
              <a:spcAft>
                <a:spcPts val="0"/>
              </a:spcAft>
              <a:buClr>
                <a:schemeClr val="accent3"/>
              </a:buClr>
              <a:buSzPts val="1200"/>
              <a:buFont typeface="Arial"/>
              <a:buChar char="•"/>
            </a:pPr>
            <a:r>
              <a:rPr b="1" lang="en-CA">
                <a:solidFill>
                  <a:srgbClr val="12ABDA"/>
                </a:solidFill>
              </a:rPr>
              <a:t>Chronic inflammation</a:t>
            </a:r>
            <a:endParaRPr/>
          </a:p>
          <a:p>
            <a:pPr indent="-209550" lvl="2" marL="642366" rtl="0" algn="l">
              <a:lnSpc>
                <a:spcPct val="100000"/>
              </a:lnSpc>
              <a:spcBef>
                <a:spcPts val="0"/>
              </a:spcBef>
              <a:spcAft>
                <a:spcPts val="0"/>
              </a:spcAft>
              <a:buClr>
                <a:schemeClr val="accent3"/>
              </a:buClr>
              <a:buSzPts val="1200"/>
              <a:buFont typeface="Arial"/>
              <a:buNone/>
            </a:pPr>
            <a:r>
              <a:t/>
            </a:r>
            <a:endParaRPr b="1">
              <a:solidFill>
                <a:srgbClr val="12ABDA"/>
              </a:solidFill>
            </a:endParaRPr>
          </a:p>
          <a:p>
            <a:pPr indent="-342900" lvl="2" marL="699516" rtl="0" algn="l">
              <a:lnSpc>
                <a:spcPct val="100000"/>
              </a:lnSpc>
              <a:spcBef>
                <a:spcPts val="0"/>
              </a:spcBef>
              <a:spcAft>
                <a:spcPts val="0"/>
              </a:spcAft>
              <a:buClr>
                <a:schemeClr val="accent3"/>
              </a:buClr>
              <a:buSzPts val="1400"/>
              <a:buFont typeface="Arial"/>
              <a:buChar char="•"/>
            </a:pPr>
            <a:r>
              <a:rPr b="1" lang="en-CA">
                <a:solidFill>
                  <a:srgbClr val="12ABDA"/>
                </a:solidFill>
              </a:rPr>
              <a:t>Enlargement of mucus secreting glands </a:t>
            </a:r>
            <a:endParaRPr/>
          </a:p>
          <a:p>
            <a:pPr indent="-285750" lvl="4" marL="984250" rtl="0" algn="l">
              <a:lnSpc>
                <a:spcPct val="100000"/>
              </a:lnSpc>
              <a:spcBef>
                <a:spcPts val="0"/>
              </a:spcBef>
              <a:spcAft>
                <a:spcPts val="0"/>
              </a:spcAft>
              <a:buClr>
                <a:schemeClr val="accent1"/>
              </a:buClr>
              <a:buSzPts val="1200"/>
              <a:buFont typeface="Arial"/>
              <a:buChar char="•"/>
            </a:pPr>
            <a:r>
              <a:rPr lang="en-CA">
                <a:solidFill>
                  <a:schemeClr val="accent1"/>
                </a:solidFill>
              </a:rPr>
              <a:t>The magnitude of the increase in size is assessed by the ratio of the thickness of the submucosal gland layer to that of the bronchial wall (the Reid index— normally 0.4)</a:t>
            </a:r>
            <a:endParaRPr/>
          </a:p>
          <a:p>
            <a:pPr indent="-209550" lvl="4" marL="984250" rtl="0" algn="l">
              <a:lnSpc>
                <a:spcPct val="100000"/>
              </a:lnSpc>
              <a:spcBef>
                <a:spcPts val="0"/>
              </a:spcBef>
              <a:spcAft>
                <a:spcPts val="0"/>
              </a:spcAft>
              <a:buClr>
                <a:schemeClr val="accent1"/>
              </a:buClr>
              <a:buSzPts val="1200"/>
              <a:buFont typeface="Arial"/>
              <a:buNone/>
            </a:pPr>
            <a:r>
              <a:t/>
            </a:r>
            <a:endParaRPr>
              <a:solidFill>
                <a:srgbClr val="12ABDA"/>
              </a:solidFill>
            </a:endParaRPr>
          </a:p>
          <a:p>
            <a:pPr indent="-342900" lvl="2" marL="699516" rtl="0" algn="l">
              <a:lnSpc>
                <a:spcPct val="100000"/>
              </a:lnSpc>
              <a:spcBef>
                <a:spcPts val="0"/>
              </a:spcBef>
              <a:spcAft>
                <a:spcPts val="0"/>
              </a:spcAft>
              <a:buClr>
                <a:schemeClr val="accent3"/>
              </a:buClr>
              <a:buSzPts val="1200"/>
              <a:buFont typeface="Arial"/>
              <a:buChar char="•"/>
            </a:pPr>
            <a:r>
              <a:rPr b="1" lang="en-CA">
                <a:solidFill>
                  <a:srgbClr val="12ABDA"/>
                </a:solidFill>
              </a:rPr>
              <a:t>Goblet cell metaplasia</a:t>
            </a:r>
            <a:endParaRPr/>
          </a:p>
          <a:p>
            <a:pPr indent="-209550" lvl="2" marL="642366" rtl="0" algn="l">
              <a:lnSpc>
                <a:spcPct val="100000"/>
              </a:lnSpc>
              <a:spcBef>
                <a:spcPts val="0"/>
              </a:spcBef>
              <a:spcAft>
                <a:spcPts val="0"/>
              </a:spcAft>
              <a:buClr>
                <a:schemeClr val="accent3"/>
              </a:buClr>
              <a:buSzPts val="1200"/>
              <a:buFont typeface="Arial"/>
              <a:buNone/>
            </a:pPr>
            <a:r>
              <a:t/>
            </a:r>
            <a:endParaRPr b="1">
              <a:solidFill>
                <a:srgbClr val="12ABDA"/>
              </a:solidFill>
            </a:endParaRPr>
          </a:p>
          <a:p>
            <a:pPr indent="-342900" lvl="2" marL="699516" rtl="0" algn="l">
              <a:lnSpc>
                <a:spcPct val="100000"/>
              </a:lnSpc>
              <a:spcBef>
                <a:spcPts val="0"/>
              </a:spcBef>
              <a:spcAft>
                <a:spcPts val="0"/>
              </a:spcAft>
              <a:buClr>
                <a:schemeClr val="accent3"/>
              </a:buClr>
              <a:buSzPts val="1200"/>
              <a:buFont typeface="Arial"/>
              <a:buChar char="•"/>
            </a:pPr>
            <a:r>
              <a:rPr b="1" lang="en-CA">
                <a:solidFill>
                  <a:srgbClr val="12ABDA"/>
                </a:solidFill>
              </a:rPr>
              <a:t>Bronchiolar wall fibrosis</a:t>
            </a:r>
            <a:endParaRPr b="1">
              <a:solidFill>
                <a:srgbClr val="12ABDA"/>
              </a:solidFill>
            </a:endParaRPr>
          </a:p>
        </p:txBody>
      </p:sp>
      <p:pic>
        <p:nvPicPr>
          <p:cNvPr descr="A picture containing fabric&#10;&#10;Description automatically generated" id="1795" name="Google Shape;1795;p33"/>
          <p:cNvPicPr preferRelativeResize="0"/>
          <p:nvPr/>
        </p:nvPicPr>
        <p:blipFill rotWithShape="1">
          <a:blip r:embed="rId3">
            <a:alphaModFix/>
          </a:blip>
          <a:srcRect b="0" l="0" r="0" t="0"/>
          <a:stretch/>
        </p:blipFill>
        <p:spPr>
          <a:xfrm>
            <a:off x="4447817" y="1589400"/>
            <a:ext cx="4420455" cy="28887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34"/>
          <p:cNvSpPr txBox="1"/>
          <p:nvPr>
            <p:ph idx="1" type="subTitle"/>
          </p:nvPr>
        </p:nvSpPr>
        <p:spPr>
          <a:xfrm>
            <a:off x="1361636" y="4309806"/>
            <a:ext cx="5952793" cy="515642"/>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200"/>
              <a:buNone/>
            </a:pPr>
            <a:r>
              <a:rPr lang="en-CA" sz="1400"/>
              <a:t>The main abnormality is secretion of abnormal amounts of mucus, causing plugging of the airway lumen</a:t>
            </a:r>
            <a:endParaRPr sz="1400">
              <a:solidFill>
                <a:srgbClr val="12ABDA"/>
              </a:solidFill>
            </a:endParaRPr>
          </a:p>
        </p:txBody>
      </p:sp>
      <p:pic>
        <p:nvPicPr>
          <p:cNvPr descr="11_21.jpg" id="1801" name="Google Shape;1801;p34"/>
          <p:cNvPicPr preferRelativeResize="0"/>
          <p:nvPr/>
        </p:nvPicPr>
        <p:blipFill rotWithShape="1">
          <a:blip r:embed="rId3">
            <a:alphaModFix/>
          </a:blip>
          <a:srcRect b="0" l="0" r="0" t="0"/>
          <a:stretch/>
        </p:blipFill>
        <p:spPr>
          <a:xfrm>
            <a:off x="409533" y="414727"/>
            <a:ext cx="8324933" cy="375970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35"/>
          <p:cNvSpPr txBox="1"/>
          <p:nvPr>
            <p:ph idx="1" type="subTitle"/>
          </p:nvPr>
        </p:nvSpPr>
        <p:spPr>
          <a:xfrm>
            <a:off x="1358674" y="4528545"/>
            <a:ext cx="5775893" cy="419895"/>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3"/>
              </a:buClr>
              <a:buSzPts val="1200"/>
              <a:buNone/>
            </a:pPr>
            <a:r>
              <a:rPr lang="en-CA" sz="1400"/>
              <a:t>Chronic inflammation in the bronchial wall  </a:t>
            </a:r>
            <a:endParaRPr sz="1400">
              <a:solidFill>
                <a:srgbClr val="12ABDA"/>
              </a:solidFill>
            </a:endParaRPr>
          </a:p>
        </p:txBody>
      </p:sp>
      <p:pic>
        <p:nvPicPr>
          <p:cNvPr descr="Pulmonary Pathology" id="1807" name="Google Shape;1807;p35"/>
          <p:cNvPicPr preferRelativeResize="0"/>
          <p:nvPr/>
        </p:nvPicPr>
        <p:blipFill rotWithShape="1">
          <a:blip r:embed="rId3">
            <a:alphaModFix/>
          </a:blip>
          <a:srcRect b="0" l="0" r="0" t="0"/>
          <a:stretch/>
        </p:blipFill>
        <p:spPr>
          <a:xfrm>
            <a:off x="228600" y="297749"/>
            <a:ext cx="8686800" cy="389828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1" name="Shape 1811"/>
        <p:cNvGrpSpPr/>
        <p:nvPr/>
      </p:nvGrpSpPr>
      <p:grpSpPr>
        <a:xfrm>
          <a:off x="0" y="0"/>
          <a:ext cx="0" cy="0"/>
          <a:chOff x="0" y="0"/>
          <a:chExt cx="0" cy="0"/>
        </a:xfrm>
      </p:grpSpPr>
      <p:sp>
        <p:nvSpPr>
          <p:cNvPr id="1812" name="Google Shape;1812;p36"/>
          <p:cNvSpPr/>
          <p:nvPr/>
        </p:nvSpPr>
        <p:spPr>
          <a:xfrm rot="5958996">
            <a:off x="2519298" y="-1252632"/>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36"/>
          <p:cNvSpPr/>
          <p:nvPr/>
        </p:nvSpPr>
        <p:spPr>
          <a:xfrm>
            <a:off x="7082865" y="4296898"/>
            <a:ext cx="1162111" cy="915378"/>
          </a:xfrm>
          <a:custGeom>
            <a:rect b="b" l="l" r="r" t="t"/>
            <a:pathLst>
              <a:path extrusionOk="0" h="18728" w="23776">
                <a:moveTo>
                  <a:pt x="9323" y="1"/>
                </a:moveTo>
                <a:cubicBezTo>
                  <a:pt x="6479" y="1"/>
                  <a:pt x="0" y="616"/>
                  <a:pt x="1727" y="6318"/>
                </a:cubicBezTo>
                <a:lnTo>
                  <a:pt x="2927" y="18727"/>
                </a:lnTo>
                <a:lnTo>
                  <a:pt x="21574" y="18727"/>
                </a:lnTo>
                <a:lnTo>
                  <a:pt x="23776" y="2082"/>
                </a:lnTo>
                <a:lnTo>
                  <a:pt x="10600" y="47"/>
                </a:lnTo>
                <a:cubicBezTo>
                  <a:pt x="10614" y="47"/>
                  <a:pt x="10106" y="1"/>
                  <a:pt x="932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36"/>
          <p:cNvSpPr/>
          <p:nvPr/>
        </p:nvSpPr>
        <p:spPr>
          <a:xfrm>
            <a:off x="7052170" y="4092737"/>
            <a:ext cx="1487245" cy="339063"/>
          </a:xfrm>
          <a:custGeom>
            <a:rect b="b" l="l" r="r" t="t"/>
            <a:pathLst>
              <a:path extrusionOk="0" h="6937" w="30428">
                <a:moveTo>
                  <a:pt x="20108" y="1"/>
                </a:moveTo>
                <a:cubicBezTo>
                  <a:pt x="12083" y="1"/>
                  <a:pt x="1089" y="2292"/>
                  <a:pt x="153" y="5425"/>
                </a:cubicBezTo>
                <a:cubicBezTo>
                  <a:pt x="0" y="5864"/>
                  <a:pt x="7786" y="6936"/>
                  <a:pt x="15195" y="6936"/>
                </a:cubicBezTo>
                <a:cubicBezTo>
                  <a:pt x="20735" y="6936"/>
                  <a:pt x="26065" y="6337"/>
                  <a:pt x="27706" y="4424"/>
                </a:cubicBezTo>
                <a:cubicBezTo>
                  <a:pt x="30428" y="1275"/>
                  <a:pt x="26094" y="1"/>
                  <a:pt x="2010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36"/>
          <p:cNvSpPr/>
          <p:nvPr/>
        </p:nvSpPr>
        <p:spPr>
          <a:xfrm>
            <a:off x="7217767" y="1948139"/>
            <a:ext cx="1250580" cy="2414304"/>
          </a:xfrm>
          <a:custGeom>
            <a:rect b="b" l="l" r="r" t="t"/>
            <a:pathLst>
              <a:path extrusionOk="0" h="49395" w="25586">
                <a:moveTo>
                  <a:pt x="15245" y="0"/>
                </a:moveTo>
                <a:lnTo>
                  <a:pt x="10341" y="834"/>
                </a:lnTo>
                <a:cubicBezTo>
                  <a:pt x="10341" y="834"/>
                  <a:pt x="801" y="3669"/>
                  <a:pt x="434" y="6505"/>
                </a:cubicBezTo>
                <a:cubicBezTo>
                  <a:pt x="1" y="9340"/>
                  <a:pt x="434" y="48668"/>
                  <a:pt x="434" y="48668"/>
                </a:cubicBezTo>
                <a:cubicBezTo>
                  <a:pt x="434" y="48668"/>
                  <a:pt x="8707" y="49395"/>
                  <a:pt x="14835" y="49395"/>
                </a:cubicBezTo>
                <a:cubicBezTo>
                  <a:pt x="17899" y="49395"/>
                  <a:pt x="20426" y="49213"/>
                  <a:pt x="21116" y="48668"/>
                </a:cubicBezTo>
                <a:cubicBezTo>
                  <a:pt x="23150" y="47034"/>
                  <a:pt x="25586" y="3836"/>
                  <a:pt x="23751" y="2435"/>
                </a:cubicBezTo>
                <a:cubicBezTo>
                  <a:pt x="21916" y="1001"/>
                  <a:pt x="15245" y="0"/>
                  <a:pt x="152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36"/>
          <p:cNvSpPr/>
          <p:nvPr/>
        </p:nvSpPr>
        <p:spPr>
          <a:xfrm>
            <a:off x="7935142" y="1969303"/>
            <a:ext cx="554417" cy="3303288"/>
          </a:xfrm>
          <a:custGeom>
            <a:rect b="b" l="l" r="r" t="t"/>
            <a:pathLst>
              <a:path extrusionOk="0" h="67583" w="11343">
                <a:moveTo>
                  <a:pt x="4371" y="1"/>
                </a:moveTo>
                <a:cubicBezTo>
                  <a:pt x="4371" y="1"/>
                  <a:pt x="1" y="8407"/>
                  <a:pt x="434" y="17914"/>
                </a:cubicBezTo>
                <a:cubicBezTo>
                  <a:pt x="835" y="27487"/>
                  <a:pt x="1202" y="67583"/>
                  <a:pt x="1202" y="67583"/>
                </a:cubicBezTo>
                <a:lnTo>
                  <a:pt x="11342" y="65147"/>
                </a:lnTo>
                <a:lnTo>
                  <a:pt x="11342" y="9241"/>
                </a:lnTo>
                <a:cubicBezTo>
                  <a:pt x="11342" y="9241"/>
                  <a:pt x="9774" y="3704"/>
                  <a:pt x="4371" y="1"/>
                </a:cubicBez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36"/>
          <p:cNvSpPr/>
          <p:nvPr/>
        </p:nvSpPr>
        <p:spPr>
          <a:xfrm>
            <a:off x="6955295" y="2028005"/>
            <a:ext cx="652172" cy="3246199"/>
          </a:xfrm>
          <a:custGeom>
            <a:rect b="b" l="l" r="r" t="t"/>
            <a:pathLst>
              <a:path extrusionOk="0" h="66415" w="13343">
                <a:moveTo>
                  <a:pt x="13343" y="1"/>
                </a:moveTo>
                <a:cubicBezTo>
                  <a:pt x="13343" y="1"/>
                  <a:pt x="7872" y="535"/>
                  <a:pt x="5671" y="4804"/>
                </a:cubicBezTo>
                <a:cubicBezTo>
                  <a:pt x="3469" y="9041"/>
                  <a:pt x="0" y="65648"/>
                  <a:pt x="0" y="65648"/>
                </a:cubicBezTo>
                <a:lnTo>
                  <a:pt x="9540" y="66415"/>
                </a:lnTo>
                <a:cubicBezTo>
                  <a:pt x="9540" y="66415"/>
                  <a:pt x="10141" y="37394"/>
                  <a:pt x="10541" y="21583"/>
                </a:cubicBezTo>
                <a:cubicBezTo>
                  <a:pt x="10941" y="5805"/>
                  <a:pt x="13343" y="1"/>
                  <a:pt x="13343" y="1"/>
                </a:cubicBez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36"/>
          <p:cNvSpPr/>
          <p:nvPr/>
        </p:nvSpPr>
        <p:spPr>
          <a:xfrm>
            <a:off x="5913422" y="2024730"/>
            <a:ext cx="1695707" cy="1490275"/>
          </a:xfrm>
          <a:custGeom>
            <a:rect b="b" l="l" r="r" t="t"/>
            <a:pathLst>
              <a:path extrusionOk="0" h="30490" w="34693">
                <a:moveTo>
                  <a:pt x="34692" y="1"/>
                </a:moveTo>
                <a:lnTo>
                  <a:pt x="34692" y="1"/>
                </a:lnTo>
                <a:cubicBezTo>
                  <a:pt x="34692" y="1"/>
                  <a:pt x="27187" y="1602"/>
                  <a:pt x="24585" y="3670"/>
                </a:cubicBezTo>
                <a:cubicBezTo>
                  <a:pt x="21972" y="5688"/>
                  <a:pt x="16570" y="19451"/>
                  <a:pt x="15472" y="19451"/>
                </a:cubicBezTo>
                <a:cubicBezTo>
                  <a:pt x="15463" y="19451"/>
                  <a:pt x="15454" y="19450"/>
                  <a:pt x="15445" y="19448"/>
                </a:cubicBezTo>
                <a:cubicBezTo>
                  <a:pt x="14445" y="19248"/>
                  <a:pt x="5905" y="8707"/>
                  <a:pt x="4471" y="8107"/>
                </a:cubicBezTo>
                <a:cubicBezTo>
                  <a:pt x="4471" y="8107"/>
                  <a:pt x="1002" y="13377"/>
                  <a:pt x="1" y="13577"/>
                </a:cubicBezTo>
                <a:cubicBezTo>
                  <a:pt x="1" y="13577"/>
                  <a:pt x="10342" y="27954"/>
                  <a:pt x="14011" y="30223"/>
                </a:cubicBezTo>
                <a:cubicBezTo>
                  <a:pt x="14316" y="30406"/>
                  <a:pt x="14656" y="30490"/>
                  <a:pt x="15022" y="30490"/>
                </a:cubicBezTo>
                <a:cubicBezTo>
                  <a:pt x="19067" y="30490"/>
                  <a:pt x="26386" y="20282"/>
                  <a:pt x="26386" y="20282"/>
                </a:cubicBezTo>
                <a:lnTo>
                  <a:pt x="34692" y="1"/>
                </a:ln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36"/>
          <p:cNvSpPr/>
          <p:nvPr/>
        </p:nvSpPr>
        <p:spPr>
          <a:xfrm>
            <a:off x="7374273" y="884760"/>
            <a:ext cx="812344" cy="1343838"/>
          </a:xfrm>
          <a:custGeom>
            <a:rect b="b" l="l" r="r" t="t"/>
            <a:pathLst>
              <a:path extrusionOk="0" h="27494" w="16620">
                <a:moveTo>
                  <a:pt x="7061" y="1"/>
                </a:moveTo>
                <a:cubicBezTo>
                  <a:pt x="5342" y="1"/>
                  <a:pt x="3621" y="773"/>
                  <a:pt x="2202" y="2676"/>
                </a:cubicBezTo>
                <a:lnTo>
                  <a:pt x="1802" y="2676"/>
                </a:lnTo>
                <a:cubicBezTo>
                  <a:pt x="1802" y="3043"/>
                  <a:pt x="1" y="8413"/>
                  <a:pt x="1802" y="14551"/>
                </a:cubicBezTo>
                <a:cubicBezTo>
                  <a:pt x="3243" y="19461"/>
                  <a:pt x="5624" y="19952"/>
                  <a:pt x="6518" y="19952"/>
                </a:cubicBezTo>
                <a:cubicBezTo>
                  <a:pt x="6742" y="19952"/>
                  <a:pt x="6872" y="19922"/>
                  <a:pt x="6872" y="19922"/>
                </a:cubicBezTo>
                <a:lnTo>
                  <a:pt x="6872" y="19922"/>
                </a:lnTo>
                <a:cubicBezTo>
                  <a:pt x="6872" y="19922"/>
                  <a:pt x="6472" y="22423"/>
                  <a:pt x="5438" y="23524"/>
                </a:cubicBezTo>
                <a:lnTo>
                  <a:pt x="7239" y="27494"/>
                </a:lnTo>
                <a:lnTo>
                  <a:pt x="15278" y="22390"/>
                </a:lnTo>
                <a:cubicBezTo>
                  <a:pt x="15278" y="22390"/>
                  <a:pt x="12276" y="15985"/>
                  <a:pt x="14778" y="10215"/>
                </a:cubicBezTo>
                <a:cubicBezTo>
                  <a:pt x="16619" y="5993"/>
                  <a:pt x="11849" y="1"/>
                  <a:pt x="706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36"/>
          <p:cNvSpPr/>
          <p:nvPr/>
        </p:nvSpPr>
        <p:spPr>
          <a:xfrm>
            <a:off x="7410149" y="1295967"/>
            <a:ext cx="727248" cy="621233"/>
          </a:xfrm>
          <a:custGeom>
            <a:rect b="b" l="l" r="r" t="t"/>
            <a:pathLst>
              <a:path extrusionOk="0" h="12710" w="14879">
                <a:moveTo>
                  <a:pt x="12977" y="0"/>
                </a:moveTo>
                <a:lnTo>
                  <a:pt x="12977" y="100"/>
                </a:lnTo>
                <a:lnTo>
                  <a:pt x="12982" y="100"/>
                </a:lnTo>
                <a:cubicBezTo>
                  <a:pt x="12979" y="36"/>
                  <a:pt x="12977" y="0"/>
                  <a:pt x="12977" y="0"/>
                </a:cubicBezTo>
                <a:close/>
                <a:moveTo>
                  <a:pt x="12982" y="100"/>
                </a:moveTo>
                <a:lnTo>
                  <a:pt x="12982" y="100"/>
                </a:lnTo>
                <a:cubicBezTo>
                  <a:pt x="13012" y="825"/>
                  <a:pt x="13096" y="5256"/>
                  <a:pt x="10708" y="5838"/>
                </a:cubicBezTo>
                <a:cubicBezTo>
                  <a:pt x="10410" y="5915"/>
                  <a:pt x="10111" y="5949"/>
                  <a:pt x="9811" y="5949"/>
                </a:cubicBezTo>
                <a:cubicBezTo>
                  <a:pt x="7945" y="5949"/>
                  <a:pt x="6071" y="4652"/>
                  <a:pt x="4352" y="4652"/>
                </a:cubicBezTo>
                <a:cubicBezTo>
                  <a:pt x="3972" y="4652"/>
                  <a:pt x="3599" y="4716"/>
                  <a:pt x="3236" y="4870"/>
                </a:cubicBezTo>
                <a:cubicBezTo>
                  <a:pt x="2783" y="5067"/>
                  <a:pt x="2408" y="5145"/>
                  <a:pt x="2098" y="5145"/>
                </a:cubicBezTo>
                <a:cubicBezTo>
                  <a:pt x="880" y="5145"/>
                  <a:pt x="668" y="3936"/>
                  <a:pt x="668" y="3936"/>
                </a:cubicBezTo>
                <a:cubicBezTo>
                  <a:pt x="668" y="3936"/>
                  <a:pt x="1" y="8139"/>
                  <a:pt x="1" y="9140"/>
                </a:cubicBezTo>
                <a:cubicBezTo>
                  <a:pt x="1" y="10108"/>
                  <a:pt x="1969" y="12709"/>
                  <a:pt x="4204" y="12709"/>
                </a:cubicBezTo>
                <a:cubicBezTo>
                  <a:pt x="6472" y="12709"/>
                  <a:pt x="12977" y="9140"/>
                  <a:pt x="13911" y="7205"/>
                </a:cubicBezTo>
                <a:cubicBezTo>
                  <a:pt x="14878" y="5271"/>
                  <a:pt x="13911" y="100"/>
                  <a:pt x="13911" y="10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36"/>
          <p:cNvSpPr/>
          <p:nvPr/>
        </p:nvSpPr>
        <p:spPr>
          <a:xfrm>
            <a:off x="7301592" y="807778"/>
            <a:ext cx="1023299" cy="786586"/>
          </a:xfrm>
          <a:custGeom>
            <a:rect b="b" l="l" r="r" t="t"/>
            <a:pathLst>
              <a:path extrusionOk="0" h="16093" w="20936">
                <a:moveTo>
                  <a:pt x="5711" y="1"/>
                </a:moveTo>
                <a:cubicBezTo>
                  <a:pt x="3122" y="1"/>
                  <a:pt x="1" y="1935"/>
                  <a:pt x="2222" y="4951"/>
                </a:cubicBezTo>
                <a:cubicBezTo>
                  <a:pt x="2900" y="5876"/>
                  <a:pt x="4256" y="6167"/>
                  <a:pt x="5697" y="6167"/>
                </a:cubicBezTo>
                <a:cubicBezTo>
                  <a:pt x="8156" y="6167"/>
                  <a:pt x="10861" y="5318"/>
                  <a:pt x="10861" y="5318"/>
                </a:cubicBezTo>
                <a:cubicBezTo>
                  <a:pt x="10989" y="5281"/>
                  <a:pt x="11116" y="5263"/>
                  <a:pt x="11243" y="5263"/>
                </a:cubicBezTo>
                <a:cubicBezTo>
                  <a:pt x="13615" y="5263"/>
                  <a:pt x="15898" y="11423"/>
                  <a:pt x="15898" y="11423"/>
                </a:cubicBezTo>
                <a:lnTo>
                  <a:pt x="15898" y="16093"/>
                </a:lnTo>
                <a:cubicBezTo>
                  <a:pt x="15898" y="16093"/>
                  <a:pt x="16599" y="13924"/>
                  <a:pt x="18767" y="9621"/>
                </a:cubicBezTo>
                <a:cubicBezTo>
                  <a:pt x="20935" y="5318"/>
                  <a:pt x="16599" y="4251"/>
                  <a:pt x="16599" y="4251"/>
                </a:cubicBezTo>
                <a:cubicBezTo>
                  <a:pt x="17509" y="877"/>
                  <a:pt x="14656" y="573"/>
                  <a:pt x="11762" y="573"/>
                </a:cubicBezTo>
                <a:cubicBezTo>
                  <a:pt x="11126" y="573"/>
                  <a:pt x="10488" y="587"/>
                  <a:pt x="9888" y="587"/>
                </a:cubicBezTo>
                <a:cubicBezTo>
                  <a:pt x="8818" y="587"/>
                  <a:pt x="7867" y="541"/>
                  <a:pt x="7259" y="281"/>
                </a:cubicBezTo>
                <a:cubicBezTo>
                  <a:pt x="6808" y="91"/>
                  <a:pt x="6272" y="1"/>
                  <a:pt x="57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36"/>
          <p:cNvSpPr/>
          <p:nvPr/>
        </p:nvSpPr>
        <p:spPr>
          <a:xfrm>
            <a:off x="5853107" y="2285785"/>
            <a:ext cx="137004" cy="169312"/>
          </a:xfrm>
          <a:custGeom>
            <a:rect b="b" l="l" r="r" t="t"/>
            <a:pathLst>
              <a:path extrusionOk="0" h="3464" w="2803">
                <a:moveTo>
                  <a:pt x="966" y="1"/>
                </a:moveTo>
                <a:cubicBezTo>
                  <a:pt x="904" y="1"/>
                  <a:pt x="842" y="30"/>
                  <a:pt x="801" y="97"/>
                </a:cubicBezTo>
                <a:cubicBezTo>
                  <a:pt x="401" y="731"/>
                  <a:pt x="1" y="1899"/>
                  <a:pt x="1135" y="2866"/>
                </a:cubicBezTo>
                <a:cubicBezTo>
                  <a:pt x="1665" y="3312"/>
                  <a:pt x="2027" y="3464"/>
                  <a:pt x="2274" y="3464"/>
                </a:cubicBezTo>
                <a:cubicBezTo>
                  <a:pt x="2803" y="3464"/>
                  <a:pt x="2803" y="2766"/>
                  <a:pt x="2803" y="2766"/>
                </a:cubicBezTo>
                <a:cubicBezTo>
                  <a:pt x="2803" y="2766"/>
                  <a:pt x="1402" y="1331"/>
                  <a:pt x="1168" y="164"/>
                </a:cubicBezTo>
                <a:cubicBezTo>
                  <a:pt x="1148" y="64"/>
                  <a:pt x="1057" y="1"/>
                  <a:pt x="966" y="1"/>
                </a:cubicBez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36"/>
          <p:cNvSpPr/>
          <p:nvPr/>
        </p:nvSpPr>
        <p:spPr>
          <a:xfrm>
            <a:off x="5463456" y="2348983"/>
            <a:ext cx="613070" cy="283978"/>
          </a:xfrm>
          <a:custGeom>
            <a:rect b="b" l="l" r="r" t="t"/>
            <a:pathLst>
              <a:path extrusionOk="0" h="5810" w="12543">
                <a:moveTo>
                  <a:pt x="1262" y="0"/>
                </a:moveTo>
                <a:cubicBezTo>
                  <a:pt x="790" y="0"/>
                  <a:pt x="354" y="105"/>
                  <a:pt x="0" y="372"/>
                </a:cubicBezTo>
                <a:cubicBezTo>
                  <a:pt x="0" y="372"/>
                  <a:pt x="4237" y="1773"/>
                  <a:pt x="4870" y="2574"/>
                </a:cubicBezTo>
                <a:cubicBezTo>
                  <a:pt x="5504" y="3374"/>
                  <a:pt x="8340" y="5409"/>
                  <a:pt x="11175" y="5809"/>
                </a:cubicBezTo>
                <a:lnTo>
                  <a:pt x="12543" y="4208"/>
                </a:lnTo>
                <a:cubicBezTo>
                  <a:pt x="12342" y="4208"/>
                  <a:pt x="11542" y="1573"/>
                  <a:pt x="10141" y="1373"/>
                </a:cubicBezTo>
                <a:cubicBezTo>
                  <a:pt x="9663" y="1295"/>
                  <a:pt x="9029" y="1269"/>
                  <a:pt x="8382" y="1269"/>
                </a:cubicBezTo>
                <a:cubicBezTo>
                  <a:pt x="7087" y="1269"/>
                  <a:pt x="5738" y="1373"/>
                  <a:pt x="5471" y="1373"/>
                </a:cubicBezTo>
                <a:cubicBezTo>
                  <a:pt x="5131" y="1373"/>
                  <a:pt x="2968" y="0"/>
                  <a:pt x="12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36"/>
          <p:cNvSpPr/>
          <p:nvPr/>
        </p:nvSpPr>
        <p:spPr>
          <a:xfrm>
            <a:off x="5502558" y="2350841"/>
            <a:ext cx="49" cy="49"/>
          </a:xfrm>
          <a:custGeom>
            <a:rect b="b" l="l" r="r" t="t"/>
            <a:pathLst>
              <a:path extrusionOk="0" h="1" w="1">
                <a:moveTo>
                  <a:pt x="1" y="0"/>
                </a:move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36"/>
          <p:cNvSpPr/>
          <p:nvPr/>
        </p:nvSpPr>
        <p:spPr>
          <a:xfrm>
            <a:off x="6603084" y="2807357"/>
            <a:ext cx="1139726" cy="1020709"/>
          </a:xfrm>
          <a:custGeom>
            <a:rect b="b" l="l" r="r" t="t"/>
            <a:pathLst>
              <a:path extrusionOk="0" h="20883" w="23318">
                <a:moveTo>
                  <a:pt x="1" y="0"/>
                </a:moveTo>
                <a:lnTo>
                  <a:pt x="6305" y="20882"/>
                </a:lnTo>
                <a:lnTo>
                  <a:pt x="23318" y="20882"/>
                </a:lnTo>
                <a:lnTo>
                  <a:pt x="1704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36"/>
          <p:cNvSpPr/>
          <p:nvPr/>
        </p:nvSpPr>
        <p:spPr>
          <a:xfrm>
            <a:off x="7303058" y="3280149"/>
            <a:ext cx="474014" cy="308173"/>
          </a:xfrm>
          <a:custGeom>
            <a:rect b="b" l="l" r="r" t="t"/>
            <a:pathLst>
              <a:path extrusionOk="0" h="6305" w="9698">
                <a:moveTo>
                  <a:pt x="687" y="0"/>
                </a:moveTo>
                <a:cubicBezTo>
                  <a:pt x="1" y="0"/>
                  <a:pt x="417" y="3239"/>
                  <a:pt x="1358" y="3937"/>
                </a:cubicBezTo>
                <a:cubicBezTo>
                  <a:pt x="2359" y="4738"/>
                  <a:pt x="3993" y="5772"/>
                  <a:pt x="4593" y="6172"/>
                </a:cubicBezTo>
                <a:cubicBezTo>
                  <a:pt x="4746" y="6268"/>
                  <a:pt x="5119" y="6305"/>
                  <a:pt x="5598" y="6305"/>
                </a:cubicBezTo>
                <a:cubicBezTo>
                  <a:pt x="7115" y="6305"/>
                  <a:pt x="9697" y="5939"/>
                  <a:pt x="9697" y="5939"/>
                </a:cubicBezTo>
                <a:lnTo>
                  <a:pt x="9497" y="2570"/>
                </a:lnTo>
                <a:cubicBezTo>
                  <a:pt x="9497" y="2570"/>
                  <a:pt x="8029" y="368"/>
                  <a:pt x="5594" y="34"/>
                </a:cubicBezTo>
                <a:lnTo>
                  <a:pt x="5594" y="34"/>
                </a:lnTo>
                <a:lnTo>
                  <a:pt x="6161" y="1869"/>
                </a:lnTo>
                <a:cubicBezTo>
                  <a:pt x="6161" y="1869"/>
                  <a:pt x="1925" y="935"/>
                  <a:pt x="924" y="101"/>
                </a:cubicBezTo>
                <a:cubicBezTo>
                  <a:pt x="834" y="32"/>
                  <a:pt x="755" y="0"/>
                  <a:pt x="687" y="0"/>
                </a:cubicBez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36"/>
          <p:cNvSpPr/>
          <p:nvPr/>
        </p:nvSpPr>
        <p:spPr>
          <a:xfrm>
            <a:off x="7713434" y="1985628"/>
            <a:ext cx="1253806" cy="1669607"/>
          </a:xfrm>
          <a:custGeom>
            <a:rect b="b" l="l" r="r" t="t"/>
            <a:pathLst>
              <a:path extrusionOk="0" h="34159" w="25652">
                <a:moveTo>
                  <a:pt x="9007" y="0"/>
                </a:moveTo>
                <a:cubicBezTo>
                  <a:pt x="15111" y="4237"/>
                  <a:pt x="15878" y="22483"/>
                  <a:pt x="15311" y="23884"/>
                </a:cubicBezTo>
                <a:cubicBezTo>
                  <a:pt x="14711" y="25319"/>
                  <a:pt x="0" y="27854"/>
                  <a:pt x="0" y="27854"/>
                </a:cubicBezTo>
                <a:cubicBezTo>
                  <a:pt x="1435" y="28688"/>
                  <a:pt x="1435" y="34158"/>
                  <a:pt x="1435" y="34158"/>
                </a:cubicBezTo>
                <a:cubicBezTo>
                  <a:pt x="3036" y="34158"/>
                  <a:pt x="23217" y="30389"/>
                  <a:pt x="24451" y="28187"/>
                </a:cubicBezTo>
                <a:cubicBezTo>
                  <a:pt x="25652" y="25986"/>
                  <a:pt x="23617" y="7506"/>
                  <a:pt x="20782" y="4871"/>
                </a:cubicBezTo>
                <a:cubicBezTo>
                  <a:pt x="17946" y="2202"/>
                  <a:pt x="9007" y="1"/>
                  <a:pt x="9007" y="0"/>
                </a:cubicBez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36"/>
          <p:cNvSpPr/>
          <p:nvPr/>
        </p:nvSpPr>
        <p:spPr>
          <a:xfrm>
            <a:off x="7622131" y="1175288"/>
            <a:ext cx="174493" cy="262570"/>
          </a:xfrm>
          <a:custGeom>
            <a:rect b="b" l="l" r="r" t="t"/>
            <a:pathLst>
              <a:path extrusionOk="0" fill="none" h="5372" w="3570">
                <a:moveTo>
                  <a:pt x="3536" y="2636"/>
                </a:moveTo>
                <a:cubicBezTo>
                  <a:pt x="3569" y="4104"/>
                  <a:pt x="2836" y="5338"/>
                  <a:pt x="1868" y="5338"/>
                </a:cubicBezTo>
                <a:cubicBezTo>
                  <a:pt x="901" y="5371"/>
                  <a:pt x="67" y="4204"/>
                  <a:pt x="34" y="2736"/>
                </a:cubicBezTo>
                <a:cubicBezTo>
                  <a:pt x="0" y="1268"/>
                  <a:pt x="734" y="34"/>
                  <a:pt x="1701" y="34"/>
                </a:cubicBezTo>
                <a:cubicBezTo>
                  <a:pt x="2669" y="1"/>
                  <a:pt x="3503" y="1168"/>
                  <a:pt x="3536" y="2636"/>
                </a:cubicBezTo>
                <a:close/>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36"/>
          <p:cNvSpPr/>
          <p:nvPr/>
        </p:nvSpPr>
        <p:spPr>
          <a:xfrm>
            <a:off x="7377548" y="1175288"/>
            <a:ext cx="174493" cy="262570"/>
          </a:xfrm>
          <a:custGeom>
            <a:rect b="b" l="l" r="r" t="t"/>
            <a:pathLst>
              <a:path extrusionOk="0" fill="none" h="5372" w="3570">
                <a:moveTo>
                  <a:pt x="3536" y="2636"/>
                </a:moveTo>
                <a:cubicBezTo>
                  <a:pt x="3570" y="4104"/>
                  <a:pt x="2836" y="5338"/>
                  <a:pt x="1869" y="5338"/>
                </a:cubicBezTo>
                <a:cubicBezTo>
                  <a:pt x="901" y="5371"/>
                  <a:pt x="67" y="4204"/>
                  <a:pt x="34" y="2736"/>
                </a:cubicBezTo>
                <a:cubicBezTo>
                  <a:pt x="1" y="1268"/>
                  <a:pt x="734" y="34"/>
                  <a:pt x="1702" y="34"/>
                </a:cubicBezTo>
                <a:cubicBezTo>
                  <a:pt x="2669" y="1"/>
                  <a:pt x="3503" y="1168"/>
                  <a:pt x="3536" y="2636"/>
                </a:cubicBezTo>
                <a:close/>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36"/>
          <p:cNvSpPr/>
          <p:nvPr/>
        </p:nvSpPr>
        <p:spPr>
          <a:xfrm>
            <a:off x="7793300" y="1305742"/>
            <a:ext cx="326160" cy="60364"/>
          </a:xfrm>
          <a:custGeom>
            <a:rect b="b" l="l" r="r" t="t"/>
            <a:pathLst>
              <a:path extrusionOk="0" fill="none" h="1235" w="6673">
                <a:moveTo>
                  <a:pt x="1" y="0"/>
                </a:moveTo>
                <a:lnTo>
                  <a:pt x="6672" y="1235"/>
                </a:lnTo>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36"/>
          <p:cNvSpPr/>
          <p:nvPr/>
        </p:nvSpPr>
        <p:spPr>
          <a:xfrm>
            <a:off x="7543878" y="1266591"/>
            <a:ext cx="81528" cy="29424"/>
          </a:xfrm>
          <a:custGeom>
            <a:rect b="b" l="l" r="r" t="t"/>
            <a:pathLst>
              <a:path extrusionOk="0" fill="none" h="602" w="1668">
                <a:moveTo>
                  <a:pt x="0" y="601"/>
                </a:moveTo>
                <a:cubicBezTo>
                  <a:pt x="0" y="601"/>
                  <a:pt x="801" y="1"/>
                  <a:pt x="1668" y="535"/>
                </a:cubicBezTo>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36"/>
          <p:cNvSpPr/>
          <p:nvPr/>
        </p:nvSpPr>
        <p:spPr>
          <a:xfrm>
            <a:off x="8042770" y="1337512"/>
            <a:ext cx="156555" cy="181042"/>
          </a:xfrm>
          <a:custGeom>
            <a:rect b="b" l="l" r="r" t="t"/>
            <a:pathLst>
              <a:path extrusionOk="0" h="3704" w="3203">
                <a:moveTo>
                  <a:pt x="2089" y="1"/>
                </a:moveTo>
                <a:cubicBezTo>
                  <a:pt x="1521" y="1"/>
                  <a:pt x="873" y="500"/>
                  <a:pt x="467" y="1285"/>
                </a:cubicBezTo>
                <a:cubicBezTo>
                  <a:pt x="0" y="2286"/>
                  <a:pt x="100" y="3320"/>
                  <a:pt x="734" y="3620"/>
                </a:cubicBezTo>
                <a:cubicBezTo>
                  <a:pt x="854" y="3677"/>
                  <a:pt x="981" y="3704"/>
                  <a:pt x="1114" y="3704"/>
                </a:cubicBezTo>
                <a:cubicBezTo>
                  <a:pt x="1682" y="3704"/>
                  <a:pt x="2330" y="3204"/>
                  <a:pt x="2736" y="2419"/>
                </a:cubicBezTo>
                <a:cubicBezTo>
                  <a:pt x="3203" y="1419"/>
                  <a:pt x="3069" y="385"/>
                  <a:pt x="2469" y="84"/>
                </a:cubicBezTo>
                <a:cubicBezTo>
                  <a:pt x="2349" y="28"/>
                  <a:pt x="2221" y="1"/>
                  <a:pt x="2089" y="1"/>
                </a:cubicBez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36"/>
          <p:cNvSpPr txBox="1"/>
          <p:nvPr>
            <p:ph type="title"/>
          </p:nvPr>
        </p:nvSpPr>
        <p:spPr>
          <a:xfrm>
            <a:off x="506779" y="367815"/>
            <a:ext cx="7165805" cy="1392244"/>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7000"/>
              <a:buNone/>
            </a:pPr>
            <a:r>
              <a:rPr lang="en-CA" sz="4400"/>
              <a:t>Clinical Presentation &amp; Complications   </a:t>
            </a:r>
            <a:endParaRPr/>
          </a:p>
        </p:txBody>
      </p:sp>
      <p:sp>
        <p:nvSpPr>
          <p:cNvPr id="1834" name="Google Shape;1834;p36"/>
          <p:cNvSpPr txBox="1"/>
          <p:nvPr>
            <p:ph idx="2" type="title"/>
          </p:nvPr>
        </p:nvSpPr>
        <p:spPr>
          <a:xfrm>
            <a:off x="970826" y="1948139"/>
            <a:ext cx="4455921" cy="318754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rPr lang="en-CA">
                <a:latin typeface="Arial"/>
                <a:ea typeface="Arial"/>
                <a:cs typeface="Arial"/>
                <a:sym typeface="Arial"/>
              </a:rPr>
              <a:t>Cough and sputum production persist indefinitely without ventilatory dysfunction</a:t>
            </a:r>
            <a:br>
              <a:rPr lang="en-CA">
                <a:latin typeface="Arial"/>
                <a:ea typeface="Arial"/>
                <a:cs typeface="Arial"/>
                <a:sym typeface="Arial"/>
              </a:rPr>
            </a:br>
            <a:br>
              <a:rPr lang="en-CA">
                <a:latin typeface="Arial"/>
                <a:ea typeface="Arial"/>
                <a:cs typeface="Arial"/>
                <a:sym typeface="Arial"/>
              </a:rPr>
            </a:br>
            <a:r>
              <a:rPr lang="en-CA">
                <a:latin typeface="Arial"/>
                <a:ea typeface="Arial"/>
                <a:cs typeface="Arial"/>
                <a:sym typeface="Arial"/>
              </a:rPr>
              <a:t>Outflow obstruction marked by hypercapnia, hypoxemia, and cyanosis</a:t>
            </a:r>
            <a:br>
              <a:rPr lang="en-CA">
                <a:latin typeface="Arial"/>
                <a:ea typeface="Arial"/>
                <a:cs typeface="Arial"/>
                <a:sym typeface="Arial"/>
              </a:rPr>
            </a:br>
            <a:br>
              <a:rPr lang="en-CA">
                <a:latin typeface="Arial"/>
                <a:ea typeface="Arial"/>
                <a:cs typeface="Arial"/>
                <a:sym typeface="Arial"/>
              </a:rPr>
            </a:br>
            <a:r>
              <a:rPr lang="en-CA">
                <a:latin typeface="Arial"/>
                <a:ea typeface="Arial"/>
                <a:cs typeface="Arial"/>
                <a:sym typeface="Arial"/>
              </a:rPr>
              <a:t>Patients with chronic bronchitis and COPD have frequent exacerbations, more rapid disease progression, and poorer outcomes than those with emphysema alone</a:t>
            </a:r>
            <a:br>
              <a:rPr lang="en-CA">
                <a:latin typeface="Arial"/>
                <a:ea typeface="Arial"/>
                <a:cs typeface="Arial"/>
                <a:sym typeface="Arial"/>
              </a:rPr>
            </a:br>
            <a:br>
              <a:rPr lang="en-CA">
                <a:latin typeface="Arial"/>
                <a:ea typeface="Arial"/>
                <a:cs typeface="Arial"/>
                <a:sym typeface="Arial"/>
              </a:rPr>
            </a:br>
            <a:r>
              <a:rPr lang="en-CA">
                <a:latin typeface="Arial"/>
                <a:ea typeface="Arial"/>
                <a:cs typeface="Arial"/>
                <a:sym typeface="Arial"/>
              </a:rPr>
              <a:t>Death due to further impairment of respiratory functions after superimposed acute bacterial infections</a:t>
            </a:r>
            <a:br>
              <a:rPr lang="en-CA">
                <a:latin typeface="Open Sans"/>
                <a:ea typeface="Open Sans"/>
                <a:cs typeface="Open Sans"/>
                <a:sym typeface="Open Sans"/>
              </a:rPr>
            </a:br>
            <a:br>
              <a:rPr lang="en-CA"/>
            </a:br>
            <a:br>
              <a:rPr lang="en-CA"/>
            </a:b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37"/>
          <p:cNvSpPr txBox="1"/>
          <p:nvPr>
            <p:ph idx="1" type="subTitle"/>
          </p:nvPr>
        </p:nvSpPr>
        <p:spPr>
          <a:xfrm>
            <a:off x="39273" y="3641725"/>
            <a:ext cx="4195971" cy="180491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CA" sz="1400" u="none" cap="none" strike="noStrike">
                <a:solidFill>
                  <a:srgbClr val="12ABDA"/>
                </a:solidFill>
                <a:latin typeface="Arial"/>
                <a:ea typeface="Arial"/>
                <a:cs typeface="Arial"/>
                <a:sym typeface="Arial"/>
              </a:rPr>
              <a:t>Patient with emphysema who also has pronounced chronic bronchitis and a history of recurrent infections. Dyspnea usually is less prominent, and in the absence of increased respiratory drive the patient retains carbon dioxide, becoming hypoxic and often cyanotic</a:t>
            </a:r>
            <a:endParaRPr b="0" i="0" sz="1400" u="none" cap="none" strike="noStrike">
              <a:solidFill>
                <a:srgbClr val="12ABDA"/>
              </a:solidFill>
              <a:latin typeface="Arial"/>
              <a:ea typeface="Arial"/>
              <a:cs typeface="Arial"/>
              <a:sym typeface="Arial"/>
            </a:endParaRPr>
          </a:p>
        </p:txBody>
      </p:sp>
      <p:pic>
        <p:nvPicPr>
          <p:cNvPr descr="Chronic Bronchitis &quot;blue bloater&quot; | Nurse, Nursing school survival, Nursing  mnemonics" id="1840" name="Google Shape;1840;p37"/>
          <p:cNvPicPr preferRelativeResize="0"/>
          <p:nvPr/>
        </p:nvPicPr>
        <p:blipFill rotWithShape="1">
          <a:blip r:embed="rId3">
            <a:alphaModFix/>
          </a:blip>
          <a:srcRect b="0" l="0" r="0" t="0"/>
          <a:stretch/>
        </p:blipFill>
        <p:spPr>
          <a:xfrm>
            <a:off x="4386471" y="392043"/>
            <a:ext cx="4545496" cy="4232966"/>
          </a:xfrm>
          <a:prstGeom prst="rect">
            <a:avLst/>
          </a:prstGeom>
          <a:noFill/>
          <a:ln>
            <a:noFill/>
          </a:ln>
        </p:spPr>
      </p:pic>
      <p:pic>
        <p:nvPicPr>
          <p:cNvPr descr="A picture containing text&#10;&#10;Description automatically generated" id="1841" name="Google Shape;1841;p37"/>
          <p:cNvPicPr preferRelativeResize="0"/>
          <p:nvPr/>
        </p:nvPicPr>
        <p:blipFill rotWithShape="1">
          <a:blip r:embed="rId4">
            <a:alphaModFix/>
          </a:blip>
          <a:srcRect b="0" l="0" r="0" t="0"/>
          <a:stretch/>
        </p:blipFill>
        <p:spPr>
          <a:xfrm>
            <a:off x="480460" y="392043"/>
            <a:ext cx="3031366" cy="3060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p38"/>
          <p:cNvSpPr txBox="1"/>
          <p:nvPr>
            <p:ph type="title"/>
          </p:nvPr>
        </p:nvSpPr>
        <p:spPr>
          <a:xfrm>
            <a:off x="4826086" y="214957"/>
            <a:ext cx="3218700" cy="8418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3600"/>
              <a:buNone/>
            </a:pPr>
            <a:r>
              <a:rPr lang="en-CA" sz="4400"/>
              <a:t>Summery </a:t>
            </a:r>
            <a:endParaRPr/>
          </a:p>
        </p:txBody>
      </p:sp>
      <p:sp>
        <p:nvSpPr>
          <p:cNvPr id="1847" name="Google Shape;1847;p38"/>
          <p:cNvSpPr txBox="1"/>
          <p:nvPr>
            <p:ph idx="1" type="subTitle"/>
          </p:nvPr>
        </p:nvSpPr>
        <p:spPr>
          <a:xfrm>
            <a:off x="3879272" y="1175616"/>
            <a:ext cx="5112328" cy="3554413"/>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Chronic bronchitis is defined as persistent productive cough for at least 3 consecutive months in at least 2 consecutive years</a:t>
            </a:r>
            <a:endParaRPr/>
          </a:p>
          <a:p>
            <a:pPr indent="-196850" lvl="0" marL="285750" marR="0" rtl="0" algn="just">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Cigarette smoking is the most important underlying risk factor; air pollutants also contribute</a:t>
            </a:r>
            <a:endParaRPr/>
          </a:p>
          <a:p>
            <a:pPr indent="-196850" lvl="0" marL="285750" marR="0" rtl="0" algn="just">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 Chronic airway obstruction largely results from small airway disease (chronic bronchiolitis) and coexistent emphysema</a:t>
            </a:r>
            <a:endParaRPr/>
          </a:p>
          <a:p>
            <a:pPr indent="-196850" lvl="0" marL="285750" marR="0" rtl="0" algn="just">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285750" lvl="0" marL="285750" marR="0" rtl="0" algn="just">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 Histologic examination demonstrates enlargement of mucus-secreting glands, goblet cell metaplasia, and bronchiolar wall fibrosis</a:t>
            </a:r>
            <a:endParaRPr/>
          </a:p>
          <a:p>
            <a:pPr indent="-196850" lvl="0" marL="28575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pic>
        <p:nvPicPr>
          <p:cNvPr descr="Table&#10;&#10;Description automatically generated" id="1852" name="Google Shape;1852;p39"/>
          <p:cNvPicPr preferRelativeResize="0"/>
          <p:nvPr/>
        </p:nvPicPr>
        <p:blipFill rotWithShape="1">
          <a:blip r:embed="rId3">
            <a:alphaModFix/>
          </a:blip>
          <a:srcRect b="1309" l="0" r="0" t="7215"/>
          <a:stretch/>
        </p:blipFill>
        <p:spPr>
          <a:xfrm>
            <a:off x="1557130" y="324076"/>
            <a:ext cx="6029739" cy="4705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sp>
        <p:nvSpPr>
          <p:cNvPr id="1543" name="Google Shape;1543;p4"/>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2"/>
              </a:buClr>
              <a:buSzPts val="3600"/>
              <a:buNone/>
            </a:pPr>
            <a:r>
              <a:rPr lang="en-CA" sz="4400"/>
              <a:t>Introduction </a:t>
            </a:r>
            <a:br>
              <a:rPr lang="en-CA" sz="4400"/>
            </a:br>
            <a:endParaRPr sz="4400"/>
          </a:p>
        </p:txBody>
      </p:sp>
      <p:sp>
        <p:nvSpPr>
          <p:cNvPr id="1544" name="Google Shape;1544;p4"/>
          <p:cNvSpPr txBox="1"/>
          <p:nvPr/>
        </p:nvSpPr>
        <p:spPr>
          <a:xfrm>
            <a:off x="1145601" y="3623802"/>
            <a:ext cx="1371600" cy="73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CA" sz="1400" u="none" cap="none" strike="noStrike">
                <a:solidFill>
                  <a:schemeClr val="accent1"/>
                </a:solidFill>
                <a:latin typeface="Arial"/>
                <a:ea typeface="Arial"/>
                <a:cs typeface="Arial"/>
                <a:sym typeface="Arial"/>
              </a:rPr>
              <a:t>Emphysema</a:t>
            </a:r>
            <a:br>
              <a:rPr b="0" i="0" lang="en-CA"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Open Sans"/>
              <a:ea typeface="Open Sans"/>
              <a:cs typeface="Open Sans"/>
              <a:sym typeface="Open Sans"/>
            </a:endParaRPr>
          </a:p>
        </p:txBody>
      </p:sp>
      <p:sp>
        <p:nvSpPr>
          <p:cNvPr id="1545" name="Google Shape;1545;p4"/>
          <p:cNvSpPr txBox="1"/>
          <p:nvPr/>
        </p:nvSpPr>
        <p:spPr>
          <a:xfrm>
            <a:off x="6827635" y="2557603"/>
            <a:ext cx="1371600" cy="73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CA" sz="1400" u="none" cap="none" strike="noStrike">
                <a:solidFill>
                  <a:schemeClr val="accent1"/>
                </a:solidFill>
                <a:latin typeface="Arial"/>
                <a:ea typeface="Arial"/>
                <a:cs typeface="Arial"/>
                <a:sym typeface="Arial"/>
              </a:rPr>
              <a:t>Bronchiectasis</a:t>
            </a:r>
            <a:br>
              <a:rPr b="0" i="0" lang="en-CA"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Open Sans"/>
              <a:ea typeface="Open Sans"/>
              <a:cs typeface="Open Sans"/>
              <a:sym typeface="Open Sans"/>
            </a:endParaRPr>
          </a:p>
        </p:txBody>
      </p:sp>
      <p:sp>
        <p:nvSpPr>
          <p:cNvPr id="1546" name="Google Shape;1546;p4"/>
          <p:cNvSpPr txBox="1"/>
          <p:nvPr/>
        </p:nvSpPr>
        <p:spPr>
          <a:xfrm>
            <a:off x="6827635" y="3623802"/>
            <a:ext cx="1371600" cy="73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CA" sz="1400" u="none" cap="none" strike="noStrike">
                <a:solidFill>
                  <a:srgbClr val="12ABDA"/>
                </a:solidFill>
                <a:latin typeface="Arial"/>
                <a:ea typeface="Arial"/>
                <a:cs typeface="Arial"/>
                <a:sym typeface="Arial"/>
              </a:rPr>
              <a:t>Bronchial asthma </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Open Sans"/>
              <a:ea typeface="Open Sans"/>
              <a:cs typeface="Open Sans"/>
              <a:sym typeface="Open Sans"/>
            </a:endParaRPr>
          </a:p>
        </p:txBody>
      </p:sp>
      <p:cxnSp>
        <p:nvCxnSpPr>
          <p:cNvPr id="1547" name="Google Shape;1547;p4"/>
          <p:cNvCxnSpPr/>
          <p:nvPr/>
        </p:nvCxnSpPr>
        <p:spPr>
          <a:xfrm flipH="1">
            <a:off x="2434443" y="3725256"/>
            <a:ext cx="476100" cy="600"/>
          </a:xfrm>
          <a:prstGeom prst="bentConnector3">
            <a:avLst>
              <a:gd fmla="val 50000" name="adj1"/>
            </a:avLst>
          </a:prstGeom>
          <a:noFill/>
          <a:ln cap="flat" cmpd="sng" w="19050">
            <a:solidFill>
              <a:schemeClr val="accent1"/>
            </a:solidFill>
            <a:prstDash val="solid"/>
            <a:round/>
            <a:headEnd len="sm" w="sm" type="none"/>
            <a:tailEnd len="sm" w="sm" type="none"/>
          </a:ln>
        </p:spPr>
      </p:cxnSp>
      <p:sp>
        <p:nvSpPr>
          <p:cNvPr id="1548" name="Google Shape;1548;p4"/>
          <p:cNvSpPr txBox="1"/>
          <p:nvPr/>
        </p:nvSpPr>
        <p:spPr>
          <a:xfrm>
            <a:off x="944765" y="2557603"/>
            <a:ext cx="1958544" cy="731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CA" sz="1400" u="none" cap="none" strike="noStrike">
                <a:solidFill>
                  <a:schemeClr val="accent1"/>
                </a:solidFill>
                <a:latin typeface="Arial"/>
                <a:ea typeface="Arial"/>
                <a:cs typeface="Arial"/>
                <a:sym typeface="Arial"/>
              </a:rPr>
              <a:t>Chronic bronchitis </a:t>
            </a:r>
            <a:endParaRPr/>
          </a:p>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Open Sans"/>
              <a:ea typeface="Open Sans"/>
              <a:cs typeface="Open Sans"/>
              <a:sym typeface="Open Sans"/>
            </a:endParaRPr>
          </a:p>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Open Sans"/>
              <a:ea typeface="Open Sans"/>
              <a:cs typeface="Open Sans"/>
              <a:sym typeface="Open Sans"/>
            </a:endParaRPr>
          </a:p>
        </p:txBody>
      </p:sp>
      <p:sp>
        <p:nvSpPr>
          <p:cNvPr id="1549" name="Google Shape;1549;p4"/>
          <p:cNvSpPr/>
          <p:nvPr/>
        </p:nvSpPr>
        <p:spPr>
          <a:xfrm>
            <a:off x="3577230" y="2923303"/>
            <a:ext cx="203100" cy="20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50" name="Google Shape;1550;p4"/>
          <p:cNvCxnSpPr/>
          <p:nvPr/>
        </p:nvCxnSpPr>
        <p:spPr>
          <a:xfrm rot="10800000">
            <a:off x="2429725" y="2696100"/>
            <a:ext cx="1261200" cy="337800"/>
          </a:xfrm>
          <a:prstGeom prst="bentConnector3">
            <a:avLst>
              <a:gd fmla="val 50000" name="adj1"/>
            </a:avLst>
          </a:prstGeom>
          <a:noFill/>
          <a:ln cap="flat" cmpd="sng" w="19050">
            <a:solidFill>
              <a:schemeClr val="accent1"/>
            </a:solidFill>
            <a:prstDash val="solid"/>
            <a:round/>
            <a:headEnd len="sm" w="sm" type="none"/>
            <a:tailEnd len="sm" w="sm" type="none"/>
          </a:ln>
        </p:spPr>
      </p:cxnSp>
      <p:grpSp>
        <p:nvGrpSpPr>
          <p:cNvPr id="1551" name="Google Shape;1551;p4"/>
          <p:cNvGrpSpPr/>
          <p:nvPr/>
        </p:nvGrpSpPr>
        <p:grpSpPr>
          <a:xfrm>
            <a:off x="5375023" y="2700225"/>
            <a:ext cx="1321127" cy="430753"/>
            <a:chOff x="5398848" y="2700225"/>
            <a:chExt cx="1321127" cy="430753"/>
          </a:xfrm>
        </p:grpSpPr>
        <p:sp>
          <p:nvSpPr>
            <p:cNvPr id="1552" name="Google Shape;1552;p4"/>
            <p:cNvSpPr/>
            <p:nvPr/>
          </p:nvSpPr>
          <p:spPr>
            <a:xfrm>
              <a:off x="5398848" y="2927878"/>
              <a:ext cx="203100" cy="20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53" name="Google Shape;1553;p4"/>
            <p:cNvCxnSpPr/>
            <p:nvPr/>
          </p:nvCxnSpPr>
          <p:spPr>
            <a:xfrm flipH="1" rot="10800000">
              <a:off x="5491175" y="2700225"/>
              <a:ext cx="1228800" cy="319200"/>
            </a:xfrm>
            <a:prstGeom prst="bentConnector3">
              <a:avLst>
                <a:gd fmla="val 51939" name="adj1"/>
              </a:avLst>
            </a:prstGeom>
            <a:noFill/>
            <a:ln cap="flat" cmpd="sng" w="19050">
              <a:solidFill>
                <a:schemeClr val="accent1"/>
              </a:solidFill>
              <a:prstDash val="solid"/>
              <a:round/>
              <a:headEnd len="sm" w="sm" type="none"/>
              <a:tailEnd len="sm" w="sm" type="none"/>
            </a:ln>
          </p:spPr>
        </p:cxnSp>
      </p:grpSp>
      <p:sp>
        <p:nvSpPr>
          <p:cNvPr id="1554" name="Google Shape;1554;p4"/>
          <p:cNvSpPr/>
          <p:nvPr/>
        </p:nvSpPr>
        <p:spPr>
          <a:xfrm>
            <a:off x="2903309" y="3623802"/>
            <a:ext cx="203100" cy="20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4"/>
          <p:cNvSpPr/>
          <p:nvPr/>
        </p:nvSpPr>
        <p:spPr>
          <a:xfrm>
            <a:off x="5997766" y="3623802"/>
            <a:ext cx="203100" cy="20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56" name="Google Shape;1556;p4"/>
          <p:cNvCxnSpPr/>
          <p:nvPr/>
        </p:nvCxnSpPr>
        <p:spPr>
          <a:xfrm flipH="1">
            <a:off x="6173075" y="3721900"/>
            <a:ext cx="523500" cy="600"/>
          </a:xfrm>
          <a:prstGeom prst="bentConnector3">
            <a:avLst>
              <a:gd fmla="val 50000" name="adj1"/>
            </a:avLst>
          </a:prstGeom>
          <a:noFill/>
          <a:ln cap="flat" cmpd="sng" w="19050">
            <a:solidFill>
              <a:schemeClr val="accent1"/>
            </a:solidFill>
            <a:prstDash val="solid"/>
            <a:round/>
            <a:headEnd len="sm" w="sm" type="none"/>
            <a:tailEnd len="sm" w="sm" type="none"/>
          </a:ln>
        </p:spPr>
      </p:cxnSp>
      <p:sp>
        <p:nvSpPr>
          <p:cNvPr id="1557" name="Google Shape;1557;p4"/>
          <p:cNvSpPr/>
          <p:nvPr/>
        </p:nvSpPr>
        <p:spPr>
          <a:xfrm>
            <a:off x="2765400" y="2815425"/>
            <a:ext cx="3613200" cy="36132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4"/>
          <p:cNvSpPr/>
          <p:nvPr/>
        </p:nvSpPr>
        <p:spPr>
          <a:xfrm>
            <a:off x="1274900" y="1137616"/>
            <a:ext cx="7098633"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CA" sz="1400" u="none" cap="none" strike="noStrike">
                <a:solidFill>
                  <a:schemeClr val="accent1"/>
                </a:solidFill>
                <a:latin typeface="Arial"/>
                <a:ea typeface="Arial"/>
                <a:cs typeface="Arial"/>
                <a:sym typeface="Arial"/>
              </a:rPr>
              <a:t>Obstructive (airway) disease is characterized by an increase in resistance to air flow caused by partial or complete obstruction at any level. </a:t>
            </a:r>
            <a:endParaRPr/>
          </a:p>
          <a:p>
            <a:pPr indent="0" lvl="0" marL="0" marR="0" rtl="0" algn="l">
              <a:lnSpc>
                <a:spcPct val="100000"/>
              </a:lnSpc>
              <a:spcBef>
                <a:spcPts val="0"/>
              </a:spcBef>
              <a:spcAft>
                <a:spcPts val="0"/>
              </a:spcAft>
              <a:buNone/>
            </a:pPr>
            <a:r>
              <a:t/>
            </a:r>
            <a:endParaRPr b="0" i="0" sz="1400" u="none" cap="none" strike="noStrike">
              <a:solidFill>
                <a:schemeClr val="accen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pic>
        <p:nvPicPr>
          <p:cNvPr descr="COPD.jpg" id="1857" name="Google Shape;1857;p40"/>
          <p:cNvPicPr preferRelativeResize="0"/>
          <p:nvPr/>
        </p:nvPicPr>
        <p:blipFill rotWithShape="1">
          <a:blip r:embed="rId3">
            <a:alphaModFix/>
          </a:blip>
          <a:srcRect b="4215" l="0" r="0" t="0"/>
          <a:stretch/>
        </p:blipFill>
        <p:spPr>
          <a:xfrm>
            <a:off x="0" y="1"/>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41"/>
          <p:cNvSpPr txBox="1"/>
          <p:nvPr>
            <p:ph type="title"/>
          </p:nvPr>
        </p:nvSpPr>
        <p:spPr>
          <a:xfrm>
            <a:off x="573245" y="2002950"/>
            <a:ext cx="7705200" cy="11376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Clr>
                <a:schemeClr val="accent1"/>
              </a:buClr>
              <a:buSzPts val="4500"/>
              <a:buNone/>
            </a:pPr>
            <a:r>
              <a:rPr lang="en-CA"/>
              <a:t>Bronchiectasis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6" name="Shape 1866"/>
        <p:cNvGrpSpPr/>
        <p:nvPr/>
      </p:nvGrpSpPr>
      <p:grpSpPr>
        <a:xfrm>
          <a:off x="0" y="0"/>
          <a:ext cx="0" cy="0"/>
          <a:chOff x="0" y="0"/>
          <a:chExt cx="0" cy="0"/>
        </a:xfrm>
      </p:grpSpPr>
      <p:sp>
        <p:nvSpPr>
          <p:cNvPr id="1867" name="Google Shape;1867;p42"/>
          <p:cNvSpPr txBox="1"/>
          <p:nvPr>
            <p:ph type="title"/>
          </p:nvPr>
        </p:nvSpPr>
        <p:spPr>
          <a:xfrm>
            <a:off x="893154" y="754018"/>
            <a:ext cx="7690200" cy="813203"/>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0"/>
              <a:buNone/>
            </a:pPr>
            <a:r>
              <a:rPr b="1" lang="en-CA" sz="4400"/>
              <a:t>Definition</a:t>
            </a:r>
            <a:endParaRPr/>
          </a:p>
        </p:txBody>
      </p:sp>
      <p:sp>
        <p:nvSpPr>
          <p:cNvPr id="1868" name="Google Shape;1868;p42"/>
          <p:cNvSpPr txBox="1"/>
          <p:nvPr>
            <p:ph idx="1" type="subTitle"/>
          </p:nvPr>
        </p:nvSpPr>
        <p:spPr>
          <a:xfrm>
            <a:off x="726900" y="1779674"/>
            <a:ext cx="3553097" cy="3039300"/>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Clr>
                <a:schemeClr val="accent1"/>
              </a:buClr>
              <a:buSzPts val="1600"/>
              <a:buFont typeface="Arial"/>
              <a:buChar char="•"/>
            </a:pPr>
            <a:r>
              <a:rPr lang="en-CA" sz="1400">
                <a:latin typeface="Arial"/>
                <a:ea typeface="Arial"/>
                <a:cs typeface="Arial"/>
                <a:sym typeface="Arial"/>
              </a:rPr>
              <a:t>Permanent dilation of bronchi and bronchioles caused by destruction of smooth muscle and the supporting elastic tissue; it typically results from or is associated with chronic necrotizing infections</a:t>
            </a:r>
            <a:endParaRPr/>
          </a:p>
          <a:p>
            <a:pPr indent="0" lvl="0" marL="0" rtl="0" algn="l">
              <a:lnSpc>
                <a:spcPct val="100000"/>
              </a:lnSpc>
              <a:spcBef>
                <a:spcPts val="0"/>
              </a:spcBef>
              <a:spcAft>
                <a:spcPts val="0"/>
              </a:spcAft>
              <a:buClr>
                <a:schemeClr val="accent1"/>
              </a:buClr>
              <a:buSzPts val="1600"/>
              <a:buNone/>
            </a:pPr>
            <a:r>
              <a:t/>
            </a:r>
            <a:endParaRPr sz="1400">
              <a:latin typeface="Arial"/>
              <a:ea typeface="Arial"/>
              <a:cs typeface="Arial"/>
              <a:sym typeface="Arial"/>
            </a:endParaRPr>
          </a:p>
          <a:p>
            <a:pPr indent="-285750" lvl="0" marL="285750" rtl="0" algn="l">
              <a:lnSpc>
                <a:spcPct val="100000"/>
              </a:lnSpc>
              <a:spcBef>
                <a:spcPts val="0"/>
              </a:spcBef>
              <a:spcAft>
                <a:spcPts val="0"/>
              </a:spcAft>
              <a:buClr>
                <a:schemeClr val="accent1"/>
              </a:buClr>
              <a:buSzPts val="1600"/>
              <a:buFont typeface="Arial"/>
              <a:buChar char="•"/>
            </a:pPr>
            <a:r>
              <a:rPr lang="en-CA" sz="1400">
                <a:latin typeface="Arial"/>
                <a:ea typeface="Arial"/>
                <a:cs typeface="Arial"/>
                <a:sym typeface="Arial"/>
              </a:rPr>
              <a:t>Not a primary disorder, as it always occurs secondary to persistent infection or obstruction caused by a variety of conditions</a:t>
            </a:r>
            <a:endParaRPr/>
          </a:p>
          <a:p>
            <a:pPr indent="-184150" lvl="0" marL="285750" rtl="0" algn="l">
              <a:lnSpc>
                <a:spcPct val="100000"/>
              </a:lnSpc>
              <a:spcBef>
                <a:spcPts val="0"/>
              </a:spcBef>
              <a:spcAft>
                <a:spcPts val="0"/>
              </a:spcAft>
              <a:buSzPts val="1600"/>
              <a:buFont typeface="Arial"/>
              <a:buNone/>
            </a:pPr>
            <a:r>
              <a:t/>
            </a:r>
            <a:endParaRPr sz="1400">
              <a:latin typeface="Arial"/>
              <a:ea typeface="Arial"/>
              <a:cs typeface="Arial"/>
              <a:sym typeface="Arial"/>
            </a:endParaRPr>
          </a:p>
          <a:p>
            <a:pPr indent="0" lvl="0" marL="0" rtl="0" algn="ctr">
              <a:lnSpc>
                <a:spcPct val="100000"/>
              </a:lnSpc>
              <a:spcBef>
                <a:spcPts val="0"/>
              </a:spcBef>
              <a:spcAft>
                <a:spcPts val="0"/>
              </a:spcAft>
              <a:buSzPts val="1600"/>
              <a:buNone/>
            </a:pPr>
            <a:r>
              <a:t/>
            </a:r>
            <a:endParaRPr/>
          </a:p>
        </p:txBody>
      </p:sp>
      <p:pic>
        <p:nvPicPr>
          <p:cNvPr descr="Bronchiectasis - YouTube" id="1869" name="Google Shape;1869;p42"/>
          <p:cNvPicPr preferRelativeResize="0"/>
          <p:nvPr/>
        </p:nvPicPr>
        <p:blipFill rotWithShape="1">
          <a:blip r:embed="rId3">
            <a:alphaModFix/>
          </a:blip>
          <a:srcRect b="0" l="0" r="0" t="0"/>
          <a:stretch/>
        </p:blipFill>
        <p:spPr>
          <a:xfrm>
            <a:off x="4738254" y="1285875"/>
            <a:ext cx="4211781" cy="25717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sp>
        <p:nvSpPr>
          <p:cNvPr id="1874" name="Google Shape;1874;p43"/>
          <p:cNvSpPr txBox="1"/>
          <p:nvPr>
            <p:ph type="title"/>
          </p:nvPr>
        </p:nvSpPr>
        <p:spPr>
          <a:xfrm>
            <a:off x="688200" y="356640"/>
            <a:ext cx="7767600" cy="7014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3600"/>
              <a:buNone/>
            </a:pPr>
            <a:r>
              <a:rPr lang="en-CA" sz="4400"/>
              <a:t>Causes </a:t>
            </a:r>
            <a:endParaRPr sz="4400"/>
          </a:p>
        </p:txBody>
      </p:sp>
      <p:sp>
        <p:nvSpPr>
          <p:cNvPr id="1875" name="Google Shape;1875;p43"/>
          <p:cNvSpPr txBox="1"/>
          <p:nvPr>
            <p:ph idx="5" type="title"/>
          </p:nvPr>
        </p:nvSpPr>
        <p:spPr>
          <a:xfrm>
            <a:off x="2581314" y="2707583"/>
            <a:ext cx="1865772" cy="485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100"/>
              <a:buNone/>
            </a:pPr>
            <a:r>
              <a:rPr lang="en-CA"/>
              <a:t>Postinfectious conditions</a:t>
            </a:r>
            <a:endParaRPr/>
          </a:p>
        </p:txBody>
      </p:sp>
      <p:sp>
        <p:nvSpPr>
          <p:cNvPr id="1876" name="Google Shape;1876;p43"/>
          <p:cNvSpPr txBox="1"/>
          <p:nvPr>
            <p:ph idx="7" type="title"/>
          </p:nvPr>
        </p:nvSpPr>
        <p:spPr>
          <a:xfrm>
            <a:off x="4740656" y="2756428"/>
            <a:ext cx="1963624" cy="485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2100"/>
              <a:buNone/>
            </a:pPr>
            <a:r>
              <a:rPr lang="en-CA"/>
              <a:t>Bronchial obstruction</a:t>
            </a:r>
            <a:endParaRPr/>
          </a:p>
        </p:txBody>
      </p:sp>
      <p:sp>
        <p:nvSpPr>
          <p:cNvPr id="1877" name="Google Shape;1877;p43"/>
          <p:cNvSpPr txBox="1"/>
          <p:nvPr>
            <p:ph idx="4" type="title"/>
          </p:nvPr>
        </p:nvSpPr>
        <p:spPr>
          <a:xfrm>
            <a:off x="2859100" y="3337400"/>
            <a:ext cx="1371600" cy="823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400"/>
              <a:buNone/>
            </a:pPr>
            <a:r>
              <a:rPr lang="en-CA">
                <a:latin typeface="Arial"/>
                <a:ea typeface="Arial"/>
                <a:cs typeface="Arial"/>
                <a:sym typeface="Arial"/>
              </a:rPr>
              <a:t>bacteria, viruses and fungi</a:t>
            </a:r>
            <a:endParaRPr>
              <a:latin typeface="Arial"/>
              <a:ea typeface="Arial"/>
              <a:cs typeface="Arial"/>
              <a:sym typeface="Arial"/>
            </a:endParaRPr>
          </a:p>
        </p:txBody>
      </p:sp>
      <p:sp>
        <p:nvSpPr>
          <p:cNvPr id="1878" name="Google Shape;1878;p43"/>
          <p:cNvSpPr txBox="1"/>
          <p:nvPr>
            <p:ph idx="2" type="title"/>
          </p:nvPr>
        </p:nvSpPr>
        <p:spPr>
          <a:xfrm>
            <a:off x="652002" y="3337399"/>
            <a:ext cx="1465320" cy="1449461"/>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2"/>
              </a:buClr>
              <a:buSzPts val="1400"/>
              <a:buFont typeface="Open Sans"/>
              <a:buNone/>
            </a:pPr>
            <a:r>
              <a:rPr lang="en-CA">
                <a:latin typeface="Arial"/>
                <a:ea typeface="Arial"/>
                <a:cs typeface="Arial"/>
                <a:sym typeface="Arial"/>
              </a:rPr>
              <a:t>cystic fibrosis, intralobar sequestration, Immunodeficiency states</a:t>
            </a:r>
            <a:endParaRPr>
              <a:latin typeface="Arial"/>
              <a:ea typeface="Arial"/>
              <a:cs typeface="Arial"/>
              <a:sym typeface="Arial"/>
            </a:endParaRPr>
          </a:p>
        </p:txBody>
      </p:sp>
      <p:sp>
        <p:nvSpPr>
          <p:cNvPr id="1879" name="Google Shape;1879;p43"/>
          <p:cNvSpPr txBox="1"/>
          <p:nvPr>
            <p:ph idx="3" type="title"/>
          </p:nvPr>
        </p:nvSpPr>
        <p:spPr>
          <a:xfrm>
            <a:off x="124326" y="2711472"/>
            <a:ext cx="2516113" cy="485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100"/>
              <a:buNone/>
            </a:pPr>
            <a:r>
              <a:rPr lang="en-CA"/>
              <a:t>Congenital or hereditary conditions</a:t>
            </a:r>
            <a:endParaRPr/>
          </a:p>
        </p:txBody>
      </p:sp>
      <p:sp>
        <p:nvSpPr>
          <p:cNvPr id="1880" name="Google Shape;1880;p43"/>
          <p:cNvSpPr txBox="1"/>
          <p:nvPr>
            <p:ph idx="8" type="title"/>
          </p:nvPr>
        </p:nvSpPr>
        <p:spPr>
          <a:xfrm>
            <a:off x="6997850" y="3408132"/>
            <a:ext cx="1371600" cy="485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400"/>
              <a:buNone/>
            </a:pPr>
            <a:r>
              <a:rPr lang="en-CA">
                <a:latin typeface="Arial"/>
                <a:ea typeface="Arial"/>
                <a:cs typeface="Arial"/>
                <a:sym typeface="Arial"/>
              </a:rPr>
              <a:t>RA, SLE</a:t>
            </a:r>
            <a:endParaRPr>
              <a:latin typeface="Arial"/>
              <a:ea typeface="Arial"/>
              <a:cs typeface="Arial"/>
              <a:sym typeface="Arial"/>
            </a:endParaRPr>
          </a:p>
          <a:p>
            <a:pPr indent="0" lvl="0" marL="0" rtl="0" algn="ctr">
              <a:lnSpc>
                <a:spcPct val="100000"/>
              </a:lnSpc>
              <a:spcBef>
                <a:spcPts val="0"/>
              </a:spcBef>
              <a:spcAft>
                <a:spcPts val="0"/>
              </a:spcAft>
              <a:buSzPts val="1400"/>
              <a:buNone/>
            </a:pPr>
            <a:r>
              <a:t/>
            </a:r>
            <a:endParaRPr/>
          </a:p>
        </p:txBody>
      </p:sp>
      <p:sp>
        <p:nvSpPr>
          <p:cNvPr id="1881" name="Google Shape;1881;p43"/>
          <p:cNvSpPr txBox="1"/>
          <p:nvPr>
            <p:ph idx="9" type="title"/>
          </p:nvPr>
        </p:nvSpPr>
        <p:spPr>
          <a:xfrm>
            <a:off x="6997850" y="2756488"/>
            <a:ext cx="1371600" cy="4851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2100"/>
              <a:buNone/>
            </a:pPr>
            <a:r>
              <a:rPr lang="en-CA"/>
              <a:t>Other conditions</a:t>
            </a:r>
            <a:endParaRPr/>
          </a:p>
        </p:txBody>
      </p:sp>
      <p:sp>
        <p:nvSpPr>
          <p:cNvPr id="1882" name="Google Shape;1882;p43"/>
          <p:cNvSpPr/>
          <p:nvPr/>
        </p:nvSpPr>
        <p:spPr>
          <a:xfrm>
            <a:off x="1151476" y="1962547"/>
            <a:ext cx="606900" cy="6069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43"/>
          <p:cNvSpPr/>
          <p:nvPr/>
        </p:nvSpPr>
        <p:spPr>
          <a:xfrm>
            <a:off x="5291135" y="1989579"/>
            <a:ext cx="606900" cy="6069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43"/>
          <p:cNvSpPr/>
          <p:nvPr/>
        </p:nvSpPr>
        <p:spPr>
          <a:xfrm>
            <a:off x="3241450" y="1969622"/>
            <a:ext cx="606900" cy="6069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p43"/>
          <p:cNvSpPr/>
          <p:nvPr/>
        </p:nvSpPr>
        <p:spPr>
          <a:xfrm>
            <a:off x="7380200" y="1969622"/>
            <a:ext cx="606900" cy="6069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86" name="Google Shape;1886;p43"/>
          <p:cNvGrpSpPr/>
          <p:nvPr/>
        </p:nvGrpSpPr>
        <p:grpSpPr>
          <a:xfrm>
            <a:off x="1337802" y="2089683"/>
            <a:ext cx="209383" cy="366778"/>
            <a:chOff x="6275635" y="4282651"/>
            <a:chExt cx="209383" cy="366778"/>
          </a:xfrm>
        </p:grpSpPr>
        <p:sp>
          <p:nvSpPr>
            <p:cNvPr id="1887" name="Google Shape;1887;p43"/>
            <p:cNvSpPr/>
            <p:nvPr/>
          </p:nvSpPr>
          <p:spPr>
            <a:xfrm>
              <a:off x="6275635" y="4282651"/>
              <a:ext cx="89162" cy="366778"/>
            </a:xfrm>
            <a:custGeom>
              <a:rect b="b" l="l" r="r" t="t"/>
              <a:pathLst>
                <a:path extrusionOk="0" h="11514" w="2799">
                  <a:moveTo>
                    <a:pt x="1382" y="1751"/>
                  </a:moveTo>
                  <a:cubicBezTo>
                    <a:pt x="1667" y="1917"/>
                    <a:pt x="1929" y="2084"/>
                    <a:pt x="2132" y="2275"/>
                  </a:cubicBezTo>
                  <a:lnTo>
                    <a:pt x="620" y="2275"/>
                  </a:lnTo>
                  <a:cubicBezTo>
                    <a:pt x="822" y="2084"/>
                    <a:pt x="1084" y="1917"/>
                    <a:pt x="1382" y="1751"/>
                  </a:cubicBezTo>
                  <a:close/>
                  <a:moveTo>
                    <a:pt x="2370" y="2620"/>
                  </a:moveTo>
                  <a:cubicBezTo>
                    <a:pt x="2465" y="2822"/>
                    <a:pt x="2489" y="3048"/>
                    <a:pt x="2382" y="3298"/>
                  </a:cubicBezTo>
                  <a:lnTo>
                    <a:pt x="381" y="3298"/>
                  </a:lnTo>
                  <a:cubicBezTo>
                    <a:pt x="298" y="3084"/>
                    <a:pt x="286" y="2858"/>
                    <a:pt x="381" y="2620"/>
                  </a:cubicBezTo>
                  <a:close/>
                  <a:moveTo>
                    <a:pt x="2144" y="3644"/>
                  </a:moveTo>
                  <a:cubicBezTo>
                    <a:pt x="1953" y="3834"/>
                    <a:pt x="1679" y="4001"/>
                    <a:pt x="1382" y="4168"/>
                  </a:cubicBezTo>
                  <a:cubicBezTo>
                    <a:pt x="1096" y="4001"/>
                    <a:pt x="822" y="3834"/>
                    <a:pt x="620" y="3644"/>
                  </a:cubicBezTo>
                  <a:close/>
                  <a:moveTo>
                    <a:pt x="2441" y="5918"/>
                  </a:moveTo>
                  <a:cubicBezTo>
                    <a:pt x="2334" y="6394"/>
                    <a:pt x="1893" y="6680"/>
                    <a:pt x="1382" y="6966"/>
                  </a:cubicBezTo>
                  <a:cubicBezTo>
                    <a:pt x="881" y="6680"/>
                    <a:pt x="429" y="6394"/>
                    <a:pt x="346" y="5918"/>
                  </a:cubicBezTo>
                  <a:close/>
                  <a:moveTo>
                    <a:pt x="1382" y="7347"/>
                  </a:moveTo>
                  <a:cubicBezTo>
                    <a:pt x="1679" y="7513"/>
                    <a:pt x="1953" y="7680"/>
                    <a:pt x="2144" y="7870"/>
                  </a:cubicBezTo>
                  <a:lnTo>
                    <a:pt x="620" y="7870"/>
                  </a:lnTo>
                  <a:cubicBezTo>
                    <a:pt x="822" y="7680"/>
                    <a:pt x="1096" y="7513"/>
                    <a:pt x="1382" y="7347"/>
                  </a:cubicBezTo>
                  <a:close/>
                  <a:moveTo>
                    <a:pt x="2394" y="8216"/>
                  </a:moveTo>
                  <a:cubicBezTo>
                    <a:pt x="2489" y="8454"/>
                    <a:pt x="2489" y="8680"/>
                    <a:pt x="2382" y="8894"/>
                  </a:cubicBezTo>
                  <a:lnTo>
                    <a:pt x="405" y="8894"/>
                  </a:lnTo>
                  <a:cubicBezTo>
                    <a:pt x="298" y="8656"/>
                    <a:pt x="298" y="8442"/>
                    <a:pt x="405" y="8216"/>
                  </a:cubicBezTo>
                  <a:close/>
                  <a:moveTo>
                    <a:pt x="2132" y="9240"/>
                  </a:moveTo>
                  <a:cubicBezTo>
                    <a:pt x="1929" y="9430"/>
                    <a:pt x="1667" y="9597"/>
                    <a:pt x="1382" y="9764"/>
                  </a:cubicBezTo>
                  <a:cubicBezTo>
                    <a:pt x="1096" y="9597"/>
                    <a:pt x="834" y="9430"/>
                    <a:pt x="620" y="9240"/>
                  </a:cubicBezTo>
                  <a:close/>
                  <a:moveTo>
                    <a:pt x="167" y="0"/>
                  </a:moveTo>
                  <a:cubicBezTo>
                    <a:pt x="72" y="0"/>
                    <a:pt x="0" y="72"/>
                    <a:pt x="0" y="167"/>
                  </a:cubicBezTo>
                  <a:cubicBezTo>
                    <a:pt x="0" y="846"/>
                    <a:pt x="524" y="1251"/>
                    <a:pt x="1072" y="1560"/>
                  </a:cubicBezTo>
                  <a:cubicBezTo>
                    <a:pt x="500" y="1894"/>
                    <a:pt x="0" y="2310"/>
                    <a:pt x="0" y="2965"/>
                  </a:cubicBezTo>
                  <a:cubicBezTo>
                    <a:pt x="0" y="3644"/>
                    <a:pt x="524" y="4049"/>
                    <a:pt x="1072" y="4358"/>
                  </a:cubicBezTo>
                  <a:cubicBezTo>
                    <a:pt x="524" y="4668"/>
                    <a:pt x="0" y="5072"/>
                    <a:pt x="0" y="5763"/>
                  </a:cubicBezTo>
                  <a:cubicBezTo>
                    <a:pt x="0" y="6442"/>
                    <a:pt x="524" y="6847"/>
                    <a:pt x="1072" y="7156"/>
                  </a:cubicBezTo>
                  <a:cubicBezTo>
                    <a:pt x="524" y="7466"/>
                    <a:pt x="0" y="7870"/>
                    <a:pt x="0" y="8549"/>
                  </a:cubicBezTo>
                  <a:cubicBezTo>
                    <a:pt x="0" y="8799"/>
                    <a:pt x="72" y="9002"/>
                    <a:pt x="179" y="9180"/>
                  </a:cubicBezTo>
                  <a:cubicBezTo>
                    <a:pt x="227" y="9240"/>
                    <a:pt x="322" y="9525"/>
                    <a:pt x="1072" y="9954"/>
                  </a:cubicBezTo>
                  <a:cubicBezTo>
                    <a:pt x="524" y="10264"/>
                    <a:pt x="0" y="10668"/>
                    <a:pt x="0" y="11359"/>
                  </a:cubicBezTo>
                  <a:cubicBezTo>
                    <a:pt x="0" y="11442"/>
                    <a:pt x="72" y="11514"/>
                    <a:pt x="167" y="11514"/>
                  </a:cubicBezTo>
                  <a:cubicBezTo>
                    <a:pt x="250" y="11514"/>
                    <a:pt x="322" y="11442"/>
                    <a:pt x="322" y="11359"/>
                  </a:cubicBezTo>
                  <a:cubicBezTo>
                    <a:pt x="322" y="10776"/>
                    <a:pt x="834" y="10466"/>
                    <a:pt x="1393" y="10145"/>
                  </a:cubicBezTo>
                  <a:cubicBezTo>
                    <a:pt x="1965" y="10466"/>
                    <a:pt x="2465" y="10776"/>
                    <a:pt x="2465" y="11359"/>
                  </a:cubicBezTo>
                  <a:cubicBezTo>
                    <a:pt x="2465" y="11442"/>
                    <a:pt x="2548" y="11514"/>
                    <a:pt x="2632" y="11514"/>
                  </a:cubicBezTo>
                  <a:cubicBezTo>
                    <a:pt x="2727" y="11514"/>
                    <a:pt x="2798" y="11442"/>
                    <a:pt x="2798" y="11359"/>
                  </a:cubicBezTo>
                  <a:cubicBezTo>
                    <a:pt x="2798" y="10668"/>
                    <a:pt x="2274" y="10264"/>
                    <a:pt x="1727" y="9954"/>
                  </a:cubicBezTo>
                  <a:cubicBezTo>
                    <a:pt x="2286" y="9633"/>
                    <a:pt x="2798" y="9216"/>
                    <a:pt x="2798" y="8561"/>
                  </a:cubicBezTo>
                  <a:cubicBezTo>
                    <a:pt x="2798" y="7870"/>
                    <a:pt x="2274" y="7466"/>
                    <a:pt x="1727" y="7156"/>
                  </a:cubicBezTo>
                  <a:cubicBezTo>
                    <a:pt x="2274" y="6847"/>
                    <a:pt x="2798" y="6442"/>
                    <a:pt x="2798" y="5763"/>
                  </a:cubicBezTo>
                  <a:cubicBezTo>
                    <a:pt x="2798" y="5608"/>
                    <a:pt x="2763" y="5465"/>
                    <a:pt x="2727" y="5346"/>
                  </a:cubicBezTo>
                  <a:cubicBezTo>
                    <a:pt x="2699" y="5273"/>
                    <a:pt x="2629" y="5227"/>
                    <a:pt x="2560" y="5227"/>
                  </a:cubicBezTo>
                  <a:cubicBezTo>
                    <a:pt x="2539" y="5227"/>
                    <a:pt x="2519" y="5231"/>
                    <a:pt x="2501" y="5239"/>
                  </a:cubicBezTo>
                  <a:cubicBezTo>
                    <a:pt x="2405" y="5263"/>
                    <a:pt x="2370" y="5370"/>
                    <a:pt x="2394" y="5465"/>
                  </a:cubicBezTo>
                  <a:cubicBezTo>
                    <a:pt x="2405" y="5501"/>
                    <a:pt x="2405" y="5549"/>
                    <a:pt x="2405" y="5596"/>
                  </a:cubicBezTo>
                  <a:lnTo>
                    <a:pt x="322" y="5596"/>
                  </a:lnTo>
                  <a:cubicBezTo>
                    <a:pt x="417" y="5132"/>
                    <a:pt x="881" y="4834"/>
                    <a:pt x="1370" y="4549"/>
                  </a:cubicBezTo>
                  <a:cubicBezTo>
                    <a:pt x="1560" y="4656"/>
                    <a:pt x="1774" y="4775"/>
                    <a:pt x="1929" y="4906"/>
                  </a:cubicBezTo>
                  <a:cubicBezTo>
                    <a:pt x="1960" y="4932"/>
                    <a:pt x="1998" y="4944"/>
                    <a:pt x="2035" y="4944"/>
                  </a:cubicBezTo>
                  <a:cubicBezTo>
                    <a:pt x="2084" y="4944"/>
                    <a:pt x="2134" y="4923"/>
                    <a:pt x="2167" y="4882"/>
                  </a:cubicBezTo>
                  <a:cubicBezTo>
                    <a:pt x="2227" y="4811"/>
                    <a:pt x="2215" y="4703"/>
                    <a:pt x="2144" y="4644"/>
                  </a:cubicBezTo>
                  <a:cubicBezTo>
                    <a:pt x="2001" y="4537"/>
                    <a:pt x="1858" y="4453"/>
                    <a:pt x="1703" y="4358"/>
                  </a:cubicBezTo>
                  <a:cubicBezTo>
                    <a:pt x="2263" y="4049"/>
                    <a:pt x="2775" y="3644"/>
                    <a:pt x="2775" y="2965"/>
                  </a:cubicBezTo>
                  <a:cubicBezTo>
                    <a:pt x="2775" y="2727"/>
                    <a:pt x="2703" y="2513"/>
                    <a:pt x="2596" y="2334"/>
                  </a:cubicBezTo>
                  <a:cubicBezTo>
                    <a:pt x="2560" y="2275"/>
                    <a:pt x="2441" y="1989"/>
                    <a:pt x="1703" y="1560"/>
                  </a:cubicBezTo>
                  <a:cubicBezTo>
                    <a:pt x="2263" y="1239"/>
                    <a:pt x="2798" y="846"/>
                    <a:pt x="2798" y="167"/>
                  </a:cubicBezTo>
                  <a:cubicBezTo>
                    <a:pt x="2798" y="72"/>
                    <a:pt x="2727" y="0"/>
                    <a:pt x="2632" y="0"/>
                  </a:cubicBezTo>
                  <a:cubicBezTo>
                    <a:pt x="2548" y="0"/>
                    <a:pt x="2465" y="72"/>
                    <a:pt x="2465" y="167"/>
                  </a:cubicBezTo>
                  <a:cubicBezTo>
                    <a:pt x="2465" y="739"/>
                    <a:pt x="1965" y="1060"/>
                    <a:pt x="1393" y="1370"/>
                  </a:cubicBezTo>
                  <a:cubicBezTo>
                    <a:pt x="834" y="1060"/>
                    <a:pt x="322" y="727"/>
                    <a:pt x="322" y="167"/>
                  </a:cubicBezTo>
                  <a:cubicBezTo>
                    <a:pt x="322" y="72"/>
                    <a:pt x="250" y="0"/>
                    <a:pt x="167"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p43"/>
            <p:cNvSpPr/>
            <p:nvPr/>
          </p:nvSpPr>
          <p:spPr>
            <a:xfrm>
              <a:off x="6395474" y="4282651"/>
              <a:ext cx="89544" cy="366778"/>
            </a:xfrm>
            <a:custGeom>
              <a:rect b="b" l="l" r="r" t="t"/>
              <a:pathLst>
                <a:path extrusionOk="0" h="11514" w="2811">
                  <a:moveTo>
                    <a:pt x="2799" y="2906"/>
                  </a:moveTo>
                  <a:cubicBezTo>
                    <a:pt x="2799" y="2912"/>
                    <a:pt x="2802" y="2914"/>
                    <a:pt x="2803" y="2914"/>
                  </a:cubicBezTo>
                  <a:cubicBezTo>
                    <a:pt x="2805" y="2914"/>
                    <a:pt x="2805" y="2912"/>
                    <a:pt x="2799" y="2906"/>
                  </a:cubicBezTo>
                  <a:close/>
                  <a:moveTo>
                    <a:pt x="2453" y="3096"/>
                  </a:moveTo>
                  <a:cubicBezTo>
                    <a:pt x="2382" y="3584"/>
                    <a:pt x="1918" y="3870"/>
                    <a:pt x="1406" y="4168"/>
                  </a:cubicBezTo>
                  <a:cubicBezTo>
                    <a:pt x="882" y="3870"/>
                    <a:pt x="417" y="3584"/>
                    <a:pt x="346" y="3096"/>
                  </a:cubicBezTo>
                  <a:close/>
                  <a:moveTo>
                    <a:pt x="1394" y="4549"/>
                  </a:moveTo>
                  <a:cubicBezTo>
                    <a:pt x="1680" y="4715"/>
                    <a:pt x="1965" y="4882"/>
                    <a:pt x="2156" y="5072"/>
                  </a:cubicBezTo>
                  <a:lnTo>
                    <a:pt x="644" y="5072"/>
                  </a:lnTo>
                  <a:cubicBezTo>
                    <a:pt x="834" y="4882"/>
                    <a:pt x="1120" y="4715"/>
                    <a:pt x="1394" y="4549"/>
                  </a:cubicBezTo>
                  <a:close/>
                  <a:moveTo>
                    <a:pt x="2394" y="5418"/>
                  </a:moveTo>
                  <a:cubicBezTo>
                    <a:pt x="2501" y="5644"/>
                    <a:pt x="2501" y="5858"/>
                    <a:pt x="2394" y="6096"/>
                  </a:cubicBezTo>
                  <a:lnTo>
                    <a:pt x="406" y="6096"/>
                  </a:lnTo>
                  <a:cubicBezTo>
                    <a:pt x="298" y="5858"/>
                    <a:pt x="298" y="5644"/>
                    <a:pt x="406" y="5418"/>
                  </a:cubicBezTo>
                  <a:close/>
                  <a:moveTo>
                    <a:pt x="2156" y="6442"/>
                  </a:moveTo>
                  <a:cubicBezTo>
                    <a:pt x="1965" y="6632"/>
                    <a:pt x="1680" y="6799"/>
                    <a:pt x="1406" y="6966"/>
                  </a:cubicBezTo>
                  <a:cubicBezTo>
                    <a:pt x="1120" y="6799"/>
                    <a:pt x="846" y="6632"/>
                    <a:pt x="644" y="6442"/>
                  </a:cubicBezTo>
                  <a:close/>
                  <a:moveTo>
                    <a:pt x="1406" y="7347"/>
                  </a:moveTo>
                  <a:cubicBezTo>
                    <a:pt x="1906" y="7632"/>
                    <a:pt x="2358" y="7918"/>
                    <a:pt x="2453" y="8382"/>
                  </a:cubicBezTo>
                  <a:lnTo>
                    <a:pt x="358" y="8382"/>
                  </a:lnTo>
                  <a:cubicBezTo>
                    <a:pt x="453" y="7918"/>
                    <a:pt x="906" y="7632"/>
                    <a:pt x="1406" y="7347"/>
                  </a:cubicBezTo>
                  <a:close/>
                  <a:moveTo>
                    <a:pt x="2442" y="8716"/>
                  </a:moveTo>
                  <a:cubicBezTo>
                    <a:pt x="2370" y="9180"/>
                    <a:pt x="1906" y="9478"/>
                    <a:pt x="1406" y="9764"/>
                  </a:cubicBezTo>
                  <a:cubicBezTo>
                    <a:pt x="894" y="9478"/>
                    <a:pt x="429" y="9192"/>
                    <a:pt x="346" y="8716"/>
                  </a:cubicBezTo>
                  <a:close/>
                  <a:moveTo>
                    <a:pt x="179" y="0"/>
                  </a:moveTo>
                  <a:cubicBezTo>
                    <a:pt x="96" y="0"/>
                    <a:pt x="13" y="72"/>
                    <a:pt x="13" y="167"/>
                  </a:cubicBezTo>
                  <a:cubicBezTo>
                    <a:pt x="13" y="858"/>
                    <a:pt x="548" y="1251"/>
                    <a:pt x="1084" y="1560"/>
                  </a:cubicBezTo>
                  <a:cubicBezTo>
                    <a:pt x="953" y="1632"/>
                    <a:pt x="834" y="1715"/>
                    <a:pt x="715" y="1786"/>
                  </a:cubicBezTo>
                  <a:cubicBezTo>
                    <a:pt x="584" y="1870"/>
                    <a:pt x="656" y="2096"/>
                    <a:pt x="822" y="2096"/>
                  </a:cubicBezTo>
                  <a:cubicBezTo>
                    <a:pt x="906" y="2096"/>
                    <a:pt x="870" y="2072"/>
                    <a:pt x="1430" y="1751"/>
                  </a:cubicBezTo>
                  <a:cubicBezTo>
                    <a:pt x="1918" y="2036"/>
                    <a:pt x="2370" y="2310"/>
                    <a:pt x="2477" y="2751"/>
                  </a:cubicBezTo>
                  <a:lnTo>
                    <a:pt x="406" y="2751"/>
                  </a:lnTo>
                  <a:cubicBezTo>
                    <a:pt x="417" y="2703"/>
                    <a:pt x="417" y="2644"/>
                    <a:pt x="429" y="2608"/>
                  </a:cubicBezTo>
                  <a:cubicBezTo>
                    <a:pt x="477" y="2513"/>
                    <a:pt x="429" y="2429"/>
                    <a:pt x="346" y="2382"/>
                  </a:cubicBezTo>
                  <a:cubicBezTo>
                    <a:pt x="320" y="2369"/>
                    <a:pt x="295" y="2363"/>
                    <a:pt x="271" y="2363"/>
                  </a:cubicBezTo>
                  <a:cubicBezTo>
                    <a:pt x="208" y="2363"/>
                    <a:pt x="154" y="2404"/>
                    <a:pt x="120" y="2465"/>
                  </a:cubicBezTo>
                  <a:cubicBezTo>
                    <a:pt x="60" y="2608"/>
                    <a:pt x="36" y="2751"/>
                    <a:pt x="13" y="2917"/>
                  </a:cubicBezTo>
                  <a:lnTo>
                    <a:pt x="13" y="2929"/>
                  </a:lnTo>
                  <a:cubicBezTo>
                    <a:pt x="1" y="3620"/>
                    <a:pt x="489" y="4013"/>
                    <a:pt x="1084" y="4358"/>
                  </a:cubicBezTo>
                  <a:cubicBezTo>
                    <a:pt x="537" y="4668"/>
                    <a:pt x="13" y="5072"/>
                    <a:pt x="13" y="5763"/>
                  </a:cubicBezTo>
                  <a:cubicBezTo>
                    <a:pt x="13" y="6442"/>
                    <a:pt x="537" y="6847"/>
                    <a:pt x="1084" y="7156"/>
                  </a:cubicBezTo>
                  <a:cubicBezTo>
                    <a:pt x="513" y="7501"/>
                    <a:pt x="13" y="7882"/>
                    <a:pt x="13" y="8561"/>
                  </a:cubicBezTo>
                  <a:cubicBezTo>
                    <a:pt x="13" y="9240"/>
                    <a:pt x="537" y="9644"/>
                    <a:pt x="1084" y="9954"/>
                  </a:cubicBezTo>
                  <a:cubicBezTo>
                    <a:pt x="537" y="10264"/>
                    <a:pt x="13" y="10668"/>
                    <a:pt x="13" y="11359"/>
                  </a:cubicBezTo>
                  <a:cubicBezTo>
                    <a:pt x="13" y="11442"/>
                    <a:pt x="96" y="11514"/>
                    <a:pt x="179" y="11514"/>
                  </a:cubicBezTo>
                  <a:cubicBezTo>
                    <a:pt x="275" y="11514"/>
                    <a:pt x="346" y="11442"/>
                    <a:pt x="346" y="11359"/>
                  </a:cubicBezTo>
                  <a:cubicBezTo>
                    <a:pt x="346" y="10776"/>
                    <a:pt x="846" y="10466"/>
                    <a:pt x="1418" y="10145"/>
                  </a:cubicBezTo>
                  <a:cubicBezTo>
                    <a:pt x="1977" y="10466"/>
                    <a:pt x="2489" y="10776"/>
                    <a:pt x="2489" y="11359"/>
                  </a:cubicBezTo>
                  <a:cubicBezTo>
                    <a:pt x="2489" y="11442"/>
                    <a:pt x="2561" y="11514"/>
                    <a:pt x="2656" y="11514"/>
                  </a:cubicBezTo>
                  <a:cubicBezTo>
                    <a:pt x="2739" y="11514"/>
                    <a:pt x="2811" y="11442"/>
                    <a:pt x="2811" y="11359"/>
                  </a:cubicBezTo>
                  <a:cubicBezTo>
                    <a:pt x="2811" y="10668"/>
                    <a:pt x="2299" y="10264"/>
                    <a:pt x="1739" y="9954"/>
                  </a:cubicBezTo>
                  <a:cubicBezTo>
                    <a:pt x="2322" y="9609"/>
                    <a:pt x="2811" y="9228"/>
                    <a:pt x="2811" y="8537"/>
                  </a:cubicBezTo>
                  <a:cubicBezTo>
                    <a:pt x="2811" y="7859"/>
                    <a:pt x="2299" y="7466"/>
                    <a:pt x="1739" y="7144"/>
                  </a:cubicBezTo>
                  <a:cubicBezTo>
                    <a:pt x="2299" y="6835"/>
                    <a:pt x="2811" y="6430"/>
                    <a:pt x="2811" y="5739"/>
                  </a:cubicBezTo>
                  <a:cubicBezTo>
                    <a:pt x="2811" y="5061"/>
                    <a:pt x="2299" y="4656"/>
                    <a:pt x="1739" y="4346"/>
                  </a:cubicBezTo>
                  <a:cubicBezTo>
                    <a:pt x="2358" y="4001"/>
                    <a:pt x="2799" y="3632"/>
                    <a:pt x="2799" y="2906"/>
                  </a:cubicBezTo>
                  <a:cubicBezTo>
                    <a:pt x="2775" y="2251"/>
                    <a:pt x="2263" y="1870"/>
                    <a:pt x="1739" y="1560"/>
                  </a:cubicBezTo>
                  <a:cubicBezTo>
                    <a:pt x="2299" y="1251"/>
                    <a:pt x="2811" y="846"/>
                    <a:pt x="2811" y="167"/>
                  </a:cubicBezTo>
                  <a:cubicBezTo>
                    <a:pt x="2811" y="72"/>
                    <a:pt x="2739" y="0"/>
                    <a:pt x="2656" y="0"/>
                  </a:cubicBezTo>
                  <a:cubicBezTo>
                    <a:pt x="2561" y="0"/>
                    <a:pt x="2489" y="72"/>
                    <a:pt x="2489" y="167"/>
                  </a:cubicBezTo>
                  <a:cubicBezTo>
                    <a:pt x="2489" y="739"/>
                    <a:pt x="1977" y="1060"/>
                    <a:pt x="1418" y="1370"/>
                  </a:cubicBezTo>
                  <a:cubicBezTo>
                    <a:pt x="846" y="1060"/>
                    <a:pt x="346" y="727"/>
                    <a:pt x="346" y="167"/>
                  </a:cubicBezTo>
                  <a:cubicBezTo>
                    <a:pt x="346" y="72"/>
                    <a:pt x="275" y="0"/>
                    <a:pt x="179"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89" name="Google Shape;1889;p43"/>
          <p:cNvGrpSpPr/>
          <p:nvPr/>
        </p:nvGrpSpPr>
        <p:grpSpPr>
          <a:xfrm>
            <a:off x="5418911" y="2115103"/>
            <a:ext cx="369073" cy="317467"/>
            <a:chOff x="6196730" y="1525346"/>
            <a:chExt cx="369073" cy="317467"/>
          </a:xfrm>
        </p:grpSpPr>
        <p:sp>
          <p:nvSpPr>
            <p:cNvPr id="1890" name="Google Shape;1890;p43"/>
            <p:cNvSpPr/>
            <p:nvPr/>
          </p:nvSpPr>
          <p:spPr>
            <a:xfrm>
              <a:off x="6285478" y="1697140"/>
              <a:ext cx="193870" cy="145673"/>
            </a:xfrm>
            <a:custGeom>
              <a:rect b="b" l="l" r="r" t="t"/>
              <a:pathLst>
                <a:path extrusionOk="0" h="4573" w="6086">
                  <a:moveTo>
                    <a:pt x="2972" y="1"/>
                  </a:moveTo>
                  <a:cubicBezTo>
                    <a:pt x="2790" y="1"/>
                    <a:pt x="2608" y="72"/>
                    <a:pt x="2477" y="215"/>
                  </a:cubicBezTo>
                  <a:cubicBezTo>
                    <a:pt x="1580" y="1144"/>
                    <a:pt x="674" y="1192"/>
                    <a:pt x="471" y="1192"/>
                  </a:cubicBezTo>
                  <a:cubicBezTo>
                    <a:pt x="447" y="1192"/>
                    <a:pt x="433" y="1191"/>
                    <a:pt x="430" y="1191"/>
                  </a:cubicBezTo>
                  <a:cubicBezTo>
                    <a:pt x="346" y="1191"/>
                    <a:pt x="275" y="1275"/>
                    <a:pt x="275" y="1358"/>
                  </a:cubicBezTo>
                  <a:cubicBezTo>
                    <a:pt x="275" y="1453"/>
                    <a:pt x="346" y="1525"/>
                    <a:pt x="430" y="1525"/>
                  </a:cubicBezTo>
                  <a:cubicBezTo>
                    <a:pt x="430" y="1525"/>
                    <a:pt x="608" y="1525"/>
                    <a:pt x="846" y="1501"/>
                  </a:cubicBezTo>
                  <a:lnTo>
                    <a:pt x="846" y="1501"/>
                  </a:lnTo>
                  <a:cubicBezTo>
                    <a:pt x="822" y="1691"/>
                    <a:pt x="751" y="1953"/>
                    <a:pt x="465" y="2037"/>
                  </a:cubicBezTo>
                  <a:cubicBezTo>
                    <a:pt x="268" y="2070"/>
                    <a:pt x="303" y="2365"/>
                    <a:pt x="486" y="2365"/>
                  </a:cubicBezTo>
                  <a:cubicBezTo>
                    <a:pt x="502" y="2365"/>
                    <a:pt x="519" y="2363"/>
                    <a:pt x="537" y="2358"/>
                  </a:cubicBezTo>
                  <a:cubicBezTo>
                    <a:pt x="1025" y="2239"/>
                    <a:pt x="1180" y="1751"/>
                    <a:pt x="1203" y="1418"/>
                  </a:cubicBezTo>
                  <a:cubicBezTo>
                    <a:pt x="1346" y="1382"/>
                    <a:pt x="1489" y="1334"/>
                    <a:pt x="1620" y="1275"/>
                  </a:cubicBezTo>
                  <a:cubicBezTo>
                    <a:pt x="1620" y="1275"/>
                    <a:pt x="1906" y="1120"/>
                    <a:pt x="1954" y="1096"/>
                  </a:cubicBezTo>
                  <a:cubicBezTo>
                    <a:pt x="2044" y="2566"/>
                    <a:pt x="2059" y="2743"/>
                    <a:pt x="2061" y="2760"/>
                  </a:cubicBezTo>
                  <a:lnTo>
                    <a:pt x="2061" y="2760"/>
                  </a:lnTo>
                  <a:cubicBezTo>
                    <a:pt x="2061" y="2760"/>
                    <a:pt x="2061" y="2761"/>
                    <a:pt x="2061" y="2763"/>
                  </a:cubicBezTo>
                  <a:cubicBezTo>
                    <a:pt x="2120" y="3549"/>
                    <a:pt x="1501" y="4239"/>
                    <a:pt x="703" y="4239"/>
                  </a:cubicBezTo>
                  <a:lnTo>
                    <a:pt x="168" y="4239"/>
                  </a:lnTo>
                  <a:cubicBezTo>
                    <a:pt x="72" y="4239"/>
                    <a:pt x="1" y="4311"/>
                    <a:pt x="1" y="4394"/>
                  </a:cubicBezTo>
                  <a:cubicBezTo>
                    <a:pt x="1" y="4489"/>
                    <a:pt x="72" y="4561"/>
                    <a:pt x="168" y="4561"/>
                  </a:cubicBezTo>
                  <a:lnTo>
                    <a:pt x="703" y="4561"/>
                  </a:lnTo>
                  <a:cubicBezTo>
                    <a:pt x="1680" y="4561"/>
                    <a:pt x="2477" y="3715"/>
                    <a:pt x="2394" y="2727"/>
                  </a:cubicBezTo>
                  <a:lnTo>
                    <a:pt x="2275" y="858"/>
                  </a:lnTo>
                  <a:cubicBezTo>
                    <a:pt x="2442" y="739"/>
                    <a:pt x="2597" y="608"/>
                    <a:pt x="2739" y="441"/>
                  </a:cubicBezTo>
                  <a:cubicBezTo>
                    <a:pt x="2799" y="370"/>
                    <a:pt x="2906" y="334"/>
                    <a:pt x="2989" y="334"/>
                  </a:cubicBezTo>
                  <a:cubicBezTo>
                    <a:pt x="3228" y="334"/>
                    <a:pt x="3216" y="489"/>
                    <a:pt x="3740" y="882"/>
                  </a:cubicBezTo>
                  <a:lnTo>
                    <a:pt x="3620" y="2751"/>
                  </a:lnTo>
                  <a:cubicBezTo>
                    <a:pt x="3573" y="3215"/>
                    <a:pt x="3740" y="3680"/>
                    <a:pt x="4061" y="4025"/>
                  </a:cubicBezTo>
                  <a:cubicBezTo>
                    <a:pt x="4382" y="4370"/>
                    <a:pt x="4835" y="4573"/>
                    <a:pt x="5311" y="4573"/>
                  </a:cubicBezTo>
                  <a:lnTo>
                    <a:pt x="5930" y="4573"/>
                  </a:lnTo>
                  <a:cubicBezTo>
                    <a:pt x="6014" y="4573"/>
                    <a:pt x="6085" y="4501"/>
                    <a:pt x="6085" y="4406"/>
                  </a:cubicBezTo>
                  <a:cubicBezTo>
                    <a:pt x="6049" y="4311"/>
                    <a:pt x="5966" y="4239"/>
                    <a:pt x="5883" y="4239"/>
                  </a:cubicBezTo>
                  <a:lnTo>
                    <a:pt x="5275" y="4239"/>
                  </a:lnTo>
                  <a:cubicBezTo>
                    <a:pt x="4883" y="4239"/>
                    <a:pt x="4525" y="4085"/>
                    <a:pt x="4275" y="3799"/>
                  </a:cubicBezTo>
                  <a:cubicBezTo>
                    <a:pt x="4025" y="3537"/>
                    <a:pt x="3906" y="3192"/>
                    <a:pt x="3918" y="2763"/>
                  </a:cubicBezTo>
                  <a:lnTo>
                    <a:pt x="4025" y="1108"/>
                  </a:lnTo>
                  <a:lnTo>
                    <a:pt x="4204" y="1203"/>
                  </a:lnTo>
                  <a:cubicBezTo>
                    <a:pt x="4335" y="1275"/>
                    <a:pt x="4478" y="1346"/>
                    <a:pt x="4716" y="1406"/>
                  </a:cubicBezTo>
                  <a:cubicBezTo>
                    <a:pt x="4740" y="1727"/>
                    <a:pt x="4883" y="2239"/>
                    <a:pt x="5394" y="2346"/>
                  </a:cubicBezTo>
                  <a:cubicBezTo>
                    <a:pt x="5409" y="2349"/>
                    <a:pt x="5422" y="2351"/>
                    <a:pt x="5435" y="2351"/>
                  </a:cubicBezTo>
                  <a:cubicBezTo>
                    <a:pt x="5616" y="2351"/>
                    <a:pt x="5655" y="2057"/>
                    <a:pt x="5466" y="2013"/>
                  </a:cubicBezTo>
                  <a:cubicBezTo>
                    <a:pt x="5180" y="1953"/>
                    <a:pt x="5097" y="1679"/>
                    <a:pt x="5073" y="1477"/>
                  </a:cubicBezTo>
                  <a:lnTo>
                    <a:pt x="5073" y="1477"/>
                  </a:lnTo>
                  <a:cubicBezTo>
                    <a:pt x="5311" y="1525"/>
                    <a:pt x="5514" y="1525"/>
                    <a:pt x="5514" y="1525"/>
                  </a:cubicBezTo>
                  <a:cubicBezTo>
                    <a:pt x="5597" y="1525"/>
                    <a:pt x="5668" y="1453"/>
                    <a:pt x="5668" y="1358"/>
                  </a:cubicBezTo>
                  <a:cubicBezTo>
                    <a:pt x="5668" y="1275"/>
                    <a:pt x="5597" y="1191"/>
                    <a:pt x="5514" y="1191"/>
                  </a:cubicBezTo>
                  <a:cubicBezTo>
                    <a:pt x="4752" y="1179"/>
                    <a:pt x="4025" y="798"/>
                    <a:pt x="3466" y="215"/>
                  </a:cubicBezTo>
                  <a:cubicBezTo>
                    <a:pt x="3335" y="72"/>
                    <a:pt x="3153" y="1"/>
                    <a:pt x="2972"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p43"/>
            <p:cNvSpPr/>
            <p:nvPr/>
          </p:nvSpPr>
          <p:spPr>
            <a:xfrm>
              <a:off x="6391301" y="1525346"/>
              <a:ext cx="174502" cy="317467"/>
            </a:xfrm>
            <a:custGeom>
              <a:rect b="b" l="l" r="r" t="t"/>
              <a:pathLst>
                <a:path extrusionOk="0" h="9966" w="5478">
                  <a:moveTo>
                    <a:pt x="156" y="0"/>
                  </a:moveTo>
                  <a:cubicBezTo>
                    <a:pt x="72" y="0"/>
                    <a:pt x="1" y="72"/>
                    <a:pt x="1" y="167"/>
                  </a:cubicBezTo>
                  <a:lnTo>
                    <a:pt x="1" y="3941"/>
                  </a:lnTo>
                  <a:cubicBezTo>
                    <a:pt x="1" y="4120"/>
                    <a:pt x="37" y="4310"/>
                    <a:pt x="144" y="4465"/>
                  </a:cubicBezTo>
                  <a:cubicBezTo>
                    <a:pt x="263" y="4656"/>
                    <a:pt x="441" y="4894"/>
                    <a:pt x="560" y="5025"/>
                  </a:cubicBezTo>
                  <a:cubicBezTo>
                    <a:pt x="822" y="5322"/>
                    <a:pt x="1072" y="5501"/>
                    <a:pt x="1322" y="5656"/>
                  </a:cubicBezTo>
                  <a:cubicBezTo>
                    <a:pt x="1334" y="5656"/>
                    <a:pt x="1334" y="5668"/>
                    <a:pt x="1346" y="5668"/>
                  </a:cubicBezTo>
                  <a:cubicBezTo>
                    <a:pt x="1346" y="5668"/>
                    <a:pt x="1394" y="5679"/>
                    <a:pt x="1418" y="5703"/>
                  </a:cubicBezTo>
                  <a:cubicBezTo>
                    <a:pt x="1644" y="5822"/>
                    <a:pt x="1965" y="5906"/>
                    <a:pt x="2227" y="5906"/>
                  </a:cubicBezTo>
                  <a:cubicBezTo>
                    <a:pt x="2263" y="5906"/>
                    <a:pt x="2275" y="5894"/>
                    <a:pt x="2287" y="5882"/>
                  </a:cubicBezTo>
                  <a:cubicBezTo>
                    <a:pt x="2311" y="5882"/>
                    <a:pt x="2334" y="5882"/>
                    <a:pt x="2346" y="5858"/>
                  </a:cubicBezTo>
                  <a:cubicBezTo>
                    <a:pt x="2453" y="5763"/>
                    <a:pt x="2382" y="5584"/>
                    <a:pt x="2227" y="5584"/>
                  </a:cubicBezTo>
                  <a:cubicBezTo>
                    <a:pt x="2156" y="5584"/>
                    <a:pt x="2072" y="5560"/>
                    <a:pt x="1989" y="5548"/>
                  </a:cubicBezTo>
                  <a:cubicBezTo>
                    <a:pt x="2144" y="5441"/>
                    <a:pt x="2311" y="5263"/>
                    <a:pt x="2382" y="4989"/>
                  </a:cubicBezTo>
                  <a:cubicBezTo>
                    <a:pt x="2406" y="4894"/>
                    <a:pt x="2346" y="4810"/>
                    <a:pt x="2263" y="4775"/>
                  </a:cubicBezTo>
                  <a:cubicBezTo>
                    <a:pt x="2249" y="4771"/>
                    <a:pt x="2234" y="4769"/>
                    <a:pt x="2221" y="4769"/>
                  </a:cubicBezTo>
                  <a:cubicBezTo>
                    <a:pt x="2144" y="4769"/>
                    <a:pt x="2079" y="4823"/>
                    <a:pt x="2049" y="4894"/>
                  </a:cubicBezTo>
                  <a:cubicBezTo>
                    <a:pt x="1953" y="5310"/>
                    <a:pt x="1608" y="5370"/>
                    <a:pt x="1513" y="5382"/>
                  </a:cubicBezTo>
                  <a:cubicBezTo>
                    <a:pt x="1275" y="5251"/>
                    <a:pt x="1060" y="5072"/>
                    <a:pt x="882" y="4882"/>
                  </a:cubicBezTo>
                  <a:lnTo>
                    <a:pt x="941" y="4072"/>
                  </a:lnTo>
                  <a:cubicBezTo>
                    <a:pt x="977" y="3584"/>
                    <a:pt x="1846" y="3167"/>
                    <a:pt x="2382" y="3167"/>
                  </a:cubicBezTo>
                  <a:cubicBezTo>
                    <a:pt x="2573" y="3167"/>
                    <a:pt x="2763" y="3227"/>
                    <a:pt x="2930" y="3334"/>
                  </a:cubicBezTo>
                  <a:cubicBezTo>
                    <a:pt x="4430" y="4334"/>
                    <a:pt x="4763" y="6739"/>
                    <a:pt x="5109" y="9299"/>
                  </a:cubicBezTo>
                  <a:lnTo>
                    <a:pt x="5109" y="9347"/>
                  </a:lnTo>
                  <a:cubicBezTo>
                    <a:pt x="5120" y="9418"/>
                    <a:pt x="5085" y="9489"/>
                    <a:pt x="5049" y="9549"/>
                  </a:cubicBezTo>
                  <a:cubicBezTo>
                    <a:pt x="5001" y="9608"/>
                    <a:pt x="4930" y="9644"/>
                    <a:pt x="4847" y="9644"/>
                  </a:cubicBezTo>
                  <a:lnTo>
                    <a:pt x="3346" y="9644"/>
                  </a:lnTo>
                  <a:cubicBezTo>
                    <a:pt x="3263" y="9644"/>
                    <a:pt x="3180" y="9716"/>
                    <a:pt x="3180" y="9811"/>
                  </a:cubicBezTo>
                  <a:cubicBezTo>
                    <a:pt x="3180" y="9894"/>
                    <a:pt x="3263" y="9966"/>
                    <a:pt x="3346" y="9966"/>
                  </a:cubicBezTo>
                  <a:lnTo>
                    <a:pt x="4847" y="9966"/>
                  </a:lnTo>
                  <a:cubicBezTo>
                    <a:pt x="5025" y="9966"/>
                    <a:pt x="5192" y="9894"/>
                    <a:pt x="5311" y="9763"/>
                  </a:cubicBezTo>
                  <a:cubicBezTo>
                    <a:pt x="5430" y="9632"/>
                    <a:pt x="5478" y="9454"/>
                    <a:pt x="5466" y="9287"/>
                  </a:cubicBezTo>
                  <a:lnTo>
                    <a:pt x="5382" y="9239"/>
                  </a:lnTo>
                  <a:cubicBezTo>
                    <a:pt x="5025" y="6608"/>
                    <a:pt x="4704" y="4120"/>
                    <a:pt x="3061" y="3036"/>
                  </a:cubicBezTo>
                  <a:cubicBezTo>
                    <a:pt x="2846" y="2881"/>
                    <a:pt x="2584" y="2810"/>
                    <a:pt x="2334" y="2810"/>
                  </a:cubicBezTo>
                  <a:cubicBezTo>
                    <a:pt x="1668" y="2810"/>
                    <a:pt x="620" y="3322"/>
                    <a:pt x="560" y="4036"/>
                  </a:cubicBezTo>
                  <a:lnTo>
                    <a:pt x="537" y="4477"/>
                  </a:lnTo>
                  <a:cubicBezTo>
                    <a:pt x="418" y="4298"/>
                    <a:pt x="322" y="4167"/>
                    <a:pt x="322" y="3953"/>
                  </a:cubicBezTo>
                  <a:lnTo>
                    <a:pt x="322" y="167"/>
                  </a:lnTo>
                  <a:cubicBezTo>
                    <a:pt x="322" y="72"/>
                    <a:pt x="251" y="0"/>
                    <a:pt x="156"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p43"/>
            <p:cNvSpPr/>
            <p:nvPr/>
          </p:nvSpPr>
          <p:spPr>
            <a:xfrm>
              <a:off x="6196730" y="1525346"/>
              <a:ext cx="172622" cy="317467"/>
            </a:xfrm>
            <a:custGeom>
              <a:rect b="b" l="l" r="r" t="t"/>
              <a:pathLst>
                <a:path extrusionOk="0" h="9966" w="5419">
                  <a:moveTo>
                    <a:pt x="5252" y="0"/>
                  </a:moveTo>
                  <a:cubicBezTo>
                    <a:pt x="5168" y="0"/>
                    <a:pt x="5097" y="72"/>
                    <a:pt x="5097" y="155"/>
                  </a:cubicBezTo>
                  <a:lnTo>
                    <a:pt x="5097" y="3953"/>
                  </a:lnTo>
                  <a:cubicBezTo>
                    <a:pt x="5097" y="4227"/>
                    <a:pt x="4942" y="4370"/>
                    <a:pt x="4906" y="4429"/>
                  </a:cubicBezTo>
                  <a:lnTo>
                    <a:pt x="4871" y="4024"/>
                  </a:lnTo>
                  <a:cubicBezTo>
                    <a:pt x="4811" y="3310"/>
                    <a:pt x="3763" y="2810"/>
                    <a:pt x="3097" y="2810"/>
                  </a:cubicBezTo>
                  <a:cubicBezTo>
                    <a:pt x="2835" y="2810"/>
                    <a:pt x="2573" y="2881"/>
                    <a:pt x="2370" y="3036"/>
                  </a:cubicBezTo>
                  <a:cubicBezTo>
                    <a:pt x="632" y="4179"/>
                    <a:pt x="346" y="7037"/>
                    <a:pt x="49" y="9287"/>
                  </a:cubicBezTo>
                  <a:cubicBezTo>
                    <a:pt x="1" y="9644"/>
                    <a:pt x="287" y="9966"/>
                    <a:pt x="644" y="9966"/>
                  </a:cubicBezTo>
                  <a:lnTo>
                    <a:pt x="1977" y="9966"/>
                  </a:lnTo>
                  <a:cubicBezTo>
                    <a:pt x="2073" y="9966"/>
                    <a:pt x="2144" y="9894"/>
                    <a:pt x="2144" y="9799"/>
                  </a:cubicBezTo>
                  <a:cubicBezTo>
                    <a:pt x="2144" y="9716"/>
                    <a:pt x="2073" y="9644"/>
                    <a:pt x="1977" y="9644"/>
                  </a:cubicBezTo>
                  <a:lnTo>
                    <a:pt x="644" y="9644"/>
                  </a:lnTo>
                  <a:cubicBezTo>
                    <a:pt x="572" y="9644"/>
                    <a:pt x="489" y="9608"/>
                    <a:pt x="453" y="9549"/>
                  </a:cubicBezTo>
                  <a:cubicBezTo>
                    <a:pt x="346" y="9442"/>
                    <a:pt x="394" y="9311"/>
                    <a:pt x="394" y="9299"/>
                  </a:cubicBezTo>
                  <a:cubicBezTo>
                    <a:pt x="691" y="6727"/>
                    <a:pt x="1013" y="4310"/>
                    <a:pt x="2525" y="3322"/>
                  </a:cubicBezTo>
                  <a:cubicBezTo>
                    <a:pt x="2680" y="3215"/>
                    <a:pt x="2858" y="3155"/>
                    <a:pt x="3073" y="3155"/>
                  </a:cubicBezTo>
                  <a:cubicBezTo>
                    <a:pt x="3597" y="3155"/>
                    <a:pt x="4466" y="3572"/>
                    <a:pt x="4513" y="4060"/>
                  </a:cubicBezTo>
                  <a:lnTo>
                    <a:pt x="4573" y="4846"/>
                  </a:lnTo>
                  <a:lnTo>
                    <a:pt x="4394" y="5025"/>
                  </a:lnTo>
                  <a:cubicBezTo>
                    <a:pt x="4251" y="5167"/>
                    <a:pt x="4323" y="5132"/>
                    <a:pt x="4049" y="5310"/>
                  </a:cubicBezTo>
                  <a:lnTo>
                    <a:pt x="3918" y="5406"/>
                  </a:lnTo>
                  <a:cubicBezTo>
                    <a:pt x="3859" y="5406"/>
                    <a:pt x="3489" y="5346"/>
                    <a:pt x="3370" y="4906"/>
                  </a:cubicBezTo>
                  <a:cubicBezTo>
                    <a:pt x="3340" y="4835"/>
                    <a:pt x="3275" y="4781"/>
                    <a:pt x="3198" y="4781"/>
                  </a:cubicBezTo>
                  <a:cubicBezTo>
                    <a:pt x="3185" y="4781"/>
                    <a:pt x="3170" y="4783"/>
                    <a:pt x="3156" y="4786"/>
                  </a:cubicBezTo>
                  <a:cubicBezTo>
                    <a:pt x="3073" y="4822"/>
                    <a:pt x="3013" y="4906"/>
                    <a:pt x="3037" y="5001"/>
                  </a:cubicBezTo>
                  <a:cubicBezTo>
                    <a:pt x="3120" y="5275"/>
                    <a:pt x="3275" y="5465"/>
                    <a:pt x="3430" y="5560"/>
                  </a:cubicBezTo>
                  <a:cubicBezTo>
                    <a:pt x="3358" y="5584"/>
                    <a:pt x="3275" y="5596"/>
                    <a:pt x="3204" y="5596"/>
                  </a:cubicBezTo>
                  <a:cubicBezTo>
                    <a:pt x="3061" y="5596"/>
                    <a:pt x="2977" y="5775"/>
                    <a:pt x="3085" y="5870"/>
                  </a:cubicBezTo>
                  <a:cubicBezTo>
                    <a:pt x="3097" y="5894"/>
                    <a:pt x="3120" y="5894"/>
                    <a:pt x="3132" y="5894"/>
                  </a:cubicBezTo>
                  <a:cubicBezTo>
                    <a:pt x="3156" y="5906"/>
                    <a:pt x="3168" y="5918"/>
                    <a:pt x="3204" y="5918"/>
                  </a:cubicBezTo>
                  <a:cubicBezTo>
                    <a:pt x="3454" y="5918"/>
                    <a:pt x="3859" y="5799"/>
                    <a:pt x="4061" y="5691"/>
                  </a:cubicBezTo>
                  <a:cubicBezTo>
                    <a:pt x="4573" y="5429"/>
                    <a:pt x="5002" y="4917"/>
                    <a:pt x="5275" y="4477"/>
                  </a:cubicBezTo>
                  <a:cubicBezTo>
                    <a:pt x="5359" y="4322"/>
                    <a:pt x="5418" y="4132"/>
                    <a:pt x="5418" y="3953"/>
                  </a:cubicBezTo>
                  <a:lnTo>
                    <a:pt x="5418" y="155"/>
                  </a:lnTo>
                  <a:cubicBezTo>
                    <a:pt x="5418" y="72"/>
                    <a:pt x="5347" y="0"/>
                    <a:pt x="5252"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3" name="Google Shape;1893;p43"/>
          <p:cNvGrpSpPr/>
          <p:nvPr/>
        </p:nvGrpSpPr>
        <p:grpSpPr>
          <a:xfrm>
            <a:off x="3362826" y="2115103"/>
            <a:ext cx="359579" cy="355852"/>
            <a:chOff x="5309250" y="2903170"/>
            <a:chExt cx="359579" cy="355852"/>
          </a:xfrm>
        </p:grpSpPr>
        <p:sp>
          <p:nvSpPr>
            <p:cNvPr id="1894" name="Google Shape;1894;p43"/>
            <p:cNvSpPr/>
            <p:nvPr/>
          </p:nvSpPr>
          <p:spPr>
            <a:xfrm>
              <a:off x="5410517" y="3006317"/>
              <a:ext cx="77854" cy="76452"/>
            </a:xfrm>
            <a:custGeom>
              <a:rect b="b" l="l" r="r" t="t"/>
              <a:pathLst>
                <a:path extrusionOk="0" h="2400" w="2444">
                  <a:moveTo>
                    <a:pt x="1345" y="315"/>
                  </a:moveTo>
                  <a:cubicBezTo>
                    <a:pt x="1450" y="315"/>
                    <a:pt x="1549" y="346"/>
                    <a:pt x="1631" y="420"/>
                  </a:cubicBezTo>
                  <a:cubicBezTo>
                    <a:pt x="1905" y="634"/>
                    <a:pt x="2060" y="1206"/>
                    <a:pt x="2096" y="1622"/>
                  </a:cubicBezTo>
                  <a:cubicBezTo>
                    <a:pt x="2104" y="1923"/>
                    <a:pt x="1755" y="2071"/>
                    <a:pt x="1406" y="2071"/>
                  </a:cubicBezTo>
                  <a:cubicBezTo>
                    <a:pt x="1257" y="2071"/>
                    <a:pt x="1109" y="2045"/>
                    <a:pt x="988" y="1991"/>
                  </a:cubicBezTo>
                  <a:cubicBezTo>
                    <a:pt x="560" y="1801"/>
                    <a:pt x="381" y="1313"/>
                    <a:pt x="560" y="872"/>
                  </a:cubicBezTo>
                  <a:cubicBezTo>
                    <a:pt x="693" y="580"/>
                    <a:pt x="1042" y="315"/>
                    <a:pt x="1345" y="315"/>
                  </a:cubicBezTo>
                  <a:close/>
                  <a:moveTo>
                    <a:pt x="1344" y="1"/>
                  </a:moveTo>
                  <a:cubicBezTo>
                    <a:pt x="906" y="1"/>
                    <a:pt x="447" y="320"/>
                    <a:pt x="262" y="741"/>
                  </a:cubicBezTo>
                  <a:cubicBezTo>
                    <a:pt x="0" y="1336"/>
                    <a:pt x="262" y="2027"/>
                    <a:pt x="857" y="2289"/>
                  </a:cubicBezTo>
                  <a:cubicBezTo>
                    <a:pt x="1022" y="2363"/>
                    <a:pt x="1214" y="2400"/>
                    <a:pt x="1407" y="2400"/>
                  </a:cubicBezTo>
                  <a:cubicBezTo>
                    <a:pt x="1925" y="2400"/>
                    <a:pt x="2443" y="2134"/>
                    <a:pt x="2417" y="1622"/>
                  </a:cubicBezTo>
                  <a:cubicBezTo>
                    <a:pt x="2405" y="1134"/>
                    <a:pt x="2203" y="479"/>
                    <a:pt x="1858" y="182"/>
                  </a:cubicBezTo>
                  <a:cubicBezTo>
                    <a:pt x="1704" y="56"/>
                    <a:pt x="1526" y="1"/>
                    <a:pt x="1344"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43"/>
            <p:cNvSpPr/>
            <p:nvPr/>
          </p:nvSpPr>
          <p:spPr>
            <a:xfrm>
              <a:off x="5309250" y="2903170"/>
              <a:ext cx="359579" cy="355852"/>
            </a:xfrm>
            <a:custGeom>
              <a:rect b="b" l="l" r="r" t="t"/>
              <a:pathLst>
                <a:path extrusionOk="0" h="11171" w="11288">
                  <a:moveTo>
                    <a:pt x="3691" y="336"/>
                  </a:moveTo>
                  <a:cubicBezTo>
                    <a:pt x="3775" y="336"/>
                    <a:pt x="3846" y="383"/>
                    <a:pt x="3870" y="455"/>
                  </a:cubicBezTo>
                  <a:lnTo>
                    <a:pt x="4084" y="991"/>
                  </a:lnTo>
                  <a:cubicBezTo>
                    <a:pt x="3953" y="1003"/>
                    <a:pt x="3846" y="1050"/>
                    <a:pt x="3739" y="1122"/>
                  </a:cubicBezTo>
                  <a:lnTo>
                    <a:pt x="3536" y="586"/>
                  </a:lnTo>
                  <a:cubicBezTo>
                    <a:pt x="3489" y="455"/>
                    <a:pt x="3572" y="336"/>
                    <a:pt x="3691" y="336"/>
                  </a:cubicBezTo>
                  <a:close/>
                  <a:moveTo>
                    <a:pt x="7834" y="436"/>
                  </a:moveTo>
                  <a:cubicBezTo>
                    <a:pt x="7859" y="436"/>
                    <a:pt x="7883" y="442"/>
                    <a:pt x="7906" y="455"/>
                  </a:cubicBezTo>
                  <a:cubicBezTo>
                    <a:pt x="7989" y="503"/>
                    <a:pt x="8037" y="598"/>
                    <a:pt x="7989" y="693"/>
                  </a:cubicBezTo>
                  <a:lnTo>
                    <a:pt x="7763" y="1217"/>
                  </a:lnTo>
                  <a:cubicBezTo>
                    <a:pt x="7668" y="1134"/>
                    <a:pt x="7561" y="1086"/>
                    <a:pt x="7418" y="1062"/>
                  </a:cubicBezTo>
                  <a:lnTo>
                    <a:pt x="7668" y="538"/>
                  </a:lnTo>
                  <a:cubicBezTo>
                    <a:pt x="7702" y="478"/>
                    <a:pt x="7769" y="436"/>
                    <a:pt x="7834" y="436"/>
                  </a:cubicBezTo>
                  <a:close/>
                  <a:moveTo>
                    <a:pt x="698" y="3177"/>
                  </a:moveTo>
                  <a:cubicBezTo>
                    <a:pt x="775" y="3177"/>
                    <a:pt x="883" y="3247"/>
                    <a:pt x="1298" y="3431"/>
                  </a:cubicBezTo>
                  <a:cubicBezTo>
                    <a:pt x="1250" y="3479"/>
                    <a:pt x="1227" y="3539"/>
                    <a:pt x="1191" y="3586"/>
                  </a:cubicBezTo>
                  <a:cubicBezTo>
                    <a:pt x="1191" y="3586"/>
                    <a:pt x="1167" y="3658"/>
                    <a:pt x="1155" y="3765"/>
                  </a:cubicBezTo>
                  <a:lnTo>
                    <a:pt x="631" y="3527"/>
                  </a:lnTo>
                  <a:cubicBezTo>
                    <a:pt x="477" y="3479"/>
                    <a:pt x="477" y="3253"/>
                    <a:pt x="631" y="3193"/>
                  </a:cubicBezTo>
                  <a:cubicBezTo>
                    <a:pt x="655" y="3183"/>
                    <a:pt x="675" y="3177"/>
                    <a:pt x="698" y="3177"/>
                  </a:cubicBezTo>
                  <a:close/>
                  <a:moveTo>
                    <a:pt x="10679" y="3437"/>
                  </a:moveTo>
                  <a:cubicBezTo>
                    <a:pt x="10755" y="3437"/>
                    <a:pt x="10841" y="3482"/>
                    <a:pt x="10871" y="3551"/>
                  </a:cubicBezTo>
                  <a:cubicBezTo>
                    <a:pt x="10906" y="3646"/>
                    <a:pt x="10847" y="3765"/>
                    <a:pt x="10764" y="3789"/>
                  </a:cubicBezTo>
                  <a:lnTo>
                    <a:pt x="10228" y="4003"/>
                  </a:lnTo>
                  <a:cubicBezTo>
                    <a:pt x="10216" y="3848"/>
                    <a:pt x="10168" y="3741"/>
                    <a:pt x="10097" y="3658"/>
                  </a:cubicBezTo>
                  <a:lnTo>
                    <a:pt x="10633" y="3443"/>
                  </a:lnTo>
                  <a:cubicBezTo>
                    <a:pt x="10647" y="3439"/>
                    <a:pt x="10663" y="3437"/>
                    <a:pt x="10679" y="3437"/>
                  </a:cubicBezTo>
                  <a:close/>
                  <a:moveTo>
                    <a:pt x="1060" y="7134"/>
                  </a:moveTo>
                  <a:cubicBezTo>
                    <a:pt x="1072" y="7265"/>
                    <a:pt x="1119" y="7372"/>
                    <a:pt x="1191" y="7480"/>
                  </a:cubicBezTo>
                  <a:lnTo>
                    <a:pt x="655" y="7682"/>
                  </a:lnTo>
                  <a:cubicBezTo>
                    <a:pt x="635" y="7694"/>
                    <a:pt x="612" y="7699"/>
                    <a:pt x="589" y="7699"/>
                  </a:cubicBezTo>
                  <a:cubicBezTo>
                    <a:pt x="518" y="7699"/>
                    <a:pt x="444" y="7650"/>
                    <a:pt x="417" y="7587"/>
                  </a:cubicBezTo>
                  <a:cubicBezTo>
                    <a:pt x="381" y="7492"/>
                    <a:pt x="429" y="7372"/>
                    <a:pt x="524" y="7349"/>
                  </a:cubicBezTo>
                  <a:lnTo>
                    <a:pt x="1060" y="7134"/>
                  </a:lnTo>
                  <a:close/>
                  <a:moveTo>
                    <a:pt x="10144" y="7361"/>
                  </a:moveTo>
                  <a:lnTo>
                    <a:pt x="10656" y="7599"/>
                  </a:lnTo>
                  <a:cubicBezTo>
                    <a:pt x="10811" y="7658"/>
                    <a:pt x="10811" y="7884"/>
                    <a:pt x="10656" y="7944"/>
                  </a:cubicBezTo>
                  <a:cubicBezTo>
                    <a:pt x="10637" y="7950"/>
                    <a:pt x="10619" y="7953"/>
                    <a:pt x="10601" y="7953"/>
                  </a:cubicBezTo>
                  <a:cubicBezTo>
                    <a:pt x="10506" y="7953"/>
                    <a:pt x="10398" y="7875"/>
                    <a:pt x="9990" y="7706"/>
                  </a:cubicBezTo>
                  <a:cubicBezTo>
                    <a:pt x="10061" y="7611"/>
                    <a:pt x="10121" y="7515"/>
                    <a:pt x="10144" y="7361"/>
                  </a:cubicBezTo>
                  <a:close/>
                  <a:moveTo>
                    <a:pt x="3536" y="9920"/>
                  </a:moveTo>
                  <a:cubicBezTo>
                    <a:pt x="3620" y="9992"/>
                    <a:pt x="3727" y="10051"/>
                    <a:pt x="3870" y="10063"/>
                  </a:cubicBezTo>
                  <a:lnTo>
                    <a:pt x="3620" y="10587"/>
                  </a:lnTo>
                  <a:cubicBezTo>
                    <a:pt x="3584" y="10658"/>
                    <a:pt x="3522" y="10696"/>
                    <a:pt x="3454" y="10696"/>
                  </a:cubicBezTo>
                  <a:cubicBezTo>
                    <a:pt x="3430" y="10696"/>
                    <a:pt x="3406" y="10691"/>
                    <a:pt x="3382" y="10682"/>
                  </a:cubicBezTo>
                  <a:cubicBezTo>
                    <a:pt x="3298" y="10635"/>
                    <a:pt x="3251" y="10528"/>
                    <a:pt x="3298" y="10444"/>
                  </a:cubicBezTo>
                  <a:lnTo>
                    <a:pt x="3536" y="9920"/>
                  </a:lnTo>
                  <a:close/>
                  <a:moveTo>
                    <a:pt x="7549" y="10016"/>
                  </a:moveTo>
                  <a:cubicBezTo>
                    <a:pt x="7727" y="10528"/>
                    <a:pt x="7799" y="10575"/>
                    <a:pt x="7763" y="10694"/>
                  </a:cubicBezTo>
                  <a:cubicBezTo>
                    <a:pt x="7728" y="10770"/>
                    <a:pt x="7659" y="10809"/>
                    <a:pt x="7590" y="10809"/>
                  </a:cubicBezTo>
                  <a:cubicBezTo>
                    <a:pt x="7519" y="10809"/>
                    <a:pt x="7448" y="10767"/>
                    <a:pt x="7418" y="10682"/>
                  </a:cubicBezTo>
                  <a:lnTo>
                    <a:pt x="7204" y="10147"/>
                  </a:lnTo>
                  <a:cubicBezTo>
                    <a:pt x="7346" y="10123"/>
                    <a:pt x="7442" y="10087"/>
                    <a:pt x="7549" y="10016"/>
                  </a:cubicBezTo>
                  <a:close/>
                  <a:moveTo>
                    <a:pt x="3696" y="1"/>
                  </a:moveTo>
                  <a:cubicBezTo>
                    <a:pt x="3631" y="1"/>
                    <a:pt x="3565" y="13"/>
                    <a:pt x="3501" y="38"/>
                  </a:cubicBezTo>
                  <a:cubicBezTo>
                    <a:pt x="3239" y="145"/>
                    <a:pt x="3096" y="443"/>
                    <a:pt x="3203" y="705"/>
                  </a:cubicBezTo>
                  <a:lnTo>
                    <a:pt x="3477" y="1407"/>
                  </a:lnTo>
                  <a:cubicBezTo>
                    <a:pt x="3239" y="1753"/>
                    <a:pt x="3203" y="1765"/>
                    <a:pt x="2846" y="1824"/>
                  </a:cubicBezTo>
                  <a:cubicBezTo>
                    <a:pt x="2655" y="1848"/>
                    <a:pt x="2429" y="1896"/>
                    <a:pt x="2286" y="2050"/>
                  </a:cubicBezTo>
                  <a:cubicBezTo>
                    <a:pt x="2012" y="2300"/>
                    <a:pt x="2060" y="2741"/>
                    <a:pt x="1929" y="2955"/>
                  </a:cubicBezTo>
                  <a:cubicBezTo>
                    <a:pt x="1870" y="3027"/>
                    <a:pt x="1762" y="3098"/>
                    <a:pt x="1643" y="3181"/>
                  </a:cubicBezTo>
                  <a:cubicBezTo>
                    <a:pt x="1631" y="3193"/>
                    <a:pt x="1608" y="3205"/>
                    <a:pt x="1584" y="3217"/>
                  </a:cubicBezTo>
                  <a:lnTo>
                    <a:pt x="893" y="2920"/>
                  </a:lnTo>
                  <a:cubicBezTo>
                    <a:pt x="830" y="2888"/>
                    <a:pt x="761" y="2873"/>
                    <a:pt x="692" y="2873"/>
                  </a:cubicBezTo>
                  <a:cubicBezTo>
                    <a:pt x="630" y="2873"/>
                    <a:pt x="568" y="2885"/>
                    <a:pt x="512" y="2908"/>
                  </a:cubicBezTo>
                  <a:cubicBezTo>
                    <a:pt x="84" y="3074"/>
                    <a:pt x="60" y="3670"/>
                    <a:pt x="477" y="3860"/>
                  </a:cubicBezTo>
                  <a:lnTo>
                    <a:pt x="1167" y="4158"/>
                  </a:lnTo>
                  <a:cubicBezTo>
                    <a:pt x="1239" y="4563"/>
                    <a:pt x="1239" y="4586"/>
                    <a:pt x="1012" y="4920"/>
                  </a:cubicBezTo>
                  <a:cubicBezTo>
                    <a:pt x="893" y="5086"/>
                    <a:pt x="774" y="5265"/>
                    <a:pt x="774" y="5467"/>
                  </a:cubicBezTo>
                  <a:cubicBezTo>
                    <a:pt x="762" y="5825"/>
                    <a:pt x="1119" y="6122"/>
                    <a:pt x="1167" y="6360"/>
                  </a:cubicBezTo>
                  <a:cubicBezTo>
                    <a:pt x="1179" y="6479"/>
                    <a:pt x="1155" y="6646"/>
                    <a:pt x="1108" y="6777"/>
                  </a:cubicBezTo>
                  <a:lnTo>
                    <a:pt x="405" y="7051"/>
                  </a:lnTo>
                  <a:cubicBezTo>
                    <a:pt x="143" y="7146"/>
                    <a:pt x="0" y="7444"/>
                    <a:pt x="107" y="7718"/>
                  </a:cubicBezTo>
                  <a:cubicBezTo>
                    <a:pt x="190" y="7920"/>
                    <a:pt x="386" y="8051"/>
                    <a:pt x="592" y="8051"/>
                  </a:cubicBezTo>
                  <a:cubicBezTo>
                    <a:pt x="653" y="8051"/>
                    <a:pt x="714" y="8040"/>
                    <a:pt x="774" y="8015"/>
                  </a:cubicBezTo>
                  <a:lnTo>
                    <a:pt x="1477" y="7742"/>
                  </a:lnTo>
                  <a:cubicBezTo>
                    <a:pt x="1822" y="7980"/>
                    <a:pt x="1834" y="8015"/>
                    <a:pt x="1893" y="8373"/>
                  </a:cubicBezTo>
                  <a:cubicBezTo>
                    <a:pt x="1989" y="8932"/>
                    <a:pt x="2131" y="9075"/>
                    <a:pt x="2667" y="9194"/>
                  </a:cubicBezTo>
                  <a:cubicBezTo>
                    <a:pt x="3036" y="9277"/>
                    <a:pt x="3060" y="9289"/>
                    <a:pt x="3274" y="9647"/>
                  </a:cubicBezTo>
                  <a:lnTo>
                    <a:pt x="2977" y="10337"/>
                  </a:lnTo>
                  <a:cubicBezTo>
                    <a:pt x="2815" y="10691"/>
                    <a:pt x="3091" y="11053"/>
                    <a:pt x="3439" y="11053"/>
                  </a:cubicBezTo>
                  <a:cubicBezTo>
                    <a:pt x="3502" y="11053"/>
                    <a:pt x="3567" y="11041"/>
                    <a:pt x="3632" y="11016"/>
                  </a:cubicBezTo>
                  <a:cubicBezTo>
                    <a:pt x="3775" y="10980"/>
                    <a:pt x="3858" y="10873"/>
                    <a:pt x="3917" y="10754"/>
                  </a:cubicBezTo>
                  <a:lnTo>
                    <a:pt x="4215" y="10063"/>
                  </a:lnTo>
                  <a:cubicBezTo>
                    <a:pt x="4361" y="10038"/>
                    <a:pt x="4457" y="10021"/>
                    <a:pt x="4536" y="10021"/>
                  </a:cubicBezTo>
                  <a:cubicBezTo>
                    <a:pt x="4677" y="10021"/>
                    <a:pt x="4764" y="10073"/>
                    <a:pt x="4977" y="10218"/>
                  </a:cubicBezTo>
                  <a:cubicBezTo>
                    <a:pt x="5204" y="10377"/>
                    <a:pt x="5367" y="10458"/>
                    <a:pt x="5538" y="10458"/>
                  </a:cubicBezTo>
                  <a:cubicBezTo>
                    <a:pt x="5699" y="10458"/>
                    <a:pt x="5865" y="10386"/>
                    <a:pt x="6096" y="10242"/>
                  </a:cubicBezTo>
                  <a:cubicBezTo>
                    <a:pt x="6280" y="10126"/>
                    <a:pt x="6363" y="10080"/>
                    <a:pt x="6476" y="10080"/>
                  </a:cubicBezTo>
                  <a:cubicBezTo>
                    <a:pt x="6560" y="10080"/>
                    <a:pt x="6661" y="10106"/>
                    <a:pt x="6834" y="10147"/>
                  </a:cubicBezTo>
                  <a:lnTo>
                    <a:pt x="7108" y="10837"/>
                  </a:lnTo>
                  <a:cubicBezTo>
                    <a:pt x="7180" y="11051"/>
                    <a:pt x="7370" y="11171"/>
                    <a:pt x="7585" y="11171"/>
                  </a:cubicBezTo>
                  <a:cubicBezTo>
                    <a:pt x="7942" y="11171"/>
                    <a:pt x="8192" y="10813"/>
                    <a:pt x="8061" y="10468"/>
                  </a:cubicBezTo>
                  <a:lnTo>
                    <a:pt x="7787" y="9766"/>
                  </a:lnTo>
                  <a:cubicBezTo>
                    <a:pt x="8025" y="9432"/>
                    <a:pt x="8061" y="9408"/>
                    <a:pt x="8418" y="9349"/>
                  </a:cubicBezTo>
                  <a:cubicBezTo>
                    <a:pt x="8978" y="9266"/>
                    <a:pt x="9109" y="9111"/>
                    <a:pt x="9228" y="8575"/>
                  </a:cubicBezTo>
                  <a:cubicBezTo>
                    <a:pt x="9323" y="8206"/>
                    <a:pt x="9335" y="8194"/>
                    <a:pt x="9692" y="7968"/>
                  </a:cubicBezTo>
                  <a:cubicBezTo>
                    <a:pt x="10198" y="8180"/>
                    <a:pt x="10406" y="8313"/>
                    <a:pt x="10595" y="8313"/>
                  </a:cubicBezTo>
                  <a:cubicBezTo>
                    <a:pt x="10650" y="8313"/>
                    <a:pt x="10704" y="8302"/>
                    <a:pt x="10764" y="8277"/>
                  </a:cubicBezTo>
                  <a:cubicBezTo>
                    <a:pt x="11192" y="8075"/>
                    <a:pt x="11216" y="7480"/>
                    <a:pt x="10799" y="7301"/>
                  </a:cubicBezTo>
                  <a:lnTo>
                    <a:pt x="10109" y="7003"/>
                  </a:lnTo>
                  <a:cubicBezTo>
                    <a:pt x="10037" y="6599"/>
                    <a:pt x="10037" y="6575"/>
                    <a:pt x="10263" y="6241"/>
                  </a:cubicBezTo>
                  <a:cubicBezTo>
                    <a:pt x="10573" y="5801"/>
                    <a:pt x="10597" y="5622"/>
                    <a:pt x="10287" y="5134"/>
                  </a:cubicBezTo>
                  <a:cubicBezTo>
                    <a:pt x="10085" y="4801"/>
                    <a:pt x="10097" y="4789"/>
                    <a:pt x="10180" y="4384"/>
                  </a:cubicBezTo>
                  <a:lnTo>
                    <a:pt x="10883" y="4122"/>
                  </a:lnTo>
                  <a:cubicBezTo>
                    <a:pt x="11156" y="4015"/>
                    <a:pt x="11287" y="3717"/>
                    <a:pt x="11180" y="3443"/>
                  </a:cubicBezTo>
                  <a:cubicBezTo>
                    <a:pt x="11097" y="3239"/>
                    <a:pt x="10898" y="3115"/>
                    <a:pt x="10690" y="3115"/>
                  </a:cubicBezTo>
                  <a:cubicBezTo>
                    <a:pt x="10631" y="3115"/>
                    <a:pt x="10571" y="3125"/>
                    <a:pt x="10513" y="3146"/>
                  </a:cubicBezTo>
                  <a:lnTo>
                    <a:pt x="9811" y="3420"/>
                  </a:lnTo>
                  <a:cubicBezTo>
                    <a:pt x="9466" y="3181"/>
                    <a:pt x="9454" y="3146"/>
                    <a:pt x="9394" y="2789"/>
                  </a:cubicBezTo>
                  <a:cubicBezTo>
                    <a:pt x="9311" y="2229"/>
                    <a:pt x="9156" y="2086"/>
                    <a:pt x="8620" y="1979"/>
                  </a:cubicBezTo>
                  <a:cubicBezTo>
                    <a:pt x="8251" y="1884"/>
                    <a:pt x="8239" y="1872"/>
                    <a:pt x="8013" y="1515"/>
                  </a:cubicBezTo>
                  <a:lnTo>
                    <a:pt x="8311" y="824"/>
                  </a:lnTo>
                  <a:cubicBezTo>
                    <a:pt x="8430" y="574"/>
                    <a:pt x="8311" y="264"/>
                    <a:pt x="8037" y="157"/>
                  </a:cubicBezTo>
                  <a:cubicBezTo>
                    <a:pt x="7971" y="126"/>
                    <a:pt x="7901" y="111"/>
                    <a:pt x="7831" y="111"/>
                  </a:cubicBezTo>
                  <a:cubicBezTo>
                    <a:pt x="7638" y="111"/>
                    <a:pt x="7449" y="226"/>
                    <a:pt x="7370" y="419"/>
                  </a:cubicBezTo>
                  <a:lnTo>
                    <a:pt x="7073" y="1110"/>
                  </a:lnTo>
                  <a:cubicBezTo>
                    <a:pt x="6927" y="1135"/>
                    <a:pt x="6831" y="1152"/>
                    <a:pt x="6751" y="1152"/>
                  </a:cubicBezTo>
                  <a:cubicBezTo>
                    <a:pt x="6611" y="1152"/>
                    <a:pt x="6524" y="1100"/>
                    <a:pt x="6311" y="955"/>
                  </a:cubicBezTo>
                  <a:lnTo>
                    <a:pt x="6180" y="872"/>
                  </a:lnTo>
                  <a:cubicBezTo>
                    <a:pt x="6152" y="853"/>
                    <a:pt x="6119" y="844"/>
                    <a:pt x="6087" y="844"/>
                  </a:cubicBezTo>
                  <a:cubicBezTo>
                    <a:pt x="6034" y="844"/>
                    <a:pt x="5983" y="868"/>
                    <a:pt x="5953" y="919"/>
                  </a:cubicBezTo>
                  <a:cubicBezTo>
                    <a:pt x="5918" y="991"/>
                    <a:pt x="5930" y="1098"/>
                    <a:pt x="6001" y="1134"/>
                  </a:cubicBezTo>
                  <a:lnTo>
                    <a:pt x="6132" y="1229"/>
                  </a:lnTo>
                  <a:cubicBezTo>
                    <a:pt x="6389" y="1406"/>
                    <a:pt x="6533" y="1474"/>
                    <a:pt x="6731" y="1474"/>
                  </a:cubicBezTo>
                  <a:cubicBezTo>
                    <a:pt x="6826" y="1474"/>
                    <a:pt x="6933" y="1458"/>
                    <a:pt x="7073" y="1431"/>
                  </a:cubicBezTo>
                  <a:cubicBezTo>
                    <a:pt x="7189" y="1411"/>
                    <a:pt x="7278" y="1397"/>
                    <a:pt x="7350" y="1397"/>
                  </a:cubicBezTo>
                  <a:cubicBezTo>
                    <a:pt x="7531" y="1397"/>
                    <a:pt x="7614" y="1481"/>
                    <a:pt x="7775" y="1753"/>
                  </a:cubicBezTo>
                  <a:cubicBezTo>
                    <a:pt x="8013" y="2122"/>
                    <a:pt x="8120" y="2193"/>
                    <a:pt x="8561" y="2300"/>
                  </a:cubicBezTo>
                  <a:cubicBezTo>
                    <a:pt x="8966" y="2384"/>
                    <a:pt x="9013" y="2419"/>
                    <a:pt x="9085" y="2848"/>
                  </a:cubicBezTo>
                  <a:cubicBezTo>
                    <a:pt x="9109" y="3015"/>
                    <a:pt x="9144" y="3181"/>
                    <a:pt x="9228" y="3324"/>
                  </a:cubicBezTo>
                  <a:cubicBezTo>
                    <a:pt x="9370" y="3551"/>
                    <a:pt x="9621" y="3658"/>
                    <a:pt x="9799" y="3812"/>
                  </a:cubicBezTo>
                  <a:cubicBezTo>
                    <a:pt x="9882" y="3908"/>
                    <a:pt x="9906" y="3932"/>
                    <a:pt x="9906" y="3955"/>
                  </a:cubicBezTo>
                  <a:cubicBezTo>
                    <a:pt x="9906" y="3955"/>
                    <a:pt x="9930" y="4015"/>
                    <a:pt x="9906" y="4193"/>
                  </a:cubicBezTo>
                  <a:cubicBezTo>
                    <a:pt x="9859" y="4444"/>
                    <a:pt x="9787" y="4634"/>
                    <a:pt x="9823" y="4860"/>
                  </a:cubicBezTo>
                  <a:cubicBezTo>
                    <a:pt x="9882" y="5194"/>
                    <a:pt x="10216" y="5467"/>
                    <a:pt x="10204" y="5694"/>
                  </a:cubicBezTo>
                  <a:cubicBezTo>
                    <a:pt x="10204" y="5920"/>
                    <a:pt x="9859" y="6170"/>
                    <a:pt x="9787" y="6515"/>
                  </a:cubicBezTo>
                  <a:cubicBezTo>
                    <a:pt x="9704" y="6813"/>
                    <a:pt x="9906" y="7241"/>
                    <a:pt x="9811" y="7420"/>
                  </a:cubicBezTo>
                  <a:cubicBezTo>
                    <a:pt x="9728" y="7611"/>
                    <a:pt x="9275" y="7777"/>
                    <a:pt x="9109" y="8015"/>
                  </a:cubicBezTo>
                  <a:cubicBezTo>
                    <a:pt x="8918" y="8277"/>
                    <a:pt x="8954" y="8718"/>
                    <a:pt x="8787" y="8873"/>
                  </a:cubicBezTo>
                  <a:cubicBezTo>
                    <a:pt x="8620" y="9027"/>
                    <a:pt x="8192" y="8980"/>
                    <a:pt x="7906" y="9158"/>
                  </a:cubicBezTo>
                  <a:cubicBezTo>
                    <a:pt x="7644" y="9325"/>
                    <a:pt x="7477" y="9754"/>
                    <a:pt x="7287" y="9825"/>
                  </a:cubicBezTo>
                  <a:cubicBezTo>
                    <a:pt x="7254" y="9840"/>
                    <a:pt x="7210" y="9846"/>
                    <a:pt x="7163" y="9846"/>
                  </a:cubicBezTo>
                  <a:cubicBezTo>
                    <a:pt x="7058" y="9846"/>
                    <a:pt x="6936" y="9818"/>
                    <a:pt x="6870" y="9801"/>
                  </a:cubicBezTo>
                  <a:cubicBezTo>
                    <a:pt x="6712" y="9764"/>
                    <a:pt x="6595" y="9744"/>
                    <a:pt x="6493" y="9744"/>
                  </a:cubicBezTo>
                  <a:cubicBezTo>
                    <a:pt x="6304" y="9744"/>
                    <a:pt x="6170" y="9813"/>
                    <a:pt x="5930" y="9968"/>
                  </a:cubicBezTo>
                  <a:cubicBezTo>
                    <a:pt x="5756" y="10072"/>
                    <a:pt x="5655" y="10126"/>
                    <a:pt x="5557" y="10126"/>
                  </a:cubicBezTo>
                  <a:cubicBezTo>
                    <a:pt x="5453" y="10126"/>
                    <a:pt x="5351" y="10066"/>
                    <a:pt x="5168" y="9944"/>
                  </a:cubicBezTo>
                  <a:cubicBezTo>
                    <a:pt x="4918" y="9767"/>
                    <a:pt x="4777" y="9704"/>
                    <a:pt x="4576" y="9704"/>
                  </a:cubicBezTo>
                  <a:cubicBezTo>
                    <a:pt x="4480" y="9704"/>
                    <a:pt x="4370" y="9719"/>
                    <a:pt x="4227" y="9742"/>
                  </a:cubicBezTo>
                  <a:cubicBezTo>
                    <a:pt x="4095" y="9764"/>
                    <a:pt x="4008" y="9771"/>
                    <a:pt x="3947" y="9771"/>
                  </a:cubicBezTo>
                  <a:cubicBezTo>
                    <a:pt x="3843" y="9771"/>
                    <a:pt x="3821" y="9749"/>
                    <a:pt x="3798" y="9742"/>
                  </a:cubicBezTo>
                  <a:cubicBezTo>
                    <a:pt x="3608" y="9647"/>
                    <a:pt x="3453" y="9218"/>
                    <a:pt x="3203" y="9039"/>
                  </a:cubicBezTo>
                  <a:cubicBezTo>
                    <a:pt x="2941" y="8849"/>
                    <a:pt x="2501" y="8873"/>
                    <a:pt x="2346" y="8718"/>
                  </a:cubicBezTo>
                  <a:cubicBezTo>
                    <a:pt x="2191" y="8551"/>
                    <a:pt x="2239" y="8123"/>
                    <a:pt x="2060" y="7837"/>
                  </a:cubicBezTo>
                  <a:cubicBezTo>
                    <a:pt x="1941" y="7646"/>
                    <a:pt x="1750" y="7551"/>
                    <a:pt x="1548" y="7384"/>
                  </a:cubicBezTo>
                  <a:cubicBezTo>
                    <a:pt x="1417" y="7265"/>
                    <a:pt x="1393" y="7206"/>
                    <a:pt x="1393" y="7206"/>
                  </a:cubicBezTo>
                  <a:cubicBezTo>
                    <a:pt x="1310" y="7015"/>
                    <a:pt x="1524" y="6599"/>
                    <a:pt x="1465" y="6301"/>
                  </a:cubicBezTo>
                  <a:cubicBezTo>
                    <a:pt x="1405" y="5979"/>
                    <a:pt x="1072" y="5694"/>
                    <a:pt x="1096" y="5467"/>
                  </a:cubicBezTo>
                  <a:cubicBezTo>
                    <a:pt x="1096" y="5241"/>
                    <a:pt x="1429" y="4991"/>
                    <a:pt x="1512" y="4646"/>
                  </a:cubicBezTo>
                  <a:cubicBezTo>
                    <a:pt x="1584" y="4336"/>
                    <a:pt x="1393" y="3932"/>
                    <a:pt x="1477" y="3741"/>
                  </a:cubicBezTo>
                  <a:cubicBezTo>
                    <a:pt x="1572" y="3551"/>
                    <a:pt x="2001" y="3396"/>
                    <a:pt x="2179" y="3146"/>
                  </a:cubicBezTo>
                  <a:cubicBezTo>
                    <a:pt x="2370" y="2884"/>
                    <a:pt x="2346" y="2443"/>
                    <a:pt x="2501" y="2288"/>
                  </a:cubicBezTo>
                  <a:cubicBezTo>
                    <a:pt x="2667" y="2134"/>
                    <a:pt x="3096" y="2181"/>
                    <a:pt x="3382" y="2003"/>
                  </a:cubicBezTo>
                  <a:cubicBezTo>
                    <a:pt x="3608" y="1872"/>
                    <a:pt x="3715" y="1610"/>
                    <a:pt x="3870" y="1431"/>
                  </a:cubicBezTo>
                  <a:cubicBezTo>
                    <a:pt x="3944" y="1357"/>
                    <a:pt x="3995" y="1320"/>
                    <a:pt x="4116" y="1320"/>
                  </a:cubicBezTo>
                  <a:cubicBezTo>
                    <a:pt x="4189" y="1320"/>
                    <a:pt x="4287" y="1333"/>
                    <a:pt x="4429" y="1360"/>
                  </a:cubicBezTo>
                  <a:cubicBezTo>
                    <a:pt x="4543" y="1395"/>
                    <a:pt x="4662" y="1417"/>
                    <a:pt x="4784" y="1417"/>
                  </a:cubicBezTo>
                  <a:cubicBezTo>
                    <a:pt x="4828" y="1417"/>
                    <a:pt x="4873" y="1414"/>
                    <a:pt x="4918" y="1407"/>
                  </a:cubicBezTo>
                  <a:cubicBezTo>
                    <a:pt x="5144" y="1360"/>
                    <a:pt x="5322" y="1217"/>
                    <a:pt x="5513" y="1110"/>
                  </a:cubicBezTo>
                  <a:cubicBezTo>
                    <a:pt x="5584" y="1062"/>
                    <a:pt x="5620" y="955"/>
                    <a:pt x="5572" y="884"/>
                  </a:cubicBezTo>
                  <a:cubicBezTo>
                    <a:pt x="5540" y="835"/>
                    <a:pt x="5479" y="802"/>
                    <a:pt x="5421" y="802"/>
                  </a:cubicBezTo>
                  <a:cubicBezTo>
                    <a:pt x="5395" y="802"/>
                    <a:pt x="5369" y="809"/>
                    <a:pt x="5346" y="824"/>
                  </a:cubicBezTo>
                  <a:cubicBezTo>
                    <a:pt x="5023" y="1010"/>
                    <a:pt x="4963" y="1086"/>
                    <a:pt x="4794" y="1086"/>
                  </a:cubicBezTo>
                  <a:cubicBezTo>
                    <a:pt x="4714" y="1086"/>
                    <a:pt x="4610" y="1069"/>
                    <a:pt x="4441" y="1038"/>
                  </a:cubicBezTo>
                  <a:lnTo>
                    <a:pt x="4167" y="336"/>
                  </a:lnTo>
                  <a:cubicBezTo>
                    <a:pt x="4095" y="127"/>
                    <a:pt x="3904" y="1"/>
                    <a:pt x="3696"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p43"/>
            <p:cNvSpPr/>
            <p:nvPr/>
          </p:nvSpPr>
          <p:spPr>
            <a:xfrm>
              <a:off x="5466263" y="3032979"/>
              <a:ext cx="127101" cy="146214"/>
            </a:xfrm>
            <a:custGeom>
              <a:rect b="b" l="l" r="r" t="t"/>
              <a:pathLst>
                <a:path extrusionOk="0" h="4590" w="3990">
                  <a:moveTo>
                    <a:pt x="2681" y="1"/>
                  </a:moveTo>
                  <a:cubicBezTo>
                    <a:pt x="2422" y="1"/>
                    <a:pt x="2181" y="137"/>
                    <a:pt x="2120" y="428"/>
                  </a:cubicBezTo>
                  <a:cubicBezTo>
                    <a:pt x="2036" y="773"/>
                    <a:pt x="1941" y="1095"/>
                    <a:pt x="1786" y="1392"/>
                  </a:cubicBezTo>
                  <a:cubicBezTo>
                    <a:pt x="1739" y="1476"/>
                    <a:pt x="1786" y="1571"/>
                    <a:pt x="1858" y="1619"/>
                  </a:cubicBezTo>
                  <a:cubicBezTo>
                    <a:pt x="1881" y="1632"/>
                    <a:pt x="1905" y="1638"/>
                    <a:pt x="1929" y="1638"/>
                  </a:cubicBezTo>
                  <a:cubicBezTo>
                    <a:pt x="1991" y="1638"/>
                    <a:pt x="2050" y="1599"/>
                    <a:pt x="2084" y="1547"/>
                  </a:cubicBezTo>
                  <a:cubicBezTo>
                    <a:pt x="2251" y="1214"/>
                    <a:pt x="2358" y="880"/>
                    <a:pt x="2441" y="499"/>
                  </a:cubicBezTo>
                  <a:cubicBezTo>
                    <a:pt x="2466" y="387"/>
                    <a:pt x="2563" y="336"/>
                    <a:pt x="2676" y="336"/>
                  </a:cubicBezTo>
                  <a:cubicBezTo>
                    <a:pt x="2836" y="336"/>
                    <a:pt x="3028" y="439"/>
                    <a:pt x="3084" y="607"/>
                  </a:cubicBezTo>
                  <a:cubicBezTo>
                    <a:pt x="3287" y="1214"/>
                    <a:pt x="3632" y="2214"/>
                    <a:pt x="3072" y="3095"/>
                  </a:cubicBezTo>
                  <a:cubicBezTo>
                    <a:pt x="2512" y="3947"/>
                    <a:pt x="1615" y="4265"/>
                    <a:pt x="1007" y="4265"/>
                  </a:cubicBezTo>
                  <a:cubicBezTo>
                    <a:pt x="672" y="4265"/>
                    <a:pt x="425" y="4168"/>
                    <a:pt x="370" y="4012"/>
                  </a:cubicBezTo>
                  <a:cubicBezTo>
                    <a:pt x="334" y="3881"/>
                    <a:pt x="417" y="3678"/>
                    <a:pt x="643" y="3440"/>
                  </a:cubicBezTo>
                  <a:cubicBezTo>
                    <a:pt x="1060" y="2964"/>
                    <a:pt x="1405" y="2583"/>
                    <a:pt x="1679" y="2190"/>
                  </a:cubicBezTo>
                  <a:cubicBezTo>
                    <a:pt x="1739" y="2107"/>
                    <a:pt x="1715" y="2012"/>
                    <a:pt x="1644" y="1964"/>
                  </a:cubicBezTo>
                  <a:cubicBezTo>
                    <a:pt x="1611" y="1946"/>
                    <a:pt x="1576" y="1936"/>
                    <a:pt x="1542" y="1936"/>
                  </a:cubicBezTo>
                  <a:cubicBezTo>
                    <a:pt x="1488" y="1936"/>
                    <a:pt x="1439" y="1960"/>
                    <a:pt x="1417" y="2012"/>
                  </a:cubicBezTo>
                  <a:cubicBezTo>
                    <a:pt x="1143" y="2393"/>
                    <a:pt x="810" y="2762"/>
                    <a:pt x="405" y="3202"/>
                  </a:cubicBezTo>
                  <a:cubicBezTo>
                    <a:pt x="0" y="3607"/>
                    <a:pt x="0" y="3928"/>
                    <a:pt x="60" y="4119"/>
                  </a:cubicBezTo>
                  <a:cubicBezTo>
                    <a:pt x="171" y="4424"/>
                    <a:pt x="546" y="4589"/>
                    <a:pt x="1019" y="4589"/>
                  </a:cubicBezTo>
                  <a:cubicBezTo>
                    <a:pt x="1763" y="4589"/>
                    <a:pt x="2752" y="4179"/>
                    <a:pt x="3334" y="3262"/>
                  </a:cubicBezTo>
                  <a:cubicBezTo>
                    <a:pt x="3989" y="2250"/>
                    <a:pt x="3608" y="1095"/>
                    <a:pt x="3394" y="488"/>
                  </a:cubicBezTo>
                  <a:cubicBezTo>
                    <a:pt x="3287" y="172"/>
                    <a:pt x="2973" y="1"/>
                    <a:pt x="2681"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7" name="Google Shape;1897;p43"/>
          <p:cNvGrpSpPr/>
          <p:nvPr/>
        </p:nvGrpSpPr>
        <p:grpSpPr>
          <a:xfrm>
            <a:off x="7493453" y="2113143"/>
            <a:ext cx="380393" cy="363118"/>
            <a:chOff x="4126815" y="2760704"/>
            <a:chExt cx="380393" cy="363118"/>
          </a:xfrm>
        </p:grpSpPr>
        <p:sp>
          <p:nvSpPr>
            <p:cNvPr id="1898" name="Google Shape;1898;p43"/>
            <p:cNvSpPr/>
            <p:nvPr/>
          </p:nvSpPr>
          <p:spPr>
            <a:xfrm>
              <a:off x="4219825" y="2822435"/>
              <a:ext cx="103267" cy="29056"/>
            </a:xfrm>
            <a:custGeom>
              <a:rect b="b" l="l" r="r" t="t"/>
              <a:pathLst>
                <a:path extrusionOk="0" h="915" w="3252">
                  <a:moveTo>
                    <a:pt x="1620" y="0"/>
                  </a:moveTo>
                  <a:cubicBezTo>
                    <a:pt x="1025" y="0"/>
                    <a:pt x="477" y="215"/>
                    <a:pt x="60" y="631"/>
                  </a:cubicBezTo>
                  <a:cubicBezTo>
                    <a:pt x="1" y="691"/>
                    <a:pt x="1" y="810"/>
                    <a:pt x="60" y="869"/>
                  </a:cubicBezTo>
                  <a:cubicBezTo>
                    <a:pt x="90" y="899"/>
                    <a:pt x="132" y="914"/>
                    <a:pt x="175" y="914"/>
                  </a:cubicBezTo>
                  <a:cubicBezTo>
                    <a:pt x="218" y="914"/>
                    <a:pt x="263" y="899"/>
                    <a:pt x="298" y="869"/>
                  </a:cubicBezTo>
                  <a:cubicBezTo>
                    <a:pt x="656" y="512"/>
                    <a:pt x="1120" y="322"/>
                    <a:pt x="1620" y="322"/>
                  </a:cubicBezTo>
                  <a:cubicBezTo>
                    <a:pt x="2132" y="322"/>
                    <a:pt x="2596" y="512"/>
                    <a:pt x="2953" y="869"/>
                  </a:cubicBezTo>
                  <a:cubicBezTo>
                    <a:pt x="2983" y="899"/>
                    <a:pt x="3028" y="914"/>
                    <a:pt x="3073" y="914"/>
                  </a:cubicBezTo>
                  <a:cubicBezTo>
                    <a:pt x="3117" y="914"/>
                    <a:pt x="3162" y="899"/>
                    <a:pt x="3192" y="869"/>
                  </a:cubicBezTo>
                  <a:cubicBezTo>
                    <a:pt x="3251" y="810"/>
                    <a:pt x="3251" y="691"/>
                    <a:pt x="3192" y="631"/>
                  </a:cubicBezTo>
                  <a:cubicBezTo>
                    <a:pt x="2775" y="215"/>
                    <a:pt x="2215" y="0"/>
                    <a:pt x="1620"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p43"/>
            <p:cNvSpPr/>
            <p:nvPr/>
          </p:nvSpPr>
          <p:spPr>
            <a:xfrm>
              <a:off x="4126815" y="2760704"/>
              <a:ext cx="380393" cy="363118"/>
            </a:xfrm>
            <a:custGeom>
              <a:rect b="b" l="l" r="r" t="t"/>
              <a:pathLst>
                <a:path extrusionOk="0" h="11435" w="11979">
                  <a:moveTo>
                    <a:pt x="7621" y="6921"/>
                  </a:moveTo>
                  <a:lnTo>
                    <a:pt x="8061" y="7373"/>
                  </a:lnTo>
                  <a:lnTo>
                    <a:pt x="7787" y="7659"/>
                  </a:lnTo>
                  <a:lnTo>
                    <a:pt x="7335" y="7207"/>
                  </a:lnTo>
                  <a:cubicBezTo>
                    <a:pt x="7442" y="7123"/>
                    <a:pt x="7526" y="7016"/>
                    <a:pt x="7621" y="6921"/>
                  </a:cubicBezTo>
                  <a:close/>
                  <a:moveTo>
                    <a:pt x="4552" y="328"/>
                  </a:moveTo>
                  <a:cubicBezTo>
                    <a:pt x="5525" y="328"/>
                    <a:pt x="6496" y="700"/>
                    <a:pt x="7228" y="1444"/>
                  </a:cubicBezTo>
                  <a:cubicBezTo>
                    <a:pt x="8645" y="2861"/>
                    <a:pt x="8704" y="5076"/>
                    <a:pt x="7466" y="6564"/>
                  </a:cubicBezTo>
                  <a:cubicBezTo>
                    <a:pt x="7311" y="6766"/>
                    <a:pt x="7156" y="6909"/>
                    <a:pt x="6978" y="7064"/>
                  </a:cubicBezTo>
                  <a:cubicBezTo>
                    <a:pt x="6279" y="7651"/>
                    <a:pt x="5417" y="7944"/>
                    <a:pt x="4554" y="7944"/>
                  </a:cubicBezTo>
                  <a:cubicBezTo>
                    <a:pt x="3579" y="7944"/>
                    <a:pt x="2603" y="7571"/>
                    <a:pt x="1858" y="6826"/>
                  </a:cubicBezTo>
                  <a:cubicBezTo>
                    <a:pt x="370" y="5338"/>
                    <a:pt x="370" y="2921"/>
                    <a:pt x="1858" y="1444"/>
                  </a:cubicBezTo>
                  <a:cubicBezTo>
                    <a:pt x="2602" y="700"/>
                    <a:pt x="3579" y="328"/>
                    <a:pt x="4552" y="328"/>
                  </a:cubicBezTo>
                  <a:close/>
                  <a:moveTo>
                    <a:pt x="8518" y="7440"/>
                  </a:moveTo>
                  <a:cubicBezTo>
                    <a:pt x="8550" y="7440"/>
                    <a:pt x="8580" y="7453"/>
                    <a:pt x="8597" y="7481"/>
                  </a:cubicBezTo>
                  <a:lnTo>
                    <a:pt x="9061" y="7897"/>
                  </a:lnTo>
                  <a:lnTo>
                    <a:pt x="8276" y="8683"/>
                  </a:lnTo>
                  <a:lnTo>
                    <a:pt x="7883" y="8195"/>
                  </a:lnTo>
                  <a:cubicBezTo>
                    <a:pt x="7847" y="8135"/>
                    <a:pt x="7847" y="8052"/>
                    <a:pt x="7883" y="8016"/>
                  </a:cubicBezTo>
                  <a:lnTo>
                    <a:pt x="8418" y="7481"/>
                  </a:lnTo>
                  <a:cubicBezTo>
                    <a:pt x="8444" y="7456"/>
                    <a:pt x="8482" y="7440"/>
                    <a:pt x="8518" y="7440"/>
                  </a:cubicBezTo>
                  <a:close/>
                  <a:moveTo>
                    <a:pt x="9335" y="8100"/>
                  </a:moveTo>
                  <a:lnTo>
                    <a:pt x="11252" y="9779"/>
                  </a:lnTo>
                  <a:cubicBezTo>
                    <a:pt x="11574" y="10064"/>
                    <a:pt x="11597" y="10576"/>
                    <a:pt x="11276" y="10886"/>
                  </a:cubicBezTo>
                  <a:cubicBezTo>
                    <a:pt x="11128" y="11033"/>
                    <a:pt x="10940" y="11105"/>
                    <a:pt x="10752" y="11105"/>
                  </a:cubicBezTo>
                  <a:cubicBezTo>
                    <a:pt x="10544" y="11105"/>
                    <a:pt x="10336" y="11018"/>
                    <a:pt x="10181" y="10850"/>
                  </a:cubicBezTo>
                  <a:lnTo>
                    <a:pt x="8514" y="8921"/>
                  </a:lnTo>
                  <a:lnTo>
                    <a:pt x="9335" y="8100"/>
                  </a:lnTo>
                  <a:close/>
                  <a:moveTo>
                    <a:pt x="4543" y="1"/>
                  </a:moveTo>
                  <a:cubicBezTo>
                    <a:pt x="3483" y="1"/>
                    <a:pt x="2424" y="402"/>
                    <a:pt x="1620" y="1206"/>
                  </a:cubicBezTo>
                  <a:cubicBezTo>
                    <a:pt x="1" y="2837"/>
                    <a:pt x="1" y="5457"/>
                    <a:pt x="1620" y="7064"/>
                  </a:cubicBezTo>
                  <a:cubicBezTo>
                    <a:pt x="2431" y="7875"/>
                    <a:pt x="3489" y="8272"/>
                    <a:pt x="4543" y="8272"/>
                  </a:cubicBezTo>
                  <a:cubicBezTo>
                    <a:pt x="5440" y="8272"/>
                    <a:pt x="6334" y="7985"/>
                    <a:pt x="7073" y="7421"/>
                  </a:cubicBezTo>
                  <a:lnTo>
                    <a:pt x="7561" y="7909"/>
                  </a:lnTo>
                  <a:cubicBezTo>
                    <a:pt x="7490" y="8076"/>
                    <a:pt x="7502" y="8278"/>
                    <a:pt x="7633" y="8409"/>
                  </a:cubicBezTo>
                  <a:lnTo>
                    <a:pt x="9954" y="11064"/>
                  </a:lnTo>
                  <a:cubicBezTo>
                    <a:pt x="10171" y="11312"/>
                    <a:pt x="10471" y="11434"/>
                    <a:pt x="10771" y="11434"/>
                  </a:cubicBezTo>
                  <a:cubicBezTo>
                    <a:pt x="11049" y="11434"/>
                    <a:pt x="11326" y="11330"/>
                    <a:pt x="11538" y="11124"/>
                  </a:cubicBezTo>
                  <a:cubicBezTo>
                    <a:pt x="11978" y="10671"/>
                    <a:pt x="11955" y="9945"/>
                    <a:pt x="11478" y="9540"/>
                  </a:cubicBezTo>
                  <a:lnTo>
                    <a:pt x="8823" y="7219"/>
                  </a:lnTo>
                  <a:cubicBezTo>
                    <a:pt x="8737" y="7139"/>
                    <a:pt x="8629" y="7104"/>
                    <a:pt x="8522" y="7104"/>
                  </a:cubicBezTo>
                  <a:cubicBezTo>
                    <a:pt x="8453" y="7104"/>
                    <a:pt x="8384" y="7119"/>
                    <a:pt x="8323" y="7147"/>
                  </a:cubicBezTo>
                  <a:lnTo>
                    <a:pt x="7823" y="6659"/>
                  </a:lnTo>
                  <a:cubicBezTo>
                    <a:pt x="9073" y="5052"/>
                    <a:pt x="8978" y="2694"/>
                    <a:pt x="7466" y="1206"/>
                  </a:cubicBezTo>
                  <a:cubicBezTo>
                    <a:pt x="6662" y="402"/>
                    <a:pt x="5603" y="1"/>
                    <a:pt x="4543"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p43"/>
            <p:cNvSpPr/>
            <p:nvPr/>
          </p:nvSpPr>
          <p:spPr>
            <a:xfrm>
              <a:off x="4278826" y="2791379"/>
              <a:ext cx="103998" cy="201962"/>
            </a:xfrm>
            <a:custGeom>
              <a:rect b="b" l="l" r="r" t="t"/>
              <a:pathLst>
                <a:path extrusionOk="0" h="6360" w="3275">
                  <a:moveTo>
                    <a:pt x="191" y="0"/>
                  </a:moveTo>
                  <a:cubicBezTo>
                    <a:pt x="106" y="0"/>
                    <a:pt x="35" y="59"/>
                    <a:pt x="24" y="157"/>
                  </a:cubicBezTo>
                  <a:cubicBezTo>
                    <a:pt x="0" y="264"/>
                    <a:pt x="60" y="335"/>
                    <a:pt x="167" y="347"/>
                  </a:cubicBezTo>
                  <a:cubicBezTo>
                    <a:pt x="798" y="442"/>
                    <a:pt x="1345" y="716"/>
                    <a:pt x="1786" y="1169"/>
                  </a:cubicBezTo>
                  <a:cubicBezTo>
                    <a:pt x="2905" y="2288"/>
                    <a:pt x="2905" y="4110"/>
                    <a:pt x="1786" y="5229"/>
                  </a:cubicBezTo>
                  <a:cubicBezTo>
                    <a:pt x="1345" y="5645"/>
                    <a:pt x="774" y="5931"/>
                    <a:pt x="167" y="6015"/>
                  </a:cubicBezTo>
                  <a:cubicBezTo>
                    <a:pt x="83" y="6038"/>
                    <a:pt x="24" y="6122"/>
                    <a:pt x="24" y="6217"/>
                  </a:cubicBezTo>
                  <a:cubicBezTo>
                    <a:pt x="36" y="6300"/>
                    <a:pt x="107" y="6360"/>
                    <a:pt x="179" y="6360"/>
                  </a:cubicBezTo>
                  <a:lnTo>
                    <a:pt x="214" y="6360"/>
                  </a:lnTo>
                  <a:cubicBezTo>
                    <a:pt x="917" y="6253"/>
                    <a:pt x="1536" y="5943"/>
                    <a:pt x="2024" y="5455"/>
                  </a:cubicBezTo>
                  <a:cubicBezTo>
                    <a:pt x="3274" y="4205"/>
                    <a:pt x="3274" y="2169"/>
                    <a:pt x="2024" y="919"/>
                  </a:cubicBezTo>
                  <a:cubicBezTo>
                    <a:pt x="1536" y="419"/>
                    <a:pt x="917" y="109"/>
                    <a:pt x="214" y="2"/>
                  </a:cubicBezTo>
                  <a:cubicBezTo>
                    <a:pt x="206" y="1"/>
                    <a:pt x="198" y="0"/>
                    <a:pt x="191" y="0"/>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p43"/>
            <p:cNvSpPr/>
            <p:nvPr/>
          </p:nvSpPr>
          <p:spPr>
            <a:xfrm>
              <a:off x="4159332" y="2791379"/>
              <a:ext cx="105903" cy="201962"/>
            </a:xfrm>
            <a:custGeom>
              <a:rect b="b" l="l" r="r" t="t"/>
              <a:pathLst>
                <a:path extrusionOk="0" h="6360" w="3335">
                  <a:moveTo>
                    <a:pt x="3162" y="1"/>
                  </a:moveTo>
                  <a:cubicBezTo>
                    <a:pt x="3156" y="1"/>
                    <a:pt x="3150" y="1"/>
                    <a:pt x="3144" y="2"/>
                  </a:cubicBezTo>
                  <a:cubicBezTo>
                    <a:pt x="2430" y="61"/>
                    <a:pt x="1775" y="383"/>
                    <a:pt x="1251" y="895"/>
                  </a:cubicBezTo>
                  <a:cubicBezTo>
                    <a:pt x="1" y="2145"/>
                    <a:pt x="1" y="4193"/>
                    <a:pt x="1251" y="5443"/>
                  </a:cubicBezTo>
                  <a:cubicBezTo>
                    <a:pt x="1775" y="5955"/>
                    <a:pt x="2430" y="6277"/>
                    <a:pt x="3144" y="6360"/>
                  </a:cubicBezTo>
                  <a:lnTo>
                    <a:pt x="3156" y="6360"/>
                  </a:lnTo>
                  <a:cubicBezTo>
                    <a:pt x="3251" y="6360"/>
                    <a:pt x="3311" y="6300"/>
                    <a:pt x="3323" y="6217"/>
                  </a:cubicBezTo>
                  <a:cubicBezTo>
                    <a:pt x="3334" y="6122"/>
                    <a:pt x="3263" y="6038"/>
                    <a:pt x="3168" y="6038"/>
                  </a:cubicBezTo>
                  <a:cubicBezTo>
                    <a:pt x="2537" y="5955"/>
                    <a:pt x="1941" y="5681"/>
                    <a:pt x="1477" y="5217"/>
                  </a:cubicBezTo>
                  <a:cubicBezTo>
                    <a:pt x="358" y="4098"/>
                    <a:pt x="358" y="2264"/>
                    <a:pt x="1477" y="1157"/>
                  </a:cubicBezTo>
                  <a:cubicBezTo>
                    <a:pt x="1941" y="692"/>
                    <a:pt x="2513" y="407"/>
                    <a:pt x="3168" y="335"/>
                  </a:cubicBezTo>
                  <a:cubicBezTo>
                    <a:pt x="3263" y="311"/>
                    <a:pt x="3334" y="240"/>
                    <a:pt x="3323" y="157"/>
                  </a:cubicBezTo>
                  <a:cubicBezTo>
                    <a:pt x="3312" y="68"/>
                    <a:pt x="3239" y="1"/>
                    <a:pt x="3162" y="1"/>
                  </a:cubicBezTo>
                  <a:close/>
                </a:path>
              </a:pathLst>
            </a:custGeom>
            <a:solidFill>
              <a:srgbClr val="657E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02" name="Google Shape;1902;p43"/>
          <p:cNvSpPr txBox="1"/>
          <p:nvPr/>
        </p:nvSpPr>
        <p:spPr>
          <a:xfrm>
            <a:off x="4972478" y="3296690"/>
            <a:ext cx="1371600" cy="823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2"/>
              </a:buClr>
              <a:buSzPts val="1400"/>
              <a:buFont typeface="Open Sans"/>
              <a:buNone/>
            </a:pPr>
            <a:r>
              <a:rPr b="0" i="0" lang="en-CA" sz="1400" u="none" cap="none" strike="noStrike">
                <a:solidFill>
                  <a:schemeClr val="accent1"/>
                </a:solidFill>
                <a:latin typeface="Arial"/>
                <a:ea typeface="Arial"/>
                <a:cs typeface="Arial"/>
                <a:sym typeface="Arial"/>
              </a:rPr>
              <a:t>Tumors, foreign bodies</a:t>
            </a:r>
            <a:endParaRPr/>
          </a:p>
          <a:p>
            <a:pPr indent="0" lvl="0" marL="0" marR="0" rtl="0" algn="ctr">
              <a:lnSpc>
                <a:spcPct val="100000"/>
              </a:lnSpc>
              <a:spcBef>
                <a:spcPts val="0"/>
              </a:spcBef>
              <a:spcAft>
                <a:spcPts val="0"/>
              </a:spcAft>
              <a:buClr>
                <a:schemeClr val="accent2"/>
              </a:buClr>
              <a:buSzPts val="1400"/>
              <a:buFont typeface="Open Sans"/>
              <a:buNone/>
            </a:pPr>
            <a:r>
              <a:t/>
            </a:r>
            <a:endParaRPr b="0" i="0" sz="1400" u="none" cap="none" strike="noStrike">
              <a:solidFill>
                <a:schemeClr val="accent1"/>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44"/>
          <p:cNvSpPr txBox="1"/>
          <p:nvPr>
            <p:ph type="title"/>
          </p:nvPr>
        </p:nvSpPr>
        <p:spPr>
          <a:xfrm>
            <a:off x="945741" y="429490"/>
            <a:ext cx="5661071" cy="820656"/>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0"/>
              <a:buNone/>
            </a:pPr>
            <a:r>
              <a:rPr b="1" lang="en-CA" sz="4400"/>
              <a:t>Pathogenesis</a:t>
            </a:r>
            <a:r>
              <a:rPr lang="en-CA" sz="4400"/>
              <a:t> </a:t>
            </a:r>
            <a:endParaRPr/>
          </a:p>
        </p:txBody>
      </p:sp>
      <p:sp>
        <p:nvSpPr>
          <p:cNvPr id="1908" name="Google Shape;1908;p44"/>
          <p:cNvSpPr txBox="1"/>
          <p:nvPr>
            <p:ph idx="1" type="subTitle"/>
          </p:nvPr>
        </p:nvSpPr>
        <p:spPr>
          <a:xfrm>
            <a:off x="362515" y="1391893"/>
            <a:ext cx="8418969" cy="3159957"/>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Clr>
                <a:schemeClr val="accent3"/>
              </a:buClr>
              <a:buSzPts val="1600"/>
              <a:buFont typeface="Arial"/>
              <a:buAutoNum type="arabicPeriod"/>
            </a:pPr>
            <a:r>
              <a:rPr b="1" lang="en-CA" sz="1800">
                <a:solidFill>
                  <a:schemeClr val="accent3"/>
                </a:solidFill>
                <a:latin typeface="Arial"/>
                <a:ea typeface="Arial"/>
                <a:cs typeface="Arial"/>
                <a:sym typeface="Arial"/>
              </a:rPr>
              <a:t>Obstruction &amp; infections are the major cause</a:t>
            </a:r>
            <a:endParaRPr sz="1800">
              <a:solidFill>
                <a:schemeClr val="accent3"/>
              </a:solidFill>
              <a:latin typeface="Arial"/>
              <a:ea typeface="Arial"/>
              <a:cs typeface="Arial"/>
              <a:sym typeface="Arial"/>
            </a:endParaRPr>
          </a:p>
          <a:p>
            <a:pPr indent="0" lvl="0" marL="0" rtl="0" algn="l">
              <a:lnSpc>
                <a:spcPct val="100000"/>
              </a:lnSpc>
              <a:spcBef>
                <a:spcPts val="0"/>
              </a:spcBef>
              <a:spcAft>
                <a:spcPts val="0"/>
              </a:spcAft>
              <a:buSzPts val="1600"/>
              <a:buNone/>
            </a:pPr>
            <a:r>
              <a:rPr lang="en-CA" sz="1800">
                <a:latin typeface="Arial"/>
                <a:ea typeface="Arial"/>
                <a:cs typeface="Arial"/>
                <a:sym typeface="Arial"/>
              </a:rPr>
              <a:t>After obstruction→ air is resorbed from the airways distal to the obstruction→ atelectasis.  Accumulation Of intraluminal secretions→ dilatation of the airways AND Bronchial wall inflammation</a:t>
            </a:r>
            <a:endParaRPr/>
          </a:p>
          <a:p>
            <a:pPr indent="0" lvl="0" marL="0" rtl="0" algn="l">
              <a:lnSpc>
                <a:spcPct val="100000"/>
              </a:lnSpc>
              <a:spcBef>
                <a:spcPts val="0"/>
              </a:spcBef>
              <a:spcAft>
                <a:spcPts val="0"/>
              </a:spcAft>
              <a:buSzPts val="1600"/>
              <a:buNone/>
            </a:pPr>
            <a:r>
              <a:t/>
            </a:r>
            <a:endParaRPr sz="1800">
              <a:latin typeface="Arial"/>
              <a:ea typeface="Arial"/>
              <a:cs typeface="Arial"/>
              <a:sym typeface="Arial"/>
            </a:endParaRPr>
          </a:p>
          <a:p>
            <a:pPr indent="-342900" lvl="0" marL="342900" rtl="0" algn="l">
              <a:lnSpc>
                <a:spcPct val="100000"/>
              </a:lnSpc>
              <a:spcBef>
                <a:spcPts val="0"/>
              </a:spcBef>
              <a:spcAft>
                <a:spcPts val="0"/>
              </a:spcAft>
              <a:buClr>
                <a:schemeClr val="accent3"/>
              </a:buClr>
              <a:buSzPts val="1600"/>
              <a:buFont typeface="Arial"/>
              <a:buAutoNum type="arabicPeriod" startAt="2"/>
            </a:pPr>
            <a:r>
              <a:rPr b="1" lang="en-CA" sz="1800">
                <a:solidFill>
                  <a:schemeClr val="accent3"/>
                </a:solidFill>
                <a:latin typeface="Arial"/>
                <a:ea typeface="Arial"/>
                <a:cs typeface="Arial"/>
                <a:sym typeface="Arial"/>
              </a:rPr>
              <a:t>If the obstruction persists during the period of growth </a:t>
            </a:r>
            <a:endParaRPr sz="1800">
              <a:solidFill>
                <a:schemeClr val="accent3"/>
              </a:solidFill>
              <a:latin typeface="Arial"/>
              <a:ea typeface="Arial"/>
              <a:cs typeface="Arial"/>
              <a:sym typeface="Arial"/>
            </a:endParaRPr>
          </a:p>
          <a:p>
            <a:pPr indent="0" lvl="0" marL="0" rtl="0" algn="l">
              <a:lnSpc>
                <a:spcPct val="100000"/>
              </a:lnSpc>
              <a:spcBef>
                <a:spcPts val="0"/>
              </a:spcBef>
              <a:spcAft>
                <a:spcPts val="0"/>
              </a:spcAft>
              <a:buSzPts val="1600"/>
              <a:buNone/>
            </a:pPr>
            <a:r>
              <a:rPr lang="en-CA" sz="1800">
                <a:latin typeface="Arial"/>
                <a:ea typeface="Arial"/>
                <a:cs typeface="Arial"/>
                <a:sym typeface="Arial"/>
              </a:rPr>
              <a:t>These changes become irreversible </a:t>
            </a:r>
            <a:endParaRPr/>
          </a:p>
          <a:p>
            <a:pPr indent="0" lvl="0" marL="0" rtl="0" algn="l">
              <a:lnSpc>
                <a:spcPct val="100000"/>
              </a:lnSpc>
              <a:spcBef>
                <a:spcPts val="0"/>
              </a:spcBef>
              <a:spcAft>
                <a:spcPts val="0"/>
              </a:spcAft>
              <a:buSzPts val="1600"/>
              <a:buNone/>
            </a:pPr>
            <a:r>
              <a:t/>
            </a:r>
            <a:endParaRPr sz="1800">
              <a:latin typeface="Arial"/>
              <a:ea typeface="Arial"/>
              <a:cs typeface="Arial"/>
              <a:sym typeface="Arial"/>
            </a:endParaRPr>
          </a:p>
          <a:p>
            <a:pPr indent="-342900" lvl="0" marL="342900" rtl="0" algn="l">
              <a:lnSpc>
                <a:spcPct val="100000"/>
              </a:lnSpc>
              <a:spcBef>
                <a:spcPts val="0"/>
              </a:spcBef>
              <a:spcAft>
                <a:spcPts val="0"/>
              </a:spcAft>
              <a:buClr>
                <a:schemeClr val="accent3"/>
              </a:buClr>
              <a:buSzPts val="1600"/>
              <a:buFont typeface="Arial"/>
              <a:buAutoNum type="arabicPeriod" startAt="3"/>
            </a:pPr>
            <a:r>
              <a:rPr b="1" lang="en-CA" sz="1800">
                <a:solidFill>
                  <a:schemeClr val="accent3"/>
                </a:solidFill>
                <a:latin typeface="Arial"/>
                <a:ea typeface="Arial"/>
                <a:cs typeface="Arial"/>
                <a:sym typeface="Arial"/>
              </a:rPr>
              <a:t>When superadded suppurative necrotizing type of infection</a:t>
            </a:r>
            <a:endParaRPr/>
          </a:p>
          <a:p>
            <a:pPr indent="0" lvl="0" marL="0" rtl="0" algn="l">
              <a:lnSpc>
                <a:spcPct val="100000"/>
              </a:lnSpc>
              <a:spcBef>
                <a:spcPts val="0"/>
              </a:spcBef>
              <a:spcAft>
                <a:spcPts val="0"/>
              </a:spcAft>
              <a:buSzPts val="1600"/>
              <a:buNone/>
            </a:pPr>
            <a:r>
              <a:rPr lang="en-CA" sz="1800">
                <a:latin typeface="Arial"/>
                <a:ea typeface="Arial"/>
                <a:cs typeface="Arial"/>
                <a:sym typeface="Arial"/>
              </a:rPr>
              <a:t>Extensive bronchial and bronchiolar wall damage (destruction with loss of elastic and smooth muscle fibers) </a:t>
            </a:r>
            <a:endParaRPr/>
          </a:p>
          <a:p>
            <a:pPr indent="0" lvl="0" marL="0" rtl="0" algn="ctr">
              <a:lnSpc>
                <a:spcPct val="100000"/>
              </a:lnSpc>
              <a:spcBef>
                <a:spcPts val="0"/>
              </a:spcBef>
              <a:spcAft>
                <a:spcPts val="0"/>
              </a:spcAft>
              <a:buSzPts val="16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id="1913" name="Google Shape;1913;p45"/>
          <p:cNvSpPr txBox="1"/>
          <p:nvPr>
            <p:ph type="title"/>
          </p:nvPr>
        </p:nvSpPr>
        <p:spPr>
          <a:xfrm>
            <a:off x="713225" y="1928788"/>
            <a:ext cx="7717800" cy="848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4200"/>
              <a:buNone/>
            </a:pPr>
            <a:r>
              <a:rPr lang="en-CA"/>
              <a:t>MORPHOLOGY </a:t>
            </a:r>
            <a:endParaRPr/>
          </a:p>
        </p:txBody>
      </p:sp>
      <p:grpSp>
        <p:nvGrpSpPr>
          <p:cNvPr id="1914" name="Google Shape;1914;p45"/>
          <p:cNvGrpSpPr/>
          <p:nvPr/>
        </p:nvGrpSpPr>
        <p:grpSpPr>
          <a:xfrm>
            <a:off x="4095249" y="2880638"/>
            <a:ext cx="606900" cy="616097"/>
            <a:chOff x="5132313" y="3861945"/>
            <a:chExt cx="606900" cy="616097"/>
          </a:xfrm>
        </p:grpSpPr>
        <p:sp>
          <p:nvSpPr>
            <p:cNvPr id="1915" name="Google Shape;1915;p45"/>
            <p:cNvSpPr/>
            <p:nvPr/>
          </p:nvSpPr>
          <p:spPr>
            <a:xfrm>
              <a:off x="5132313" y="3871142"/>
              <a:ext cx="606900" cy="6069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16" name="Google Shape;1916;p45"/>
            <p:cNvGrpSpPr/>
            <p:nvPr/>
          </p:nvGrpSpPr>
          <p:grpSpPr>
            <a:xfrm>
              <a:off x="5192390" y="3861945"/>
              <a:ext cx="486744" cy="606827"/>
              <a:chOff x="8007400" y="2902278"/>
              <a:chExt cx="285230" cy="355597"/>
            </a:xfrm>
          </p:grpSpPr>
          <p:sp>
            <p:nvSpPr>
              <p:cNvPr id="1917" name="Google Shape;1917;p45"/>
              <p:cNvSpPr/>
              <p:nvPr/>
            </p:nvSpPr>
            <p:spPr>
              <a:xfrm>
                <a:off x="8134820" y="3165305"/>
                <a:ext cx="39851" cy="39851"/>
              </a:xfrm>
              <a:custGeom>
                <a:rect b="b" l="l" r="r" t="t"/>
                <a:pathLst>
                  <a:path extrusionOk="0" h="1251" w="1251">
                    <a:moveTo>
                      <a:pt x="632" y="310"/>
                    </a:moveTo>
                    <a:cubicBezTo>
                      <a:pt x="799" y="310"/>
                      <a:pt x="930" y="441"/>
                      <a:pt x="930" y="608"/>
                    </a:cubicBezTo>
                    <a:cubicBezTo>
                      <a:pt x="930" y="775"/>
                      <a:pt x="799" y="906"/>
                      <a:pt x="632" y="906"/>
                    </a:cubicBezTo>
                    <a:cubicBezTo>
                      <a:pt x="465" y="906"/>
                      <a:pt x="334" y="775"/>
                      <a:pt x="334" y="608"/>
                    </a:cubicBezTo>
                    <a:cubicBezTo>
                      <a:pt x="334" y="441"/>
                      <a:pt x="465" y="310"/>
                      <a:pt x="632" y="310"/>
                    </a:cubicBezTo>
                    <a:close/>
                    <a:moveTo>
                      <a:pt x="632" y="1"/>
                    </a:moveTo>
                    <a:cubicBezTo>
                      <a:pt x="287" y="1"/>
                      <a:pt x="1" y="275"/>
                      <a:pt x="1" y="620"/>
                    </a:cubicBezTo>
                    <a:cubicBezTo>
                      <a:pt x="1" y="965"/>
                      <a:pt x="287" y="1251"/>
                      <a:pt x="632" y="1251"/>
                    </a:cubicBezTo>
                    <a:cubicBezTo>
                      <a:pt x="977" y="1251"/>
                      <a:pt x="1251" y="965"/>
                      <a:pt x="1251" y="620"/>
                    </a:cubicBezTo>
                    <a:cubicBezTo>
                      <a:pt x="1251" y="275"/>
                      <a:pt x="977" y="1"/>
                      <a:pt x="63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p45"/>
              <p:cNvSpPr/>
              <p:nvPr/>
            </p:nvSpPr>
            <p:spPr>
              <a:xfrm>
                <a:off x="8007400" y="2902278"/>
                <a:ext cx="285230" cy="355597"/>
              </a:xfrm>
              <a:custGeom>
                <a:rect b="b" l="l" r="r" t="t"/>
                <a:pathLst>
                  <a:path extrusionOk="0" h="11163" w="8954">
                    <a:moveTo>
                      <a:pt x="6528" y="337"/>
                    </a:moveTo>
                    <a:cubicBezTo>
                      <a:pt x="6549" y="337"/>
                      <a:pt x="6573" y="346"/>
                      <a:pt x="6596" y="364"/>
                    </a:cubicBezTo>
                    <a:lnTo>
                      <a:pt x="7632" y="1412"/>
                    </a:lnTo>
                    <a:cubicBezTo>
                      <a:pt x="7668" y="1435"/>
                      <a:pt x="7668" y="1483"/>
                      <a:pt x="7632" y="1519"/>
                    </a:cubicBezTo>
                    <a:lnTo>
                      <a:pt x="7489" y="1674"/>
                    </a:lnTo>
                    <a:cubicBezTo>
                      <a:pt x="7472" y="1691"/>
                      <a:pt x="7454" y="1700"/>
                      <a:pt x="7434" y="1700"/>
                    </a:cubicBezTo>
                    <a:cubicBezTo>
                      <a:pt x="7415" y="1700"/>
                      <a:pt x="7394" y="1691"/>
                      <a:pt x="7370" y="1674"/>
                    </a:cubicBezTo>
                    <a:lnTo>
                      <a:pt x="6323" y="626"/>
                    </a:lnTo>
                    <a:cubicBezTo>
                      <a:pt x="6299" y="590"/>
                      <a:pt x="6299" y="542"/>
                      <a:pt x="6323" y="519"/>
                    </a:cubicBezTo>
                    <a:lnTo>
                      <a:pt x="6477" y="364"/>
                    </a:lnTo>
                    <a:cubicBezTo>
                      <a:pt x="6489" y="346"/>
                      <a:pt x="6507" y="337"/>
                      <a:pt x="6528" y="337"/>
                    </a:cubicBezTo>
                    <a:close/>
                    <a:moveTo>
                      <a:pt x="6299" y="1066"/>
                    </a:moveTo>
                    <a:lnTo>
                      <a:pt x="7001" y="1769"/>
                    </a:lnTo>
                    <a:lnTo>
                      <a:pt x="6346" y="2424"/>
                    </a:lnTo>
                    <a:lnTo>
                      <a:pt x="5644" y="1721"/>
                    </a:lnTo>
                    <a:lnTo>
                      <a:pt x="6299" y="1066"/>
                    </a:lnTo>
                    <a:close/>
                    <a:moveTo>
                      <a:pt x="2155" y="4698"/>
                    </a:moveTo>
                    <a:lnTo>
                      <a:pt x="2453" y="4995"/>
                    </a:lnTo>
                    <a:lnTo>
                      <a:pt x="2215" y="5198"/>
                    </a:lnTo>
                    <a:cubicBezTo>
                      <a:pt x="2203" y="5216"/>
                      <a:pt x="2182" y="5225"/>
                      <a:pt x="2160" y="5225"/>
                    </a:cubicBezTo>
                    <a:cubicBezTo>
                      <a:pt x="2137" y="5225"/>
                      <a:pt x="2114" y="5216"/>
                      <a:pt x="2096" y="5198"/>
                    </a:cubicBezTo>
                    <a:lnTo>
                      <a:pt x="1941" y="5031"/>
                    </a:lnTo>
                    <a:cubicBezTo>
                      <a:pt x="1905" y="5007"/>
                      <a:pt x="1905" y="4948"/>
                      <a:pt x="1941" y="4924"/>
                    </a:cubicBezTo>
                    <a:lnTo>
                      <a:pt x="2155" y="4698"/>
                    </a:lnTo>
                    <a:close/>
                    <a:moveTo>
                      <a:pt x="2408" y="3865"/>
                    </a:moveTo>
                    <a:cubicBezTo>
                      <a:pt x="2416" y="3865"/>
                      <a:pt x="2422" y="3869"/>
                      <a:pt x="2429" y="3876"/>
                    </a:cubicBezTo>
                    <a:lnTo>
                      <a:pt x="2572" y="4031"/>
                    </a:lnTo>
                    <a:cubicBezTo>
                      <a:pt x="4203" y="5662"/>
                      <a:pt x="4144" y="5579"/>
                      <a:pt x="4108" y="5603"/>
                    </a:cubicBezTo>
                    <a:lnTo>
                      <a:pt x="3846" y="5876"/>
                    </a:lnTo>
                    <a:cubicBezTo>
                      <a:pt x="3842" y="5879"/>
                      <a:pt x="3839" y="5883"/>
                      <a:pt x="3835" y="5883"/>
                    </a:cubicBezTo>
                    <a:cubicBezTo>
                      <a:pt x="3804" y="5883"/>
                      <a:pt x="3678" y="5722"/>
                      <a:pt x="2120" y="4174"/>
                    </a:cubicBezTo>
                    <a:cubicBezTo>
                      <a:pt x="2096" y="4162"/>
                      <a:pt x="2096" y="4138"/>
                      <a:pt x="2120" y="4138"/>
                    </a:cubicBezTo>
                    <a:cubicBezTo>
                      <a:pt x="2328" y="3930"/>
                      <a:pt x="2378" y="3865"/>
                      <a:pt x="2408" y="3865"/>
                    </a:cubicBezTo>
                    <a:close/>
                    <a:moveTo>
                      <a:pt x="3025" y="5579"/>
                    </a:moveTo>
                    <a:lnTo>
                      <a:pt x="3322" y="5876"/>
                    </a:lnTo>
                    <a:lnTo>
                      <a:pt x="3084" y="6079"/>
                    </a:lnTo>
                    <a:cubicBezTo>
                      <a:pt x="3066" y="6097"/>
                      <a:pt x="3042" y="6106"/>
                      <a:pt x="3020" y="6106"/>
                    </a:cubicBezTo>
                    <a:cubicBezTo>
                      <a:pt x="2998" y="6106"/>
                      <a:pt x="2977" y="6097"/>
                      <a:pt x="2965" y="6079"/>
                    </a:cubicBezTo>
                    <a:lnTo>
                      <a:pt x="2798" y="5912"/>
                    </a:lnTo>
                    <a:cubicBezTo>
                      <a:pt x="2774" y="5888"/>
                      <a:pt x="2774" y="5829"/>
                      <a:pt x="2798" y="5793"/>
                    </a:cubicBezTo>
                    <a:lnTo>
                      <a:pt x="3025" y="5579"/>
                    </a:lnTo>
                    <a:close/>
                    <a:moveTo>
                      <a:pt x="3025" y="6936"/>
                    </a:moveTo>
                    <a:cubicBezTo>
                      <a:pt x="3072" y="6936"/>
                      <a:pt x="3096" y="6972"/>
                      <a:pt x="3096" y="7019"/>
                    </a:cubicBezTo>
                    <a:lnTo>
                      <a:pt x="3096" y="7269"/>
                    </a:lnTo>
                    <a:cubicBezTo>
                      <a:pt x="3096" y="7317"/>
                      <a:pt x="3072" y="7341"/>
                      <a:pt x="3025" y="7341"/>
                    </a:cubicBezTo>
                    <a:lnTo>
                      <a:pt x="405" y="7341"/>
                    </a:lnTo>
                    <a:cubicBezTo>
                      <a:pt x="369" y="7341"/>
                      <a:pt x="334" y="7305"/>
                      <a:pt x="334" y="7269"/>
                    </a:cubicBezTo>
                    <a:lnTo>
                      <a:pt x="334" y="7019"/>
                    </a:lnTo>
                    <a:cubicBezTo>
                      <a:pt x="334" y="6972"/>
                      <a:pt x="358" y="6936"/>
                      <a:pt x="405" y="6936"/>
                    </a:cubicBezTo>
                    <a:close/>
                    <a:moveTo>
                      <a:pt x="1834" y="7674"/>
                    </a:moveTo>
                    <a:cubicBezTo>
                      <a:pt x="2060" y="7960"/>
                      <a:pt x="2322" y="8210"/>
                      <a:pt x="2632" y="8401"/>
                    </a:cubicBezTo>
                    <a:cubicBezTo>
                      <a:pt x="2608" y="8448"/>
                      <a:pt x="2572" y="8496"/>
                      <a:pt x="2548" y="8520"/>
                    </a:cubicBezTo>
                    <a:cubicBezTo>
                      <a:pt x="2489" y="8591"/>
                      <a:pt x="2441" y="8663"/>
                      <a:pt x="2393" y="8746"/>
                    </a:cubicBezTo>
                    <a:cubicBezTo>
                      <a:pt x="2382" y="8770"/>
                      <a:pt x="2334" y="8805"/>
                      <a:pt x="2322" y="8853"/>
                    </a:cubicBezTo>
                    <a:cubicBezTo>
                      <a:pt x="1846" y="8555"/>
                      <a:pt x="1465" y="8151"/>
                      <a:pt x="1167" y="7674"/>
                    </a:cubicBezTo>
                    <a:close/>
                    <a:moveTo>
                      <a:pt x="4632" y="7793"/>
                    </a:moveTo>
                    <a:cubicBezTo>
                      <a:pt x="5870" y="7793"/>
                      <a:pt x="6846" y="8793"/>
                      <a:pt x="6918" y="9936"/>
                    </a:cubicBezTo>
                    <a:lnTo>
                      <a:pt x="2334" y="9936"/>
                    </a:lnTo>
                    <a:cubicBezTo>
                      <a:pt x="2417" y="8770"/>
                      <a:pt x="3406" y="7793"/>
                      <a:pt x="4632" y="7793"/>
                    </a:cubicBezTo>
                    <a:close/>
                    <a:moveTo>
                      <a:pt x="6525" y="1"/>
                    </a:moveTo>
                    <a:cubicBezTo>
                      <a:pt x="6421" y="1"/>
                      <a:pt x="6317" y="42"/>
                      <a:pt x="6239" y="126"/>
                    </a:cubicBezTo>
                    <a:lnTo>
                      <a:pt x="6084" y="269"/>
                    </a:lnTo>
                    <a:cubicBezTo>
                      <a:pt x="5942" y="423"/>
                      <a:pt x="5942" y="662"/>
                      <a:pt x="6073" y="804"/>
                    </a:cubicBezTo>
                    <a:lnTo>
                      <a:pt x="5406" y="1483"/>
                    </a:lnTo>
                    <a:lnTo>
                      <a:pt x="5251" y="1328"/>
                    </a:lnTo>
                    <a:cubicBezTo>
                      <a:pt x="5221" y="1299"/>
                      <a:pt x="5180" y="1284"/>
                      <a:pt x="5136" y="1284"/>
                    </a:cubicBezTo>
                    <a:cubicBezTo>
                      <a:pt x="5093" y="1284"/>
                      <a:pt x="5049" y="1299"/>
                      <a:pt x="5013" y="1328"/>
                    </a:cubicBezTo>
                    <a:lnTo>
                      <a:pt x="3977" y="2376"/>
                    </a:lnTo>
                    <a:cubicBezTo>
                      <a:pt x="3917" y="2436"/>
                      <a:pt x="3917" y="2531"/>
                      <a:pt x="3977" y="2614"/>
                    </a:cubicBezTo>
                    <a:cubicBezTo>
                      <a:pt x="4007" y="2644"/>
                      <a:pt x="4045" y="2659"/>
                      <a:pt x="4087" y="2659"/>
                    </a:cubicBezTo>
                    <a:cubicBezTo>
                      <a:pt x="4129" y="2659"/>
                      <a:pt x="4173" y="2644"/>
                      <a:pt x="4215" y="2614"/>
                    </a:cubicBezTo>
                    <a:lnTo>
                      <a:pt x="5132" y="1685"/>
                    </a:lnTo>
                    <a:lnTo>
                      <a:pt x="6299" y="2852"/>
                    </a:lnTo>
                    <a:lnTo>
                      <a:pt x="4060" y="5079"/>
                    </a:lnTo>
                    <a:lnTo>
                      <a:pt x="2905" y="3924"/>
                    </a:lnTo>
                    <a:lnTo>
                      <a:pt x="3739" y="3090"/>
                    </a:lnTo>
                    <a:cubicBezTo>
                      <a:pt x="3798" y="3031"/>
                      <a:pt x="3798" y="2924"/>
                      <a:pt x="3739" y="2864"/>
                    </a:cubicBezTo>
                    <a:cubicBezTo>
                      <a:pt x="3709" y="2834"/>
                      <a:pt x="3667" y="2820"/>
                      <a:pt x="3624" y="2820"/>
                    </a:cubicBezTo>
                    <a:cubicBezTo>
                      <a:pt x="3581" y="2820"/>
                      <a:pt x="3536" y="2834"/>
                      <a:pt x="3501" y="2864"/>
                    </a:cubicBezTo>
                    <a:lnTo>
                      <a:pt x="2667" y="3698"/>
                    </a:lnTo>
                    <a:lnTo>
                      <a:pt x="2632" y="3662"/>
                    </a:lnTo>
                    <a:cubicBezTo>
                      <a:pt x="2566" y="3596"/>
                      <a:pt x="2477" y="3564"/>
                      <a:pt x="2388" y="3564"/>
                    </a:cubicBezTo>
                    <a:cubicBezTo>
                      <a:pt x="2298" y="3564"/>
                      <a:pt x="2209" y="3596"/>
                      <a:pt x="2143" y="3662"/>
                    </a:cubicBezTo>
                    <a:lnTo>
                      <a:pt x="1870" y="3936"/>
                    </a:lnTo>
                    <a:cubicBezTo>
                      <a:pt x="1739" y="4067"/>
                      <a:pt x="1739" y="4293"/>
                      <a:pt x="1870" y="4424"/>
                    </a:cubicBezTo>
                    <a:lnTo>
                      <a:pt x="1905" y="4460"/>
                    </a:lnTo>
                    <a:cubicBezTo>
                      <a:pt x="1751" y="4638"/>
                      <a:pt x="1548" y="4722"/>
                      <a:pt x="1548" y="4972"/>
                    </a:cubicBezTo>
                    <a:cubicBezTo>
                      <a:pt x="1548" y="5079"/>
                      <a:pt x="1596" y="5186"/>
                      <a:pt x="1667" y="5269"/>
                    </a:cubicBezTo>
                    <a:cubicBezTo>
                      <a:pt x="1786" y="5376"/>
                      <a:pt x="1870" y="5555"/>
                      <a:pt x="2132" y="5555"/>
                    </a:cubicBezTo>
                    <a:cubicBezTo>
                      <a:pt x="2382" y="5555"/>
                      <a:pt x="2465" y="5353"/>
                      <a:pt x="2644" y="5198"/>
                    </a:cubicBezTo>
                    <a:lnTo>
                      <a:pt x="2763" y="5317"/>
                    </a:lnTo>
                    <a:cubicBezTo>
                      <a:pt x="2620" y="5495"/>
                      <a:pt x="2405" y="5591"/>
                      <a:pt x="2405" y="5841"/>
                    </a:cubicBezTo>
                    <a:cubicBezTo>
                      <a:pt x="2405" y="6079"/>
                      <a:pt x="2608" y="6186"/>
                      <a:pt x="2691" y="6305"/>
                    </a:cubicBezTo>
                    <a:cubicBezTo>
                      <a:pt x="2763" y="6377"/>
                      <a:pt x="2870" y="6424"/>
                      <a:pt x="2989" y="6424"/>
                    </a:cubicBezTo>
                    <a:cubicBezTo>
                      <a:pt x="3239" y="6424"/>
                      <a:pt x="3334" y="6210"/>
                      <a:pt x="3513" y="6067"/>
                    </a:cubicBezTo>
                    <a:cubicBezTo>
                      <a:pt x="3525" y="6079"/>
                      <a:pt x="3620" y="6198"/>
                      <a:pt x="3798" y="6198"/>
                    </a:cubicBezTo>
                    <a:cubicBezTo>
                      <a:pt x="3882" y="6198"/>
                      <a:pt x="3977" y="6162"/>
                      <a:pt x="4048" y="6091"/>
                    </a:cubicBezTo>
                    <a:lnTo>
                      <a:pt x="4310" y="5829"/>
                    </a:lnTo>
                    <a:cubicBezTo>
                      <a:pt x="4453" y="5686"/>
                      <a:pt x="4453" y="5472"/>
                      <a:pt x="4310" y="5329"/>
                    </a:cubicBezTo>
                    <a:lnTo>
                      <a:pt x="4287" y="5305"/>
                    </a:lnTo>
                    <a:lnTo>
                      <a:pt x="6239" y="3352"/>
                    </a:lnTo>
                    <a:cubicBezTo>
                      <a:pt x="6930" y="3924"/>
                      <a:pt x="7335" y="4733"/>
                      <a:pt x="7335" y="5626"/>
                    </a:cubicBezTo>
                    <a:cubicBezTo>
                      <a:pt x="7335" y="6555"/>
                      <a:pt x="6906" y="7412"/>
                      <a:pt x="6156" y="7984"/>
                    </a:cubicBezTo>
                    <a:cubicBezTo>
                      <a:pt x="5690" y="7638"/>
                      <a:pt x="5153" y="7470"/>
                      <a:pt x="4619" y="7470"/>
                    </a:cubicBezTo>
                    <a:cubicBezTo>
                      <a:pt x="3993" y="7470"/>
                      <a:pt x="3371" y="7701"/>
                      <a:pt x="2870" y="8151"/>
                    </a:cubicBezTo>
                    <a:cubicBezTo>
                      <a:pt x="2644" y="8008"/>
                      <a:pt x="2453" y="7853"/>
                      <a:pt x="2274" y="7650"/>
                    </a:cubicBezTo>
                    <a:lnTo>
                      <a:pt x="3025" y="7650"/>
                    </a:lnTo>
                    <a:cubicBezTo>
                      <a:pt x="3239" y="7650"/>
                      <a:pt x="3417" y="7472"/>
                      <a:pt x="3417" y="7258"/>
                    </a:cubicBezTo>
                    <a:lnTo>
                      <a:pt x="3417" y="6996"/>
                    </a:lnTo>
                    <a:cubicBezTo>
                      <a:pt x="3417" y="6781"/>
                      <a:pt x="3239" y="6603"/>
                      <a:pt x="3025" y="6603"/>
                    </a:cubicBezTo>
                    <a:lnTo>
                      <a:pt x="405" y="6603"/>
                    </a:lnTo>
                    <a:cubicBezTo>
                      <a:pt x="179" y="6603"/>
                      <a:pt x="0" y="6781"/>
                      <a:pt x="0" y="6996"/>
                    </a:cubicBezTo>
                    <a:lnTo>
                      <a:pt x="0" y="7258"/>
                    </a:lnTo>
                    <a:cubicBezTo>
                      <a:pt x="0" y="7472"/>
                      <a:pt x="179" y="7650"/>
                      <a:pt x="405" y="7650"/>
                    </a:cubicBezTo>
                    <a:lnTo>
                      <a:pt x="774" y="7650"/>
                    </a:lnTo>
                    <a:cubicBezTo>
                      <a:pt x="1036" y="8162"/>
                      <a:pt x="1548" y="8722"/>
                      <a:pt x="2191" y="9127"/>
                    </a:cubicBezTo>
                    <a:cubicBezTo>
                      <a:pt x="2084" y="9377"/>
                      <a:pt x="2036" y="9651"/>
                      <a:pt x="2012" y="9936"/>
                    </a:cubicBezTo>
                    <a:lnTo>
                      <a:pt x="846" y="9936"/>
                    </a:lnTo>
                    <a:cubicBezTo>
                      <a:pt x="774" y="9936"/>
                      <a:pt x="715" y="9972"/>
                      <a:pt x="703" y="10032"/>
                    </a:cubicBezTo>
                    <a:lnTo>
                      <a:pt x="346" y="10948"/>
                    </a:lnTo>
                    <a:cubicBezTo>
                      <a:pt x="298" y="11044"/>
                      <a:pt x="381" y="11163"/>
                      <a:pt x="488" y="11163"/>
                    </a:cubicBezTo>
                    <a:lnTo>
                      <a:pt x="1393" y="11163"/>
                    </a:lnTo>
                    <a:cubicBezTo>
                      <a:pt x="1489" y="11163"/>
                      <a:pt x="1560" y="11091"/>
                      <a:pt x="1560" y="11008"/>
                    </a:cubicBezTo>
                    <a:cubicBezTo>
                      <a:pt x="1560" y="10913"/>
                      <a:pt x="1489" y="10841"/>
                      <a:pt x="1393" y="10841"/>
                    </a:cubicBezTo>
                    <a:lnTo>
                      <a:pt x="739" y="10841"/>
                    </a:lnTo>
                    <a:lnTo>
                      <a:pt x="965" y="10258"/>
                    </a:lnTo>
                    <a:lnTo>
                      <a:pt x="8299" y="10258"/>
                    </a:lnTo>
                    <a:lnTo>
                      <a:pt x="8525" y="10841"/>
                    </a:lnTo>
                    <a:lnTo>
                      <a:pt x="2167" y="10841"/>
                    </a:lnTo>
                    <a:cubicBezTo>
                      <a:pt x="2084" y="10841"/>
                      <a:pt x="2012" y="10913"/>
                      <a:pt x="2012" y="11008"/>
                    </a:cubicBezTo>
                    <a:cubicBezTo>
                      <a:pt x="2012" y="11091"/>
                      <a:pt x="2084" y="11163"/>
                      <a:pt x="2167" y="11163"/>
                    </a:cubicBezTo>
                    <a:lnTo>
                      <a:pt x="8763" y="11163"/>
                    </a:lnTo>
                    <a:cubicBezTo>
                      <a:pt x="8882" y="11163"/>
                      <a:pt x="8954" y="11044"/>
                      <a:pt x="8918" y="10948"/>
                    </a:cubicBezTo>
                    <a:lnTo>
                      <a:pt x="8561" y="10044"/>
                    </a:lnTo>
                    <a:cubicBezTo>
                      <a:pt x="8525" y="9984"/>
                      <a:pt x="8466" y="9936"/>
                      <a:pt x="8406" y="9936"/>
                    </a:cubicBezTo>
                    <a:lnTo>
                      <a:pt x="7251" y="9936"/>
                    </a:lnTo>
                    <a:cubicBezTo>
                      <a:pt x="7216" y="9555"/>
                      <a:pt x="7132" y="9198"/>
                      <a:pt x="6965" y="8889"/>
                    </a:cubicBezTo>
                    <a:cubicBezTo>
                      <a:pt x="7847" y="8210"/>
                      <a:pt x="8430" y="7174"/>
                      <a:pt x="8525" y="6067"/>
                    </a:cubicBezTo>
                    <a:cubicBezTo>
                      <a:pt x="8537" y="5972"/>
                      <a:pt x="8466" y="5900"/>
                      <a:pt x="8382" y="5888"/>
                    </a:cubicBezTo>
                    <a:cubicBezTo>
                      <a:pt x="8371" y="5886"/>
                      <a:pt x="8360" y="5884"/>
                      <a:pt x="8350" y="5884"/>
                    </a:cubicBezTo>
                    <a:cubicBezTo>
                      <a:pt x="8271" y="5884"/>
                      <a:pt x="8214" y="5958"/>
                      <a:pt x="8204" y="6031"/>
                    </a:cubicBezTo>
                    <a:cubicBezTo>
                      <a:pt x="8097" y="7043"/>
                      <a:pt x="7597" y="7972"/>
                      <a:pt x="6799" y="8603"/>
                    </a:cubicBezTo>
                    <a:cubicBezTo>
                      <a:pt x="6751" y="8543"/>
                      <a:pt x="6715" y="8508"/>
                      <a:pt x="6668" y="8460"/>
                    </a:cubicBezTo>
                    <a:cubicBezTo>
                      <a:pt x="6608" y="8389"/>
                      <a:pt x="6537" y="8293"/>
                      <a:pt x="6454" y="8222"/>
                    </a:cubicBezTo>
                    <a:lnTo>
                      <a:pt x="6430" y="8186"/>
                    </a:lnTo>
                    <a:cubicBezTo>
                      <a:pt x="8037" y="6912"/>
                      <a:pt x="8097" y="4460"/>
                      <a:pt x="6477" y="3114"/>
                    </a:cubicBezTo>
                    <a:lnTo>
                      <a:pt x="6632" y="2948"/>
                    </a:lnTo>
                    <a:cubicBezTo>
                      <a:pt x="6692" y="2888"/>
                      <a:pt x="6692" y="2793"/>
                      <a:pt x="6632" y="2733"/>
                    </a:cubicBezTo>
                    <a:lnTo>
                      <a:pt x="6561" y="2650"/>
                    </a:lnTo>
                    <a:lnTo>
                      <a:pt x="6656" y="2567"/>
                    </a:lnTo>
                    <a:cubicBezTo>
                      <a:pt x="7013" y="2793"/>
                      <a:pt x="7489" y="3305"/>
                      <a:pt x="7799" y="3900"/>
                    </a:cubicBezTo>
                    <a:cubicBezTo>
                      <a:pt x="8037" y="4352"/>
                      <a:pt x="8168" y="4876"/>
                      <a:pt x="8216" y="5376"/>
                    </a:cubicBezTo>
                    <a:cubicBezTo>
                      <a:pt x="8216" y="5465"/>
                      <a:pt x="8287" y="5532"/>
                      <a:pt x="8373" y="5532"/>
                    </a:cubicBezTo>
                    <a:cubicBezTo>
                      <a:pt x="8380" y="5532"/>
                      <a:pt x="8387" y="5532"/>
                      <a:pt x="8394" y="5531"/>
                    </a:cubicBezTo>
                    <a:cubicBezTo>
                      <a:pt x="8478" y="5531"/>
                      <a:pt x="8561" y="5436"/>
                      <a:pt x="8537" y="5353"/>
                    </a:cubicBezTo>
                    <a:cubicBezTo>
                      <a:pt x="8454" y="4138"/>
                      <a:pt x="7858" y="3055"/>
                      <a:pt x="6894" y="2328"/>
                    </a:cubicBezTo>
                    <a:lnTo>
                      <a:pt x="7251" y="1971"/>
                    </a:lnTo>
                    <a:cubicBezTo>
                      <a:pt x="7317" y="2002"/>
                      <a:pt x="7384" y="2017"/>
                      <a:pt x="7446" y="2017"/>
                    </a:cubicBezTo>
                    <a:cubicBezTo>
                      <a:pt x="7551" y="2017"/>
                      <a:pt x="7644" y="1975"/>
                      <a:pt x="7704" y="1900"/>
                    </a:cubicBezTo>
                    <a:lnTo>
                      <a:pt x="7858" y="1745"/>
                    </a:lnTo>
                    <a:cubicBezTo>
                      <a:pt x="8025" y="1578"/>
                      <a:pt x="8025" y="1328"/>
                      <a:pt x="7858" y="1162"/>
                    </a:cubicBezTo>
                    <a:lnTo>
                      <a:pt x="6811" y="126"/>
                    </a:lnTo>
                    <a:cubicBezTo>
                      <a:pt x="6733" y="42"/>
                      <a:pt x="6629" y="1"/>
                      <a:pt x="652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2" name="Shape 1922"/>
        <p:cNvGrpSpPr/>
        <p:nvPr/>
      </p:nvGrpSpPr>
      <p:grpSpPr>
        <a:xfrm>
          <a:off x="0" y="0"/>
          <a:ext cx="0" cy="0"/>
          <a:chOff x="0" y="0"/>
          <a:chExt cx="0" cy="0"/>
        </a:xfrm>
      </p:grpSpPr>
      <p:pic>
        <p:nvPicPr>
          <p:cNvPr id="1923" name="Google Shape;1923;p46"/>
          <p:cNvPicPr preferRelativeResize="0"/>
          <p:nvPr/>
        </p:nvPicPr>
        <p:blipFill rotWithShape="1">
          <a:blip r:embed="rId3">
            <a:alphaModFix/>
          </a:blip>
          <a:srcRect b="0" l="0" r="0" t="0"/>
          <a:stretch/>
        </p:blipFill>
        <p:spPr>
          <a:xfrm>
            <a:off x="5171292" y="543339"/>
            <a:ext cx="3539689" cy="4056822"/>
          </a:xfrm>
          <a:prstGeom prst="rect">
            <a:avLst/>
          </a:prstGeom>
          <a:noFill/>
          <a:ln>
            <a:noFill/>
          </a:ln>
        </p:spPr>
      </p:pic>
      <p:pic>
        <p:nvPicPr>
          <p:cNvPr id="1924" name="Google Shape;1924;p46"/>
          <p:cNvPicPr preferRelativeResize="0"/>
          <p:nvPr/>
        </p:nvPicPr>
        <p:blipFill rotWithShape="1">
          <a:blip r:embed="rId4">
            <a:alphaModFix/>
          </a:blip>
          <a:srcRect b="9824" l="0" r="0" t="13038"/>
          <a:stretch/>
        </p:blipFill>
        <p:spPr>
          <a:xfrm>
            <a:off x="340249" y="1163898"/>
            <a:ext cx="4536547" cy="2432602"/>
          </a:xfrm>
          <a:prstGeom prst="rect">
            <a:avLst/>
          </a:prstGeom>
          <a:noFill/>
          <a:ln>
            <a:noFill/>
          </a:ln>
        </p:spPr>
      </p:pic>
      <p:sp>
        <p:nvSpPr>
          <p:cNvPr id="1925" name="Google Shape;1925;p46"/>
          <p:cNvSpPr/>
          <p:nvPr/>
        </p:nvSpPr>
        <p:spPr>
          <a:xfrm>
            <a:off x="433019" y="3786147"/>
            <a:ext cx="4572000" cy="95410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Usually, lower lobes or distal</a:t>
            </a:r>
            <a:endParaRPr/>
          </a:p>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Dilatation about Four times the normal diameter</a:t>
            </a:r>
            <a:endParaRPr/>
          </a:p>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Mucosa: congestion, ulcers</a:t>
            </a:r>
            <a:br>
              <a:rPr b="0" i="0" lang="en-CA" sz="1400" u="none" cap="none" strike="noStrike">
                <a:solidFill>
                  <a:srgbClr val="111616"/>
                </a:solidFill>
                <a:latin typeface="Times New Roman"/>
                <a:ea typeface="Times New Roman"/>
                <a:cs typeface="Times New Roman"/>
                <a:sym typeface="Times New Roman"/>
              </a:rPr>
            </a:br>
            <a:endParaRPr b="0" i="0" sz="1400" u="none" cap="none" strike="noStrike">
              <a:solidFill>
                <a:srgbClr val="000000"/>
              </a:solidFill>
              <a:latin typeface="Arial"/>
              <a:ea typeface="Arial"/>
              <a:cs typeface="Arial"/>
              <a:sym typeface="Arial"/>
            </a:endParaRPr>
          </a:p>
        </p:txBody>
      </p:sp>
      <p:sp>
        <p:nvSpPr>
          <p:cNvPr id="1926" name="Google Shape;1926;p46"/>
          <p:cNvSpPr/>
          <p:nvPr/>
        </p:nvSpPr>
        <p:spPr>
          <a:xfrm>
            <a:off x="-222014" y="403246"/>
            <a:ext cx="5661071" cy="769454"/>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2000"/>
              <a:buFont typeface="Teko"/>
              <a:buNone/>
            </a:pPr>
            <a:r>
              <a:rPr b="1" i="0" lang="en-CA" sz="4400" u="none" cap="none" strike="noStrike">
                <a:solidFill>
                  <a:schemeClr val="accent1"/>
                </a:solidFill>
                <a:latin typeface="Teko"/>
                <a:ea typeface="Teko"/>
                <a:cs typeface="Teko"/>
                <a:sym typeface="Teko"/>
              </a:rPr>
              <a:t>Gross examination</a:t>
            </a:r>
            <a:r>
              <a:rPr b="0" i="0" lang="en-CA" sz="4400" u="none" cap="none" strike="noStrike">
                <a:solidFill>
                  <a:schemeClr val="accent1"/>
                </a:solidFill>
                <a:latin typeface="Teko"/>
                <a:ea typeface="Teko"/>
                <a:cs typeface="Teko"/>
                <a:sym typeface="Teko"/>
              </a:rPr>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0" name="Shape 1930"/>
        <p:cNvGrpSpPr/>
        <p:nvPr/>
      </p:nvGrpSpPr>
      <p:grpSpPr>
        <a:xfrm>
          <a:off x="0" y="0"/>
          <a:ext cx="0" cy="0"/>
          <a:chOff x="0" y="0"/>
          <a:chExt cx="0" cy="0"/>
        </a:xfrm>
      </p:grpSpPr>
      <p:sp>
        <p:nvSpPr>
          <p:cNvPr id="1931" name="Google Shape;1931;p47"/>
          <p:cNvSpPr/>
          <p:nvPr/>
        </p:nvSpPr>
        <p:spPr>
          <a:xfrm>
            <a:off x="322523" y="2262147"/>
            <a:ext cx="4572000" cy="95410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accent1"/>
              </a:buClr>
              <a:buSzPts val="1400"/>
              <a:buFont typeface="Arial"/>
              <a:buChar char="•"/>
            </a:pPr>
            <a:r>
              <a:rPr b="1" i="0" lang="en-CA" sz="1400" u="none" cap="none" strike="noStrike">
                <a:solidFill>
                  <a:schemeClr val="accent1"/>
                </a:solidFill>
                <a:latin typeface="Tahoma"/>
                <a:ea typeface="Tahoma"/>
                <a:cs typeface="Tahoma"/>
                <a:sym typeface="Tahoma"/>
              </a:rPr>
              <a:t>Dilatation of bronchi with destruction of bronchial walls </a:t>
            </a:r>
            <a:endParaRPr/>
          </a:p>
          <a:p>
            <a:pPr indent="0" lvl="0" marL="0" marR="0" rtl="0" algn="l">
              <a:lnSpc>
                <a:spcPct val="100000"/>
              </a:lnSpc>
              <a:spcBef>
                <a:spcPts val="0"/>
              </a:spcBef>
              <a:spcAft>
                <a:spcPts val="0"/>
              </a:spcAft>
              <a:buNone/>
            </a:pPr>
            <a:br>
              <a:rPr b="0" i="0" lang="en-CA" sz="1400" u="none" cap="none" strike="noStrike">
                <a:solidFill>
                  <a:srgbClr val="111616"/>
                </a:solidFill>
                <a:latin typeface="Times New Roman"/>
                <a:ea typeface="Times New Roman"/>
                <a:cs typeface="Times New Roman"/>
                <a:sym typeface="Times New Roman"/>
              </a:rPr>
            </a:br>
            <a:endParaRPr b="0" i="0" sz="1400" u="none" cap="none" strike="noStrike">
              <a:solidFill>
                <a:srgbClr val="000000"/>
              </a:solidFill>
              <a:latin typeface="Arial"/>
              <a:ea typeface="Arial"/>
              <a:cs typeface="Arial"/>
              <a:sym typeface="Arial"/>
            </a:endParaRPr>
          </a:p>
        </p:txBody>
      </p:sp>
      <p:sp>
        <p:nvSpPr>
          <p:cNvPr id="1932" name="Google Shape;1932;p47"/>
          <p:cNvSpPr/>
          <p:nvPr/>
        </p:nvSpPr>
        <p:spPr>
          <a:xfrm>
            <a:off x="0" y="741151"/>
            <a:ext cx="5439059" cy="769454"/>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2000"/>
              <a:buFont typeface="Teko"/>
              <a:buNone/>
            </a:pPr>
            <a:r>
              <a:rPr b="1" i="0" lang="en-CA" sz="4400" u="none" cap="none" strike="noStrike">
                <a:solidFill>
                  <a:schemeClr val="accent1"/>
                </a:solidFill>
                <a:latin typeface="Teko"/>
                <a:ea typeface="Teko"/>
                <a:cs typeface="Teko"/>
                <a:sym typeface="Teko"/>
              </a:rPr>
              <a:t>Gross examination</a:t>
            </a:r>
            <a:r>
              <a:rPr b="0" i="0" lang="en-CA" sz="4400" u="none" cap="none" strike="noStrike">
                <a:solidFill>
                  <a:schemeClr val="accent1"/>
                </a:solidFill>
                <a:latin typeface="Teko"/>
                <a:ea typeface="Teko"/>
                <a:cs typeface="Teko"/>
                <a:sym typeface="Teko"/>
              </a:rPr>
              <a:t> </a:t>
            </a:r>
            <a:endParaRPr/>
          </a:p>
        </p:txBody>
      </p:sp>
      <p:pic>
        <p:nvPicPr>
          <p:cNvPr descr="20" id="1933" name="Google Shape;1933;p47"/>
          <p:cNvPicPr preferRelativeResize="0"/>
          <p:nvPr/>
        </p:nvPicPr>
        <p:blipFill rotWithShape="1">
          <a:blip r:embed="rId3">
            <a:alphaModFix/>
          </a:blip>
          <a:srcRect b="1625" l="0" r="0" t="0"/>
          <a:stretch/>
        </p:blipFill>
        <p:spPr>
          <a:xfrm>
            <a:off x="5327373" y="480391"/>
            <a:ext cx="3087757" cy="449326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sp>
        <p:nvSpPr>
          <p:cNvPr id="1938" name="Google Shape;1938;p48"/>
          <p:cNvSpPr/>
          <p:nvPr/>
        </p:nvSpPr>
        <p:spPr>
          <a:xfrm>
            <a:off x="322523" y="2262147"/>
            <a:ext cx="4572000" cy="160043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accent1"/>
              </a:buClr>
              <a:buSzPts val="1400"/>
              <a:buFont typeface="Arial"/>
              <a:buChar char="•"/>
            </a:pPr>
            <a:r>
              <a:rPr b="1" i="0" lang="en-CA" sz="1400" u="none" cap="none" strike="noStrike">
                <a:solidFill>
                  <a:schemeClr val="accent1"/>
                </a:solidFill>
                <a:latin typeface="Arial"/>
                <a:ea typeface="Arial"/>
                <a:cs typeface="Arial"/>
                <a:sym typeface="Arial"/>
              </a:rPr>
              <a:t>A lower lobe of lung surgically resected for bronchiectasis</a:t>
            </a:r>
            <a:endParaRPr/>
          </a:p>
          <a:p>
            <a:pPr indent="-196850" lvl="0" marL="285750" marR="0" rtl="0" algn="l">
              <a:lnSpc>
                <a:spcPct val="100000"/>
              </a:lnSpc>
              <a:spcBef>
                <a:spcPts val="0"/>
              </a:spcBef>
              <a:spcAft>
                <a:spcPts val="0"/>
              </a:spcAft>
              <a:buClr>
                <a:schemeClr val="accent1"/>
              </a:buClr>
              <a:buSzPts val="1400"/>
              <a:buFont typeface="Arial"/>
              <a:buNone/>
            </a:pPr>
            <a:r>
              <a:t/>
            </a:r>
            <a:endParaRPr b="1" i="0" sz="1400" u="none" cap="none" strike="noStrike">
              <a:solidFill>
                <a:schemeClr val="accent1"/>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400"/>
              <a:buFont typeface="Arial"/>
              <a:buChar char="•"/>
            </a:pPr>
            <a:r>
              <a:rPr b="1" i="0" lang="en-CA" sz="1400" u="none" cap="none" strike="noStrike">
                <a:solidFill>
                  <a:schemeClr val="accent1"/>
                </a:solidFill>
                <a:latin typeface="Arial"/>
                <a:ea typeface="Arial"/>
                <a:cs typeface="Arial"/>
                <a:sym typeface="Arial"/>
              </a:rPr>
              <a:t>The airways may be dilated as much as</a:t>
            </a:r>
            <a:endParaRPr/>
          </a:p>
          <a:p>
            <a:pPr indent="-41275" lvl="0" marL="274638" marR="0" rtl="0" algn="l">
              <a:lnSpc>
                <a:spcPct val="100000"/>
              </a:lnSpc>
              <a:spcBef>
                <a:spcPts val="0"/>
              </a:spcBef>
              <a:spcAft>
                <a:spcPts val="0"/>
              </a:spcAft>
              <a:buNone/>
            </a:pPr>
            <a:r>
              <a:rPr b="1" i="0" lang="en-CA" sz="1400" u="none" cap="none" strike="noStrike">
                <a:solidFill>
                  <a:schemeClr val="accent1"/>
                </a:solidFill>
                <a:latin typeface="Arial"/>
                <a:ea typeface="Arial"/>
                <a:cs typeface="Arial"/>
                <a:sym typeface="Arial"/>
              </a:rPr>
              <a:t>four times their usual diameter</a:t>
            </a:r>
            <a:endParaRPr/>
          </a:p>
          <a:p>
            <a:pPr indent="0" lvl="0" marL="0" marR="0" rtl="0" algn="l">
              <a:lnSpc>
                <a:spcPct val="100000"/>
              </a:lnSpc>
              <a:spcBef>
                <a:spcPts val="0"/>
              </a:spcBef>
              <a:spcAft>
                <a:spcPts val="0"/>
              </a:spcAft>
              <a:buNone/>
            </a:pPr>
            <a:br>
              <a:rPr b="0" i="0" lang="en-CA" sz="1400" u="none" cap="none" strike="noStrike">
                <a:solidFill>
                  <a:srgbClr val="111616"/>
                </a:solidFill>
                <a:latin typeface="Times New Roman"/>
                <a:ea typeface="Times New Roman"/>
                <a:cs typeface="Times New Roman"/>
                <a:sym typeface="Times New Roman"/>
              </a:rPr>
            </a:br>
            <a:endParaRPr b="0" i="0" sz="1400" u="none" cap="none" strike="noStrike">
              <a:solidFill>
                <a:srgbClr val="000000"/>
              </a:solidFill>
              <a:latin typeface="Arial"/>
              <a:ea typeface="Arial"/>
              <a:cs typeface="Arial"/>
              <a:sym typeface="Arial"/>
            </a:endParaRPr>
          </a:p>
        </p:txBody>
      </p:sp>
      <p:sp>
        <p:nvSpPr>
          <p:cNvPr id="1939" name="Google Shape;1939;p48"/>
          <p:cNvSpPr/>
          <p:nvPr/>
        </p:nvSpPr>
        <p:spPr>
          <a:xfrm>
            <a:off x="-222012" y="741151"/>
            <a:ext cx="5661071" cy="769454"/>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12000"/>
              <a:buFont typeface="Teko"/>
              <a:buNone/>
            </a:pPr>
            <a:r>
              <a:rPr b="1" i="0" lang="en-CA" sz="4400" u="none" cap="none" strike="noStrike">
                <a:solidFill>
                  <a:schemeClr val="accent1"/>
                </a:solidFill>
                <a:latin typeface="Teko"/>
                <a:ea typeface="Teko"/>
                <a:cs typeface="Teko"/>
                <a:sym typeface="Teko"/>
              </a:rPr>
              <a:t>Gross examination</a:t>
            </a:r>
            <a:r>
              <a:rPr b="0" i="0" lang="en-CA" sz="4400" u="none" cap="none" strike="noStrike">
                <a:solidFill>
                  <a:schemeClr val="accent1"/>
                </a:solidFill>
                <a:latin typeface="Teko"/>
                <a:ea typeface="Teko"/>
                <a:cs typeface="Teko"/>
                <a:sym typeface="Teko"/>
              </a:rPr>
              <a:t> </a:t>
            </a:r>
            <a:endParaRPr/>
          </a:p>
        </p:txBody>
      </p:sp>
      <p:pic>
        <p:nvPicPr>
          <p:cNvPr descr="11_16.jpg" id="1940" name="Google Shape;1940;p48"/>
          <p:cNvPicPr preferRelativeResize="0"/>
          <p:nvPr/>
        </p:nvPicPr>
        <p:blipFill rotWithShape="1">
          <a:blip r:embed="rId3">
            <a:alphaModFix/>
          </a:blip>
          <a:srcRect b="0" l="0" r="0" t="0"/>
          <a:stretch/>
        </p:blipFill>
        <p:spPr>
          <a:xfrm>
            <a:off x="5199324" y="1024434"/>
            <a:ext cx="3622153" cy="37185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sp>
        <p:nvSpPr>
          <p:cNvPr id="1945" name="Google Shape;1945;p49"/>
          <p:cNvSpPr/>
          <p:nvPr/>
        </p:nvSpPr>
        <p:spPr>
          <a:xfrm>
            <a:off x="245073" y="1982848"/>
            <a:ext cx="3105319" cy="181588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CA" sz="1400" u="none" cap="none" strike="noStrike">
                <a:solidFill>
                  <a:schemeClr val="accent1"/>
                </a:solidFill>
                <a:latin typeface="Arial"/>
                <a:ea typeface="Arial"/>
                <a:cs typeface="Arial"/>
                <a:sym typeface="Arial"/>
              </a:rPr>
              <a:t>Acute and chronic inflammation  </a:t>
            </a:r>
            <a:endParaRPr/>
          </a:p>
          <a:p>
            <a:pPr indent="-285750" lvl="0" marL="285750" marR="0" rtl="0" algn="l">
              <a:lnSpc>
                <a:spcPct val="100000"/>
              </a:lnSpc>
              <a:spcBef>
                <a:spcPts val="0"/>
              </a:spcBef>
              <a:spcAft>
                <a:spcPts val="0"/>
              </a:spcAft>
              <a:buClr>
                <a:srgbClr val="000000"/>
              </a:buClr>
              <a:buSzPts val="1400"/>
              <a:buFont typeface="Arial"/>
              <a:buChar char="•"/>
            </a:pPr>
            <a:r>
              <a:rPr b="0" i="0" lang="en-CA" sz="1400" u="none" cap="none" strike="noStrike">
                <a:solidFill>
                  <a:schemeClr val="accent1"/>
                </a:solidFill>
                <a:latin typeface="Arial"/>
                <a:ea typeface="Arial"/>
                <a:cs typeface="Arial"/>
                <a:sym typeface="Arial"/>
              </a:rPr>
              <a:t>Destruction with abscesses</a:t>
            </a:r>
            <a:endParaRPr/>
          </a:p>
          <a:p>
            <a:pPr indent="-285750" lvl="0" marL="285750" marR="0" rtl="0" algn="l">
              <a:lnSpc>
                <a:spcPct val="100000"/>
              </a:lnSpc>
              <a:spcBef>
                <a:spcPts val="0"/>
              </a:spcBef>
              <a:spcAft>
                <a:spcPts val="0"/>
              </a:spcAft>
              <a:buClr>
                <a:srgbClr val="000000"/>
              </a:buClr>
              <a:buSzPts val="1400"/>
              <a:buFont typeface="Arial"/>
              <a:buChar char="•"/>
            </a:pPr>
            <a:r>
              <a:rPr b="0" i="0" lang="en-CA" sz="1400" u="none" cap="none" strike="noStrike">
                <a:solidFill>
                  <a:schemeClr val="accent1"/>
                </a:solidFill>
                <a:latin typeface="Arial"/>
                <a:ea typeface="Arial"/>
                <a:cs typeface="Arial"/>
                <a:sym typeface="Arial"/>
              </a:rPr>
              <a:t>Epithelial ulcerations </a:t>
            </a:r>
            <a:endParaRPr/>
          </a:p>
          <a:p>
            <a:pPr indent="-285750" lvl="0" marL="285750" marR="0" rtl="0" algn="l">
              <a:lnSpc>
                <a:spcPct val="100000"/>
              </a:lnSpc>
              <a:spcBef>
                <a:spcPts val="0"/>
              </a:spcBef>
              <a:spcAft>
                <a:spcPts val="0"/>
              </a:spcAft>
              <a:buClr>
                <a:srgbClr val="000000"/>
              </a:buClr>
              <a:buSzPts val="1400"/>
              <a:buFont typeface="Arial"/>
              <a:buChar char="•"/>
            </a:pPr>
            <a:r>
              <a:rPr b="0" i="0" lang="en-CA" sz="1400" u="none" cap="none" strike="noStrike">
                <a:solidFill>
                  <a:schemeClr val="accent1"/>
                </a:solidFill>
                <a:latin typeface="Arial"/>
                <a:ea typeface="Arial"/>
                <a:cs typeface="Arial"/>
                <a:sym typeface="Arial"/>
              </a:rPr>
              <a:t>+/- squamous metaplasia </a:t>
            </a:r>
            <a:endParaRPr/>
          </a:p>
          <a:p>
            <a:pPr indent="-285750" lvl="0" marL="285750" marR="0" rtl="0" algn="l">
              <a:lnSpc>
                <a:spcPct val="100000"/>
              </a:lnSpc>
              <a:spcBef>
                <a:spcPts val="0"/>
              </a:spcBef>
              <a:spcAft>
                <a:spcPts val="0"/>
              </a:spcAft>
              <a:buClr>
                <a:srgbClr val="000000"/>
              </a:buClr>
              <a:buSzPts val="1400"/>
              <a:buFont typeface="Arial"/>
              <a:buChar char="•"/>
            </a:pPr>
            <a:r>
              <a:rPr b="0" i="0" lang="en-CA" sz="1400" u="none" cap="none" strike="noStrike">
                <a:solidFill>
                  <a:schemeClr val="accent1"/>
                </a:solidFill>
                <a:latin typeface="Arial"/>
                <a:ea typeface="Arial"/>
                <a:cs typeface="Arial"/>
                <a:sym typeface="Arial"/>
              </a:rPr>
              <a:t>Glandular atrophy</a:t>
            </a:r>
            <a:endParaRPr/>
          </a:p>
          <a:p>
            <a:pPr indent="-285750" lvl="0" marL="285750" marR="0" rtl="0" algn="l">
              <a:lnSpc>
                <a:spcPct val="100000"/>
              </a:lnSpc>
              <a:spcBef>
                <a:spcPts val="0"/>
              </a:spcBef>
              <a:spcAft>
                <a:spcPts val="0"/>
              </a:spcAft>
              <a:buClr>
                <a:srgbClr val="000000"/>
              </a:buClr>
              <a:buSzPts val="1400"/>
              <a:buFont typeface="Arial"/>
              <a:buChar char="•"/>
            </a:pPr>
            <a:r>
              <a:rPr b="0" i="0" lang="en-CA" sz="1400" u="none" cap="none" strike="noStrike">
                <a:solidFill>
                  <a:schemeClr val="accent1"/>
                </a:solidFill>
                <a:latin typeface="Arial"/>
                <a:ea typeface="Arial"/>
                <a:cs typeface="Arial"/>
                <a:sym typeface="Arial"/>
              </a:rPr>
              <a:t>Fibrosis of bronchiolar wall </a:t>
            </a:r>
            <a:endParaRPr/>
          </a:p>
          <a:p>
            <a:pPr indent="0" lvl="0" marL="0" marR="0" rtl="0" algn="l">
              <a:lnSpc>
                <a:spcPct val="100000"/>
              </a:lnSpc>
              <a:spcBef>
                <a:spcPts val="0"/>
              </a:spcBef>
              <a:spcAft>
                <a:spcPts val="0"/>
              </a:spcAft>
              <a:buNone/>
            </a:pPr>
            <a:br>
              <a:rPr b="0" i="0" lang="en-CA" sz="1400" u="none" cap="none" strike="noStrike">
                <a:solidFill>
                  <a:srgbClr val="111616"/>
                </a:solidFill>
                <a:latin typeface="Times New Roman"/>
                <a:ea typeface="Times New Roman"/>
                <a:cs typeface="Times New Roman"/>
                <a:sym typeface="Times New Roman"/>
              </a:rPr>
            </a:br>
            <a:endParaRPr b="0" i="0" sz="1400" u="none" cap="none" strike="noStrike">
              <a:solidFill>
                <a:srgbClr val="000000"/>
              </a:solidFill>
              <a:latin typeface="Arial"/>
              <a:ea typeface="Arial"/>
              <a:cs typeface="Arial"/>
              <a:sym typeface="Arial"/>
            </a:endParaRPr>
          </a:p>
        </p:txBody>
      </p:sp>
      <p:sp>
        <p:nvSpPr>
          <p:cNvPr id="1946" name="Google Shape;1946;p49"/>
          <p:cNvSpPr/>
          <p:nvPr/>
        </p:nvSpPr>
        <p:spPr>
          <a:xfrm>
            <a:off x="245073" y="403508"/>
            <a:ext cx="7822133" cy="769454"/>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2000"/>
              <a:buFont typeface="Teko"/>
              <a:buNone/>
            </a:pPr>
            <a:r>
              <a:rPr b="1" i="0" lang="en-CA" sz="4400" u="none" cap="none" strike="noStrike">
                <a:solidFill>
                  <a:schemeClr val="accent1"/>
                </a:solidFill>
                <a:latin typeface="Teko"/>
                <a:ea typeface="Teko"/>
                <a:cs typeface="Teko"/>
                <a:sym typeface="Teko"/>
              </a:rPr>
              <a:t>Microscopic examination</a:t>
            </a:r>
            <a:r>
              <a:rPr b="0" i="0" lang="en-CA" sz="4400" u="none" cap="none" strike="noStrike">
                <a:solidFill>
                  <a:schemeClr val="accent1"/>
                </a:solidFill>
                <a:latin typeface="Teko"/>
                <a:ea typeface="Teko"/>
                <a:cs typeface="Teko"/>
                <a:sym typeface="Teko"/>
              </a:rPr>
              <a:t> </a:t>
            </a:r>
            <a:endParaRPr/>
          </a:p>
        </p:txBody>
      </p:sp>
      <p:pic>
        <p:nvPicPr>
          <p:cNvPr descr="Pulmonary Pathology" id="1947" name="Google Shape;1947;p49"/>
          <p:cNvPicPr preferRelativeResize="0"/>
          <p:nvPr/>
        </p:nvPicPr>
        <p:blipFill rotWithShape="1">
          <a:blip r:embed="rId3">
            <a:alphaModFix/>
          </a:blip>
          <a:srcRect b="0" l="0" r="0" t="0"/>
          <a:stretch/>
        </p:blipFill>
        <p:spPr>
          <a:xfrm>
            <a:off x="3350392" y="1213394"/>
            <a:ext cx="5623232" cy="35265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p5"/>
          <p:cNvSpPr txBox="1"/>
          <p:nvPr>
            <p:ph idx="1" type="subTitle"/>
          </p:nvPr>
        </p:nvSpPr>
        <p:spPr>
          <a:xfrm>
            <a:off x="427407" y="1123590"/>
            <a:ext cx="3958325" cy="3475394"/>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SzPts val="1400"/>
              <a:buFont typeface="Arial"/>
              <a:buChar char="•"/>
            </a:pPr>
            <a:r>
              <a:rPr lang="en-CA" sz="1400"/>
              <a:t>Overlaps between emphysema, chronic bronchitis and asthma are common </a:t>
            </a:r>
            <a:endParaRPr/>
          </a:p>
          <a:p>
            <a:pPr indent="-196850" lvl="0" marL="285750" rtl="0" algn="l">
              <a:lnSpc>
                <a:spcPct val="100000"/>
              </a:lnSpc>
              <a:spcBef>
                <a:spcPts val="0"/>
              </a:spcBef>
              <a:spcAft>
                <a:spcPts val="0"/>
              </a:spcAft>
              <a:buSzPts val="1400"/>
              <a:buFont typeface="Arial"/>
              <a:buNone/>
            </a:pPr>
            <a:r>
              <a:t/>
            </a:r>
            <a:endParaRPr sz="1400"/>
          </a:p>
          <a:p>
            <a:pPr indent="-285750" lvl="0" marL="285750" rtl="0" algn="l">
              <a:lnSpc>
                <a:spcPct val="100000"/>
              </a:lnSpc>
              <a:spcBef>
                <a:spcPts val="0"/>
              </a:spcBef>
              <a:spcAft>
                <a:spcPts val="0"/>
              </a:spcAft>
              <a:buSzPts val="1400"/>
              <a:buFont typeface="Arial"/>
              <a:buChar char="•"/>
            </a:pPr>
            <a:r>
              <a:rPr lang="en-CA" sz="1400"/>
              <a:t>The anatomic distribution of these disorders is somewhat different</a:t>
            </a:r>
            <a:endParaRPr/>
          </a:p>
          <a:p>
            <a:pPr indent="-76200" lvl="8" marL="488950" rtl="0" algn="l">
              <a:lnSpc>
                <a:spcPct val="100000"/>
              </a:lnSpc>
              <a:spcBef>
                <a:spcPts val="0"/>
              </a:spcBef>
              <a:spcAft>
                <a:spcPts val="0"/>
              </a:spcAft>
              <a:buClr>
                <a:srgbClr val="0C7291"/>
              </a:buClr>
              <a:buSzPts val="1200"/>
              <a:buFont typeface="Noto Sans Symbols"/>
              <a:buChar char="✔"/>
            </a:pPr>
            <a:r>
              <a:rPr lang="en-CA" sz="1200">
                <a:solidFill>
                  <a:srgbClr val="0C7291"/>
                </a:solidFill>
              </a:rPr>
              <a:t>Chronic bronchitis initially involves the large airways</a:t>
            </a:r>
            <a:endParaRPr/>
          </a:p>
          <a:p>
            <a:pPr indent="-76200" lvl="8" marL="488950" rtl="0" algn="l">
              <a:lnSpc>
                <a:spcPct val="100000"/>
              </a:lnSpc>
              <a:spcBef>
                <a:spcPts val="0"/>
              </a:spcBef>
              <a:spcAft>
                <a:spcPts val="0"/>
              </a:spcAft>
              <a:buClr>
                <a:srgbClr val="0C7291"/>
              </a:buClr>
              <a:buSzPts val="1200"/>
              <a:buFont typeface="Noto Sans Symbols"/>
              <a:buChar char="✔"/>
            </a:pPr>
            <a:r>
              <a:rPr lang="en-CA" sz="1200">
                <a:solidFill>
                  <a:srgbClr val="0C7291"/>
                </a:solidFill>
              </a:rPr>
              <a:t>Emphysema affects the acinus</a:t>
            </a:r>
            <a:endParaRPr/>
          </a:p>
          <a:p>
            <a:pPr indent="-196850" lvl="0" marL="285750" rtl="0" algn="l">
              <a:lnSpc>
                <a:spcPct val="100000"/>
              </a:lnSpc>
              <a:spcBef>
                <a:spcPts val="0"/>
              </a:spcBef>
              <a:spcAft>
                <a:spcPts val="0"/>
              </a:spcAft>
              <a:buSzPts val="1400"/>
              <a:buFont typeface="Arial"/>
              <a:buNone/>
            </a:pPr>
            <a:r>
              <a:t/>
            </a:r>
            <a:endParaRPr sz="1400"/>
          </a:p>
          <a:p>
            <a:pPr indent="-285750" lvl="0" marL="285750" rtl="0" algn="l">
              <a:lnSpc>
                <a:spcPct val="100000"/>
              </a:lnSpc>
              <a:spcBef>
                <a:spcPts val="0"/>
              </a:spcBef>
              <a:spcAft>
                <a:spcPts val="0"/>
              </a:spcAft>
              <a:buSzPts val="1400"/>
              <a:buFont typeface="Arial"/>
              <a:buChar char="•"/>
            </a:pPr>
            <a:r>
              <a:rPr lang="en-CA" sz="1400"/>
              <a:t>Emphysema can exists without chronic bronchitis (particularly in α1-anti-trypsin deficiency), but usually coexist  </a:t>
            </a:r>
            <a:endParaRPr/>
          </a:p>
          <a:p>
            <a:pPr indent="-196850" lvl="0" marL="285750" rtl="0" algn="l">
              <a:lnSpc>
                <a:spcPct val="100000"/>
              </a:lnSpc>
              <a:spcBef>
                <a:spcPts val="0"/>
              </a:spcBef>
              <a:spcAft>
                <a:spcPts val="0"/>
              </a:spcAft>
              <a:buSzPts val="1400"/>
              <a:buFont typeface="Arial"/>
              <a:buNone/>
            </a:pPr>
            <a:r>
              <a:t/>
            </a:r>
            <a:endParaRPr sz="1400"/>
          </a:p>
          <a:p>
            <a:pPr indent="-285750" lvl="0" marL="285750" rtl="0" algn="l">
              <a:lnSpc>
                <a:spcPct val="100000"/>
              </a:lnSpc>
              <a:spcBef>
                <a:spcPts val="0"/>
              </a:spcBef>
              <a:spcAft>
                <a:spcPts val="0"/>
              </a:spcAft>
              <a:buSzPts val="1400"/>
              <a:buFont typeface="Arial"/>
              <a:buChar char="•"/>
            </a:pPr>
            <a:r>
              <a:rPr lang="en-CA" sz="1400"/>
              <a:t>Emphysema and chronic bronchitis often are grouped together under the rubric of </a:t>
            </a:r>
            <a:r>
              <a:rPr i="1" lang="en-CA" sz="1400"/>
              <a:t>chronic obstructive pulmonary disease (COPD) </a:t>
            </a:r>
            <a:endParaRPr sz="1400"/>
          </a:p>
          <a:p>
            <a:pPr indent="-196850" lvl="0" marL="285750" rtl="0" algn="l">
              <a:lnSpc>
                <a:spcPct val="100000"/>
              </a:lnSpc>
              <a:spcBef>
                <a:spcPts val="0"/>
              </a:spcBef>
              <a:spcAft>
                <a:spcPts val="0"/>
              </a:spcAft>
              <a:buSzPts val="1400"/>
              <a:buFont typeface="Arial"/>
              <a:buNone/>
            </a:pPr>
            <a:r>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3600"/>
              <a:buNone/>
            </a:pPr>
            <a:r>
              <a:t/>
            </a:r>
            <a:endParaRPr sz="1400"/>
          </a:p>
        </p:txBody>
      </p:sp>
      <p:pic>
        <p:nvPicPr>
          <p:cNvPr id="1564" name="Google Shape;1564;p5"/>
          <p:cNvPicPr preferRelativeResize="0"/>
          <p:nvPr/>
        </p:nvPicPr>
        <p:blipFill rotWithShape="1">
          <a:blip r:embed="rId3">
            <a:alphaModFix/>
          </a:blip>
          <a:srcRect b="0" l="0" r="0" t="0"/>
          <a:stretch/>
        </p:blipFill>
        <p:spPr>
          <a:xfrm>
            <a:off x="4572000" y="1123590"/>
            <a:ext cx="4330547" cy="3164630"/>
          </a:xfrm>
          <a:prstGeom prst="rect">
            <a:avLst/>
          </a:prstGeom>
          <a:noFill/>
          <a:ln>
            <a:noFill/>
          </a:ln>
        </p:spPr>
      </p:pic>
      <p:sp>
        <p:nvSpPr>
          <p:cNvPr id="1565" name="Google Shape;1565;p5"/>
          <p:cNvSpPr/>
          <p:nvPr/>
        </p:nvSpPr>
        <p:spPr>
          <a:xfrm>
            <a:off x="2870734" y="160313"/>
            <a:ext cx="3029997"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CA" sz="4400" u="none" cap="none" strike="noStrike">
                <a:solidFill>
                  <a:srgbClr val="3A0CA3"/>
                </a:solidFill>
                <a:latin typeface="Teko"/>
                <a:ea typeface="Teko"/>
                <a:cs typeface="Teko"/>
                <a:sym typeface="Teko"/>
              </a:rPr>
              <a:t>Introduction</a:t>
            </a:r>
            <a:r>
              <a:rPr b="0" i="0" lang="en-CA" sz="4000" u="none" cap="none" strike="noStrike">
                <a:solidFill>
                  <a:srgbClr val="000000"/>
                </a:solidFill>
                <a:latin typeface="Arial"/>
                <a:ea typeface="Arial"/>
                <a:cs typeface="Arial"/>
                <a:sym typeface="Arial"/>
              </a:rPr>
              <a:t> </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1" name="Shape 1951"/>
        <p:cNvGrpSpPr/>
        <p:nvPr/>
      </p:nvGrpSpPr>
      <p:grpSpPr>
        <a:xfrm>
          <a:off x="0" y="0"/>
          <a:ext cx="0" cy="0"/>
          <a:chOff x="0" y="0"/>
          <a:chExt cx="0" cy="0"/>
        </a:xfrm>
      </p:grpSpPr>
      <p:sp>
        <p:nvSpPr>
          <p:cNvPr id="1952" name="Google Shape;1952;p50"/>
          <p:cNvSpPr/>
          <p:nvPr/>
        </p:nvSpPr>
        <p:spPr>
          <a:xfrm rot="5958996">
            <a:off x="2519298" y="-1252632"/>
            <a:ext cx="6016984" cy="10690736"/>
          </a:xfrm>
          <a:custGeom>
            <a:rect b="b" l="l" r="r" t="t"/>
            <a:pathLst>
              <a:path extrusionOk="0" h="78750" w="34317">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p50"/>
          <p:cNvSpPr/>
          <p:nvPr/>
        </p:nvSpPr>
        <p:spPr>
          <a:xfrm>
            <a:off x="7082865" y="4296898"/>
            <a:ext cx="1162111" cy="915378"/>
          </a:xfrm>
          <a:custGeom>
            <a:rect b="b" l="l" r="r" t="t"/>
            <a:pathLst>
              <a:path extrusionOk="0" h="18728" w="23776">
                <a:moveTo>
                  <a:pt x="9323" y="1"/>
                </a:moveTo>
                <a:cubicBezTo>
                  <a:pt x="6479" y="1"/>
                  <a:pt x="0" y="616"/>
                  <a:pt x="1727" y="6318"/>
                </a:cubicBezTo>
                <a:lnTo>
                  <a:pt x="2927" y="18727"/>
                </a:lnTo>
                <a:lnTo>
                  <a:pt x="21574" y="18727"/>
                </a:lnTo>
                <a:lnTo>
                  <a:pt x="23776" y="2082"/>
                </a:lnTo>
                <a:lnTo>
                  <a:pt x="10600" y="47"/>
                </a:lnTo>
                <a:cubicBezTo>
                  <a:pt x="10614" y="47"/>
                  <a:pt x="10106" y="1"/>
                  <a:pt x="932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50"/>
          <p:cNvSpPr/>
          <p:nvPr/>
        </p:nvSpPr>
        <p:spPr>
          <a:xfrm>
            <a:off x="7052170" y="4092737"/>
            <a:ext cx="1487245" cy="339063"/>
          </a:xfrm>
          <a:custGeom>
            <a:rect b="b" l="l" r="r" t="t"/>
            <a:pathLst>
              <a:path extrusionOk="0" h="6937" w="30428">
                <a:moveTo>
                  <a:pt x="20108" y="1"/>
                </a:moveTo>
                <a:cubicBezTo>
                  <a:pt x="12083" y="1"/>
                  <a:pt x="1089" y="2292"/>
                  <a:pt x="153" y="5425"/>
                </a:cubicBezTo>
                <a:cubicBezTo>
                  <a:pt x="0" y="5864"/>
                  <a:pt x="7786" y="6936"/>
                  <a:pt x="15195" y="6936"/>
                </a:cubicBezTo>
                <a:cubicBezTo>
                  <a:pt x="20735" y="6936"/>
                  <a:pt x="26065" y="6337"/>
                  <a:pt x="27706" y="4424"/>
                </a:cubicBezTo>
                <a:cubicBezTo>
                  <a:pt x="30428" y="1275"/>
                  <a:pt x="26094" y="1"/>
                  <a:pt x="2010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50"/>
          <p:cNvSpPr/>
          <p:nvPr/>
        </p:nvSpPr>
        <p:spPr>
          <a:xfrm>
            <a:off x="7217767" y="1948139"/>
            <a:ext cx="1250580" cy="2414304"/>
          </a:xfrm>
          <a:custGeom>
            <a:rect b="b" l="l" r="r" t="t"/>
            <a:pathLst>
              <a:path extrusionOk="0" h="49395" w="25586">
                <a:moveTo>
                  <a:pt x="15245" y="0"/>
                </a:moveTo>
                <a:lnTo>
                  <a:pt x="10341" y="834"/>
                </a:lnTo>
                <a:cubicBezTo>
                  <a:pt x="10341" y="834"/>
                  <a:pt x="801" y="3669"/>
                  <a:pt x="434" y="6505"/>
                </a:cubicBezTo>
                <a:cubicBezTo>
                  <a:pt x="1" y="9340"/>
                  <a:pt x="434" y="48668"/>
                  <a:pt x="434" y="48668"/>
                </a:cubicBezTo>
                <a:cubicBezTo>
                  <a:pt x="434" y="48668"/>
                  <a:pt x="8707" y="49395"/>
                  <a:pt x="14835" y="49395"/>
                </a:cubicBezTo>
                <a:cubicBezTo>
                  <a:pt x="17899" y="49395"/>
                  <a:pt x="20426" y="49213"/>
                  <a:pt x="21116" y="48668"/>
                </a:cubicBezTo>
                <a:cubicBezTo>
                  <a:pt x="23150" y="47034"/>
                  <a:pt x="25586" y="3836"/>
                  <a:pt x="23751" y="2435"/>
                </a:cubicBezTo>
                <a:cubicBezTo>
                  <a:pt x="21916" y="1001"/>
                  <a:pt x="15245" y="0"/>
                  <a:pt x="1524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50"/>
          <p:cNvSpPr/>
          <p:nvPr/>
        </p:nvSpPr>
        <p:spPr>
          <a:xfrm>
            <a:off x="7935142" y="1969303"/>
            <a:ext cx="554417" cy="3303288"/>
          </a:xfrm>
          <a:custGeom>
            <a:rect b="b" l="l" r="r" t="t"/>
            <a:pathLst>
              <a:path extrusionOk="0" h="67583" w="11343">
                <a:moveTo>
                  <a:pt x="4371" y="1"/>
                </a:moveTo>
                <a:cubicBezTo>
                  <a:pt x="4371" y="1"/>
                  <a:pt x="1" y="8407"/>
                  <a:pt x="434" y="17914"/>
                </a:cubicBezTo>
                <a:cubicBezTo>
                  <a:pt x="835" y="27487"/>
                  <a:pt x="1202" y="67583"/>
                  <a:pt x="1202" y="67583"/>
                </a:cubicBezTo>
                <a:lnTo>
                  <a:pt x="11342" y="65147"/>
                </a:lnTo>
                <a:lnTo>
                  <a:pt x="11342" y="9241"/>
                </a:lnTo>
                <a:cubicBezTo>
                  <a:pt x="11342" y="9241"/>
                  <a:pt x="9774" y="3704"/>
                  <a:pt x="4371" y="1"/>
                </a:cubicBez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p50"/>
          <p:cNvSpPr/>
          <p:nvPr/>
        </p:nvSpPr>
        <p:spPr>
          <a:xfrm>
            <a:off x="6955295" y="2028005"/>
            <a:ext cx="652172" cy="3246199"/>
          </a:xfrm>
          <a:custGeom>
            <a:rect b="b" l="l" r="r" t="t"/>
            <a:pathLst>
              <a:path extrusionOk="0" h="66415" w="13343">
                <a:moveTo>
                  <a:pt x="13343" y="1"/>
                </a:moveTo>
                <a:cubicBezTo>
                  <a:pt x="13343" y="1"/>
                  <a:pt x="7872" y="535"/>
                  <a:pt x="5671" y="4804"/>
                </a:cubicBezTo>
                <a:cubicBezTo>
                  <a:pt x="3469" y="9041"/>
                  <a:pt x="0" y="65648"/>
                  <a:pt x="0" y="65648"/>
                </a:cubicBezTo>
                <a:lnTo>
                  <a:pt x="9540" y="66415"/>
                </a:lnTo>
                <a:cubicBezTo>
                  <a:pt x="9540" y="66415"/>
                  <a:pt x="10141" y="37394"/>
                  <a:pt x="10541" y="21583"/>
                </a:cubicBezTo>
                <a:cubicBezTo>
                  <a:pt x="10941" y="5805"/>
                  <a:pt x="13343" y="1"/>
                  <a:pt x="13343" y="1"/>
                </a:cubicBez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p50"/>
          <p:cNvSpPr/>
          <p:nvPr/>
        </p:nvSpPr>
        <p:spPr>
          <a:xfrm>
            <a:off x="5913422" y="2024730"/>
            <a:ext cx="1695707" cy="1490275"/>
          </a:xfrm>
          <a:custGeom>
            <a:rect b="b" l="l" r="r" t="t"/>
            <a:pathLst>
              <a:path extrusionOk="0" h="30490" w="34693">
                <a:moveTo>
                  <a:pt x="34692" y="1"/>
                </a:moveTo>
                <a:lnTo>
                  <a:pt x="34692" y="1"/>
                </a:lnTo>
                <a:cubicBezTo>
                  <a:pt x="34692" y="1"/>
                  <a:pt x="27187" y="1602"/>
                  <a:pt x="24585" y="3670"/>
                </a:cubicBezTo>
                <a:cubicBezTo>
                  <a:pt x="21972" y="5688"/>
                  <a:pt x="16570" y="19451"/>
                  <a:pt x="15472" y="19451"/>
                </a:cubicBezTo>
                <a:cubicBezTo>
                  <a:pt x="15463" y="19451"/>
                  <a:pt x="15454" y="19450"/>
                  <a:pt x="15445" y="19448"/>
                </a:cubicBezTo>
                <a:cubicBezTo>
                  <a:pt x="14445" y="19248"/>
                  <a:pt x="5905" y="8707"/>
                  <a:pt x="4471" y="8107"/>
                </a:cubicBezTo>
                <a:cubicBezTo>
                  <a:pt x="4471" y="8107"/>
                  <a:pt x="1002" y="13377"/>
                  <a:pt x="1" y="13577"/>
                </a:cubicBezTo>
                <a:cubicBezTo>
                  <a:pt x="1" y="13577"/>
                  <a:pt x="10342" y="27954"/>
                  <a:pt x="14011" y="30223"/>
                </a:cubicBezTo>
                <a:cubicBezTo>
                  <a:pt x="14316" y="30406"/>
                  <a:pt x="14656" y="30490"/>
                  <a:pt x="15022" y="30490"/>
                </a:cubicBezTo>
                <a:cubicBezTo>
                  <a:pt x="19067" y="30490"/>
                  <a:pt x="26386" y="20282"/>
                  <a:pt x="26386" y="20282"/>
                </a:cubicBezTo>
                <a:lnTo>
                  <a:pt x="34692" y="1"/>
                </a:ln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p50"/>
          <p:cNvSpPr/>
          <p:nvPr/>
        </p:nvSpPr>
        <p:spPr>
          <a:xfrm>
            <a:off x="7374273" y="884760"/>
            <a:ext cx="812344" cy="1343838"/>
          </a:xfrm>
          <a:custGeom>
            <a:rect b="b" l="l" r="r" t="t"/>
            <a:pathLst>
              <a:path extrusionOk="0" h="27494" w="16620">
                <a:moveTo>
                  <a:pt x="7061" y="1"/>
                </a:moveTo>
                <a:cubicBezTo>
                  <a:pt x="5342" y="1"/>
                  <a:pt x="3621" y="773"/>
                  <a:pt x="2202" y="2676"/>
                </a:cubicBezTo>
                <a:lnTo>
                  <a:pt x="1802" y="2676"/>
                </a:lnTo>
                <a:cubicBezTo>
                  <a:pt x="1802" y="3043"/>
                  <a:pt x="1" y="8413"/>
                  <a:pt x="1802" y="14551"/>
                </a:cubicBezTo>
                <a:cubicBezTo>
                  <a:pt x="3243" y="19461"/>
                  <a:pt x="5624" y="19952"/>
                  <a:pt x="6518" y="19952"/>
                </a:cubicBezTo>
                <a:cubicBezTo>
                  <a:pt x="6742" y="19952"/>
                  <a:pt x="6872" y="19922"/>
                  <a:pt x="6872" y="19922"/>
                </a:cubicBezTo>
                <a:lnTo>
                  <a:pt x="6872" y="19922"/>
                </a:lnTo>
                <a:cubicBezTo>
                  <a:pt x="6872" y="19922"/>
                  <a:pt x="6472" y="22423"/>
                  <a:pt x="5438" y="23524"/>
                </a:cubicBezTo>
                <a:lnTo>
                  <a:pt x="7239" y="27494"/>
                </a:lnTo>
                <a:lnTo>
                  <a:pt x="15278" y="22390"/>
                </a:lnTo>
                <a:cubicBezTo>
                  <a:pt x="15278" y="22390"/>
                  <a:pt x="12276" y="15985"/>
                  <a:pt x="14778" y="10215"/>
                </a:cubicBezTo>
                <a:cubicBezTo>
                  <a:pt x="16619" y="5993"/>
                  <a:pt x="11849" y="1"/>
                  <a:pt x="7061"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p50"/>
          <p:cNvSpPr/>
          <p:nvPr/>
        </p:nvSpPr>
        <p:spPr>
          <a:xfrm>
            <a:off x="7410149" y="1295967"/>
            <a:ext cx="727248" cy="621233"/>
          </a:xfrm>
          <a:custGeom>
            <a:rect b="b" l="l" r="r" t="t"/>
            <a:pathLst>
              <a:path extrusionOk="0" h="12710" w="14879">
                <a:moveTo>
                  <a:pt x="12977" y="0"/>
                </a:moveTo>
                <a:lnTo>
                  <a:pt x="12977" y="100"/>
                </a:lnTo>
                <a:lnTo>
                  <a:pt x="12982" y="100"/>
                </a:lnTo>
                <a:cubicBezTo>
                  <a:pt x="12979" y="36"/>
                  <a:pt x="12977" y="0"/>
                  <a:pt x="12977" y="0"/>
                </a:cubicBezTo>
                <a:close/>
                <a:moveTo>
                  <a:pt x="12982" y="100"/>
                </a:moveTo>
                <a:lnTo>
                  <a:pt x="12982" y="100"/>
                </a:lnTo>
                <a:cubicBezTo>
                  <a:pt x="13012" y="825"/>
                  <a:pt x="13096" y="5256"/>
                  <a:pt x="10708" y="5838"/>
                </a:cubicBezTo>
                <a:cubicBezTo>
                  <a:pt x="10410" y="5915"/>
                  <a:pt x="10111" y="5949"/>
                  <a:pt x="9811" y="5949"/>
                </a:cubicBezTo>
                <a:cubicBezTo>
                  <a:pt x="7945" y="5949"/>
                  <a:pt x="6071" y="4652"/>
                  <a:pt x="4352" y="4652"/>
                </a:cubicBezTo>
                <a:cubicBezTo>
                  <a:pt x="3972" y="4652"/>
                  <a:pt x="3599" y="4716"/>
                  <a:pt x="3236" y="4870"/>
                </a:cubicBezTo>
                <a:cubicBezTo>
                  <a:pt x="2783" y="5067"/>
                  <a:pt x="2408" y="5145"/>
                  <a:pt x="2098" y="5145"/>
                </a:cubicBezTo>
                <a:cubicBezTo>
                  <a:pt x="880" y="5145"/>
                  <a:pt x="668" y="3936"/>
                  <a:pt x="668" y="3936"/>
                </a:cubicBezTo>
                <a:cubicBezTo>
                  <a:pt x="668" y="3936"/>
                  <a:pt x="1" y="8139"/>
                  <a:pt x="1" y="9140"/>
                </a:cubicBezTo>
                <a:cubicBezTo>
                  <a:pt x="1" y="10108"/>
                  <a:pt x="1969" y="12709"/>
                  <a:pt x="4204" y="12709"/>
                </a:cubicBezTo>
                <a:cubicBezTo>
                  <a:pt x="6472" y="12709"/>
                  <a:pt x="12977" y="9140"/>
                  <a:pt x="13911" y="7205"/>
                </a:cubicBezTo>
                <a:cubicBezTo>
                  <a:pt x="14878" y="5271"/>
                  <a:pt x="13911" y="100"/>
                  <a:pt x="13911" y="10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p50"/>
          <p:cNvSpPr/>
          <p:nvPr/>
        </p:nvSpPr>
        <p:spPr>
          <a:xfrm>
            <a:off x="7301592" y="807778"/>
            <a:ext cx="1023299" cy="786586"/>
          </a:xfrm>
          <a:custGeom>
            <a:rect b="b" l="l" r="r" t="t"/>
            <a:pathLst>
              <a:path extrusionOk="0" h="16093" w="20936">
                <a:moveTo>
                  <a:pt x="5711" y="1"/>
                </a:moveTo>
                <a:cubicBezTo>
                  <a:pt x="3122" y="1"/>
                  <a:pt x="1" y="1935"/>
                  <a:pt x="2222" y="4951"/>
                </a:cubicBezTo>
                <a:cubicBezTo>
                  <a:pt x="2900" y="5876"/>
                  <a:pt x="4256" y="6167"/>
                  <a:pt x="5697" y="6167"/>
                </a:cubicBezTo>
                <a:cubicBezTo>
                  <a:pt x="8156" y="6167"/>
                  <a:pt x="10861" y="5318"/>
                  <a:pt x="10861" y="5318"/>
                </a:cubicBezTo>
                <a:cubicBezTo>
                  <a:pt x="10989" y="5281"/>
                  <a:pt x="11116" y="5263"/>
                  <a:pt x="11243" y="5263"/>
                </a:cubicBezTo>
                <a:cubicBezTo>
                  <a:pt x="13615" y="5263"/>
                  <a:pt x="15898" y="11423"/>
                  <a:pt x="15898" y="11423"/>
                </a:cubicBezTo>
                <a:lnTo>
                  <a:pt x="15898" y="16093"/>
                </a:lnTo>
                <a:cubicBezTo>
                  <a:pt x="15898" y="16093"/>
                  <a:pt x="16599" y="13924"/>
                  <a:pt x="18767" y="9621"/>
                </a:cubicBezTo>
                <a:cubicBezTo>
                  <a:pt x="20935" y="5318"/>
                  <a:pt x="16599" y="4251"/>
                  <a:pt x="16599" y="4251"/>
                </a:cubicBezTo>
                <a:cubicBezTo>
                  <a:pt x="17509" y="877"/>
                  <a:pt x="14656" y="573"/>
                  <a:pt x="11762" y="573"/>
                </a:cubicBezTo>
                <a:cubicBezTo>
                  <a:pt x="11126" y="573"/>
                  <a:pt x="10488" y="587"/>
                  <a:pt x="9888" y="587"/>
                </a:cubicBezTo>
                <a:cubicBezTo>
                  <a:pt x="8818" y="587"/>
                  <a:pt x="7867" y="541"/>
                  <a:pt x="7259" y="281"/>
                </a:cubicBezTo>
                <a:cubicBezTo>
                  <a:pt x="6808" y="91"/>
                  <a:pt x="6272" y="1"/>
                  <a:pt x="571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50"/>
          <p:cNvSpPr/>
          <p:nvPr/>
        </p:nvSpPr>
        <p:spPr>
          <a:xfrm>
            <a:off x="5853107" y="2285785"/>
            <a:ext cx="137004" cy="169312"/>
          </a:xfrm>
          <a:custGeom>
            <a:rect b="b" l="l" r="r" t="t"/>
            <a:pathLst>
              <a:path extrusionOk="0" h="3464" w="2803">
                <a:moveTo>
                  <a:pt x="966" y="1"/>
                </a:moveTo>
                <a:cubicBezTo>
                  <a:pt x="904" y="1"/>
                  <a:pt x="842" y="30"/>
                  <a:pt x="801" y="97"/>
                </a:cubicBezTo>
                <a:cubicBezTo>
                  <a:pt x="401" y="731"/>
                  <a:pt x="1" y="1899"/>
                  <a:pt x="1135" y="2866"/>
                </a:cubicBezTo>
                <a:cubicBezTo>
                  <a:pt x="1665" y="3312"/>
                  <a:pt x="2027" y="3464"/>
                  <a:pt x="2274" y="3464"/>
                </a:cubicBezTo>
                <a:cubicBezTo>
                  <a:pt x="2803" y="3464"/>
                  <a:pt x="2803" y="2766"/>
                  <a:pt x="2803" y="2766"/>
                </a:cubicBezTo>
                <a:cubicBezTo>
                  <a:pt x="2803" y="2766"/>
                  <a:pt x="1402" y="1331"/>
                  <a:pt x="1168" y="164"/>
                </a:cubicBezTo>
                <a:cubicBezTo>
                  <a:pt x="1148" y="64"/>
                  <a:pt x="1057" y="1"/>
                  <a:pt x="966" y="1"/>
                </a:cubicBez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50"/>
          <p:cNvSpPr/>
          <p:nvPr/>
        </p:nvSpPr>
        <p:spPr>
          <a:xfrm>
            <a:off x="5463456" y="2348983"/>
            <a:ext cx="613070" cy="283978"/>
          </a:xfrm>
          <a:custGeom>
            <a:rect b="b" l="l" r="r" t="t"/>
            <a:pathLst>
              <a:path extrusionOk="0" h="5810" w="12543">
                <a:moveTo>
                  <a:pt x="1262" y="0"/>
                </a:moveTo>
                <a:cubicBezTo>
                  <a:pt x="790" y="0"/>
                  <a:pt x="354" y="105"/>
                  <a:pt x="0" y="372"/>
                </a:cubicBezTo>
                <a:cubicBezTo>
                  <a:pt x="0" y="372"/>
                  <a:pt x="4237" y="1773"/>
                  <a:pt x="4870" y="2574"/>
                </a:cubicBezTo>
                <a:cubicBezTo>
                  <a:pt x="5504" y="3374"/>
                  <a:pt x="8340" y="5409"/>
                  <a:pt x="11175" y="5809"/>
                </a:cubicBezTo>
                <a:lnTo>
                  <a:pt x="12543" y="4208"/>
                </a:lnTo>
                <a:cubicBezTo>
                  <a:pt x="12342" y="4208"/>
                  <a:pt x="11542" y="1573"/>
                  <a:pt x="10141" y="1373"/>
                </a:cubicBezTo>
                <a:cubicBezTo>
                  <a:pt x="9663" y="1295"/>
                  <a:pt x="9029" y="1269"/>
                  <a:pt x="8382" y="1269"/>
                </a:cubicBezTo>
                <a:cubicBezTo>
                  <a:pt x="7087" y="1269"/>
                  <a:pt x="5738" y="1373"/>
                  <a:pt x="5471" y="1373"/>
                </a:cubicBezTo>
                <a:cubicBezTo>
                  <a:pt x="5131" y="1373"/>
                  <a:pt x="2968" y="0"/>
                  <a:pt x="12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p50"/>
          <p:cNvSpPr/>
          <p:nvPr/>
        </p:nvSpPr>
        <p:spPr>
          <a:xfrm>
            <a:off x="5502558" y="2350841"/>
            <a:ext cx="49" cy="49"/>
          </a:xfrm>
          <a:custGeom>
            <a:rect b="b" l="l" r="r" t="t"/>
            <a:pathLst>
              <a:path extrusionOk="0" h="1" w="1">
                <a:moveTo>
                  <a:pt x="1" y="0"/>
                </a:move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p50"/>
          <p:cNvSpPr/>
          <p:nvPr/>
        </p:nvSpPr>
        <p:spPr>
          <a:xfrm>
            <a:off x="6603084" y="2807357"/>
            <a:ext cx="1139726" cy="1020709"/>
          </a:xfrm>
          <a:custGeom>
            <a:rect b="b" l="l" r="r" t="t"/>
            <a:pathLst>
              <a:path extrusionOk="0" h="20883" w="23318">
                <a:moveTo>
                  <a:pt x="1" y="0"/>
                </a:moveTo>
                <a:lnTo>
                  <a:pt x="6305" y="20882"/>
                </a:lnTo>
                <a:lnTo>
                  <a:pt x="23318" y="20882"/>
                </a:lnTo>
                <a:lnTo>
                  <a:pt x="1704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50"/>
          <p:cNvSpPr/>
          <p:nvPr/>
        </p:nvSpPr>
        <p:spPr>
          <a:xfrm>
            <a:off x="7303058" y="3280149"/>
            <a:ext cx="474014" cy="308173"/>
          </a:xfrm>
          <a:custGeom>
            <a:rect b="b" l="l" r="r" t="t"/>
            <a:pathLst>
              <a:path extrusionOk="0" h="6305" w="9698">
                <a:moveTo>
                  <a:pt x="687" y="0"/>
                </a:moveTo>
                <a:cubicBezTo>
                  <a:pt x="1" y="0"/>
                  <a:pt x="417" y="3239"/>
                  <a:pt x="1358" y="3937"/>
                </a:cubicBezTo>
                <a:cubicBezTo>
                  <a:pt x="2359" y="4738"/>
                  <a:pt x="3993" y="5772"/>
                  <a:pt x="4593" y="6172"/>
                </a:cubicBezTo>
                <a:cubicBezTo>
                  <a:pt x="4746" y="6268"/>
                  <a:pt x="5119" y="6305"/>
                  <a:pt x="5598" y="6305"/>
                </a:cubicBezTo>
                <a:cubicBezTo>
                  <a:pt x="7115" y="6305"/>
                  <a:pt x="9697" y="5939"/>
                  <a:pt x="9697" y="5939"/>
                </a:cubicBezTo>
                <a:lnTo>
                  <a:pt x="9497" y="2570"/>
                </a:lnTo>
                <a:cubicBezTo>
                  <a:pt x="9497" y="2570"/>
                  <a:pt x="8029" y="368"/>
                  <a:pt x="5594" y="34"/>
                </a:cubicBezTo>
                <a:lnTo>
                  <a:pt x="5594" y="34"/>
                </a:lnTo>
                <a:lnTo>
                  <a:pt x="6161" y="1869"/>
                </a:lnTo>
                <a:cubicBezTo>
                  <a:pt x="6161" y="1869"/>
                  <a:pt x="1925" y="935"/>
                  <a:pt x="924" y="101"/>
                </a:cubicBezTo>
                <a:cubicBezTo>
                  <a:pt x="834" y="32"/>
                  <a:pt x="755" y="0"/>
                  <a:pt x="687" y="0"/>
                </a:cubicBez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50"/>
          <p:cNvSpPr/>
          <p:nvPr/>
        </p:nvSpPr>
        <p:spPr>
          <a:xfrm>
            <a:off x="7713434" y="1985628"/>
            <a:ext cx="1253806" cy="1669607"/>
          </a:xfrm>
          <a:custGeom>
            <a:rect b="b" l="l" r="r" t="t"/>
            <a:pathLst>
              <a:path extrusionOk="0" h="34159" w="25652">
                <a:moveTo>
                  <a:pt x="9007" y="0"/>
                </a:moveTo>
                <a:cubicBezTo>
                  <a:pt x="15111" y="4237"/>
                  <a:pt x="15878" y="22483"/>
                  <a:pt x="15311" y="23884"/>
                </a:cubicBezTo>
                <a:cubicBezTo>
                  <a:pt x="14711" y="25319"/>
                  <a:pt x="0" y="27854"/>
                  <a:pt x="0" y="27854"/>
                </a:cubicBezTo>
                <a:cubicBezTo>
                  <a:pt x="1435" y="28688"/>
                  <a:pt x="1435" y="34158"/>
                  <a:pt x="1435" y="34158"/>
                </a:cubicBezTo>
                <a:cubicBezTo>
                  <a:pt x="3036" y="34158"/>
                  <a:pt x="23217" y="30389"/>
                  <a:pt x="24451" y="28187"/>
                </a:cubicBezTo>
                <a:cubicBezTo>
                  <a:pt x="25652" y="25986"/>
                  <a:pt x="23617" y="7506"/>
                  <a:pt x="20782" y="4871"/>
                </a:cubicBezTo>
                <a:cubicBezTo>
                  <a:pt x="17946" y="2202"/>
                  <a:pt x="9007" y="1"/>
                  <a:pt x="9007" y="0"/>
                </a:cubicBezTo>
                <a:close/>
              </a:path>
            </a:pathLst>
          </a:custGeom>
          <a:solidFill>
            <a:srgbClr val="F8F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50"/>
          <p:cNvSpPr/>
          <p:nvPr/>
        </p:nvSpPr>
        <p:spPr>
          <a:xfrm>
            <a:off x="7622131" y="1175288"/>
            <a:ext cx="174493" cy="262570"/>
          </a:xfrm>
          <a:custGeom>
            <a:rect b="b" l="l" r="r" t="t"/>
            <a:pathLst>
              <a:path extrusionOk="0" fill="none" h="5372" w="3570">
                <a:moveTo>
                  <a:pt x="3536" y="2636"/>
                </a:moveTo>
                <a:cubicBezTo>
                  <a:pt x="3569" y="4104"/>
                  <a:pt x="2836" y="5338"/>
                  <a:pt x="1868" y="5338"/>
                </a:cubicBezTo>
                <a:cubicBezTo>
                  <a:pt x="901" y="5371"/>
                  <a:pt x="67" y="4204"/>
                  <a:pt x="34" y="2736"/>
                </a:cubicBezTo>
                <a:cubicBezTo>
                  <a:pt x="0" y="1268"/>
                  <a:pt x="734" y="34"/>
                  <a:pt x="1701" y="34"/>
                </a:cubicBezTo>
                <a:cubicBezTo>
                  <a:pt x="2669" y="1"/>
                  <a:pt x="3503" y="1168"/>
                  <a:pt x="3536" y="2636"/>
                </a:cubicBezTo>
                <a:close/>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50"/>
          <p:cNvSpPr/>
          <p:nvPr/>
        </p:nvSpPr>
        <p:spPr>
          <a:xfrm>
            <a:off x="7377548" y="1175288"/>
            <a:ext cx="174493" cy="262570"/>
          </a:xfrm>
          <a:custGeom>
            <a:rect b="b" l="l" r="r" t="t"/>
            <a:pathLst>
              <a:path extrusionOk="0" fill="none" h="5372" w="3570">
                <a:moveTo>
                  <a:pt x="3536" y="2636"/>
                </a:moveTo>
                <a:cubicBezTo>
                  <a:pt x="3570" y="4104"/>
                  <a:pt x="2836" y="5338"/>
                  <a:pt x="1869" y="5338"/>
                </a:cubicBezTo>
                <a:cubicBezTo>
                  <a:pt x="901" y="5371"/>
                  <a:pt x="67" y="4204"/>
                  <a:pt x="34" y="2736"/>
                </a:cubicBezTo>
                <a:cubicBezTo>
                  <a:pt x="1" y="1268"/>
                  <a:pt x="734" y="34"/>
                  <a:pt x="1702" y="34"/>
                </a:cubicBezTo>
                <a:cubicBezTo>
                  <a:pt x="2669" y="1"/>
                  <a:pt x="3503" y="1168"/>
                  <a:pt x="3536" y="2636"/>
                </a:cubicBezTo>
                <a:close/>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50"/>
          <p:cNvSpPr/>
          <p:nvPr/>
        </p:nvSpPr>
        <p:spPr>
          <a:xfrm>
            <a:off x="7793300" y="1305742"/>
            <a:ext cx="326160" cy="60364"/>
          </a:xfrm>
          <a:custGeom>
            <a:rect b="b" l="l" r="r" t="t"/>
            <a:pathLst>
              <a:path extrusionOk="0" fill="none" h="1235" w="6673">
                <a:moveTo>
                  <a:pt x="1" y="0"/>
                </a:moveTo>
                <a:lnTo>
                  <a:pt x="6672" y="1235"/>
                </a:lnTo>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50"/>
          <p:cNvSpPr/>
          <p:nvPr/>
        </p:nvSpPr>
        <p:spPr>
          <a:xfrm>
            <a:off x="7543878" y="1266591"/>
            <a:ext cx="81528" cy="29424"/>
          </a:xfrm>
          <a:custGeom>
            <a:rect b="b" l="l" r="r" t="t"/>
            <a:pathLst>
              <a:path extrusionOk="0" fill="none" h="602" w="1668">
                <a:moveTo>
                  <a:pt x="0" y="601"/>
                </a:moveTo>
                <a:cubicBezTo>
                  <a:pt x="0" y="601"/>
                  <a:pt x="801" y="1"/>
                  <a:pt x="1668" y="535"/>
                </a:cubicBezTo>
              </a:path>
            </a:pathLst>
          </a:custGeom>
          <a:noFill/>
          <a:ln cap="flat" cmpd="sng" w="9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50"/>
          <p:cNvSpPr/>
          <p:nvPr/>
        </p:nvSpPr>
        <p:spPr>
          <a:xfrm>
            <a:off x="8042770" y="1337512"/>
            <a:ext cx="156555" cy="181042"/>
          </a:xfrm>
          <a:custGeom>
            <a:rect b="b" l="l" r="r" t="t"/>
            <a:pathLst>
              <a:path extrusionOk="0" h="3704" w="3203">
                <a:moveTo>
                  <a:pt x="2089" y="1"/>
                </a:moveTo>
                <a:cubicBezTo>
                  <a:pt x="1521" y="1"/>
                  <a:pt x="873" y="500"/>
                  <a:pt x="467" y="1285"/>
                </a:cubicBezTo>
                <a:cubicBezTo>
                  <a:pt x="0" y="2286"/>
                  <a:pt x="100" y="3320"/>
                  <a:pt x="734" y="3620"/>
                </a:cubicBezTo>
                <a:cubicBezTo>
                  <a:pt x="854" y="3677"/>
                  <a:pt x="981" y="3704"/>
                  <a:pt x="1114" y="3704"/>
                </a:cubicBezTo>
                <a:cubicBezTo>
                  <a:pt x="1682" y="3704"/>
                  <a:pt x="2330" y="3204"/>
                  <a:pt x="2736" y="2419"/>
                </a:cubicBezTo>
                <a:cubicBezTo>
                  <a:pt x="3203" y="1419"/>
                  <a:pt x="3069" y="385"/>
                  <a:pt x="2469" y="84"/>
                </a:cubicBezTo>
                <a:cubicBezTo>
                  <a:pt x="2349" y="28"/>
                  <a:pt x="2221" y="1"/>
                  <a:pt x="2089" y="1"/>
                </a:cubicBezTo>
                <a:close/>
              </a:path>
            </a:pathLst>
          </a:custGeom>
          <a:solidFill>
            <a:srgbClr val="FFC6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p50"/>
          <p:cNvSpPr txBox="1"/>
          <p:nvPr>
            <p:ph type="title"/>
          </p:nvPr>
        </p:nvSpPr>
        <p:spPr>
          <a:xfrm>
            <a:off x="944675" y="1048997"/>
            <a:ext cx="7165805" cy="463001"/>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7000"/>
              <a:buNone/>
            </a:pPr>
            <a:r>
              <a:rPr lang="en-CA" sz="4400"/>
              <a:t>Clinical Presentation</a:t>
            </a:r>
            <a:endParaRPr/>
          </a:p>
        </p:txBody>
      </p:sp>
      <p:sp>
        <p:nvSpPr>
          <p:cNvPr id="1974" name="Google Shape;1974;p50"/>
          <p:cNvSpPr txBox="1"/>
          <p:nvPr>
            <p:ph idx="2" type="title"/>
          </p:nvPr>
        </p:nvSpPr>
        <p:spPr>
          <a:xfrm>
            <a:off x="982852" y="2089148"/>
            <a:ext cx="4455921" cy="318754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rPr lang="en-CA">
                <a:latin typeface="Arial"/>
                <a:ea typeface="Arial"/>
                <a:cs typeface="Arial"/>
                <a:sym typeface="Arial"/>
              </a:rPr>
              <a:t>Sever persistent cough with sputum (mucopurulent sputum) sometime with blood</a:t>
            </a:r>
            <a:br>
              <a:rPr lang="en-CA">
                <a:latin typeface="Arial"/>
                <a:ea typeface="Arial"/>
                <a:cs typeface="Arial"/>
                <a:sym typeface="Arial"/>
              </a:rPr>
            </a:br>
            <a:br>
              <a:rPr lang="en-CA">
                <a:latin typeface="Arial"/>
                <a:ea typeface="Arial"/>
                <a:cs typeface="Arial"/>
                <a:sym typeface="Arial"/>
              </a:rPr>
            </a:br>
            <a:r>
              <a:rPr lang="en-CA">
                <a:latin typeface="Arial"/>
                <a:ea typeface="Arial"/>
                <a:cs typeface="Arial"/>
                <a:sym typeface="Arial"/>
              </a:rPr>
              <a:t>Dyspnea </a:t>
            </a:r>
            <a:br>
              <a:rPr lang="en-CA">
                <a:latin typeface="Arial"/>
                <a:ea typeface="Arial"/>
                <a:cs typeface="Arial"/>
                <a:sym typeface="Arial"/>
              </a:rPr>
            </a:br>
            <a:br>
              <a:rPr lang="en-CA">
                <a:latin typeface="Arial"/>
                <a:ea typeface="Arial"/>
                <a:cs typeface="Arial"/>
                <a:sym typeface="Arial"/>
              </a:rPr>
            </a:br>
            <a:r>
              <a:rPr lang="en-CA">
                <a:latin typeface="Arial"/>
                <a:ea typeface="Arial"/>
                <a:cs typeface="Arial"/>
                <a:sym typeface="Arial"/>
              </a:rPr>
              <a:t>Hypoxia, hypercapnia, cyanosis</a:t>
            </a:r>
            <a:br>
              <a:rPr lang="en-CA">
                <a:latin typeface="Arial"/>
                <a:ea typeface="Arial"/>
                <a:cs typeface="Arial"/>
                <a:sym typeface="Arial"/>
              </a:rPr>
            </a:br>
            <a:br>
              <a:rPr lang="en-CA">
                <a:latin typeface="Arial"/>
                <a:ea typeface="Arial"/>
                <a:cs typeface="Arial"/>
                <a:sym typeface="Arial"/>
              </a:rPr>
            </a:br>
            <a:r>
              <a:rPr lang="en-CA">
                <a:latin typeface="Arial"/>
                <a:ea typeface="Arial"/>
                <a:cs typeface="Arial"/>
                <a:sym typeface="Arial"/>
              </a:rPr>
              <a:t>Clubbing of fingers</a:t>
            </a:r>
            <a:br>
              <a:rPr lang="en-CA">
                <a:latin typeface="Arial"/>
                <a:ea typeface="Arial"/>
                <a:cs typeface="Arial"/>
                <a:sym typeface="Arial"/>
              </a:rPr>
            </a:br>
            <a:br>
              <a:rPr lang="en-CA">
                <a:latin typeface="Open Sans"/>
                <a:ea typeface="Open Sans"/>
                <a:cs typeface="Open Sans"/>
                <a:sym typeface="Open Sans"/>
              </a:rPr>
            </a:b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8" name="Shape 1978"/>
        <p:cNvGrpSpPr/>
        <p:nvPr/>
      </p:nvGrpSpPr>
      <p:grpSpPr>
        <a:xfrm>
          <a:off x="0" y="0"/>
          <a:ext cx="0" cy="0"/>
          <a:chOff x="0" y="0"/>
          <a:chExt cx="0" cy="0"/>
        </a:xfrm>
      </p:grpSpPr>
      <p:sp>
        <p:nvSpPr>
          <p:cNvPr id="1979" name="Google Shape;1979;p51"/>
          <p:cNvSpPr txBox="1"/>
          <p:nvPr>
            <p:ph type="title"/>
          </p:nvPr>
        </p:nvSpPr>
        <p:spPr>
          <a:xfrm>
            <a:off x="740675" y="583095"/>
            <a:ext cx="7690200" cy="932473"/>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0"/>
              <a:buNone/>
            </a:pPr>
            <a:r>
              <a:rPr b="1" lang="en-CA" sz="4400"/>
              <a:t>Complications</a:t>
            </a:r>
            <a:endParaRPr/>
          </a:p>
        </p:txBody>
      </p:sp>
      <p:pic>
        <p:nvPicPr>
          <p:cNvPr descr="11_17a.jpg" id="1980" name="Google Shape;1980;p51"/>
          <p:cNvPicPr preferRelativeResize="0"/>
          <p:nvPr/>
        </p:nvPicPr>
        <p:blipFill rotWithShape="1">
          <a:blip r:embed="rId3">
            <a:alphaModFix/>
          </a:blip>
          <a:srcRect b="0" l="0" r="0" t="0"/>
          <a:stretch/>
        </p:blipFill>
        <p:spPr>
          <a:xfrm>
            <a:off x="5999100" y="494084"/>
            <a:ext cx="2992499" cy="3133849"/>
          </a:xfrm>
          <a:prstGeom prst="rect">
            <a:avLst/>
          </a:prstGeom>
          <a:noFill/>
          <a:ln>
            <a:noFill/>
          </a:ln>
        </p:spPr>
      </p:pic>
      <p:sp>
        <p:nvSpPr>
          <p:cNvPr id="1981" name="Google Shape;1981;p51"/>
          <p:cNvSpPr/>
          <p:nvPr/>
        </p:nvSpPr>
        <p:spPr>
          <a:xfrm>
            <a:off x="470452" y="1663809"/>
            <a:ext cx="4572000" cy="203132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Significant obstructive ventilatory defects, with hypoxemia, hypercapnia, pulmonary hypertension, and cor pulmonale</a:t>
            </a:r>
            <a:endParaRPr/>
          </a:p>
          <a:p>
            <a:pPr indent="-196850" lvl="0" marL="28575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Lung abscess</a:t>
            </a:r>
            <a:endParaRPr/>
          </a:p>
          <a:p>
            <a:pPr indent="-196850" lvl="0" marL="28575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Brain abscess</a:t>
            </a:r>
            <a:endParaRPr/>
          </a:p>
          <a:p>
            <a:pPr indent="-196850" lvl="0" marL="28575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Amyloidosis</a:t>
            </a:r>
            <a:endParaRPr b="0" i="0" sz="1400" u="none" cap="none" strike="noStrike">
              <a:solidFill>
                <a:srgbClr val="000000"/>
              </a:solidFill>
              <a:latin typeface="Arial"/>
              <a:ea typeface="Arial"/>
              <a:cs typeface="Arial"/>
              <a:sym typeface="Arial"/>
            </a:endParaRPr>
          </a:p>
        </p:txBody>
      </p:sp>
      <p:pic>
        <p:nvPicPr>
          <p:cNvPr descr="11_17b.jpg" id="1982" name="Google Shape;1982;p51"/>
          <p:cNvPicPr preferRelativeResize="0"/>
          <p:nvPr/>
        </p:nvPicPr>
        <p:blipFill rotWithShape="1">
          <a:blip r:embed="rId4">
            <a:alphaModFix/>
          </a:blip>
          <a:srcRect b="0" l="0" r="0" t="0"/>
          <a:stretch/>
        </p:blipFill>
        <p:spPr>
          <a:xfrm>
            <a:off x="2493984" y="2592314"/>
            <a:ext cx="3508884" cy="240203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pic>
        <p:nvPicPr>
          <p:cNvPr descr="Graphical user interface, application&#10;&#10;Description automatically generated with medium confidence" id="1987" name="Google Shape;1987;p52"/>
          <p:cNvPicPr preferRelativeResize="0"/>
          <p:nvPr/>
        </p:nvPicPr>
        <p:blipFill rotWithShape="1">
          <a:blip r:embed="rId3">
            <a:alphaModFix/>
          </a:blip>
          <a:srcRect b="0" l="0" r="0" t="0"/>
          <a:stretch/>
        </p:blipFill>
        <p:spPr>
          <a:xfrm>
            <a:off x="306319" y="1523575"/>
            <a:ext cx="8531362" cy="3048425"/>
          </a:xfrm>
          <a:prstGeom prst="rect">
            <a:avLst/>
          </a:prstGeom>
          <a:noFill/>
          <a:ln>
            <a:noFill/>
          </a:ln>
        </p:spPr>
      </p:pic>
      <p:sp>
        <p:nvSpPr>
          <p:cNvPr id="1988" name="Google Shape;1988;p52"/>
          <p:cNvSpPr txBox="1"/>
          <p:nvPr>
            <p:ph type="title"/>
          </p:nvPr>
        </p:nvSpPr>
        <p:spPr>
          <a:xfrm>
            <a:off x="690300" y="432955"/>
            <a:ext cx="7763400" cy="6402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3500"/>
              <a:buNone/>
            </a:pPr>
            <a:r>
              <a:rPr lang="en-CA" sz="3200"/>
              <a:t>The Spectrum of Chronic Obstructive Pulmonary Disease </a:t>
            </a:r>
            <a:br>
              <a:rPr lang="en-CA"/>
            </a:b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2" name="Shape 1992"/>
        <p:cNvGrpSpPr/>
        <p:nvPr/>
      </p:nvGrpSpPr>
      <p:grpSpPr>
        <a:xfrm>
          <a:off x="0" y="0"/>
          <a:ext cx="0" cy="0"/>
          <a:chOff x="0" y="0"/>
          <a:chExt cx="0" cy="0"/>
        </a:xfrm>
      </p:grpSpPr>
      <p:sp>
        <p:nvSpPr>
          <p:cNvPr id="1993" name="Google Shape;1993;p53"/>
          <p:cNvSpPr txBox="1"/>
          <p:nvPr>
            <p:ph type="title"/>
          </p:nvPr>
        </p:nvSpPr>
        <p:spPr>
          <a:xfrm>
            <a:off x="1755390" y="979087"/>
            <a:ext cx="5486400" cy="7206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4500"/>
              <a:buNone/>
            </a:pPr>
            <a:r>
              <a:rPr lang="en-CA"/>
              <a:t>Thanks for your attention</a:t>
            </a:r>
            <a:endParaRPr/>
          </a:p>
        </p:txBody>
      </p:sp>
      <p:sp>
        <p:nvSpPr>
          <p:cNvPr id="1994" name="Google Shape;1994;p53"/>
          <p:cNvSpPr txBox="1"/>
          <p:nvPr>
            <p:ph idx="1" type="subTitle"/>
          </p:nvPr>
        </p:nvSpPr>
        <p:spPr>
          <a:xfrm>
            <a:off x="1831850" y="1538075"/>
            <a:ext cx="5486400" cy="11100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1400"/>
              <a:buNone/>
            </a:pPr>
            <a:r>
              <a:t/>
            </a:r>
            <a:endParaRPr/>
          </a:p>
        </p:txBody>
      </p:sp>
      <p:grpSp>
        <p:nvGrpSpPr>
          <p:cNvPr id="1995" name="Google Shape;1995;p53"/>
          <p:cNvGrpSpPr/>
          <p:nvPr/>
        </p:nvGrpSpPr>
        <p:grpSpPr>
          <a:xfrm>
            <a:off x="2534439" y="3045451"/>
            <a:ext cx="4069007" cy="731522"/>
            <a:chOff x="2537489" y="3197851"/>
            <a:chExt cx="4069007" cy="731522"/>
          </a:xfrm>
        </p:grpSpPr>
        <p:grpSp>
          <p:nvGrpSpPr>
            <p:cNvPr id="1996" name="Google Shape;1996;p53"/>
            <p:cNvGrpSpPr/>
            <p:nvPr/>
          </p:nvGrpSpPr>
          <p:grpSpPr>
            <a:xfrm>
              <a:off x="2537489" y="3197851"/>
              <a:ext cx="731522" cy="731522"/>
              <a:chOff x="1004375" y="1492450"/>
              <a:chExt cx="1034100" cy="1034100"/>
            </a:xfrm>
          </p:grpSpPr>
          <p:sp>
            <p:nvSpPr>
              <p:cNvPr id="1997" name="Google Shape;1997;p53"/>
              <p:cNvSpPr/>
              <p:nvPr/>
            </p:nvSpPr>
            <p:spPr>
              <a:xfrm>
                <a:off x="1004375" y="1492450"/>
                <a:ext cx="1034100" cy="1034100"/>
              </a:xfrm>
              <a:custGeom>
                <a:rect b="b" l="l" r="r" t="t"/>
                <a:pathLst>
                  <a:path extrusionOk="0" h="41364" w="41364">
                    <a:moveTo>
                      <a:pt x="20682" y="1"/>
                    </a:moveTo>
                    <a:cubicBezTo>
                      <a:pt x="9274" y="1"/>
                      <a:pt x="1" y="9274"/>
                      <a:pt x="1" y="20682"/>
                    </a:cubicBezTo>
                    <a:cubicBezTo>
                      <a:pt x="1" y="32124"/>
                      <a:pt x="9274" y="41364"/>
                      <a:pt x="20682" y="41364"/>
                    </a:cubicBezTo>
                    <a:cubicBezTo>
                      <a:pt x="32090" y="41364"/>
                      <a:pt x="41364" y="32124"/>
                      <a:pt x="41364" y="20682"/>
                    </a:cubicBezTo>
                    <a:cubicBezTo>
                      <a:pt x="41364" y="9274"/>
                      <a:pt x="32090" y="1"/>
                      <a:pt x="2068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53"/>
              <p:cNvSpPr/>
              <p:nvPr/>
            </p:nvSpPr>
            <p:spPr>
              <a:xfrm>
                <a:off x="1224525" y="2164600"/>
                <a:ext cx="593800" cy="169325"/>
              </a:xfrm>
              <a:custGeom>
                <a:rect b="b" l="l" r="r" t="t"/>
                <a:pathLst>
                  <a:path extrusionOk="0" h="6773" w="23752">
                    <a:moveTo>
                      <a:pt x="11876" y="1"/>
                    </a:moveTo>
                    <a:cubicBezTo>
                      <a:pt x="5305" y="1"/>
                      <a:pt x="1" y="1535"/>
                      <a:pt x="1" y="3403"/>
                    </a:cubicBezTo>
                    <a:cubicBezTo>
                      <a:pt x="1" y="5271"/>
                      <a:pt x="5305" y="6772"/>
                      <a:pt x="11876" y="6772"/>
                    </a:cubicBezTo>
                    <a:cubicBezTo>
                      <a:pt x="18447" y="6772"/>
                      <a:pt x="23751" y="5271"/>
                      <a:pt x="23751" y="3403"/>
                    </a:cubicBezTo>
                    <a:cubicBezTo>
                      <a:pt x="23751" y="1535"/>
                      <a:pt x="18447" y="1"/>
                      <a:pt x="11876"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p53"/>
              <p:cNvSpPr/>
              <p:nvPr/>
            </p:nvSpPr>
            <p:spPr>
              <a:xfrm>
                <a:off x="1464700" y="1645075"/>
                <a:ext cx="113450" cy="112600"/>
              </a:xfrm>
              <a:custGeom>
                <a:rect b="b" l="l" r="r" t="t"/>
                <a:pathLst>
                  <a:path extrusionOk="0" fill="none" h="4504" w="4538">
                    <a:moveTo>
                      <a:pt x="4537" y="2235"/>
                    </a:moveTo>
                    <a:cubicBezTo>
                      <a:pt x="4537" y="3503"/>
                      <a:pt x="3503" y="4503"/>
                      <a:pt x="2269" y="4503"/>
                    </a:cubicBezTo>
                    <a:cubicBezTo>
                      <a:pt x="1035" y="4503"/>
                      <a:pt x="1" y="3503"/>
                      <a:pt x="1" y="2235"/>
                    </a:cubicBezTo>
                    <a:cubicBezTo>
                      <a:pt x="1" y="1001"/>
                      <a:pt x="1035" y="0"/>
                      <a:pt x="2269" y="0"/>
                    </a:cubicBezTo>
                    <a:cubicBezTo>
                      <a:pt x="3503" y="0"/>
                      <a:pt x="4537" y="1001"/>
                      <a:pt x="4537" y="2235"/>
                    </a:cubicBezTo>
                    <a:close/>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p53"/>
              <p:cNvSpPr/>
              <p:nvPr/>
            </p:nvSpPr>
            <p:spPr>
              <a:xfrm>
                <a:off x="1397150" y="1786825"/>
                <a:ext cx="248550" cy="218525"/>
              </a:xfrm>
              <a:custGeom>
                <a:rect b="b" l="l" r="r" t="t"/>
                <a:pathLst>
                  <a:path extrusionOk="0" fill="none" h="8741" w="9942">
                    <a:moveTo>
                      <a:pt x="8007" y="2403"/>
                    </a:moveTo>
                    <a:lnTo>
                      <a:pt x="8007" y="7807"/>
                    </a:lnTo>
                    <a:cubicBezTo>
                      <a:pt x="8007" y="8340"/>
                      <a:pt x="8440" y="8741"/>
                      <a:pt x="8974" y="8741"/>
                    </a:cubicBezTo>
                    <a:lnTo>
                      <a:pt x="8974" y="8741"/>
                    </a:lnTo>
                    <a:cubicBezTo>
                      <a:pt x="9508" y="8741"/>
                      <a:pt x="9941" y="8340"/>
                      <a:pt x="9941" y="7807"/>
                    </a:cubicBezTo>
                    <a:lnTo>
                      <a:pt x="9941" y="1602"/>
                    </a:lnTo>
                    <a:cubicBezTo>
                      <a:pt x="9941" y="701"/>
                      <a:pt x="9241" y="1"/>
                      <a:pt x="8307" y="1"/>
                    </a:cubicBezTo>
                    <a:lnTo>
                      <a:pt x="4971" y="1"/>
                    </a:lnTo>
                    <a:lnTo>
                      <a:pt x="1635" y="1"/>
                    </a:lnTo>
                    <a:cubicBezTo>
                      <a:pt x="735" y="1"/>
                      <a:pt x="1" y="701"/>
                      <a:pt x="1" y="1602"/>
                    </a:cubicBezTo>
                    <a:lnTo>
                      <a:pt x="1" y="7807"/>
                    </a:lnTo>
                    <a:cubicBezTo>
                      <a:pt x="1" y="8340"/>
                      <a:pt x="435" y="8741"/>
                      <a:pt x="968" y="8741"/>
                    </a:cubicBezTo>
                    <a:lnTo>
                      <a:pt x="968" y="8741"/>
                    </a:lnTo>
                    <a:cubicBezTo>
                      <a:pt x="1502" y="8741"/>
                      <a:pt x="1936" y="8340"/>
                      <a:pt x="1936" y="7807"/>
                    </a:cubicBezTo>
                    <a:lnTo>
                      <a:pt x="1936" y="2403"/>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p53"/>
              <p:cNvSpPr/>
              <p:nvPr/>
            </p:nvSpPr>
            <p:spPr>
              <a:xfrm>
                <a:off x="1444275" y="1850225"/>
                <a:ext cx="154300" cy="399475"/>
              </a:xfrm>
              <a:custGeom>
                <a:rect b="b" l="l" r="r" t="t"/>
                <a:pathLst>
                  <a:path extrusionOk="0" fill="none" h="15979" w="6172">
                    <a:moveTo>
                      <a:pt x="6172" y="5405"/>
                    </a:moveTo>
                    <a:lnTo>
                      <a:pt x="6172" y="1"/>
                    </a:lnTo>
                    <a:lnTo>
                      <a:pt x="6172" y="14745"/>
                    </a:lnTo>
                    <a:cubicBezTo>
                      <a:pt x="6172" y="15412"/>
                      <a:pt x="5638" y="15979"/>
                      <a:pt x="4937" y="15979"/>
                    </a:cubicBezTo>
                    <a:lnTo>
                      <a:pt x="4937" y="15979"/>
                    </a:lnTo>
                    <a:cubicBezTo>
                      <a:pt x="4270" y="15979"/>
                      <a:pt x="3670" y="15445"/>
                      <a:pt x="3670" y="14745"/>
                    </a:cubicBezTo>
                    <a:lnTo>
                      <a:pt x="3670" y="6906"/>
                    </a:lnTo>
                    <a:cubicBezTo>
                      <a:pt x="3670" y="6572"/>
                      <a:pt x="3436" y="6305"/>
                      <a:pt x="3103" y="6305"/>
                    </a:cubicBezTo>
                    <a:lnTo>
                      <a:pt x="3103" y="6305"/>
                    </a:lnTo>
                    <a:lnTo>
                      <a:pt x="3103" y="6305"/>
                    </a:lnTo>
                    <a:cubicBezTo>
                      <a:pt x="2769" y="6305"/>
                      <a:pt x="2502" y="6539"/>
                      <a:pt x="2502" y="6906"/>
                    </a:cubicBezTo>
                    <a:lnTo>
                      <a:pt x="2502" y="14678"/>
                    </a:lnTo>
                    <a:cubicBezTo>
                      <a:pt x="2502" y="15345"/>
                      <a:pt x="1969" y="15945"/>
                      <a:pt x="1268" y="15945"/>
                    </a:cubicBezTo>
                    <a:lnTo>
                      <a:pt x="1268" y="15945"/>
                    </a:lnTo>
                    <a:cubicBezTo>
                      <a:pt x="601" y="15945"/>
                      <a:pt x="1" y="15412"/>
                      <a:pt x="1" y="14678"/>
                    </a:cubicBezTo>
                    <a:lnTo>
                      <a:pt x="1" y="1"/>
                    </a:lnTo>
                    <a:lnTo>
                      <a:pt x="1" y="5405"/>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53"/>
              <p:cNvSpPr/>
              <p:nvPr/>
            </p:nvSpPr>
            <p:spPr>
              <a:xfrm>
                <a:off x="1646500" y="2249675"/>
                <a:ext cx="125950" cy="25"/>
              </a:xfrm>
              <a:custGeom>
                <a:rect b="b" l="l" r="r" t="t"/>
                <a:pathLst>
                  <a:path extrusionOk="0" fill="none" h="1" w="5038">
                    <a:moveTo>
                      <a:pt x="1" y="0"/>
                    </a:moveTo>
                    <a:lnTo>
                      <a:pt x="5038" y="0"/>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53"/>
              <p:cNvSpPr/>
              <p:nvPr/>
            </p:nvSpPr>
            <p:spPr>
              <a:xfrm>
                <a:off x="1747400" y="2217150"/>
                <a:ext cx="35900" cy="65075"/>
              </a:xfrm>
              <a:custGeom>
                <a:rect b="b" l="l" r="r" t="t"/>
                <a:pathLst>
                  <a:path extrusionOk="0" fill="none" h="2603" w="1436">
                    <a:moveTo>
                      <a:pt x="1" y="0"/>
                    </a:moveTo>
                    <a:lnTo>
                      <a:pt x="1435" y="1301"/>
                    </a:lnTo>
                    <a:lnTo>
                      <a:pt x="1" y="2602"/>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53"/>
              <p:cNvSpPr/>
              <p:nvPr/>
            </p:nvSpPr>
            <p:spPr>
              <a:xfrm>
                <a:off x="1270400" y="2249675"/>
                <a:ext cx="125950" cy="25"/>
              </a:xfrm>
              <a:custGeom>
                <a:rect b="b" l="l" r="r" t="t"/>
                <a:pathLst>
                  <a:path extrusionOk="0" fill="none" h="1" w="5038">
                    <a:moveTo>
                      <a:pt x="5038" y="0"/>
                    </a:moveTo>
                    <a:lnTo>
                      <a:pt x="1" y="0"/>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53"/>
              <p:cNvSpPr/>
              <p:nvPr/>
            </p:nvSpPr>
            <p:spPr>
              <a:xfrm>
                <a:off x="1259550" y="2217150"/>
                <a:ext cx="35900" cy="65075"/>
              </a:xfrm>
              <a:custGeom>
                <a:rect b="b" l="l" r="r" t="t"/>
                <a:pathLst>
                  <a:path extrusionOk="0" fill="none" h="2603" w="1436">
                    <a:moveTo>
                      <a:pt x="1435" y="2602"/>
                    </a:moveTo>
                    <a:lnTo>
                      <a:pt x="1" y="1301"/>
                    </a:lnTo>
                    <a:lnTo>
                      <a:pt x="1435" y="0"/>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06" name="Google Shape;2006;p53"/>
            <p:cNvGrpSpPr/>
            <p:nvPr/>
          </p:nvGrpSpPr>
          <p:grpSpPr>
            <a:xfrm>
              <a:off x="5874974" y="3197851"/>
              <a:ext cx="731522" cy="731522"/>
              <a:chOff x="4862250" y="1544025"/>
              <a:chExt cx="1034100" cy="1034100"/>
            </a:xfrm>
          </p:grpSpPr>
          <p:sp>
            <p:nvSpPr>
              <p:cNvPr id="2007" name="Google Shape;2007;p53"/>
              <p:cNvSpPr/>
              <p:nvPr/>
            </p:nvSpPr>
            <p:spPr>
              <a:xfrm>
                <a:off x="4862250" y="1544025"/>
                <a:ext cx="1034100" cy="1034100"/>
              </a:xfrm>
              <a:custGeom>
                <a:rect b="b" l="l" r="r" t="t"/>
                <a:pathLst>
                  <a:path extrusionOk="0" h="41364" w="41364">
                    <a:moveTo>
                      <a:pt x="20682" y="1"/>
                    </a:moveTo>
                    <a:cubicBezTo>
                      <a:pt x="9240" y="1"/>
                      <a:pt x="0" y="9241"/>
                      <a:pt x="0" y="20682"/>
                    </a:cubicBezTo>
                    <a:cubicBezTo>
                      <a:pt x="0" y="32090"/>
                      <a:pt x="9240" y="41364"/>
                      <a:pt x="20682" y="41364"/>
                    </a:cubicBezTo>
                    <a:cubicBezTo>
                      <a:pt x="32090" y="41364"/>
                      <a:pt x="41363" y="32090"/>
                      <a:pt x="41363" y="20682"/>
                    </a:cubicBezTo>
                    <a:cubicBezTo>
                      <a:pt x="41363" y="9241"/>
                      <a:pt x="32090" y="1"/>
                      <a:pt x="2068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53"/>
              <p:cNvSpPr/>
              <p:nvPr/>
            </p:nvSpPr>
            <p:spPr>
              <a:xfrm>
                <a:off x="5435150" y="1840900"/>
                <a:ext cx="79250" cy="113450"/>
              </a:xfrm>
              <a:custGeom>
                <a:rect b="b" l="l" r="r" t="t"/>
                <a:pathLst>
                  <a:path extrusionOk="0" h="4538" w="3170">
                    <a:moveTo>
                      <a:pt x="1602" y="1"/>
                    </a:moveTo>
                    <a:cubicBezTo>
                      <a:pt x="1602" y="1"/>
                      <a:pt x="1" y="1602"/>
                      <a:pt x="1" y="2970"/>
                    </a:cubicBezTo>
                    <a:cubicBezTo>
                      <a:pt x="1" y="3837"/>
                      <a:pt x="734" y="4537"/>
                      <a:pt x="1602" y="4537"/>
                    </a:cubicBezTo>
                    <a:cubicBezTo>
                      <a:pt x="2469" y="4537"/>
                      <a:pt x="3169" y="3837"/>
                      <a:pt x="3169" y="2970"/>
                    </a:cubicBezTo>
                    <a:cubicBezTo>
                      <a:pt x="3169" y="1602"/>
                      <a:pt x="1602" y="1"/>
                      <a:pt x="160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53"/>
              <p:cNvSpPr/>
              <p:nvPr/>
            </p:nvSpPr>
            <p:spPr>
              <a:xfrm>
                <a:off x="4924775" y="1888550"/>
                <a:ext cx="589625" cy="318475"/>
              </a:xfrm>
              <a:custGeom>
                <a:rect b="b" l="l" r="r" t="t"/>
                <a:pathLst>
                  <a:path extrusionOk="0" h="12739" w="23585">
                    <a:moveTo>
                      <a:pt x="15748" y="0"/>
                    </a:moveTo>
                    <a:cubicBezTo>
                      <a:pt x="15558" y="0"/>
                      <a:pt x="15363" y="42"/>
                      <a:pt x="15178" y="130"/>
                    </a:cubicBezTo>
                    <a:lnTo>
                      <a:pt x="13077" y="1130"/>
                    </a:lnTo>
                    <a:cubicBezTo>
                      <a:pt x="12577" y="1397"/>
                      <a:pt x="12076" y="1531"/>
                      <a:pt x="11543" y="1597"/>
                    </a:cubicBezTo>
                    <a:cubicBezTo>
                      <a:pt x="10842" y="1731"/>
                      <a:pt x="10142" y="1964"/>
                      <a:pt x="9508" y="2365"/>
                    </a:cubicBezTo>
                    <a:lnTo>
                      <a:pt x="6339" y="4299"/>
                    </a:lnTo>
                    <a:lnTo>
                      <a:pt x="1" y="4299"/>
                    </a:lnTo>
                    <a:lnTo>
                      <a:pt x="2803" y="10771"/>
                    </a:lnTo>
                    <a:lnTo>
                      <a:pt x="6339" y="10771"/>
                    </a:lnTo>
                    <a:lnTo>
                      <a:pt x="7306" y="11571"/>
                    </a:lnTo>
                    <a:cubicBezTo>
                      <a:pt x="8240" y="12305"/>
                      <a:pt x="9408" y="12739"/>
                      <a:pt x="10675" y="12739"/>
                    </a:cubicBezTo>
                    <a:lnTo>
                      <a:pt x="18481" y="12739"/>
                    </a:lnTo>
                    <a:cubicBezTo>
                      <a:pt x="19048" y="12739"/>
                      <a:pt x="19582" y="12305"/>
                      <a:pt x="19648" y="11738"/>
                    </a:cubicBezTo>
                    <a:cubicBezTo>
                      <a:pt x="19715" y="11071"/>
                      <a:pt x="19181" y="10470"/>
                      <a:pt x="18514" y="10470"/>
                    </a:cubicBezTo>
                    <a:lnTo>
                      <a:pt x="21149" y="10470"/>
                    </a:lnTo>
                    <a:cubicBezTo>
                      <a:pt x="21716" y="10470"/>
                      <a:pt x="22250" y="10070"/>
                      <a:pt x="22317" y="9470"/>
                    </a:cubicBezTo>
                    <a:cubicBezTo>
                      <a:pt x="22384" y="8803"/>
                      <a:pt x="21850" y="8235"/>
                      <a:pt x="21183" y="8235"/>
                    </a:cubicBezTo>
                    <a:lnTo>
                      <a:pt x="22350" y="8235"/>
                    </a:lnTo>
                    <a:cubicBezTo>
                      <a:pt x="22917" y="8235"/>
                      <a:pt x="23484" y="7802"/>
                      <a:pt x="23518" y="7235"/>
                    </a:cubicBezTo>
                    <a:cubicBezTo>
                      <a:pt x="23584" y="6568"/>
                      <a:pt x="23051" y="5967"/>
                      <a:pt x="22384" y="5967"/>
                    </a:cubicBezTo>
                    <a:lnTo>
                      <a:pt x="20516" y="5967"/>
                    </a:lnTo>
                    <a:cubicBezTo>
                      <a:pt x="21149" y="5967"/>
                      <a:pt x="21650" y="5467"/>
                      <a:pt x="21650" y="4866"/>
                    </a:cubicBezTo>
                    <a:cubicBezTo>
                      <a:pt x="21650" y="4233"/>
                      <a:pt x="21149" y="3732"/>
                      <a:pt x="20516" y="3732"/>
                    </a:cubicBezTo>
                    <a:lnTo>
                      <a:pt x="13644" y="3732"/>
                    </a:lnTo>
                    <a:lnTo>
                      <a:pt x="16246" y="2465"/>
                    </a:lnTo>
                    <a:cubicBezTo>
                      <a:pt x="16880" y="2198"/>
                      <a:pt x="17180" y="1464"/>
                      <a:pt x="16980" y="864"/>
                    </a:cubicBezTo>
                    <a:cubicBezTo>
                      <a:pt x="16783" y="323"/>
                      <a:pt x="16280" y="0"/>
                      <a:pt x="1574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53"/>
              <p:cNvSpPr/>
              <p:nvPr/>
            </p:nvSpPr>
            <p:spPr>
              <a:xfrm>
                <a:off x="4924775" y="1883450"/>
                <a:ext cx="589625" cy="323575"/>
              </a:xfrm>
              <a:custGeom>
                <a:rect b="b" l="l" r="r" t="t"/>
                <a:pathLst>
                  <a:path extrusionOk="0" fill="none" h="12943" w="23585">
                    <a:moveTo>
                      <a:pt x="2803" y="10975"/>
                    </a:moveTo>
                    <a:lnTo>
                      <a:pt x="6339" y="10975"/>
                    </a:lnTo>
                    <a:lnTo>
                      <a:pt x="7306" y="11775"/>
                    </a:lnTo>
                    <a:cubicBezTo>
                      <a:pt x="8240" y="12509"/>
                      <a:pt x="9408" y="12943"/>
                      <a:pt x="10675" y="12943"/>
                    </a:cubicBezTo>
                    <a:lnTo>
                      <a:pt x="10975" y="12943"/>
                    </a:lnTo>
                    <a:lnTo>
                      <a:pt x="11643" y="12943"/>
                    </a:lnTo>
                    <a:lnTo>
                      <a:pt x="18481" y="12943"/>
                    </a:lnTo>
                    <a:cubicBezTo>
                      <a:pt x="19048" y="12943"/>
                      <a:pt x="19582" y="12509"/>
                      <a:pt x="19648" y="11942"/>
                    </a:cubicBezTo>
                    <a:cubicBezTo>
                      <a:pt x="19715" y="11275"/>
                      <a:pt x="19181" y="10674"/>
                      <a:pt x="18514" y="10674"/>
                    </a:cubicBezTo>
                    <a:lnTo>
                      <a:pt x="21149" y="10674"/>
                    </a:lnTo>
                    <a:cubicBezTo>
                      <a:pt x="21716" y="10674"/>
                      <a:pt x="22250" y="10274"/>
                      <a:pt x="22317" y="9674"/>
                    </a:cubicBezTo>
                    <a:cubicBezTo>
                      <a:pt x="22384" y="9007"/>
                      <a:pt x="21850" y="8439"/>
                      <a:pt x="21183" y="8439"/>
                    </a:cubicBezTo>
                    <a:lnTo>
                      <a:pt x="22350" y="8439"/>
                    </a:lnTo>
                    <a:cubicBezTo>
                      <a:pt x="22917" y="8439"/>
                      <a:pt x="23484" y="8006"/>
                      <a:pt x="23518" y="7439"/>
                    </a:cubicBezTo>
                    <a:cubicBezTo>
                      <a:pt x="23584" y="6772"/>
                      <a:pt x="23051" y="6171"/>
                      <a:pt x="22384" y="6171"/>
                    </a:cubicBezTo>
                    <a:lnTo>
                      <a:pt x="20516" y="6171"/>
                    </a:lnTo>
                    <a:cubicBezTo>
                      <a:pt x="21149" y="6171"/>
                      <a:pt x="21650" y="5671"/>
                      <a:pt x="21650" y="5070"/>
                    </a:cubicBezTo>
                    <a:lnTo>
                      <a:pt x="21650" y="5070"/>
                    </a:lnTo>
                    <a:cubicBezTo>
                      <a:pt x="21650" y="4437"/>
                      <a:pt x="21149" y="3936"/>
                      <a:pt x="20516" y="3936"/>
                    </a:cubicBezTo>
                    <a:lnTo>
                      <a:pt x="13644" y="3936"/>
                    </a:lnTo>
                    <a:lnTo>
                      <a:pt x="16246" y="2669"/>
                    </a:lnTo>
                    <a:cubicBezTo>
                      <a:pt x="16880" y="2402"/>
                      <a:pt x="17180" y="1668"/>
                      <a:pt x="16980" y="1068"/>
                    </a:cubicBezTo>
                    <a:cubicBezTo>
                      <a:pt x="16713" y="334"/>
                      <a:pt x="15879" y="0"/>
                      <a:pt x="15178" y="334"/>
                    </a:cubicBezTo>
                    <a:lnTo>
                      <a:pt x="13077" y="1334"/>
                    </a:lnTo>
                    <a:cubicBezTo>
                      <a:pt x="12577" y="1601"/>
                      <a:pt x="12076" y="1735"/>
                      <a:pt x="11543" y="1801"/>
                    </a:cubicBezTo>
                    <a:cubicBezTo>
                      <a:pt x="10842" y="1935"/>
                      <a:pt x="10142" y="2168"/>
                      <a:pt x="9508" y="2569"/>
                    </a:cubicBezTo>
                    <a:lnTo>
                      <a:pt x="6339" y="4503"/>
                    </a:lnTo>
                    <a:lnTo>
                      <a:pt x="1" y="4503"/>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53"/>
              <p:cNvSpPr/>
              <p:nvPr/>
            </p:nvSpPr>
            <p:spPr>
              <a:xfrm>
                <a:off x="5285050" y="2094425"/>
                <a:ext cx="166800" cy="25"/>
              </a:xfrm>
              <a:custGeom>
                <a:rect b="b" l="l" r="r" t="t"/>
                <a:pathLst>
                  <a:path extrusionOk="0" fill="none" h="1" w="6672">
                    <a:moveTo>
                      <a:pt x="6672" y="0"/>
                    </a:moveTo>
                    <a:lnTo>
                      <a:pt x="0" y="0"/>
                    </a:lnTo>
                  </a:path>
                </a:pathLst>
              </a:custGeom>
              <a:noFill/>
              <a:ln cap="rnd" cmpd="sng" w="17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53"/>
              <p:cNvSpPr/>
              <p:nvPr/>
            </p:nvSpPr>
            <p:spPr>
              <a:xfrm>
                <a:off x="5277550" y="2150300"/>
                <a:ext cx="107600" cy="25"/>
              </a:xfrm>
              <a:custGeom>
                <a:rect b="b" l="l" r="r" t="t"/>
                <a:pathLst>
                  <a:path extrusionOk="0" fill="none" h="1" w="4304">
                    <a:moveTo>
                      <a:pt x="4303" y="0"/>
                    </a:moveTo>
                    <a:lnTo>
                      <a:pt x="0" y="0"/>
                    </a:lnTo>
                  </a:path>
                </a:pathLst>
              </a:custGeom>
              <a:noFill/>
              <a:ln cap="rnd" cmpd="sng" w="17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p53"/>
              <p:cNvSpPr/>
              <p:nvPr/>
            </p:nvSpPr>
            <p:spPr>
              <a:xfrm>
                <a:off x="5289225" y="2037725"/>
                <a:ext cx="145950" cy="25"/>
              </a:xfrm>
              <a:custGeom>
                <a:rect b="b" l="l" r="r" t="t"/>
                <a:pathLst>
                  <a:path extrusionOk="0" fill="none" h="1" w="5838">
                    <a:moveTo>
                      <a:pt x="5838" y="0"/>
                    </a:moveTo>
                    <a:lnTo>
                      <a:pt x="0" y="0"/>
                    </a:lnTo>
                  </a:path>
                </a:pathLst>
              </a:custGeom>
              <a:noFill/>
              <a:ln cap="rnd" cmpd="sng" w="17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p53"/>
              <p:cNvSpPr/>
              <p:nvPr/>
            </p:nvSpPr>
            <p:spPr>
              <a:xfrm>
                <a:off x="5217500" y="1981000"/>
                <a:ext cx="46725" cy="25"/>
              </a:xfrm>
              <a:custGeom>
                <a:rect b="b" l="l" r="r" t="t"/>
                <a:pathLst>
                  <a:path extrusionOk="0" fill="none" h="1" w="1869">
                    <a:moveTo>
                      <a:pt x="1868" y="1"/>
                    </a:moveTo>
                    <a:lnTo>
                      <a:pt x="0" y="1"/>
                    </a:lnTo>
                  </a:path>
                </a:pathLst>
              </a:custGeom>
              <a:noFill/>
              <a:ln cap="rnd" cmpd="sng" w="17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p53"/>
              <p:cNvSpPr/>
              <p:nvPr/>
            </p:nvSpPr>
            <p:spPr>
              <a:xfrm>
                <a:off x="4908100" y="1900525"/>
                <a:ext cx="545425" cy="354050"/>
              </a:xfrm>
              <a:custGeom>
                <a:rect b="b" l="l" r="r" t="t"/>
                <a:pathLst>
                  <a:path extrusionOk="0" h="14162" w="21817">
                    <a:moveTo>
                      <a:pt x="12689" y="0"/>
                    </a:moveTo>
                    <a:cubicBezTo>
                      <a:pt x="12387" y="0"/>
                      <a:pt x="12085" y="104"/>
                      <a:pt x="11843" y="318"/>
                    </a:cubicBezTo>
                    <a:lnTo>
                      <a:pt x="10075" y="1886"/>
                    </a:lnTo>
                    <a:cubicBezTo>
                      <a:pt x="9674" y="2253"/>
                      <a:pt x="9207" y="2553"/>
                      <a:pt x="8707" y="2753"/>
                    </a:cubicBezTo>
                    <a:cubicBezTo>
                      <a:pt x="8040" y="3053"/>
                      <a:pt x="7473" y="3453"/>
                      <a:pt x="6972" y="3987"/>
                    </a:cubicBezTo>
                    <a:lnTo>
                      <a:pt x="4471" y="6722"/>
                    </a:lnTo>
                    <a:lnTo>
                      <a:pt x="1" y="7990"/>
                    </a:lnTo>
                    <a:lnTo>
                      <a:pt x="1702" y="14161"/>
                    </a:lnTo>
                    <a:lnTo>
                      <a:pt x="6172" y="12893"/>
                    </a:lnTo>
                    <a:lnTo>
                      <a:pt x="7306" y="13394"/>
                    </a:lnTo>
                    <a:cubicBezTo>
                      <a:pt x="7956" y="13689"/>
                      <a:pt x="8664" y="13833"/>
                      <a:pt x="9375" y="13833"/>
                    </a:cubicBezTo>
                    <a:cubicBezTo>
                      <a:pt x="9869" y="13833"/>
                      <a:pt x="10364" y="13764"/>
                      <a:pt x="10842" y="13627"/>
                    </a:cubicBezTo>
                    <a:lnTo>
                      <a:pt x="11075" y="13561"/>
                    </a:lnTo>
                    <a:lnTo>
                      <a:pt x="11709" y="13394"/>
                    </a:lnTo>
                    <a:lnTo>
                      <a:pt x="18314" y="11559"/>
                    </a:lnTo>
                    <a:cubicBezTo>
                      <a:pt x="18881" y="11392"/>
                      <a:pt x="19248" y="10825"/>
                      <a:pt x="19181" y="10258"/>
                    </a:cubicBezTo>
                    <a:cubicBezTo>
                      <a:pt x="19073" y="9715"/>
                      <a:pt x="18611" y="9327"/>
                      <a:pt x="18101" y="9327"/>
                    </a:cubicBezTo>
                    <a:cubicBezTo>
                      <a:pt x="18029" y="9327"/>
                      <a:pt x="17956" y="9335"/>
                      <a:pt x="17884" y="9351"/>
                    </a:cubicBezTo>
                    <a:lnTo>
                      <a:pt x="17884" y="9351"/>
                    </a:lnTo>
                    <a:lnTo>
                      <a:pt x="20249" y="8657"/>
                    </a:lnTo>
                    <a:cubicBezTo>
                      <a:pt x="20849" y="8490"/>
                      <a:pt x="21216" y="7957"/>
                      <a:pt x="21149" y="7390"/>
                    </a:cubicBezTo>
                    <a:cubicBezTo>
                      <a:pt x="21038" y="6834"/>
                      <a:pt x="20556" y="6440"/>
                      <a:pt x="20032" y="6440"/>
                    </a:cubicBezTo>
                    <a:cubicBezTo>
                      <a:pt x="19978" y="6440"/>
                      <a:pt x="19924" y="6444"/>
                      <a:pt x="19870" y="6452"/>
                    </a:cubicBezTo>
                    <a:lnTo>
                      <a:pt x="19870" y="6452"/>
                    </a:lnTo>
                    <a:lnTo>
                      <a:pt x="20849" y="6222"/>
                    </a:lnTo>
                    <a:cubicBezTo>
                      <a:pt x="21416" y="6055"/>
                      <a:pt x="21816" y="5488"/>
                      <a:pt x="21716" y="4921"/>
                    </a:cubicBezTo>
                    <a:cubicBezTo>
                      <a:pt x="21608" y="4378"/>
                      <a:pt x="21146" y="3990"/>
                      <a:pt x="20654" y="3990"/>
                    </a:cubicBezTo>
                    <a:cubicBezTo>
                      <a:pt x="20541" y="3990"/>
                      <a:pt x="20427" y="4010"/>
                      <a:pt x="20315" y="4054"/>
                    </a:cubicBezTo>
                    <a:lnTo>
                      <a:pt x="18514" y="4554"/>
                    </a:lnTo>
                    <a:cubicBezTo>
                      <a:pt x="19081" y="4387"/>
                      <a:pt x="19481" y="3754"/>
                      <a:pt x="19315" y="3153"/>
                    </a:cubicBezTo>
                    <a:cubicBezTo>
                      <a:pt x="19175" y="2680"/>
                      <a:pt x="18710" y="2345"/>
                      <a:pt x="18211" y="2345"/>
                    </a:cubicBezTo>
                    <a:cubicBezTo>
                      <a:pt x="18112" y="2345"/>
                      <a:pt x="18013" y="2358"/>
                      <a:pt x="17914" y="2386"/>
                    </a:cubicBezTo>
                    <a:lnTo>
                      <a:pt x="11309" y="4221"/>
                    </a:lnTo>
                    <a:lnTo>
                      <a:pt x="13510" y="2286"/>
                    </a:lnTo>
                    <a:cubicBezTo>
                      <a:pt x="14011" y="1819"/>
                      <a:pt x="14144" y="1085"/>
                      <a:pt x="13744" y="551"/>
                    </a:cubicBezTo>
                    <a:cubicBezTo>
                      <a:pt x="13495" y="188"/>
                      <a:pt x="13093" y="0"/>
                      <a:pt x="1268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p53"/>
              <p:cNvSpPr/>
              <p:nvPr/>
            </p:nvSpPr>
            <p:spPr>
              <a:xfrm>
                <a:off x="4908100" y="1895950"/>
                <a:ext cx="545425" cy="358625"/>
              </a:xfrm>
              <a:custGeom>
                <a:rect b="b" l="l" r="r" t="t"/>
                <a:pathLst>
                  <a:path extrusionOk="0" fill="none" h="14345" w="21817">
                    <a:moveTo>
                      <a:pt x="1702" y="14344"/>
                    </a:moveTo>
                    <a:lnTo>
                      <a:pt x="6172" y="13076"/>
                    </a:lnTo>
                    <a:lnTo>
                      <a:pt x="7306" y="13577"/>
                    </a:lnTo>
                    <a:cubicBezTo>
                      <a:pt x="8407" y="14077"/>
                      <a:pt x="9674" y="14144"/>
                      <a:pt x="10842" y="13810"/>
                    </a:cubicBezTo>
                    <a:lnTo>
                      <a:pt x="11075" y="13744"/>
                    </a:lnTo>
                    <a:lnTo>
                      <a:pt x="11709" y="13577"/>
                    </a:lnTo>
                    <a:lnTo>
                      <a:pt x="18314" y="11742"/>
                    </a:lnTo>
                    <a:cubicBezTo>
                      <a:pt x="18881" y="11575"/>
                      <a:pt x="19248" y="11008"/>
                      <a:pt x="19181" y="10441"/>
                    </a:cubicBezTo>
                    <a:cubicBezTo>
                      <a:pt x="19048" y="9774"/>
                      <a:pt x="18381" y="9340"/>
                      <a:pt x="17747" y="9574"/>
                    </a:cubicBezTo>
                    <a:lnTo>
                      <a:pt x="20249" y="8840"/>
                    </a:lnTo>
                    <a:cubicBezTo>
                      <a:pt x="20849" y="8673"/>
                      <a:pt x="21216" y="8140"/>
                      <a:pt x="21149" y="7573"/>
                    </a:cubicBezTo>
                    <a:cubicBezTo>
                      <a:pt x="21016" y="6905"/>
                      <a:pt x="20349" y="6472"/>
                      <a:pt x="19715" y="6672"/>
                    </a:cubicBezTo>
                    <a:lnTo>
                      <a:pt x="20849" y="6405"/>
                    </a:lnTo>
                    <a:cubicBezTo>
                      <a:pt x="21416" y="6238"/>
                      <a:pt x="21816" y="5671"/>
                      <a:pt x="21716" y="5104"/>
                    </a:cubicBezTo>
                    <a:cubicBezTo>
                      <a:pt x="21583" y="4437"/>
                      <a:pt x="20916" y="4003"/>
                      <a:pt x="20315" y="4237"/>
                    </a:cubicBezTo>
                    <a:lnTo>
                      <a:pt x="18514" y="4737"/>
                    </a:lnTo>
                    <a:cubicBezTo>
                      <a:pt x="19081" y="4570"/>
                      <a:pt x="19481" y="3937"/>
                      <a:pt x="19315" y="3336"/>
                    </a:cubicBezTo>
                    <a:lnTo>
                      <a:pt x="19315" y="3336"/>
                    </a:lnTo>
                    <a:cubicBezTo>
                      <a:pt x="19148" y="2769"/>
                      <a:pt x="18514" y="2402"/>
                      <a:pt x="17914" y="2569"/>
                    </a:cubicBezTo>
                    <a:lnTo>
                      <a:pt x="11309" y="4404"/>
                    </a:lnTo>
                    <a:lnTo>
                      <a:pt x="13510" y="2469"/>
                    </a:lnTo>
                    <a:cubicBezTo>
                      <a:pt x="14011" y="2002"/>
                      <a:pt x="14144" y="1268"/>
                      <a:pt x="13744" y="734"/>
                    </a:cubicBezTo>
                    <a:cubicBezTo>
                      <a:pt x="13310" y="101"/>
                      <a:pt x="12410" y="0"/>
                      <a:pt x="11843" y="501"/>
                    </a:cubicBezTo>
                    <a:lnTo>
                      <a:pt x="10075" y="2069"/>
                    </a:lnTo>
                    <a:cubicBezTo>
                      <a:pt x="9674" y="2436"/>
                      <a:pt x="9207" y="2736"/>
                      <a:pt x="8707" y="2936"/>
                    </a:cubicBezTo>
                    <a:cubicBezTo>
                      <a:pt x="8040" y="3236"/>
                      <a:pt x="7473" y="3636"/>
                      <a:pt x="6972" y="4170"/>
                    </a:cubicBezTo>
                    <a:lnTo>
                      <a:pt x="4471" y="6905"/>
                    </a:lnTo>
                    <a:lnTo>
                      <a:pt x="1" y="8173"/>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53"/>
              <p:cNvSpPr/>
              <p:nvPr/>
            </p:nvSpPr>
            <p:spPr>
              <a:xfrm>
                <a:off x="5240000" y="2061900"/>
                <a:ext cx="160975" cy="45050"/>
              </a:xfrm>
              <a:custGeom>
                <a:rect b="b" l="l" r="r" t="t"/>
                <a:pathLst>
                  <a:path extrusionOk="0" fill="none" h="1802" w="6439">
                    <a:moveTo>
                      <a:pt x="6439" y="1"/>
                    </a:moveTo>
                    <a:lnTo>
                      <a:pt x="1" y="1802"/>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8" name="Google Shape;2018;p53"/>
              <p:cNvSpPr/>
              <p:nvPr/>
            </p:nvSpPr>
            <p:spPr>
              <a:xfrm>
                <a:off x="5249175" y="2133625"/>
                <a:ext cx="102600" cy="29200"/>
              </a:xfrm>
              <a:custGeom>
                <a:rect b="b" l="l" r="r" t="t"/>
                <a:pathLst>
                  <a:path extrusionOk="0" fill="none" h="1168" w="4104">
                    <a:moveTo>
                      <a:pt x="4104" y="0"/>
                    </a:moveTo>
                    <a:lnTo>
                      <a:pt x="1" y="1168"/>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p53"/>
              <p:cNvSpPr/>
              <p:nvPr/>
            </p:nvSpPr>
            <p:spPr>
              <a:xfrm>
                <a:off x="5230000" y="2011875"/>
                <a:ext cx="140975" cy="40050"/>
              </a:xfrm>
              <a:custGeom>
                <a:rect b="b" l="l" r="r" t="t"/>
                <a:pathLst>
                  <a:path extrusionOk="0" fill="none" h="1602" w="5639">
                    <a:moveTo>
                      <a:pt x="5638" y="0"/>
                    </a:moveTo>
                    <a:lnTo>
                      <a:pt x="1" y="1601"/>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p53"/>
              <p:cNvSpPr/>
              <p:nvPr/>
            </p:nvSpPr>
            <p:spPr>
              <a:xfrm>
                <a:off x="5144950" y="2003525"/>
                <a:ext cx="45875" cy="12525"/>
              </a:xfrm>
              <a:custGeom>
                <a:rect b="b" l="l" r="r" t="t"/>
                <a:pathLst>
                  <a:path extrusionOk="0" fill="none" h="501" w="1835">
                    <a:moveTo>
                      <a:pt x="1835" y="1"/>
                    </a:moveTo>
                    <a:lnTo>
                      <a:pt x="0" y="501"/>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p53"/>
              <p:cNvSpPr/>
              <p:nvPr/>
            </p:nvSpPr>
            <p:spPr>
              <a:xfrm>
                <a:off x="5537725" y="1925125"/>
                <a:ext cx="241025" cy="402825"/>
              </a:xfrm>
              <a:custGeom>
                <a:rect b="b" l="l" r="r" t="t"/>
                <a:pathLst>
                  <a:path extrusionOk="0" h="16113" w="9641">
                    <a:moveTo>
                      <a:pt x="2002" y="1"/>
                    </a:moveTo>
                    <a:cubicBezTo>
                      <a:pt x="868" y="1"/>
                      <a:pt x="0" y="935"/>
                      <a:pt x="0" y="2002"/>
                    </a:cubicBezTo>
                    <a:lnTo>
                      <a:pt x="0" y="14111"/>
                    </a:lnTo>
                    <a:cubicBezTo>
                      <a:pt x="0" y="15245"/>
                      <a:pt x="901" y="16112"/>
                      <a:pt x="2002" y="16112"/>
                    </a:cubicBezTo>
                    <a:lnTo>
                      <a:pt x="7639" y="16112"/>
                    </a:lnTo>
                    <a:cubicBezTo>
                      <a:pt x="8740" y="16112"/>
                      <a:pt x="9641" y="15245"/>
                      <a:pt x="9641" y="14111"/>
                    </a:cubicBezTo>
                    <a:lnTo>
                      <a:pt x="9641" y="2002"/>
                    </a:lnTo>
                    <a:cubicBezTo>
                      <a:pt x="9641" y="902"/>
                      <a:pt x="8707" y="1"/>
                      <a:pt x="7639" y="1"/>
                    </a:cubicBezTo>
                    <a:close/>
                  </a:path>
                </a:pathLst>
              </a:custGeom>
              <a:solidFill>
                <a:schemeClr val="accent3"/>
              </a:solid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p53"/>
              <p:cNvSpPr/>
              <p:nvPr/>
            </p:nvSpPr>
            <p:spPr>
              <a:xfrm>
                <a:off x="5622775" y="1770850"/>
                <a:ext cx="70075" cy="70075"/>
              </a:xfrm>
              <a:custGeom>
                <a:rect b="b" l="l" r="r" t="t"/>
                <a:pathLst>
                  <a:path extrusionOk="0" h="2803" w="2803">
                    <a:moveTo>
                      <a:pt x="1" y="1"/>
                    </a:moveTo>
                    <a:lnTo>
                      <a:pt x="1" y="1402"/>
                    </a:lnTo>
                    <a:lnTo>
                      <a:pt x="1" y="2803"/>
                    </a:lnTo>
                    <a:lnTo>
                      <a:pt x="2803" y="2803"/>
                    </a:lnTo>
                    <a:lnTo>
                      <a:pt x="2803" y="1"/>
                    </a:lnTo>
                    <a:close/>
                  </a:path>
                </a:pathLst>
              </a:custGeom>
              <a:solidFill>
                <a:schemeClr val="accent3"/>
              </a:solid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p53"/>
              <p:cNvSpPr/>
              <p:nvPr/>
            </p:nvSpPr>
            <p:spPr>
              <a:xfrm>
                <a:off x="5645300" y="1840900"/>
                <a:ext cx="25875" cy="41725"/>
              </a:xfrm>
              <a:custGeom>
                <a:rect b="b" l="l" r="r" t="t"/>
                <a:pathLst>
                  <a:path extrusionOk="0" h="1669" w="1035">
                    <a:moveTo>
                      <a:pt x="1" y="1"/>
                    </a:moveTo>
                    <a:lnTo>
                      <a:pt x="1" y="1669"/>
                    </a:lnTo>
                    <a:lnTo>
                      <a:pt x="1035" y="1669"/>
                    </a:lnTo>
                    <a:lnTo>
                      <a:pt x="1035" y="1"/>
                    </a:lnTo>
                    <a:close/>
                  </a:path>
                </a:pathLst>
              </a:custGeom>
              <a:solidFill>
                <a:schemeClr val="accent3"/>
              </a:solid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p53"/>
              <p:cNvSpPr/>
              <p:nvPr/>
            </p:nvSpPr>
            <p:spPr>
              <a:xfrm>
                <a:off x="5601925" y="1882600"/>
                <a:ext cx="112625" cy="42550"/>
              </a:xfrm>
              <a:custGeom>
                <a:rect b="b" l="l" r="r" t="t"/>
                <a:pathLst>
                  <a:path extrusionOk="0" h="1702" w="4505">
                    <a:moveTo>
                      <a:pt x="802" y="1"/>
                    </a:moveTo>
                    <a:cubicBezTo>
                      <a:pt x="335" y="1"/>
                      <a:pt x="1" y="368"/>
                      <a:pt x="1" y="801"/>
                    </a:cubicBezTo>
                    <a:lnTo>
                      <a:pt x="1" y="1702"/>
                    </a:lnTo>
                    <a:lnTo>
                      <a:pt x="4504" y="1702"/>
                    </a:lnTo>
                    <a:lnTo>
                      <a:pt x="4504" y="801"/>
                    </a:lnTo>
                    <a:cubicBezTo>
                      <a:pt x="4504" y="334"/>
                      <a:pt x="4137" y="1"/>
                      <a:pt x="3737" y="1"/>
                    </a:cubicBezTo>
                    <a:close/>
                  </a:path>
                </a:pathLst>
              </a:custGeom>
              <a:solidFill>
                <a:schemeClr val="accent3"/>
              </a:solid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p53"/>
              <p:cNvSpPr/>
              <p:nvPr/>
            </p:nvSpPr>
            <p:spPr>
              <a:xfrm>
                <a:off x="5537725" y="2019375"/>
                <a:ext cx="106775" cy="215175"/>
              </a:xfrm>
              <a:custGeom>
                <a:rect b="b" l="l" r="r" t="t"/>
                <a:pathLst>
                  <a:path extrusionOk="0" h="8607" w="4271">
                    <a:moveTo>
                      <a:pt x="0" y="0"/>
                    </a:moveTo>
                    <a:lnTo>
                      <a:pt x="0" y="8606"/>
                    </a:lnTo>
                    <a:lnTo>
                      <a:pt x="4270" y="8606"/>
                    </a:lnTo>
                    <a:lnTo>
                      <a:pt x="4270" y="0"/>
                    </a:lnTo>
                    <a:close/>
                  </a:path>
                </a:pathLst>
              </a:custGeom>
              <a:solidFill>
                <a:schemeClr val="accent3"/>
              </a:solid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53"/>
              <p:cNvSpPr/>
              <p:nvPr/>
            </p:nvSpPr>
            <p:spPr>
              <a:xfrm>
                <a:off x="5478525" y="1805050"/>
                <a:ext cx="144275" cy="25"/>
              </a:xfrm>
              <a:custGeom>
                <a:rect b="b" l="l" r="r" t="t"/>
                <a:pathLst>
                  <a:path extrusionOk="0" h="1" w="5771">
                    <a:moveTo>
                      <a:pt x="0" y="1"/>
                    </a:moveTo>
                    <a:lnTo>
                      <a:pt x="5771" y="1"/>
                    </a:lnTo>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53"/>
              <p:cNvSpPr/>
              <p:nvPr/>
            </p:nvSpPr>
            <p:spPr>
              <a:xfrm>
                <a:off x="5478525" y="1805050"/>
                <a:ext cx="144275" cy="25"/>
              </a:xfrm>
              <a:custGeom>
                <a:rect b="b" l="l" r="r" t="t"/>
                <a:pathLst>
                  <a:path extrusionOk="0" fill="none" h="1" w="5771">
                    <a:moveTo>
                      <a:pt x="0" y="1"/>
                    </a:moveTo>
                    <a:lnTo>
                      <a:pt x="5771" y="1"/>
                    </a:lnTo>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28" name="Google Shape;2028;p53"/>
            <p:cNvGrpSpPr/>
            <p:nvPr/>
          </p:nvGrpSpPr>
          <p:grpSpPr>
            <a:xfrm>
              <a:off x="4762479" y="3197851"/>
              <a:ext cx="731522" cy="731522"/>
              <a:chOff x="1004375" y="3129650"/>
              <a:chExt cx="1034100" cy="1034100"/>
            </a:xfrm>
          </p:grpSpPr>
          <p:sp>
            <p:nvSpPr>
              <p:cNvPr id="2029" name="Google Shape;2029;p53"/>
              <p:cNvSpPr/>
              <p:nvPr/>
            </p:nvSpPr>
            <p:spPr>
              <a:xfrm>
                <a:off x="1004375" y="3129650"/>
                <a:ext cx="1034100" cy="1034100"/>
              </a:xfrm>
              <a:custGeom>
                <a:rect b="b" l="l" r="r" t="t"/>
                <a:pathLst>
                  <a:path extrusionOk="0" h="41364" w="41364">
                    <a:moveTo>
                      <a:pt x="20682" y="1"/>
                    </a:moveTo>
                    <a:cubicBezTo>
                      <a:pt x="9273" y="1"/>
                      <a:pt x="0" y="9241"/>
                      <a:pt x="0" y="20682"/>
                    </a:cubicBezTo>
                    <a:cubicBezTo>
                      <a:pt x="0" y="32090"/>
                      <a:pt x="9273" y="41364"/>
                      <a:pt x="20682" y="41364"/>
                    </a:cubicBezTo>
                    <a:cubicBezTo>
                      <a:pt x="32123" y="41364"/>
                      <a:pt x="41363" y="32090"/>
                      <a:pt x="41363" y="20682"/>
                    </a:cubicBezTo>
                    <a:cubicBezTo>
                      <a:pt x="41363" y="9241"/>
                      <a:pt x="32123" y="1"/>
                      <a:pt x="2068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p53"/>
              <p:cNvSpPr/>
              <p:nvPr/>
            </p:nvSpPr>
            <p:spPr>
              <a:xfrm>
                <a:off x="1598950" y="3587475"/>
                <a:ext cx="212675" cy="258550"/>
              </a:xfrm>
              <a:custGeom>
                <a:rect b="b" l="l" r="r" t="t"/>
                <a:pathLst>
                  <a:path extrusionOk="0" h="10342" w="8507">
                    <a:moveTo>
                      <a:pt x="2836" y="1"/>
                    </a:moveTo>
                    <a:cubicBezTo>
                      <a:pt x="2069" y="1"/>
                      <a:pt x="1368" y="268"/>
                      <a:pt x="835" y="835"/>
                    </a:cubicBezTo>
                    <a:cubicBezTo>
                      <a:pt x="301" y="1368"/>
                      <a:pt x="1" y="2069"/>
                      <a:pt x="1" y="2836"/>
                    </a:cubicBezTo>
                    <a:lnTo>
                      <a:pt x="68" y="10342"/>
                    </a:lnTo>
                    <a:lnTo>
                      <a:pt x="3003" y="10342"/>
                    </a:lnTo>
                    <a:cubicBezTo>
                      <a:pt x="4404" y="10342"/>
                      <a:pt x="5571" y="9174"/>
                      <a:pt x="5571" y="7740"/>
                    </a:cubicBezTo>
                    <a:lnTo>
                      <a:pt x="5571" y="6405"/>
                    </a:lnTo>
                    <a:cubicBezTo>
                      <a:pt x="5571" y="5405"/>
                      <a:pt x="6239" y="4504"/>
                      <a:pt x="7239" y="4271"/>
                    </a:cubicBezTo>
                    <a:cubicBezTo>
                      <a:pt x="8073" y="4070"/>
                      <a:pt x="8507" y="3170"/>
                      <a:pt x="8073" y="2403"/>
                    </a:cubicBezTo>
                    <a:lnTo>
                      <a:pt x="667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p53"/>
              <p:cNvSpPr/>
              <p:nvPr/>
            </p:nvSpPr>
            <p:spPr>
              <a:xfrm>
                <a:off x="1203675" y="3230550"/>
                <a:ext cx="607950" cy="738900"/>
              </a:xfrm>
              <a:custGeom>
                <a:rect b="b" l="l" r="r" t="t"/>
                <a:pathLst>
                  <a:path extrusionOk="0" fill="none" h="29556" w="24318">
                    <a:moveTo>
                      <a:pt x="15879" y="29555"/>
                    </a:moveTo>
                    <a:lnTo>
                      <a:pt x="15879" y="24619"/>
                    </a:lnTo>
                    <a:lnTo>
                      <a:pt x="18814" y="24619"/>
                    </a:lnTo>
                    <a:cubicBezTo>
                      <a:pt x="20215" y="24619"/>
                      <a:pt x="21382" y="23418"/>
                      <a:pt x="21382" y="22017"/>
                    </a:cubicBezTo>
                    <a:lnTo>
                      <a:pt x="21382" y="20682"/>
                    </a:lnTo>
                    <a:cubicBezTo>
                      <a:pt x="21382" y="19682"/>
                      <a:pt x="22050" y="18781"/>
                      <a:pt x="23050" y="18548"/>
                    </a:cubicBezTo>
                    <a:lnTo>
                      <a:pt x="23050" y="18548"/>
                    </a:lnTo>
                    <a:cubicBezTo>
                      <a:pt x="23884" y="18347"/>
                      <a:pt x="24318" y="17447"/>
                      <a:pt x="23884" y="16680"/>
                    </a:cubicBezTo>
                    <a:lnTo>
                      <a:pt x="22483" y="14278"/>
                    </a:lnTo>
                    <a:lnTo>
                      <a:pt x="21349" y="12376"/>
                    </a:lnTo>
                    <a:cubicBezTo>
                      <a:pt x="21349" y="10375"/>
                      <a:pt x="20715" y="7306"/>
                      <a:pt x="19548" y="5672"/>
                    </a:cubicBezTo>
                    <a:cubicBezTo>
                      <a:pt x="15512" y="1"/>
                      <a:pt x="5171" y="968"/>
                      <a:pt x="2336" y="8040"/>
                    </a:cubicBezTo>
                    <a:cubicBezTo>
                      <a:pt x="1" y="13878"/>
                      <a:pt x="2369" y="19148"/>
                      <a:pt x="6972" y="23017"/>
                    </a:cubicBezTo>
                    <a:lnTo>
                      <a:pt x="6972" y="29555"/>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p53"/>
              <p:cNvSpPr/>
              <p:nvPr/>
            </p:nvSpPr>
            <p:spPr>
              <a:xfrm>
                <a:off x="1598950" y="3587475"/>
                <a:ext cx="212675" cy="258550"/>
              </a:xfrm>
              <a:custGeom>
                <a:rect b="b" l="l" r="r" t="t"/>
                <a:pathLst>
                  <a:path extrusionOk="0" fill="none" h="10342" w="8507">
                    <a:moveTo>
                      <a:pt x="68" y="10342"/>
                    </a:moveTo>
                    <a:lnTo>
                      <a:pt x="3003" y="10342"/>
                    </a:lnTo>
                    <a:cubicBezTo>
                      <a:pt x="4404" y="10342"/>
                      <a:pt x="5571" y="9174"/>
                      <a:pt x="5571" y="7740"/>
                    </a:cubicBezTo>
                    <a:lnTo>
                      <a:pt x="5571" y="6405"/>
                    </a:lnTo>
                    <a:cubicBezTo>
                      <a:pt x="5571" y="5405"/>
                      <a:pt x="6239" y="4504"/>
                      <a:pt x="7239" y="4271"/>
                    </a:cubicBezTo>
                    <a:lnTo>
                      <a:pt x="7239" y="4271"/>
                    </a:lnTo>
                    <a:cubicBezTo>
                      <a:pt x="8073" y="4070"/>
                      <a:pt x="8507" y="3170"/>
                      <a:pt x="8073" y="2403"/>
                    </a:cubicBezTo>
                    <a:lnTo>
                      <a:pt x="6672" y="1"/>
                    </a:lnTo>
                    <a:lnTo>
                      <a:pt x="2836" y="1"/>
                    </a:lnTo>
                    <a:cubicBezTo>
                      <a:pt x="2069" y="1"/>
                      <a:pt x="1368" y="268"/>
                      <a:pt x="835" y="835"/>
                    </a:cubicBezTo>
                    <a:lnTo>
                      <a:pt x="835" y="835"/>
                    </a:lnTo>
                    <a:cubicBezTo>
                      <a:pt x="301" y="1368"/>
                      <a:pt x="1" y="2069"/>
                      <a:pt x="1" y="2836"/>
                    </a:cubicBezTo>
                    <a:close/>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p53"/>
              <p:cNvSpPr/>
              <p:nvPr/>
            </p:nvSpPr>
            <p:spPr>
              <a:xfrm>
                <a:off x="1351275" y="3546625"/>
                <a:ext cx="256875" cy="296900"/>
              </a:xfrm>
              <a:custGeom>
                <a:rect b="b" l="l" r="r" t="t"/>
                <a:pathLst>
                  <a:path extrusionOk="0" fill="none" h="11876" w="10275">
                    <a:moveTo>
                      <a:pt x="10275" y="3002"/>
                    </a:moveTo>
                    <a:lnTo>
                      <a:pt x="3803" y="834"/>
                    </a:lnTo>
                    <a:cubicBezTo>
                      <a:pt x="3403" y="334"/>
                      <a:pt x="2869" y="0"/>
                      <a:pt x="2202" y="0"/>
                    </a:cubicBezTo>
                    <a:cubicBezTo>
                      <a:pt x="968" y="0"/>
                      <a:pt x="1" y="1134"/>
                      <a:pt x="1" y="2469"/>
                    </a:cubicBezTo>
                    <a:cubicBezTo>
                      <a:pt x="1" y="4470"/>
                      <a:pt x="1902" y="6738"/>
                      <a:pt x="2803" y="6738"/>
                    </a:cubicBezTo>
                    <a:cubicBezTo>
                      <a:pt x="3403" y="6738"/>
                      <a:pt x="3904" y="6405"/>
                      <a:pt x="4204" y="5905"/>
                    </a:cubicBezTo>
                    <a:lnTo>
                      <a:pt x="9941" y="11875"/>
                    </a:lnTo>
                    <a:lnTo>
                      <a:pt x="7439" y="11875"/>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p53"/>
              <p:cNvSpPr/>
              <p:nvPr/>
            </p:nvSpPr>
            <p:spPr>
              <a:xfrm>
                <a:off x="1598950" y="3652525"/>
                <a:ext cx="201850" cy="25"/>
              </a:xfrm>
              <a:custGeom>
                <a:rect b="b" l="l" r="r" t="t"/>
                <a:pathLst>
                  <a:path extrusionOk="0" fill="none" h="1" w="8074">
                    <a:moveTo>
                      <a:pt x="1" y="1"/>
                    </a:moveTo>
                    <a:lnTo>
                      <a:pt x="8073" y="1"/>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53"/>
              <p:cNvSpPr/>
              <p:nvPr/>
            </p:nvSpPr>
            <p:spPr>
              <a:xfrm>
                <a:off x="1598950" y="3720900"/>
                <a:ext cx="145975" cy="25"/>
              </a:xfrm>
              <a:custGeom>
                <a:rect b="b" l="l" r="r" t="t"/>
                <a:pathLst>
                  <a:path extrusionOk="0" fill="none" h="1" w="5839">
                    <a:moveTo>
                      <a:pt x="1" y="1"/>
                    </a:moveTo>
                    <a:lnTo>
                      <a:pt x="5838" y="1"/>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53"/>
              <p:cNvSpPr/>
              <p:nvPr/>
            </p:nvSpPr>
            <p:spPr>
              <a:xfrm>
                <a:off x="1598950" y="3789300"/>
                <a:ext cx="139300" cy="25"/>
              </a:xfrm>
              <a:custGeom>
                <a:rect b="b" l="l" r="r" t="t"/>
                <a:pathLst>
                  <a:path extrusionOk="0" fill="none" h="1" w="5572">
                    <a:moveTo>
                      <a:pt x="1" y="0"/>
                    </a:moveTo>
                    <a:lnTo>
                      <a:pt x="5571" y="0"/>
                    </a:lnTo>
                  </a:path>
                </a:pathLst>
              </a:custGeom>
              <a:noFill/>
              <a:ln cap="flat" cmpd="sng" w="17525">
                <a:solidFill>
                  <a:schemeClr val="accent1"/>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37" name="Google Shape;2037;p53"/>
            <p:cNvGrpSpPr/>
            <p:nvPr/>
          </p:nvGrpSpPr>
          <p:grpSpPr>
            <a:xfrm>
              <a:off x="3649984" y="3197851"/>
              <a:ext cx="731522" cy="731522"/>
              <a:chOff x="5108774" y="2998491"/>
              <a:chExt cx="731522" cy="731522"/>
            </a:xfrm>
          </p:grpSpPr>
          <p:sp>
            <p:nvSpPr>
              <p:cNvPr id="2038" name="Google Shape;2038;p53"/>
              <p:cNvSpPr/>
              <p:nvPr/>
            </p:nvSpPr>
            <p:spPr>
              <a:xfrm>
                <a:off x="5108774" y="2998491"/>
                <a:ext cx="731522" cy="731522"/>
              </a:xfrm>
              <a:custGeom>
                <a:rect b="b" l="l" r="r" t="t"/>
                <a:pathLst>
                  <a:path extrusionOk="0" h="41364" w="41364">
                    <a:moveTo>
                      <a:pt x="20682" y="1"/>
                    </a:moveTo>
                    <a:cubicBezTo>
                      <a:pt x="9240" y="1"/>
                      <a:pt x="0" y="9241"/>
                      <a:pt x="0" y="20682"/>
                    </a:cubicBezTo>
                    <a:cubicBezTo>
                      <a:pt x="0" y="32090"/>
                      <a:pt x="9240" y="41364"/>
                      <a:pt x="20682" y="41364"/>
                    </a:cubicBezTo>
                    <a:cubicBezTo>
                      <a:pt x="32090" y="41364"/>
                      <a:pt x="41363" y="32090"/>
                      <a:pt x="41363" y="20682"/>
                    </a:cubicBezTo>
                    <a:cubicBezTo>
                      <a:pt x="41363" y="9241"/>
                      <a:pt x="32090" y="1"/>
                      <a:pt x="2068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53"/>
              <p:cNvSpPr/>
              <p:nvPr/>
            </p:nvSpPr>
            <p:spPr>
              <a:xfrm>
                <a:off x="5446306" y="3206797"/>
                <a:ext cx="56458" cy="61367"/>
              </a:xfrm>
              <a:custGeom>
                <a:rect b="b" l="l" r="r" t="t"/>
                <a:pathLst>
                  <a:path extrusionOk="0" h="3470" w="3504">
                    <a:moveTo>
                      <a:pt x="1769" y="1"/>
                    </a:moveTo>
                    <a:cubicBezTo>
                      <a:pt x="801" y="1"/>
                      <a:pt x="1" y="768"/>
                      <a:pt x="1" y="1735"/>
                    </a:cubicBezTo>
                    <a:cubicBezTo>
                      <a:pt x="1" y="2703"/>
                      <a:pt x="801" y="3470"/>
                      <a:pt x="1769" y="3470"/>
                    </a:cubicBezTo>
                    <a:cubicBezTo>
                      <a:pt x="2736" y="3470"/>
                      <a:pt x="3503" y="2703"/>
                      <a:pt x="3503" y="1735"/>
                    </a:cubicBezTo>
                    <a:cubicBezTo>
                      <a:pt x="3503" y="768"/>
                      <a:pt x="2736" y="1"/>
                      <a:pt x="176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53"/>
              <p:cNvSpPr/>
              <p:nvPr/>
            </p:nvSpPr>
            <p:spPr>
              <a:xfrm>
                <a:off x="5412179" y="3284664"/>
                <a:ext cx="124711" cy="253691"/>
              </a:xfrm>
              <a:custGeom>
                <a:rect b="b" l="l" r="r" t="t"/>
                <a:pathLst>
                  <a:path extrusionOk="0" h="14345" w="7740">
                    <a:moveTo>
                      <a:pt x="1268" y="1"/>
                    </a:moveTo>
                    <a:cubicBezTo>
                      <a:pt x="567" y="1"/>
                      <a:pt x="0" y="568"/>
                      <a:pt x="0" y="1302"/>
                    </a:cubicBezTo>
                    <a:lnTo>
                      <a:pt x="0" y="6105"/>
                    </a:lnTo>
                    <a:cubicBezTo>
                      <a:pt x="0" y="6506"/>
                      <a:pt x="334" y="6839"/>
                      <a:pt x="734" y="6839"/>
                    </a:cubicBezTo>
                    <a:cubicBezTo>
                      <a:pt x="1168" y="6839"/>
                      <a:pt x="1501" y="6506"/>
                      <a:pt x="1501" y="6105"/>
                    </a:cubicBezTo>
                    <a:lnTo>
                      <a:pt x="1501" y="13377"/>
                    </a:lnTo>
                    <a:cubicBezTo>
                      <a:pt x="1501" y="13944"/>
                      <a:pt x="1902" y="14344"/>
                      <a:pt x="2435" y="14344"/>
                    </a:cubicBezTo>
                    <a:cubicBezTo>
                      <a:pt x="3002" y="14344"/>
                      <a:pt x="3403" y="13944"/>
                      <a:pt x="3403" y="13377"/>
                    </a:cubicBezTo>
                    <a:lnTo>
                      <a:pt x="3403" y="7306"/>
                    </a:lnTo>
                    <a:cubicBezTo>
                      <a:pt x="3403" y="7039"/>
                      <a:pt x="3603" y="6839"/>
                      <a:pt x="3870" y="6839"/>
                    </a:cubicBezTo>
                    <a:cubicBezTo>
                      <a:pt x="4103" y="6839"/>
                      <a:pt x="4337" y="7039"/>
                      <a:pt x="4337" y="7306"/>
                    </a:cubicBezTo>
                    <a:lnTo>
                      <a:pt x="4337" y="13377"/>
                    </a:lnTo>
                    <a:cubicBezTo>
                      <a:pt x="4337" y="13944"/>
                      <a:pt x="4737" y="14344"/>
                      <a:pt x="5271" y="14344"/>
                    </a:cubicBezTo>
                    <a:cubicBezTo>
                      <a:pt x="5838" y="14344"/>
                      <a:pt x="6238" y="13944"/>
                      <a:pt x="6238" y="13377"/>
                    </a:cubicBezTo>
                    <a:lnTo>
                      <a:pt x="6238" y="6105"/>
                    </a:lnTo>
                    <a:cubicBezTo>
                      <a:pt x="6238" y="6506"/>
                      <a:pt x="6572" y="6839"/>
                      <a:pt x="7005" y="6839"/>
                    </a:cubicBezTo>
                    <a:cubicBezTo>
                      <a:pt x="7406" y="6839"/>
                      <a:pt x="7739" y="6506"/>
                      <a:pt x="7739" y="6105"/>
                    </a:cubicBezTo>
                    <a:lnTo>
                      <a:pt x="7739" y="1268"/>
                    </a:lnTo>
                    <a:cubicBezTo>
                      <a:pt x="7706" y="601"/>
                      <a:pt x="7172" y="1"/>
                      <a:pt x="6438"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p53"/>
              <p:cNvSpPr/>
              <p:nvPr/>
            </p:nvSpPr>
            <p:spPr>
              <a:xfrm>
                <a:off x="5244488" y="3069349"/>
                <a:ext cx="460092" cy="492598"/>
              </a:xfrm>
              <a:custGeom>
                <a:rect b="b" l="l" r="r" t="t"/>
                <a:pathLst>
                  <a:path extrusionOk="0" fill="none" h="27854" w="28555">
                    <a:moveTo>
                      <a:pt x="14311" y="1"/>
                    </a:moveTo>
                    <a:lnTo>
                      <a:pt x="1" y="10141"/>
                    </a:lnTo>
                    <a:lnTo>
                      <a:pt x="4170" y="10141"/>
                    </a:lnTo>
                    <a:lnTo>
                      <a:pt x="4170" y="27854"/>
                    </a:lnTo>
                    <a:lnTo>
                      <a:pt x="24385" y="27854"/>
                    </a:lnTo>
                    <a:lnTo>
                      <a:pt x="24385" y="10141"/>
                    </a:lnTo>
                    <a:lnTo>
                      <a:pt x="28554" y="10141"/>
                    </a:lnTo>
                    <a:close/>
                  </a:path>
                </a:pathLst>
              </a:custGeom>
              <a:noFill/>
              <a:ln cap="rnd" cmpd="sng" w="17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6"/>
          <p:cNvSpPr txBox="1"/>
          <p:nvPr>
            <p:ph type="title"/>
          </p:nvPr>
        </p:nvSpPr>
        <p:spPr>
          <a:xfrm>
            <a:off x="957082" y="699516"/>
            <a:ext cx="3858900" cy="8538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accent1"/>
              </a:buClr>
              <a:buSzPts val="2100"/>
              <a:buNone/>
            </a:pPr>
            <a:r>
              <a:rPr lang="en-CA" sz="4400"/>
              <a:t>Remember </a:t>
            </a:r>
            <a:endParaRPr/>
          </a:p>
        </p:txBody>
      </p:sp>
      <p:sp>
        <p:nvSpPr>
          <p:cNvPr id="1571" name="Google Shape;1571;p6"/>
          <p:cNvSpPr txBox="1"/>
          <p:nvPr>
            <p:ph idx="1" type="subTitle"/>
          </p:nvPr>
        </p:nvSpPr>
        <p:spPr>
          <a:xfrm>
            <a:off x="448065" y="1616400"/>
            <a:ext cx="3467101" cy="2562408"/>
          </a:xfrm>
          <a:prstGeom prst="rect">
            <a:avLst/>
          </a:prstGeom>
          <a:noFill/>
          <a:ln>
            <a:noFill/>
          </a:ln>
        </p:spPr>
        <p:txBody>
          <a:bodyPr anchorCtr="0" anchor="t" bIns="0" lIns="0" spcFirstLastPara="1" rIns="0" wrap="square" tIns="0">
            <a:noAutofit/>
          </a:bodyPr>
          <a:lstStyle/>
          <a:p>
            <a:pPr indent="-285750" lvl="0" marL="285750" rtl="0" algn="l">
              <a:lnSpc>
                <a:spcPct val="100000"/>
              </a:lnSpc>
              <a:spcBef>
                <a:spcPts val="0"/>
              </a:spcBef>
              <a:spcAft>
                <a:spcPts val="0"/>
              </a:spcAft>
              <a:buSzPts val="1400"/>
              <a:buFont typeface="Arial"/>
              <a:buChar char="•"/>
            </a:pPr>
            <a:r>
              <a:rPr lang="en-CA" sz="1400"/>
              <a:t>Chronic obstruction of lung airflow that interferes with normal breathing and not fully reversible</a:t>
            </a:r>
            <a:endParaRPr/>
          </a:p>
          <a:p>
            <a:pPr indent="-196850" lvl="0" marL="285750" rtl="0" algn="l">
              <a:lnSpc>
                <a:spcPct val="100000"/>
              </a:lnSpc>
              <a:spcBef>
                <a:spcPts val="0"/>
              </a:spcBef>
              <a:spcAft>
                <a:spcPts val="0"/>
              </a:spcAft>
              <a:buSzPts val="1400"/>
              <a:buFont typeface="Arial"/>
              <a:buNone/>
            </a:pPr>
            <a:r>
              <a:t/>
            </a:r>
            <a:endParaRPr sz="1400"/>
          </a:p>
          <a:p>
            <a:pPr indent="-285750" lvl="0" marL="285750" rtl="0" algn="l">
              <a:lnSpc>
                <a:spcPct val="100000"/>
              </a:lnSpc>
              <a:spcBef>
                <a:spcPts val="0"/>
              </a:spcBef>
              <a:spcAft>
                <a:spcPts val="0"/>
              </a:spcAft>
              <a:buSzPts val="1400"/>
              <a:buFont typeface="Arial"/>
              <a:buChar char="•"/>
            </a:pPr>
            <a:r>
              <a:rPr lang="en-CA" sz="1400"/>
              <a:t>Traditionally, regarded as a combination of smoking-related lung disease: emphysema; chronic bronchitis</a:t>
            </a:r>
            <a:endParaRPr/>
          </a:p>
          <a:p>
            <a:pPr indent="-196850" lvl="0" marL="285750" rtl="0" algn="l">
              <a:lnSpc>
                <a:spcPct val="100000"/>
              </a:lnSpc>
              <a:spcBef>
                <a:spcPts val="0"/>
              </a:spcBef>
              <a:spcAft>
                <a:spcPts val="0"/>
              </a:spcAft>
              <a:buSzPts val="1400"/>
              <a:buFont typeface="Arial"/>
              <a:buNone/>
            </a:pPr>
            <a:r>
              <a:t/>
            </a:r>
            <a:endParaRPr sz="1400"/>
          </a:p>
          <a:p>
            <a:pPr indent="-285750" lvl="0" marL="285750" rtl="0" algn="l">
              <a:lnSpc>
                <a:spcPct val="100000"/>
              </a:lnSpc>
              <a:spcBef>
                <a:spcPts val="0"/>
              </a:spcBef>
              <a:spcAft>
                <a:spcPts val="0"/>
              </a:spcAft>
              <a:buSzPts val="1400"/>
              <a:buFont typeface="Arial"/>
              <a:buChar char="•"/>
            </a:pPr>
            <a:r>
              <a:rPr lang="en-CA" sz="1400"/>
              <a:t>Pulmonary function tests:</a:t>
            </a:r>
            <a:endParaRPr/>
          </a:p>
          <a:p>
            <a:pPr indent="-285750" lvl="1" marL="571500" rtl="0" algn="l">
              <a:lnSpc>
                <a:spcPct val="100000"/>
              </a:lnSpc>
              <a:spcBef>
                <a:spcPts val="0"/>
              </a:spcBef>
              <a:spcAft>
                <a:spcPts val="0"/>
              </a:spcAft>
              <a:buClr>
                <a:schemeClr val="accent3"/>
              </a:buClr>
              <a:buSzPts val="1600"/>
              <a:buFont typeface="Courier New"/>
              <a:buChar char="o"/>
            </a:pPr>
            <a:r>
              <a:rPr b="1" lang="en-CA" sz="1600">
                <a:solidFill>
                  <a:schemeClr val="accent3"/>
                </a:solidFill>
              </a:rPr>
              <a:t>Reduced FEV1 </a:t>
            </a:r>
            <a:endParaRPr/>
          </a:p>
          <a:p>
            <a:pPr indent="-285750" lvl="1" marL="571500" rtl="0" algn="l">
              <a:lnSpc>
                <a:spcPct val="100000"/>
              </a:lnSpc>
              <a:spcBef>
                <a:spcPts val="0"/>
              </a:spcBef>
              <a:spcAft>
                <a:spcPts val="0"/>
              </a:spcAft>
              <a:buClr>
                <a:schemeClr val="accent3"/>
              </a:buClr>
              <a:buSzPts val="1600"/>
              <a:buFont typeface="Courier New"/>
              <a:buChar char="o"/>
            </a:pPr>
            <a:r>
              <a:rPr b="1" lang="en-CA" sz="1600">
                <a:solidFill>
                  <a:schemeClr val="accent3"/>
                </a:solidFill>
                <a:latin typeface="Arial"/>
                <a:ea typeface="Arial"/>
                <a:cs typeface="Arial"/>
                <a:sym typeface="Arial"/>
              </a:rPr>
              <a:t>Normal</a:t>
            </a:r>
            <a:r>
              <a:rPr b="1" lang="en-CA" sz="1600">
                <a:solidFill>
                  <a:schemeClr val="accent3"/>
                </a:solidFill>
              </a:rPr>
              <a:t> or near-normal FVC</a:t>
            </a:r>
            <a:endParaRPr/>
          </a:p>
          <a:p>
            <a:pPr indent="-285750" lvl="1" marL="571500" rtl="0" algn="l">
              <a:lnSpc>
                <a:spcPct val="100000"/>
              </a:lnSpc>
              <a:spcBef>
                <a:spcPts val="0"/>
              </a:spcBef>
              <a:spcAft>
                <a:spcPts val="0"/>
              </a:spcAft>
              <a:buClr>
                <a:schemeClr val="accent3"/>
              </a:buClr>
              <a:buSzPts val="1600"/>
              <a:buFont typeface="Courier New"/>
              <a:buChar char="o"/>
            </a:pPr>
            <a:r>
              <a:rPr b="1" lang="en-CA" sz="1600">
                <a:solidFill>
                  <a:schemeClr val="accent3"/>
                </a:solidFill>
              </a:rPr>
              <a:t>FEV/FVC ratio is reduced</a:t>
            </a:r>
            <a:endParaRPr/>
          </a:p>
          <a:p>
            <a:pPr indent="-196850" lvl="0" marL="285750" rtl="0" algn="l">
              <a:lnSpc>
                <a:spcPct val="100000"/>
              </a:lnSpc>
              <a:spcBef>
                <a:spcPts val="0"/>
              </a:spcBef>
              <a:spcAft>
                <a:spcPts val="0"/>
              </a:spcAft>
              <a:buSzPts val="1400"/>
              <a:buFont typeface="Arial"/>
              <a:buNone/>
            </a:pPr>
            <a:r>
              <a:t/>
            </a:r>
            <a:endParaRPr sz="1400"/>
          </a:p>
          <a:p>
            <a:pPr indent="0" lvl="0" marL="0" rtl="0" algn="l">
              <a:lnSpc>
                <a:spcPct val="100000"/>
              </a:lnSpc>
              <a:spcBef>
                <a:spcPts val="0"/>
              </a:spcBef>
              <a:spcAft>
                <a:spcPts val="0"/>
              </a:spcAft>
              <a:buClr>
                <a:schemeClr val="accent1"/>
              </a:buClr>
              <a:buSzPts val="3600"/>
              <a:buNone/>
            </a:pPr>
            <a:r>
              <a:t/>
            </a:r>
            <a:endParaRPr/>
          </a:p>
        </p:txBody>
      </p:sp>
      <p:pic>
        <p:nvPicPr>
          <p:cNvPr descr="Cigarette Smoke Might Cause Infertility, Early Menopause, Study Shows" id="1572" name="Google Shape;1572;p6"/>
          <p:cNvPicPr preferRelativeResize="0"/>
          <p:nvPr/>
        </p:nvPicPr>
        <p:blipFill rotWithShape="1">
          <a:blip r:embed="rId3">
            <a:alphaModFix/>
          </a:blip>
          <a:srcRect b="0" l="0" r="0" t="0"/>
          <a:stretch/>
        </p:blipFill>
        <p:spPr>
          <a:xfrm>
            <a:off x="4978146" y="448000"/>
            <a:ext cx="3467100" cy="2336800"/>
          </a:xfrm>
          <a:prstGeom prst="rect">
            <a:avLst/>
          </a:prstGeom>
          <a:noFill/>
          <a:ln>
            <a:noFill/>
          </a:ln>
        </p:spPr>
      </p:pic>
      <p:pic>
        <p:nvPicPr>
          <p:cNvPr descr="Pulmonary Function Tests – Allergy &amp; Asthma Specialists" id="1573" name="Google Shape;1573;p6"/>
          <p:cNvPicPr preferRelativeResize="0"/>
          <p:nvPr/>
        </p:nvPicPr>
        <p:blipFill rotWithShape="1">
          <a:blip r:embed="rId4">
            <a:alphaModFix/>
          </a:blip>
          <a:srcRect b="0" l="0" r="0" t="0"/>
          <a:stretch/>
        </p:blipFill>
        <p:spPr>
          <a:xfrm>
            <a:off x="4279392" y="2957510"/>
            <a:ext cx="3340608" cy="14864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p7"/>
          <p:cNvSpPr txBox="1"/>
          <p:nvPr>
            <p:ph type="title"/>
          </p:nvPr>
        </p:nvSpPr>
        <p:spPr>
          <a:xfrm>
            <a:off x="719400" y="2002950"/>
            <a:ext cx="7705200" cy="11376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Clr>
                <a:schemeClr val="accent1"/>
              </a:buClr>
              <a:buSzPts val="4500"/>
              <a:buNone/>
            </a:pPr>
            <a:r>
              <a:rPr lang="en-CA"/>
              <a:t>Emphysema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p8"/>
          <p:cNvSpPr txBox="1"/>
          <p:nvPr>
            <p:ph type="title"/>
          </p:nvPr>
        </p:nvSpPr>
        <p:spPr>
          <a:xfrm>
            <a:off x="690700" y="356616"/>
            <a:ext cx="7767600" cy="639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3600"/>
              <a:buNone/>
            </a:pPr>
            <a:r>
              <a:rPr lang="en-CA" sz="4400"/>
              <a:t>Definition and types  </a:t>
            </a:r>
            <a:endParaRPr/>
          </a:p>
        </p:txBody>
      </p:sp>
      <p:sp>
        <p:nvSpPr>
          <p:cNvPr id="1584" name="Google Shape;1584;p8"/>
          <p:cNvSpPr txBox="1"/>
          <p:nvPr/>
        </p:nvSpPr>
        <p:spPr>
          <a:xfrm>
            <a:off x="586281" y="1586702"/>
            <a:ext cx="4662375" cy="3277906"/>
          </a:xfrm>
          <a:prstGeom prst="rect">
            <a:avLst/>
          </a:prstGeom>
          <a:noFill/>
          <a:ln>
            <a:noFill/>
          </a:ln>
        </p:spPr>
        <p:txBody>
          <a:bodyPr anchorCtr="0" anchor="t" bIns="0" lIns="0" spcFirstLastPara="1" rIns="0" wrap="square" tIns="0">
            <a:noAutofit/>
          </a:bodyPr>
          <a:lstStyle/>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characterized by permanent enlargement of the air spaces distal to the terminal bronchioles, accompanied by destruction of their walls without significant fibrosis</a:t>
            </a:r>
            <a:endParaRPr/>
          </a:p>
          <a:p>
            <a:pPr indent="-197739" lvl="0" marL="285750" marR="0" rtl="0" algn="l">
              <a:lnSpc>
                <a:spcPct val="100000"/>
              </a:lnSpc>
              <a:spcBef>
                <a:spcPts val="0"/>
              </a:spcBef>
              <a:spcAft>
                <a:spcPts val="0"/>
              </a:spcAft>
              <a:buClr>
                <a:schemeClr val="accent1"/>
              </a:buClr>
              <a:buSzPts val="1386"/>
              <a:buFont typeface="Arial"/>
              <a:buNone/>
            </a:pPr>
            <a:r>
              <a:t/>
            </a:r>
            <a:endParaRPr b="0" i="0" sz="1400" u="none" cap="none" strike="noStrike">
              <a:solidFill>
                <a:schemeClr val="accent1"/>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There are four major types of emphysema: </a:t>
            </a:r>
            <a:endParaRPr/>
          </a:p>
          <a:p>
            <a:pPr indent="-457200" lvl="1" marL="823913" marR="0" rtl="0" algn="l">
              <a:lnSpc>
                <a:spcPct val="100000"/>
              </a:lnSpc>
              <a:spcBef>
                <a:spcPts val="0"/>
              </a:spcBef>
              <a:spcAft>
                <a:spcPts val="0"/>
              </a:spcAft>
              <a:buClr>
                <a:schemeClr val="accent3"/>
              </a:buClr>
              <a:buSzPts val="1400"/>
              <a:buFont typeface="Arial"/>
              <a:buAutoNum type="arabicPeriod"/>
            </a:pPr>
            <a:r>
              <a:rPr b="0" i="0" lang="en-CA" sz="1400" u="none" cap="none" strike="noStrike">
                <a:solidFill>
                  <a:srgbClr val="12ABDA"/>
                </a:solidFill>
                <a:latin typeface="Arial"/>
                <a:ea typeface="Arial"/>
                <a:cs typeface="Arial"/>
                <a:sym typeface="Arial"/>
              </a:rPr>
              <a:t>Centriacinar</a:t>
            </a:r>
            <a:endParaRPr/>
          </a:p>
          <a:p>
            <a:pPr indent="-457200" lvl="1" marL="823913" marR="0" rtl="0" algn="l">
              <a:lnSpc>
                <a:spcPct val="100000"/>
              </a:lnSpc>
              <a:spcBef>
                <a:spcPts val="0"/>
              </a:spcBef>
              <a:spcAft>
                <a:spcPts val="0"/>
              </a:spcAft>
              <a:buClr>
                <a:schemeClr val="accent3"/>
              </a:buClr>
              <a:buSzPts val="1400"/>
              <a:buFont typeface="Arial"/>
              <a:buAutoNum type="arabicPeriod"/>
            </a:pPr>
            <a:r>
              <a:rPr b="0" i="0" lang="en-CA" sz="1400" u="none" cap="none" strike="noStrike">
                <a:solidFill>
                  <a:srgbClr val="12ABDA"/>
                </a:solidFill>
                <a:latin typeface="Arial"/>
                <a:ea typeface="Arial"/>
                <a:cs typeface="Arial"/>
                <a:sym typeface="Arial"/>
              </a:rPr>
              <a:t>Panacinar</a:t>
            </a:r>
            <a:endParaRPr/>
          </a:p>
          <a:p>
            <a:pPr indent="-457200" lvl="1" marL="823913" marR="0" rtl="0" algn="l">
              <a:lnSpc>
                <a:spcPct val="100000"/>
              </a:lnSpc>
              <a:spcBef>
                <a:spcPts val="0"/>
              </a:spcBef>
              <a:spcAft>
                <a:spcPts val="0"/>
              </a:spcAft>
              <a:buClr>
                <a:schemeClr val="accent3"/>
              </a:buClr>
              <a:buSzPts val="1400"/>
              <a:buFont typeface="Arial"/>
              <a:buAutoNum type="arabicPeriod"/>
            </a:pPr>
            <a:r>
              <a:rPr b="0" i="0" lang="en-CA" sz="1400" u="none" cap="none" strike="noStrike">
                <a:solidFill>
                  <a:srgbClr val="12ABDA"/>
                </a:solidFill>
                <a:latin typeface="Arial"/>
                <a:ea typeface="Arial"/>
                <a:cs typeface="Arial"/>
                <a:sym typeface="Arial"/>
              </a:rPr>
              <a:t>Distal acinar/paraseptal </a:t>
            </a:r>
            <a:endParaRPr/>
          </a:p>
          <a:p>
            <a:pPr indent="-457200" lvl="1" marL="823913" marR="0" rtl="0" algn="l">
              <a:lnSpc>
                <a:spcPct val="100000"/>
              </a:lnSpc>
              <a:spcBef>
                <a:spcPts val="0"/>
              </a:spcBef>
              <a:spcAft>
                <a:spcPts val="0"/>
              </a:spcAft>
              <a:buClr>
                <a:schemeClr val="accent3"/>
              </a:buClr>
              <a:buSzPts val="1400"/>
              <a:buFont typeface="Arial"/>
              <a:buAutoNum type="arabicPeriod"/>
            </a:pPr>
            <a:r>
              <a:rPr b="0" i="0" lang="en-CA" sz="1400" u="none" cap="none" strike="noStrike">
                <a:solidFill>
                  <a:srgbClr val="12ABDA"/>
                </a:solidFill>
                <a:latin typeface="Arial"/>
                <a:ea typeface="Arial"/>
                <a:cs typeface="Arial"/>
                <a:sym typeface="Arial"/>
              </a:rPr>
              <a:t>Irregular</a:t>
            </a:r>
            <a:endParaRPr/>
          </a:p>
          <a:p>
            <a:pPr indent="-196850" lvl="0" marL="28575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285750" lvl="0" marL="285750" marR="0" rtl="0" algn="l">
              <a:lnSpc>
                <a:spcPct val="100000"/>
              </a:lnSpc>
              <a:spcBef>
                <a:spcPts val="0"/>
              </a:spcBef>
              <a:spcAft>
                <a:spcPts val="0"/>
              </a:spcAft>
              <a:buClr>
                <a:schemeClr val="accent1"/>
              </a:buClr>
              <a:buSzPts val="1400"/>
              <a:buFont typeface="Arial"/>
              <a:buChar char="•"/>
            </a:pPr>
            <a:r>
              <a:rPr b="0" i="0" lang="en-CA" sz="1400" u="none" cap="none" strike="noStrike">
                <a:solidFill>
                  <a:schemeClr val="accent1"/>
                </a:solidFill>
                <a:latin typeface="Arial"/>
                <a:ea typeface="Arial"/>
                <a:cs typeface="Arial"/>
                <a:sym typeface="Arial"/>
              </a:rPr>
              <a:t>Only the first two types cause significant airway obstruction</a:t>
            </a:r>
            <a:endParaRPr/>
          </a:p>
          <a:p>
            <a:pPr indent="0" lvl="0" marL="0" marR="0" rtl="0" algn="l">
              <a:lnSpc>
                <a:spcPct val="100000"/>
              </a:lnSpc>
              <a:spcBef>
                <a:spcPts val="0"/>
              </a:spcBef>
              <a:spcAft>
                <a:spcPts val="0"/>
              </a:spcAft>
              <a:buNone/>
            </a:pPr>
            <a:r>
              <a:t/>
            </a:r>
            <a:endParaRPr b="0" i="0" sz="1400" u="none" cap="none" strike="noStrike">
              <a:solidFill>
                <a:schemeClr val="accent1"/>
              </a:solidFill>
              <a:latin typeface="Arial"/>
              <a:ea typeface="Arial"/>
              <a:cs typeface="Arial"/>
              <a:sym typeface="Arial"/>
            </a:endParaRPr>
          </a:p>
        </p:txBody>
      </p:sp>
      <p:pic>
        <p:nvPicPr>
          <p:cNvPr descr="Emphysema | medical disorder | Britannica" id="1585" name="Google Shape;1585;p8"/>
          <p:cNvPicPr preferRelativeResize="0"/>
          <p:nvPr/>
        </p:nvPicPr>
        <p:blipFill rotWithShape="1">
          <a:blip r:embed="rId3">
            <a:alphaModFix/>
          </a:blip>
          <a:srcRect b="5252" l="0" r="0" t="0"/>
          <a:stretch/>
        </p:blipFill>
        <p:spPr>
          <a:xfrm>
            <a:off x="5248656" y="1493517"/>
            <a:ext cx="3840486" cy="32779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pic>
        <p:nvPicPr>
          <p:cNvPr id="1590" name="Google Shape;1590;p9"/>
          <p:cNvPicPr preferRelativeResize="0"/>
          <p:nvPr/>
        </p:nvPicPr>
        <p:blipFill rotWithShape="1">
          <a:blip r:embed="rId3">
            <a:alphaModFix/>
          </a:blip>
          <a:srcRect b="0" l="0" r="0" t="0"/>
          <a:stretch/>
        </p:blipFill>
        <p:spPr>
          <a:xfrm>
            <a:off x="580533" y="933754"/>
            <a:ext cx="4744999" cy="4057221"/>
          </a:xfrm>
          <a:prstGeom prst="rect">
            <a:avLst/>
          </a:prstGeom>
          <a:noFill/>
          <a:ln>
            <a:noFill/>
          </a:ln>
        </p:spPr>
      </p:pic>
      <p:sp>
        <p:nvSpPr>
          <p:cNvPr id="1591" name="Google Shape;1591;p9"/>
          <p:cNvSpPr/>
          <p:nvPr/>
        </p:nvSpPr>
        <p:spPr>
          <a:xfrm>
            <a:off x="5540866" y="1838979"/>
            <a:ext cx="3022601" cy="246221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accent1"/>
              </a:buClr>
              <a:buSzPts val="1400"/>
              <a:buFont typeface="Arial"/>
              <a:buAutoNum type="alphaUcPeriod"/>
            </a:pPr>
            <a:r>
              <a:rPr b="0" i="0" lang="en-CA" sz="1400" u="none" cap="none" strike="noStrike">
                <a:solidFill>
                  <a:schemeClr val="accent1"/>
                </a:solidFill>
                <a:latin typeface="Arial"/>
                <a:ea typeface="Arial"/>
                <a:cs typeface="Arial"/>
                <a:sym typeface="Arial"/>
              </a:rPr>
              <a:t>Diagram of normal structure of the acinus</a:t>
            </a:r>
            <a:endParaRPr/>
          </a:p>
          <a:p>
            <a:pPr indent="-254000" lvl="0" marL="34290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342900" lvl="0" marL="342900" marR="0" rtl="0" algn="l">
              <a:lnSpc>
                <a:spcPct val="100000"/>
              </a:lnSpc>
              <a:spcBef>
                <a:spcPts val="0"/>
              </a:spcBef>
              <a:spcAft>
                <a:spcPts val="0"/>
              </a:spcAft>
              <a:buClr>
                <a:schemeClr val="accent1"/>
              </a:buClr>
              <a:buSzPts val="1400"/>
              <a:buFont typeface="Arial"/>
              <a:buAutoNum type="alphaUcPeriod"/>
            </a:pPr>
            <a:r>
              <a:rPr b="0" i="0" lang="en-CA" sz="1400" u="none" cap="none" strike="noStrike">
                <a:solidFill>
                  <a:schemeClr val="accent1"/>
                </a:solidFill>
                <a:latin typeface="Arial"/>
                <a:ea typeface="Arial"/>
                <a:cs typeface="Arial"/>
                <a:sym typeface="Arial"/>
              </a:rPr>
              <a:t>Centriacinar emphysema with dilation that initially affects the respiratory bronchioles</a:t>
            </a:r>
            <a:endParaRPr/>
          </a:p>
          <a:p>
            <a:pPr indent="-254000" lvl="0" marL="342900" marR="0" rtl="0" algn="l">
              <a:lnSpc>
                <a:spcPct val="10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Arial"/>
              <a:ea typeface="Arial"/>
              <a:cs typeface="Arial"/>
              <a:sym typeface="Arial"/>
            </a:endParaRPr>
          </a:p>
          <a:p>
            <a:pPr indent="-342900" lvl="0" marL="342900" marR="0" rtl="0" algn="l">
              <a:lnSpc>
                <a:spcPct val="100000"/>
              </a:lnSpc>
              <a:spcBef>
                <a:spcPts val="0"/>
              </a:spcBef>
              <a:spcAft>
                <a:spcPts val="0"/>
              </a:spcAft>
              <a:buClr>
                <a:schemeClr val="accent1"/>
              </a:buClr>
              <a:buSzPts val="1400"/>
              <a:buFont typeface="Arial"/>
              <a:buAutoNum type="alphaUcPeriod"/>
            </a:pPr>
            <a:r>
              <a:rPr b="0" i="0" lang="en-CA" sz="1400" u="none" cap="none" strike="noStrike">
                <a:solidFill>
                  <a:schemeClr val="accent1"/>
                </a:solidFill>
                <a:latin typeface="Arial"/>
                <a:ea typeface="Arial"/>
                <a:cs typeface="Arial"/>
                <a:sym typeface="Arial"/>
              </a:rPr>
              <a:t>Panacinar emphysema with initial distention of all the peripheral structures (i.e., the alveolus and alveolar duct)</a:t>
            </a:r>
            <a:endParaRPr b="0" i="0" sz="1400" u="none" cap="none" strike="noStrike">
              <a:solidFill>
                <a:schemeClr val="accent1"/>
              </a:solidFill>
              <a:latin typeface="Arial"/>
              <a:ea typeface="Arial"/>
              <a:cs typeface="Arial"/>
              <a:sym typeface="Arial"/>
            </a:endParaRPr>
          </a:p>
        </p:txBody>
      </p:sp>
      <p:sp>
        <p:nvSpPr>
          <p:cNvPr id="1592" name="Google Shape;1592;p9"/>
          <p:cNvSpPr/>
          <p:nvPr/>
        </p:nvSpPr>
        <p:spPr>
          <a:xfrm>
            <a:off x="3271804" y="2417862"/>
            <a:ext cx="2343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CA" sz="1400" u="none" cap="none" strike="noStrike">
                <a:solidFill>
                  <a:srgbClr val="000000"/>
                </a:solidFill>
                <a:latin typeface="Helvetica Neue"/>
                <a:ea typeface="Helvetica Neue"/>
                <a:cs typeface="Helvetica Neue"/>
                <a:sym typeface="Helvetica Neue"/>
              </a:rPr>
              <a:t>.</a:t>
            </a:r>
            <a:endParaRPr b="0" i="0" sz="1400" u="none" cap="none" strike="noStrike">
              <a:solidFill>
                <a:srgbClr val="000000"/>
              </a:solidFill>
              <a:latin typeface="Helvetica Neue"/>
              <a:ea typeface="Helvetica Neue"/>
              <a:cs typeface="Helvetica Neue"/>
              <a:sym typeface="Helvetica Neue"/>
            </a:endParaRPr>
          </a:p>
        </p:txBody>
      </p:sp>
      <p:sp>
        <p:nvSpPr>
          <p:cNvPr id="1593" name="Google Shape;1593;p9"/>
          <p:cNvSpPr txBox="1"/>
          <p:nvPr/>
        </p:nvSpPr>
        <p:spPr>
          <a:xfrm>
            <a:off x="1376400" y="160969"/>
            <a:ext cx="7767600" cy="63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2"/>
              </a:buClr>
              <a:buSzPts val="3600"/>
              <a:buFont typeface="Teko"/>
              <a:buNone/>
            </a:pPr>
            <a:r>
              <a:rPr b="1" i="0" lang="en-CA" sz="4400" u="none" cap="none" strike="noStrike">
                <a:solidFill>
                  <a:schemeClr val="accent1"/>
                </a:solidFill>
                <a:latin typeface="Teko"/>
                <a:ea typeface="Teko"/>
                <a:cs typeface="Teko"/>
                <a:sym typeface="Teko"/>
              </a:rPr>
              <a:t>Major pattern of emphysema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2021-01-17T08:21:34Z</dcterms:created>
  <dc:creator>Wajd Ahmed A Althakfi</dc:creator>
</cp:coreProperties>
</file>