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Overpass Black"/>
      <p:bold r:id="rId23"/>
      <p:boldItalic r:id="rId24"/>
    </p:embeddedFont>
    <p:embeddedFont>
      <p:font typeface="Fira Sans Extra Condensed Medium"/>
      <p:regular r:id="rId25"/>
      <p:bold r:id="rId26"/>
      <p:italic r:id="rId27"/>
      <p:boldItalic r:id="rId28"/>
    </p:embeddedFont>
    <p:embeddedFont>
      <p:font typeface="Overpass"/>
      <p:regular r:id="rId29"/>
      <p:bold r:id="rId30"/>
      <p:italic r:id="rId31"/>
      <p:boldItalic r:id="rId32"/>
    </p:embeddedFont>
    <p:embeddedFont>
      <p:font typeface="Titillium Web"/>
      <p:regular r:id="rId33"/>
      <p:bold r:id="rId34"/>
      <p:italic r:id="rId35"/>
      <p:boldItalic r:id="rId36"/>
    </p:embeddedFont>
    <p:embeddedFont>
      <p:font typeface="Mada"/>
      <p:regular r:id="rId37"/>
      <p:bold r:id="rId38"/>
    </p:embeddedFont>
    <p:embeddedFont>
      <p:font typeface="Open Sans SemiBold"/>
      <p:regular r:id="rId39"/>
      <p:bold r:id="rId40"/>
      <p:italic r:id="rId41"/>
      <p:boldItalic r:id="rId42"/>
    </p:embeddedFont>
    <p:embeddedFont>
      <p:font typeface="Josefin Sans"/>
      <p:regular r:id="rId43"/>
      <p:bold r:id="rId44"/>
      <p:italic r:id="rId45"/>
      <p:boldItalic r:id="rId46"/>
    </p:embeddedFont>
    <p:embeddedFont>
      <p:font typeface="Open Sans"/>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1DAA033-56B9-41BB-9C42-3ED7B96F35D6}">
  <a:tblStyle styleId="{21DAA033-56B9-41BB-9C42-3ED7B96F35D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OpenSansSemiBold-bold.fntdata"/><Relationship Id="rId42" Type="http://schemas.openxmlformats.org/officeDocument/2006/relationships/font" Target="fonts/OpenSansSemiBold-boldItalic.fntdata"/><Relationship Id="rId41" Type="http://schemas.openxmlformats.org/officeDocument/2006/relationships/font" Target="fonts/OpenSansSemiBold-italic.fntdata"/><Relationship Id="rId44" Type="http://schemas.openxmlformats.org/officeDocument/2006/relationships/font" Target="fonts/JosefinSans-bold.fntdata"/><Relationship Id="rId43" Type="http://schemas.openxmlformats.org/officeDocument/2006/relationships/font" Target="fonts/JosefinSans-regular.fntdata"/><Relationship Id="rId46" Type="http://schemas.openxmlformats.org/officeDocument/2006/relationships/font" Target="fonts/JosefinSans-boldItalic.fntdata"/><Relationship Id="rId45" Type="http://schemas.openxmlformats.org/officeDocument/2006/relationships/font" Target="fonts/JosefinSans-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bold.fntdata"/><Relationship Id="rId47" Type="http://schemas.openxmlformats.org/officeDocument/2006/relationships/font" Target="fonts/OpenSans-regular.fntdata"/><Relationship Id="rId49" Type="http://schemas.openxmlformats.org/officeDocument/2006/relationships/font" Target="fonts/Open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verpass-italic.fntdata"/><Relationship Id="rId30" Type="http://schemas.openxmlformats.org/officeDocument/2006/relationships/font" Target="fonts/Overpass-bold.fntdata"/><Relationship Id="rId33" Type="http://schemas.openxmlformats.org/officeDocument/2006/relationships/font" Target="fonts/TitilliumWeb-regular.fntdata"/><Relationship Id="rId32" Type="http://schemas.openxmlformats.org/officeDocument/2006/relationships/font" Target="fonts/Overpass-boldItalic.fntdata"/><Relationship Id="rId35" Type="http://schemas.openxmlformats.org/officeDocument/2006/relationships/font" Target="fonts/TitilliumWeb-italic.fntdata"/><Relationship Id="rId34" Type="http://schemas.openxmlformats.org/officeDocument/2006/relationships/font" Target="fonts/TitilliumWeb-bold.fntdata"/><Relationship Id="rId37" Type="http://schemas.openxmlformats.org/officeDocument/2006/relationships/font" Target="fonts/Mada-regular.fntdata"/><Relationship Id="rId36" Type="http://schemas.openxmlformats.org/officeDocument/2006/relationships/font" Target="fonts/TitilliumWeb-boldItalic.fntdata"/><Relationship Id="rId39" Type="http://schemas.openxmlformats.org/officeDocument/2006/relationships/font" Target="fonts/OpenSansSemiBold-regular.fntdata"/><Relationship Id="rId38" Type="http://schemas.openxmlformats.org/officeDocument/2006/relationships/font" Target="fonts/Mada-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OverpassBlack-boldItalic.fntdata"/><Relationship Id="rId23" Type="http://schemas.openxmlformats.org/officeDocument/2006/relationships/font" Target="fonts/OverpassBlack-bold.fntdata"/><Relationship Id="rId26" Type="http://schemas.openxmlformats.org/officeDocument/2006/relationships/font" Target="fonts/FiraSansExtraCondensedMedium-bold.fntdata"/><Relationship Id="rId25" Type="http://schemas.openxmlformats.org/officeDocument/2006/relationships/font" Target="fonts/FiraSansExtraCondensedMedium-regular.fntdata"/><Relationship Id="rId28" Type="http://schemas.openxmlformats.org/officeDocument/2006/relationships/font" Target="fonts/FiraSansExtraCondensedMedium-boldItalic.fntdata"/><Relationship Id="rId27" Type="http://schemas.openxmlformats.org/officeDocument/2006/relationships/font" Target="fonts/FiraSansExtraCondensedMedium-italic.fntdata"/><Relationship Id="rId29" Type="http://schemas.openxmlformats.org/officeDocument/2006/relationships/font" Target="fonts/Overpass-regular.fntdata"/><Relationship Id="rId5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7" name="Shape 2117"/>
        <p:cNvGrpSpPr/>
        <p:nvPr/>
      </p:nvGrpSpPr>
      <p:grpSpPr>
        <a:xfrm>
          <a:off x="0" y="0"/>
          <a:ext cx="0" cy="0"/>
          <a:chOff x="0" y="0"/>
          <a:chExt cx="0" cy="0"/>
        </a:xfrm>
      </p:grpSpPr>
      <p:sp>
        <p:nvSpPr>
          <p:cNvPr id="2118" name="Google Shape;211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119" name="Google Shape;211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3" name="Shape 2283"/>
        <p:cNvGrpSpPr/>
        <p:nvPr/>
      </p:nvGrpSpPr>
      <p:grpSpPr>
        <a:xfrm>
          <a:off x="0" y="0"/>
          <a:ext cx="0" cy="0"/>
          <a:chOff x="0" y="0"/>
          <a:chExt cx="0" cy="0"/>
        </a:xfrm>
      </p:grpSpPr>
      <p:sp>
        <p:nvSpPr>
          <p:cNvPr id="2284" name="Google Shape;2284;ga7274a1822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5" name="Google Shape;2285;ga7274a1822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2" name="Shape 2322"/>
        <p:cNvGrpSpPr/>
        <p:nvPr/>
      </p:nvGrpSpPr>
      <p:grpSpPr>
        <a:xfrm>
          <a:off x="0" y="0"/>
          <a:ext cx="0" cy="0"/>
          <a:chOff x="0" y="0"/>
          <a:chExt cx="0" cy="0"/>
        </a:xfrm>
      </p:grpSpPr>
      <p:sp>
        <p:nvSpPr>
          <p:cNvPr id="2323" name="Google Shape;2323;g1a09c04a569d03a7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4" name="Google Shape;2324;g1a09c04a569d03a7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2" name="Shape 2362"/>
        <p:cNvGrpSpPr/>
        <p:nvPr/>
      </p:nvGrpSpPr>
      <p:grpSpPr>
        <a:xfrm>
          <a:off x="0" y="0"/>
          <a:ext cx="0" cy="0"/>
          <a:chOff x="0" y="0"/>
          <a:chExt cx="0" cy="0"/>
        </a:xfrm>
      </p:grpSpPr>
      <p:sp>
        <p:nvSpPr>
          <p:cNvPr id="2363" name="Google Shape;2363;g37439006497f823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4" name="Google Shape;2364;g37439006497f823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1" name="Shape 2381"/>
        <p:cNvGrpSpPr/>
        <p:nvPr/>
      </p:nvGrpSpPr>
      <p:grpSpPr>
        <a:xfrm>
          <a:off x="0" y="0"/>
          <a:ext cx="0" cy="0"/>
          <a:chOff x="0" y="0"/>
          <a:chExt cx="0" cy="0"/>
        </a:xfrm>
      </p:grpSpPr>
      <p:sp>
        <p:nvSpPr>
          <p:cNvPr id="2382" name="Google Shape;2382;g2032e9ef28382397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3" name="Google Shape;2383;g2032e9ef28382397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5" name="Shape 2435"/>
        <p:cNvGrpSpPr/>
        <p:nvPr/>
      </p:nvGrpSpPr>
      <p:grpSpPr>
        <a:xfrm>
          <a:off x="0" y="0"/>
          <a:ext cx="0" cy="0"/>
          <a:chOff x="0" y="0"/>
          <a:chExt cx="0" cy="0"/>
        </a:xfrm>
      </p:grpSpPr>
      <p:sp>
        <p:nvSpPr>
          <p:cNvPr id="2436" name="Google Shape;2436;g2e93ff386a5f5f8d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7" name="Google Shape;2437;g2e93ff386a5f5f8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6" name="Shape 2446"/>
        <p:cNvGrpSpPr/>
        <p:nvPr/>
      </p:nvGrpSpPr>
      <p:grpSpPr>
        <a:xfrm>
          <a:off x="0" y="0"/>
          <a:ext cx="0" cy="0"/>
          <a:chOff x="0" y="0"/>
          <a:chExt cx="0" cy="0"/>
        </a:xfrm>
      </p:grpSpPr>
      <p:sp>
        <p:nvSpPr>
          <p:cNvPr id="2447" name="Google Shape;2447;g33c28de24f80ff1b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8" name="Google Shape;2448;g33c28de24f80ff1b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2" name="Shape 2452"/>
        <p:cNvGrpSpPr/>
        <p:nvPr/>
      </p:nvGrpSpPr>
      <p:grpSpPr>
        <a:xfrm>
          <a:off x="0" y="0"/>
          <a:ext cx="0" cy="0"/>
          <a:chOff x="0" y="0"/>
          <a:chExt cx="0" cy="0"/>
        </a:xfrm>
      </p:grpSpPr>
      <p:sp>
        <p:nvSpPr>
          <p:cNvPr id="2453" name="Google Shape;2453;g33c28de24f80ff1b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4" name="Google Shape;2454;g33c28de24f80ff1b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4" name="Shape 2464"/>
        <p:cNvGrpSpPr/>
        <p:nvPr/>
      </p:nvGrpSpPr>
      <p:grpSpPr>
        <a:xfrm>
          <a:off x="0" y="0"/>
          <a:ext cx="0" cy="0"/>
          <a:chOff x="0" y="0"/>
          <a:chExt cx="0" cy="0"/>
        </a:xfrm>
      </p:grpSpPr>
      <p:sp>
        <p:nvSpPr>
          <p:cNvPr id="2465" name="Google Shape;2465;g4104e4f55f98f9e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6" name="Google Shape;2466;g4104e4f55f98f9e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2" name="Shape 2132"/>
        <p:cNvGrpSpPr/>
        <p:nvPr/>
      </p:nvGrpSpPr>
      <p:grpSpPr>
        <a:xfrm>
          <a:off x="0" y="0"/>
          <a:ext cx="0" cy="0"/>
          <a:chOff x="0" y="0"/>
          <a:chExt cx="0" cy="0"/>
        </a:xfrm>
      </p:grpSpPr>
      <p:sp>
        <p:nvSpPr>
          <p:cNvPr id="2133" name="Google Shape;2133;ga7274a1822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4" name="Google Shape;2134;ga7274a1822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2" name="Shape 2142"/>
        <p:cNvGrpSpPr/>
        <p:nvPr/>
      </p:nvGrpSpPr>
      <p:grpSpPr>
        <a:xfrm>
          <a:off x="0" y="0"/>
          <a:ext cx="0" cy="0"/>
          <a:chOff x="0" y="0"/>
          <a:chExt cx="0" cy="0"/>
        </a:xfrm>
      </p:grpSpPr>
      <p:sp>
        <p:nvSpPr>
          <p:cNvPr id="2143" name="Google Shape;2143;g505ba40b75b2060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4" name="Google Shape;2144;g505ba40b75b2060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8" name="Shape 2148"/>
        <p:cNvGrpSpPr/>
        <p:nvPr/>
      </p:nvGrpSpPr>
      <p:grpSpPr>
        <a:xfrm>
          <a:off x="0" y="0"/>
          <a:ext cx="0" cy="0"/>
          <a:chOff x="0" y="0"/>
          <a:chExt cx="0" cy="0"/>
        </a:xfrm>
      </p:grpSpPr>
      <p:sp>
        <p:nvSpPr>
          <p:cNvPr id="2149" name="Google Shape;2149;ga7274a1822_0_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0" name="Google Shape;2150;ga7274a1822_0_7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6" name="Shape 2176"/>
        <p:cNvGrpSpPr/>
        <p:nvPr/>
      </p:nvGrpSpPr>
      <p:grpSpPr>
        <a:xfrm>
          <a:off x="0" y="0"/>
          <a:ext cx="0" cy="0"/>
          <a:chOff x="0" y="0"/>
          <a:chExt cx="0" cy="0"/>
        </a:xfrm>
      </p:grpSpPr>
      <p:sp>
        <p:nvSpPr>
          <p:cNvPr id="2177" name="Google Shape;2177;g10c742156f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8" name="Google Shape;2178;g10c742156f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6" name="Shape 2206"/>
        <p:cNvGrpSpPr/>
        <p:nvPr/>
      </p:nvGrpSpPr>
      <p:grpSpPr>
        <a:xfrm>
          <a:off x="0" y="0"/>
          <a:ext cx="0" cy="0"/>
          <a:chOff x="0" y="0"/>
          <a:chExt cx="0" cy="0"/>
        </a:xfrm>
      </p:grpSpPr>
      <p:sp>
        <p:nvSpPr>
          <p:cNvPr id="2207" name="Google Shape;2207;g627640df949be7d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8" name="Google Shape;2208;g627640df949be7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8" name="Shape 2218"/>
        <p:cNvGrpSpPr/>
        <p:nvPr/>
      </p:nvGrpSpPr>
      <p:grpSpPr>
        <a:xfrm>
          <a:off x="0" y="0"/>
          <a:ext cx="0" cy="0"/>
          <a:chOff x="0" y="0"/>
          <a:chExt cx="0" cy="0"/>
        </a:xfrm>
      </p:grpSpPr>
      <p:sp>
        <p:nvSpPr>
          <p:cNvPr id="2219" name="Google Shape;2219;g4562dc0f9f3928b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0" name="Google Shape;2220;g4562dc0f9f3928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9" name="Shape 2239"/>
        <p:cNvGrpSpPr/>
        <p:nvPr/>
      </p:nvGrpSpPr>
      <p:grpSpPr>
        <a:xfrm>
          <a:off x="0" y="0"/>
          <a:ext cx="0" cy="0"/>
          <a:chOff x="0" y="0"/>
          <a:chExt cx="0" cy="0"/>
        </a:xfrm>
      </p:grpSpPr>
      <p:sp>
        <p:nvSpPr>
          <p:cNvPr id="2240" name="Google Shape;2240;g7ab2abb65b6a77d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1" name="Google Shape;2241;g7ab2abb65b6a77d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7" name="Shape 2257"/>
        <p:cNvGrpSpPr/>
        <p:nvPr/>
      </p:nvGrpSpPr>
      <p:grpSpPr>
        <a:xfrm>
          <a:off x="0" y="0"/>
          <a:ext cx="0" cy="0"/>
          <a:chOff x="0" y="0"/>
          <a:chExt cx="0" cy="0"/>
        </a:xfrm>
      </p:grpSpPr>
      <p:sp>
        <p:nvSpPr>
          <p:cNvPr id="2258" name="Google Shape;2258;gc66c9434bd592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9" name="Google Shape;2259;gc66c9434bd592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4.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4.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52.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4.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3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3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4.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3.png"/><Relationship Id="rId4" Type="http://schemas.openxmlformats.org/officeDocument/2006/relationships/image" Target="../media/image51.png"/><Relationship Id="rId5" Type="http://schemas.openxmlformats.org/officeDocument/2006/relationships/hyperlink" Target="https://slidesgo.com/" TargetMode="External"/><Relationship Id="rId6" Type="http://schemas.openxmlformats.org/officeDocument/2006/relationships/hyperlink" Target="https://www.flaticon.com/" TargetMode="External"/><Relationship Id="rId7" Type="http://schemas.openxmlformats.org/officeDocument/2006/relationships/hyperlink" Target="https://www.freepik.com/"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3.png"/><Relationship Id="rId4" Type="http://schemas.openxmlformats.org/officeDocument/2006/relationships/image" Target="../media/image5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4.png"/><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4.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5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426500" y="1130675"/>
            <a:ext cx="62910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6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720000" y="3220225"/>
            <a:ext cx="77040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pic>
        <p:nvPicPr>
          <p:cNvPr id="11" name="Google Shape;11;p2"/>
          <p:cNvPicPr preferRelativeResize="0"/>
          <p:nvPr/>
        </p:nvPicPr>
        <p:blipFill>
          <a:blip r:embed="rId2">
            <a:alphaModFix amt="66000"/>
          </a:blip>
          <a:stretch>
            <a:fillRect/>
          </a:stretch>
        </p:blipFill>
        <p:spPr>
          <a:xfrm flipH="1" rot="1326165">
            <a:off x="-1328945" y="-932567"/>
            <a:ext cx="3297389" cy="2276634"/>
          </a:xfrm>
          <a:prstGeom prst="rect">
            <a:avLst/>
          </a:prstGeom>
          <a:noFill/>
          <a:ln>
            <a:noFill/>
          </a:ln>
        </p:spPr>
      </p:pic>
      <p:pic>
        <p:nvPicPr>
          <p:cNvPr id="12" name="Google Shape;12;p2"/>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13" name="Google Shape;13;p2"/>
          <p:cNvPicPr preferRelativeResize="0"/>
          <p:nvPr/>
        </p:nvPicPr>
        <p:blipFill>
          <a:blip r:embed="rId4">
            <a:alphaModFix amt="67000"/>
          </a:blip>
          <a:stretch>
            <a:fillRect/>
          </a:stretch>
        </p:blipFill>
        <p:spPr>
          <a:xfrm flipH="1" rot="5400000">
            <a:off x="-1871711" y="-356575"/>
            <a:ext cx="2894875" cy="2593326"/>
          </a:xfrm>
          <a:prstGeom prst="rect">
            <a:avLst/>
          </a:prstGeom>
          <a:noFill/>
          <a:ln>
            <a:noFill/>
          </a:ln>
        </p:spPr>
      </p:pic>
      <p:pic>
        <p:nvPicPr>
          <p:cNvPr id="14" name="Google Shape;14;p2"/>
          <p:cNvPicPr preferRelativeResize="0"/>
          <p:nvPr/>
        </p:nvPicPr>
        <p:blipFill>
          <a:blip r:embed="rId2">
            <a:alphaModFix amt="66000"/>
          </a:blip>
          <a:stretch>
            <a:fillRect/>
          </a:stretch>
        </p:blipFill>
        <p:spPr>
          <a:xfrm flipH="1" rot="1326165">
            <a:off x="-889245" y="3430558"/>
            <a:ext cx="3297389" cy="2276634"/>
          </a:xfrm>
          <a:prstGeom prst="rect">
            <a:avLst/>
          </a:prstGeom>
          <a:noFill/>
          <a:ln>
            <a:noFill/>
          </a:ln>
        </p:spPr>
      </p:pic>
      <p:pic>
        <p:nvPicPr>
          <p:cNvPr id="15" name="Google Shape;15;p2"/>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16" name="Google Shape;16;p2"/>
          <p:cNvGrpSpPr/>
          <p:nvPr/>
        </p:nvGrpSpPr>
        <p:grpSpPr>
          <a:xfrm rot="-2700000">
            <a:off x="381980" y="2801012"/>
            <a:ext cx="1344349" cy="2469678"/>
            <a:chOff x="272875" y="1419395"/>
            <a:chExt cx="255950" cy="563168"/>
          </a:xfrm>
        </p:grpSpPr>
        <p:sp>
          <p:nvSpPr>
            <p:cNvPr id="17" name="Google Shape;17;p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 name="Google Shape;52;p2"/>
          <p:cNvGrpSpPr/>
          <p:nvPr/>
        </p:nvGrpSpPr>
        <p:grpSpPr>
          <a:xfrm rot="-2700000">
            <a:off x="7112113" y="-364316"/>
            <a:ext cx="1344349" cy="1995327"/>
            <a:chOff x="272875" y="1527563"/>
            <a:chExt cx="255950" cy="455000"/>
          </a:xfrm>
        </p:grpSpPr>
        <p:sp>
          <p:nvSpPr>
            <p:cNvPr id="53" name="Google Shape;53;p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2"/>
          <p:cNvSpPr/>
          <p:nvPr/>
        </p:nvSpPr>
        <p:spPr>
          <a:xfrm rot="10800000">
            <a:off x="4793599" y="4568874"/>
            <a:ext cx="2265082" cy="2165834"/>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84"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flipH="1" rot="8456486">
            <a:off x="4213816" y="1684455"/>
            <a:ext cx="3297389" cy="2276638"/>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flipH="1" rot="-5809801">
            <a:off x="2079893" y="1275092"/>
            <a:ext cx="2894870" cy="259332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831963" y="211855"/>
            <a:ext cx="9577978" cy="3566814"/>
          </a:xfrm>
          <a:prstGeom prst="rect">
            <a:avLst/>
          </a:prstGeom>
          <a:noFill/>
          <a:ln>
            <a:noFill/>
          </a:ln>
        </p:spPr>
      </p:pic>
      <p:sp>
        <p:nvSpPr>
          <p:cNvPr id="588" name="Google Shape;588;p11"/>
          <p:cNvSpPr txBox="1"/>
          <p:nvPr>
            <p:ph hasCustomPrompt="1" type="title"/>
          </p:nvPr>
        </p:nvSpPr>
        <p:spPr>
          <a:xfrm>
            <a:off x="1284000" y="1558475"/>
            <a:ext cx="6576000" cy="15111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89" name="Google Shape;589;p11"/>
          <p:cNvSpPr txBox="1"/>
          <p:nvPr>
            <p:ph idx="1" type="subTitle"/>
          </p:nvPr>
        </p:nvSpPr>
        <p:spPr>
          <a:xfrm>
            <a:off x="1284000" y="3069625"/>
            <a:ext cx="6576000" cy="713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9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pic>
        <p:nvPicPr>
          <p:cNvPr id="590" name="Google Shape;590;p11"/>
          <p:cNvPicPr preferRelativeResize="0"/>
          <p:nvPr/>
        </p:nvPicPr>
        <p:blipFill>
          <a:blip r:embed="rId2">
            <a:alphaModFix amt="66000"/>
          </a:blip>
          <a:stretch>
            <a:fillRect/>
          </a:stretch>
        </p:blipFill>
        <p:spPr>
          <a:xfrm flipH="1" rot="8456486">
            <a:off x="7252441" y="4177105"/>
            <a:ext cx="3297389" cy="2276638"/>
          </a:xfrm>
          <a:prstGeom prst="rect">
            <a:avLst/>
          </a:prstGeom>
          <a:noFill/>
          <a:ln>
            <a:noFill/>
          </a:ln>
        </p:spPr>
      </p:pic>
      <p:grpSp>
        <p:nvGrpSpPr>
          <p:cNvPr id="591" name="Google Shape;591;p11"/>
          <p:cNvGrpSpPr/>
          <p:nvPr/>
        </p:nvGrpSpPr>
        <p:grpSpPr>
          <a:xfrm rot="2700046">
            <a:off x="8023488" y="3760130"/>
            <a:ext cx="1344367" cy="1995327"/>
            <a:chOff x="272875" y="1527563"/>
            <a:chExt cx="255950" cy="455000"/>
          </a:xfrm>
        </p:grpSpPr>
        <p:sp>
          <p:nvSpPr>
            <p:cNvPr id="592" name="Google Shape;592;p1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27" name="Google Shape;627;p11"/>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628" name="Google Shape;628;p11"/>
          <p:cNvGrpSpPr/>
          <p:nvPr/>
        </p:nvGrpSpPr>
        <p:grpSpPr>
          <a:xfrm rot="-7181356">
            <a:off x="474922" y="-1462434"/>
            <a:ext cx="1344356" cy="2469645"/>
            <a:chOff x="272875" y="1419395"/>
            <a:chExt cx="255950" cy="563168"/>
          </a:xfrm>
        </p:grpSpPr>
        <p:sp>
          <p:nvSpPr>
            <p:cNvPr id="629" name="Google Shape;629;p1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1"/>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1"/>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1"/>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1"/>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1"/>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1"/>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4" name="Google Shape;664;p11"/>
          <p:cNvSpPr/>
          <p:nvPr/>
        </p:nvSpPr>
        <p:spPr>
          <a:xfrm rot="3011561">
            <a:off x="7155837" y="4854310"/>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1"/>
          <p:cNvSpPr/>
          <p:nvPr/>
        </p:nvSpPr>
        <p:spPr>
          <a:xfrm rot="-9900083">
            <a:off x="-1242749" y="2125430"/>
            <a:ext cx="3386946" cy="5315794"/>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666" name="Shape 66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667"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flipH="1" rot="-1538275">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3"/>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3"/>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3"/>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3"/>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3"/>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3"/>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flipH="1" rot="-7120613">
            <a:off x="5305666" y="-1758350"/>
            <a:ext cx="2894876" cy="2593327"/>
          </a:xfrm>
          <a:prstGeom prst="rect">
            <a:avLst/>
          </a:prstGeom>
          <a:noFill/>
          <a:ln>
            <a:noFill/>
          </a:ln>
        </p:spPr>
      </p:pic>
      <p:sp>
        <p:nvSpPr>
          <p:cNvPr id="708" name="Google Shape;708;p13"/>
          <p:cNvSpPr txBox="1"/>
          <p:nvPr>
            <p:ph hasCustomPrompt="1" type="title"/>
          </p:nvPr>
        </p:nvSpPr>
        <p:spPr>
          <a:xfrm>
            <a:off x="3170031" y="3417401"/>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p:nvPr>
            <p:ph hasCustomPrompt="1" idx="2" type="title"/>
          </p:nvPr>
        </p:nvSpPr>
        <p:spPr>
          <a:xfrm>
            <a:off x="5686543" y="3417401"/>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p:nvPr>
            <p:ph hasCustomPrompt="1" idx="3" type="title"/>
          </p:nvPr>
        </p:nvSpPr>
        <p:spPr>
          <a:xfrm>
            <a:off x="5697526" y="1667000"/>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p:nvPr>
            <p:ph hasCustomPrompt="1" idx="4" type="title"/>
          </p:nvPr>
        </p:nvSpPr>
        <p:spPr>
          <a:xfrm>
            <a:off x="637282" y="3444201"/>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p:nvPr>
            <p:ph hasCustomPrompt="1" idx="5" type="title"/>
          </p:nvPr>
        </p:nvSpPr>
        <p:spPr>
          <a:xfrm>
            <a:off x="637282" y="1667000"/>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p:nvPr>
            <p:ph hasCustomPrompt="1" idx="6" type="title"/>
          </p:nvPr>
        </p:nvSpPr>
        <p:spPr>
          <a:xfrm>
            <a:off x="3170031" y="1667000"/>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p:nvPr>
            <p:ph idx="7" type="ctrTitle"/>
          </p:nvPr>
        </p:nvSpPr>
        <p:spPr>
          <a:xfrm>
            <a:off x="4160248" y="326740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15" name="Google Shape;715;p13"/>
          <p:cNvSpPr txBox="1"/>
          <p:nvPr>
            <p:ph idx="1" type="subTitle"/>
          </p:nvPr>
        </p:nvSpPr>
        <p:spPr>
          <a:xfrm>
            <a:off x="4160247" y="3572896"/>
            <a:ext cx="1821000" cy="8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16" name="Google Shape;716;p13"/>
          <p:cNvSpPr txBox="1"/>
          <p:nvPr>
            <p:ph idx="8" type="ctrTitle"/>
          </p:nvPr>
        </p:nvSpPr>
        <p:spPr>
          <a:xfrm>
            <a:off x="6688381" y="326740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17" name="Google Shape;717;p13"/>
          <p:cNvSpPr txBox="1"/>
          <p:nvPr>
            <p:ph idx="9" type="subTitle"/>
          </p:nvPr>
        </p:nvSpPr>
        <p:spPr>
          <a:xfrm>
            <a:off x="6688378" y="3572896"/>
            <a:ext cx="1821000" cy="8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18" name="Google Shape;718;p13"/>
          <p:cNvSpPr/>
          <p:nvPr/>
        </p:nvSpPr>
        <p:spPr>
          <a:xfrm>
            <a:off x="1150175" y="2700900"/>
            <a:ext cx="2525" cy="25"/>
          </a:xfrm>
          <a:custGeom>
            <a:rect b="b" l="l" r="r" t="t"/>
            <a:pathLst>
              <a:path extrusionOk="0" h="1" w="101">
                <a:moveTo>
                  <a:pt x="101" y="1"/>
                </a:moveTo>
                <a:lnTo>
                  <a:pt x="0" y="1"/>
                </a:lnTo>
                <a:lnTo>
                  <a:pt x="0" y="1"/>
                </a:lnTo>
                <a:close/>
              </a:path>
            </a:pathLst>
          </a:custGeom>
          <a:solidFill>
            <a:srgbClr val="CEF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719" name="Google Shape;719;p13"/>
          <p:cNvSpPr txBox="1"/>
          <p:nvPr>
            <p:ph idx="13" type="ctrTitle"/>
          </p:nvPr>
        </p:nvSpPr>
        <p:spPr>
          <a:xfrm>
            <a:off x="6688650" y="149005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20" name="Google Shape;720;p13"/>
          <p:cNvSpPr txBox="1"/>
          <p:nvPr>
            <p:ph idx="14" type="subTitle"/>
          </p:nvPr>
        </p:nvSpPr>
        <p:spPr>
          <a:xfrm>
            <a:off x="6688665" y="1791550"/>
            <a:ext cx="1821000" cy="79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21" name="Google Shape;721;p13"/>
          <p:cNvSpPr txBox="1"/>
          <p:nvPr>
            <p:ph idx="15" type="ctrTitle"/>
          </p:nvPr>
        </p:nvSpPr>
        <p:spPr>
          <a:xfrm>
            <a:off x="1622668" y="326740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22" name="Google Shape;722;p13"/>
          <p:cNvSpPr txBox="1"/>
          <p:nvPr>
            <p:ph idx="16" type="subTitle"/>
          </p:nvPr>
        </p:nvSpPr>
        <p:spPr>
          <a:xfrm>
            <a:off x="1622669" y="3572896"/>
            <a:ext cx="1821000" cy="8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23" name="Google Shape;723;p13"/>
          <p:cNvSpPr txBox="1"/>
          <p:nvPr>
            <p:ph idx="17" type="ctrTitle"/>
          </p:nvPr>
        </p:nvSpPr>
        <p:spPr>
          <a:xfrm>
            <a:off x="1622668" y="149005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24" name="Google Shape;724;p13"/>
          <p:cNvSpPr txBox="1"/>
          <p:nvPr>
            <p:ph idx="18" type="subTitle"/>
          </p:nvPr>
        </p:nvSpPr>
        <p:spPr>
          <a:xfrm>
            <a:off x="1622669" y="1791550"/>
            <a:ext cx="1821000" cy="79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25" name="Google Shape;725;p13"/>
          <p:cNvSpPr txBox="1"/>
          <p:nvPr>
            <p:ph idx="19" type="ctrTitle"/>
          </p:nvPr>
        </p:nvSpPr>
        <p:spPr>
          <a:xfrm>
            <a:off x="4160243" y="149005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26" name="Google Shape;726;p13"/>
          <p:cNvSpPr txBox="1"/>
          <p:nvPr>
            <p:ph idx="20" type="subTitle"/>
          </p:nvPr>
        </p:nvSpPr>
        <p:spPr>
          <a:xfrm>
            <a:off x="4160258" y="1791550"/>
            <a:ext cx="1821000" cy="79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27" name="Google Shape;727;p13"/>
          <p:cNvSpPr txBox="1"/>
          <p:nvPr>
            <p:ph idx="21" type="ctrTitle"/>
          </p:nvPr>
        </p:nvSpPr>
        <p:spPr>
          <a:xfrm>
            <a:off x="720000" y="342524"/>
            <a:ext cx="77040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3">
    <p:spTree>
      <p:nvGrpSpPr>
        <p:cNvPr id="728"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730" name="Google Shape;730;p14"/>
          <p:cNvGrpSpPr/>
          <p:nvPr/>
        </p:nvGrpSpPr>
        <p:grpSpPr>
          <a:xfrm rot="-987768">
            <a:off x="7751817" y="-266278"/>
            <a:ext cx="1344359" cy="1995308"/>
            <a:chOff x="272875" y="1527563"/>
            <a:chExt cx="255950" cy="455000"/>
          </a:xfrm>
        </p:grpSpPr>
        <p:sp>
          <p:nvSpPr>
            <p:cNvPr id="731" name="Google Shape;731;p1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66" name="Google Shape;766;p14"/>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68" name="Google Shape;768;p14"/>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4"/>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_1">
    <p:spTree>
      <p:nvGrpSpPr>
        <p:cNvPr id="770"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flipH="1" rot="8456486">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08" name="Google Shape;808;p15"/>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5"/>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5"/>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5"/>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5"/>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5"/>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5"/>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6" name="Google Shape;846;p15"/>
          <p:cNvSpPr/>
          <p:nvPr/>
        </p:nvSpPr>
        <p:spPr>
          <a:xfrm rot="3011561">
            <a:off x="8384437" y="-796490"/>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5"/>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_1_1">
    <p:spTree>
      <p:nvGrpSpPr>
        <p:cNvPr id="848"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850" name="Google Shape;850;p16"/>
          <p:cNvGrpSpPr/>
          <p:nvPr/>
        </p:nvGrpSpPr>
        <p:grpSpPr>
          <a:xfrm rot="-8099954">
            <a:off x="15431" y="-572435"/>
            <a:ext cx="1344367" cy="1995327"/>
            <a:chOff x="272875" y="1527563"/>
            <a:chExt cx="255950" cy="455000"/>
          </a:xfrm>
        </p:grpSpPr>
        <p:sp>
          <p:nvSpPr>
            <p:cNvPr id="851" name="Google Shape;851;p1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1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1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1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1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86" name="Google Shape;886;p16"/>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888" name="Google Shape;888;p16"/>
          <p:cNvGrpSpPr/>
          <p:nvPr/>
        </p:nvGrpSpPr>
        <p:grpSpPr>
          <a:xfrm flipH="1">
            <a:off x="-624375" y="3487614"/>
            <a:ext cx="1344377" cy="2469659"/>
            <a:chOff x="272875" y="1419395"/>
            <a:chExt cx="255950" cy="563168"/>
          </a:xfrm>
        </p:grpSpPr>
        <p:sp>
          <p:nvSpPr>
            <p:cNvPr id="889" name="Google Shape;889;p1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1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1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1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1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1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1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1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1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1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6"/>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6"/>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1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6"/>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1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1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1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1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1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1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6"/>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1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1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6"/>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6"/>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4" name="Google Shape;924;p16"/>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925" name="Google Shape;925;p16"/>
          <p:cNvSpPr/>
          <p:nvPr/>
        </p:nvSpPr>
        <p:spPr>
          <a:xfrm flipH="1" rot="231922">
            <a:off x="7469257" y="-6453732"/>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3_1_1_1">
    <p:spTree>
      <p:nvGrpSpPr>
        <p:cNvPr id="926" name="Shape 926"/>
        <p:cNvGrpSpPr/>
        <p:nvPr/>
      </p:nvGrpSpPr>
      <p:grpSpPr>
        <a:xfrm>
          <a:off x="0" y="0"/>
          <a:ext cx="0" cy="0"/>
          <a:chOff x="0" y="0"/>
          <a:chExt cx="0" cy="0"/>
        </a:xfrm>
      </p:grpSpPr>
      <p:pic>
        <p:nvPicPr>
          <p:cNvPr id="927" name="Google Shape;927;p17"/>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928" name="Google Shape;928;p17"/>
          <p:cNvGrpSpPr/>
          <p:nvPr/>
        </p:nvGrpSpPr>
        <p:grpSpPr>
          <a:xfrm rot="-8099954">
            <a:off x="15431" y="-572435"/>
            <a:ext cx="1344367" cy="1995327"/>
            <a:chOff x="272875" y="1527563"/>
            <a:chExt cx="255950" cy="455000"/>
          </a:xfrm>
        </p:grpSpPr>
        <p:sp>
          <p:nvSpPr>
            <p:cNvPr id="929" name="Google Shape;929;p1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1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1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1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1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1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1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1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1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1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1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1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1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1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1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1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64" name="Google Shape;964;p17"/>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sp>
        <p:nvSpPr>
          <p:cNvPr id="965" name="Google Shape;965;p17"/>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966" name="Shape 966"/>
        <p:cNvGrpSpPr/>
        <p:nvPr/>
      </p:nvGrpSpPr>
      <p:grpSpPr>
        <a:xfrm>
          <a:off x="0" y="0"/>
          <a:ext cx="0" cy="0"/>
          <a:chOff x="0" y="0"/>
          <a:chExt cx="0" cy="0"/>
        </a:xfrm>
      </p:grpSpPr>
      <p:grpSp>
        <p:nvGrpSpPr>
          <p:cNvPr id="967" name="Google Shape;967;p18"/>
          <p:cNvGrpSpPr/>
          <p:nvPr/>
        </p:nvGrpSpPr>
        <p:grpSpPr>
          <a:xfrm>
            <a:off x="-1680776" y="-4224695"/>
            <a:ext cx="16179801" cy="13950337"/>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flipH="1" rot="10800000">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p:nvPr>
            <p:ph type="title"/>
          </p:nvPr>
        </p:nvSpPr>
        <p:spPr>
          <a:xfrm>
            <a:off x="2290050" y="3076083"/>
            <a:ext cx="4563900" cy="531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975" name="Google Shape;975;p18"/>
          <p:cNvSpPr txBox="1"/>
          <p:nvPr>
            <p:ph idx="1" type="subTitle"/>
          </p:nvPr>
        </p:nvSpPr>
        <p:spPr>
          <a:xfrm>
            <a:off x="1605150" y="1547033"/>
            <a:ext cx="5933700" cy="1809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2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976" name="Google Shape;976;p18"/>
          <p:cNvGrpSpPr/>
          <p:nvPr/>
        </p:nvGrpSpPr>
        <p:grpSpPr>
          <a:xfrm rot="5400065">
            <a:off x="8667137" y="-1129839"/>
            <a:ext cx="1344377" cy="1995312"/>
            <a:chOff x="272875" y="1527563"/>
            <a:chExt cx="255950" cy="455000"/>
          </a:xfrm>
        </p:grpSpPr>
        <p:sp>
          <p:nvSpPr>
            <p:cNvPr id="977" name="Google Shape;977;p1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1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1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1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1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1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1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1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1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1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1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1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2" name="Google Shape;1012;p18"/>
          <p:cNvSpPr/>
          <p:nvPr/>
        </p:nvSpPr>
        <p:spPr>
          <a:xfrm rot="-7373435">
            <a:off x="-1518218" y="3027895"/>
            <a:ext cx="2265005" cy="216576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1013"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flipH="1" rot="-2343514">
            <a:off x="-1156226" y="-1467160"/>
            <a:ext cx="3297389" cy="2276638"/>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grpSp>
        <p:nvGrpSpPr>
          <p:cNvPr id="1016" name="Google Shape;1016;p19"/>
          <p:cNvGrpSpPr/>
          <p:nvPr/>
        </p:nvGrpSpPr>
        <p:grpSpPr>
          <a:xfrm rot="-8099954">
            <a:off x="25750" y="-768875"/>
            <a:ext cx="1344367" cy="1995327"/>
            <a:chOff x="272875" y="1527563"/>
            <a:chExt cx="255950" cy="455000"/>
          </a:xfrm>
        </p:grpSpPr>
        <p:sp>
          <p:nvSpPr>
            <p:cNvPr id="1017" name="Google Shape;1017;p1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1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1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1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1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1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1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1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1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1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1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1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1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1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1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1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1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52" name="Google Shape;1052;p19"/>
          <p:cNvPicPr preferRelativeResize="0"/>
          <p:nvPr/>
        </p:nvPicPr>
        <p:blipFill>
          <a:blip r:embed="rId3">
            <a:alphaModFix amt="74000"/>
          </a:blip>
          <a:stretch>
            <a:fillRect/>
          </a:stretch>
        </p:blipFill>
        <p:spPr>
          <a:xfrm flipH="1" rot="-6814727">
            <a:off x="7454267" y="-1182806"/>
            <a:ext cx="2894871" cy="2593322"/>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054" name="Google Shape;1054;p19"/>
          <p:cNvGrpSpPr/>
          <p:nvPr/>
        </p:nvGrpSpPr>
        <p:grpSpPr>
          <a:xfrm rot="3618644">
            <a:off x="7686877" y="3841497"/>
            <a:ext cx="1344356" cy="2469645"/>
            <a:chOff x="272875" y="1419395"/>
            <a:chExt cx="255950" cy="563168"/>
          </a:xfrm>
        </p:grpSpPr>
        <p:sp>
          <p:nvSpPr>
            <p:cNvPr id="1055" name="Google Shape;1055;p1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1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1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1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1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1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1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9"/>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9"/>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9"/>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1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1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19"/>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1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1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19"/>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9"/>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0" name="Google Shape;1090;p19"/>
          <p:cNvSpPr txBox="1"/>
          <p:nvPr>
            <p:ph type="title"/>
          </p:nvPr>
        </p:nvSpPr>
        <p:spPr>
          <a:xfrm>
            <a:off x="720000" y="2586216"/>
            <a:ext cx="2336400" cy="892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091" name="Google Shape;1091;p19"/>
          <p:cNvSpPr txBox="1"/>
          <p:nvPr>
            <p:ph idx="1" type="subTitle"/>
          </p:nvPr>
        </p:nvSpPr>
        <p:spPr>
          <a:xfrm>
            <a:off x="720000" y="3321129"/>
            <a:ext cx="2336400" cy="892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092" name="Google Shape;1092;p19"/>
          <p:cNvSpPr txBox="1"/>
          <p:nvPr>
            <p:ph idx="2" type="title"/>
          </p:nvPr>
        </p:nvSpPr>
        <p:spPr>
          <a:xfrm>
            <a:off x="3403800" y="2586216"/>
            <a:ext cx="2336400" cy="892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093" name="Google Shape;1093;p19"/>
          <p:cNvSpPr txBox="1"/>
          <p:nvPr>
            <p:ph idx="3" type="subTitle"/>
          </p:nvPr>
        </p:nvSpPr>
        <p:spPr>
          <a:xfrm>
            <a:off x="3403800" y="3321129"/>
            <a:ext cx="2336400" cy="892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094" name="Google Shape;1094;p19"/>
          <p:cNvSpPr txBox="1"/>
          <p:nvPr>
            <p:ph idx="4" type="title"/>
          </p:nvPr>
        </p:nvSpPr>
        <p:spPr>
          <a:xfrm>
            <a:off x="6100400" y="2586209"/>
            <a:ext cx="2336400" cy="892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095" name="Google Shape;1095;p19"/>
          <p:cNvSpPr txBox="1"/>
          <p:nvPr>
            <p:ph idx="5" type="subTitle"/>
          </p:nvPr>
        </p:nvSpPr>
        <p:spPr>
          <a:xfrm>
            <a:off x="6100400" y="3321129"/>
            <a:ext cx="2336400" cy="892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096" name="Google Shape;1096;p19"/>
          <p:cNvSpPr txBox="1"/>
          <p:nvPr>
            <p:ph idx="6"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097" name="Shape 1097"/>
        <p:cNvGrpSpPr/>
        <p:nvPr/>
      </p:nvGrpSpPr>
      <p:grpSpPr>
        <a:xfrm>
          <a:off x="0" y="0"/>
          <a:ext cx="0" cy="0"/>
          <a:chOff x="0" y="0"/>
          <a:chExt cx="0" cy="0"/>
        </a:xfrm>
      </p:grpSpPr>
      <p:sp>
        <p:nvSpPr>
          <p:cNvPr id="1098" name="Google Shape;1098;p20"/>
          <p:cNvSpPr txBox="1"/>
          <p:nvPr>
            <p:ph type="title"/>
          </p:nvPr>
        </p:nvSpPr>
        <p:spPr>
          <a:xfrm>
            <a:off x="1224826" y="1435461"/>
            <a:ext cx="2127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099" name="Google Shape;1099;p20"/>
          <p:cNvSpPr txBox="1"/>
          <p:nvPr>
            <p:ph idx="1" type="subTitle"/>
          </p:nvPr>
        </p:nvSpPr>
        <p:spPr>
          <a:xfrm>
            <a:off x="1224829" y="1914654"/>
            <a:ext cx="2127000" cy="91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00" name="Google Shape;1100;p20"/>
          <p:cNvSpPr txBox="1"/>
          <p:nvPr>
            <p:ph idx="2" type="title"/>
          </p:nvPr>
        </p:nvSpPr>
        <p:spPr>
          <a:xfrm>
            <a:off x="5826912" y="1435461"/>
            <a:ext cx="21270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01" name="Google Shape;1101;p20"/>
          <p:cNvSpPr txBox="1"/>
          <p:nvPr>
            <p:ph idx="3" type="subTitle"/>
          </p:nvPr>
        </p:nvSpPr>
        <p:spPr>
          <a:xfrm>
            <a:off x="5826914" y="1914654"/>
            <a:ext cx="2127000" cy="9120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02" name="Google Shape;1102;p20"/>
          <p:cNvSpPr txBox="1"/>
          <p:nvPr>
            <p:ph idx="4" type="title"/>
          </p:nvPr>
        </p:nvSpPr>
        <p:spPr>
          <a:xfrm>
            <a:off x="1224826" y="2945751"/>
            <a:ext cx="2127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03" name="Google Shape;1103;p20"/>
          <p:cNvSpPr txBox="1"/>
          <p:nvPr>
            <p:ph idx="5" type="subTitle"/>
          </p:nvPr>
        </p:nvSpPr>
        <p:spPr>
          <a:xfrm>
            <a:off x="1224829" y="3473670"/>
            <a:ext cx="2127000" cy="8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04" name="Google Shape;1104;p20"/>
          <p:cNvSpPr txBox="1"/>
          <p:nvPr>
            <p:ph idx="6" type="title"/>
          </p:nvPr>
        </p:nvSpPr>
        <p:spPr>
          <a:xfrm>
            <a:off x="5826864" y="2945751"/>
            <a:ext cx="21270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05" name="Google Shape;1105;p20"/>
          <p:cNvSpPr txBox="1"/>
          <p:nvPr>
            <p:ph idx="7" type="subTitle"/>
          </p:nvPr>
        </p:nvSpPr>
        <p:spPr>
          <a:xfrm>
            <a:off x="5826914" y="3473670"/>
            <a:ext cx="2127000" cy="841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1106" name="Google Shape;1106;p20"/>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1107" name="Google Shape;1107;p20"/>
          <p:cNvGrpSpPr/>
          <p:nvPr/>
        </p:nvGrpSpPr>
        <p:grpSpPr>
          <a:xfrm rot="-8099954">
            <a:off x="15431" y="-572435"/>
            <a:ext cx="1344367" cy="1995327"/>
            <a:chOff x="272875" y="1527563"/>
            <a:chExt cx="255950" cy="455000"/>
          </a:xfrm>
        </p:grpSpPr>
        <p:sp>
          <p:nvSpPr>
            <p:cNvPr id="1108" name="Google Shape;1108;p2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2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0"/>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0"/>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0"/>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0"/>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0"/>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0"/>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43" name="Google Shape;1143;p20"/>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145" name="Google Shape;1145;p20"/>
          <p:cNvGrpSpPr/>
          <p:nvPr/>
        </p:nvGrpSpPr>
        <p:grpSpPr>
          <a:xfrm flipH="1">
            <a:off x="-624375" y="3487614"/>
            <a:ext cx="1344377" cy="2469659"/>
            <a:chOff x="272875" y="1419395"/>
            <a:chExt cx="255950" cy="563168"/>
          </a:xfrm>
        </p:grpSpPr>
        <p:sp>
          <p:nvSpPr>
            <p:cNvPr id="1146" name="Google Shape;1146;p2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2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0"/>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0"/>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0"/>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20"/>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0"/>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0"/>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1" name="Google Shape;1181;p20"/>
          <p:cNvSpPr txBox="1"/>
          <p:nvPr>
            <p:ph idx="8"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1182" name="Google Shape;1182;p20"/>
          <p:cNvSpPr/>
          <p:nvPr/>
        </p:nvSpPr>
        <p:spPr>
          <a:xfrm rot="3176794">
            <a:off x="7710596" y="4065984"/>
            <a:ext cx="2264986" cy="2165743"/>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9"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3"/>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3"/>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3"/>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3"/>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3"/>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3"/>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5" name="Google Shape;165;p3"/>
          <p:cNvSpPr txBox="1"/>
          <p:nvPr>
            <p:ph idx="1" type="subTitle"/>
          </p:nvPr>
        </p:nvSpPr>
        <p:spPr>
          <a:xfrm>
            <a:off x="2646000" y="3114137"/>
            <a:ext cx="3852000" cy="86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66" name="Google Shape;166;p3"/>
          <p:cNvSpPr txBox="1"/>
          <p:nvPr>
            <p:ph type="ctrTitle"/>
          </p:nvPr>
        </p:nvSpPr>
        <p:spPr>
          <a:xfrm>
            <a:off x="2646000" y="2594236"/>
            <a:ext cx="3852000" cy="792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solidFill>
                  <a:srgbClr val="1C4587"/>
                </a:solidFill>
              </a:defRPr>
            </a:lvl1pPr>
            <a:lvl2pPr lvl="1" rtl="0" algn="ctr">
              <a:spcBef>
                <a:spcPts val="0"/>
              </a:spcBef>
              <a:spcAft>
                <a:spcPts val="0"/>
              </a:spcAft>
              <a:buClr>
                <a:srgbClr val="3C78D8"/>
              </a:buClr>
              <a:buSzPts val="800"/>
              <a:buNone/>
              <a:defRPr sz="800">
                <a:solidFill>
                  <a:srgbClr val="3C78D8"/>
                </a:solidFill>
              </a:defRPr>
            </a:lvl2pPr>
            <a:lvl3pPr lvl="2" rtl="0" algn="ctr">
              <a:spcBef>
                <a:spcPts val="0"/>
              </a:spcBef>
              <a:spcAft>
                <a:spcPts val="0"/>
              </a:spcAft>
              <a:buClr>
                <a:srgbClr val="3C78D8"/>
              </a:buClr>
              <a:buSzPts val="800"/>
              <a:buNone/>
              <a:defRPr sz="800">
                <a:solidFill>
                  <a:srgbClr val="3C78D8"/>
                </a:solidFill>
              </a:defRPr>
            </a:lvl3pPr>
            <a:lvl4pPr lvl="3" rtl="0" algn="ctr">
              <a:spcBef>
                <a:spcPts val="0"/>
              </a:spcBef>
              <a:spcAft>
                <a:spcPts val="0"/>
              </a:spcAft>
              <a:buClr>
                <a:srgbClr val="3C78D8"/>
              </a:buClr>
              <a:buSzPts val="800"/>
              <a:buNone/>
              <a:defRPr sz="800">
                <a:solidFill>
                  <a:srgbClr val="3C78D8"/>
                </a:solidFill>
              </a:defRPr>
            </a:lvl4pPr>
            <a:lvl5pPr lvl="4" rtl="0" algn="ctr">
              <a:spcBef>
                <a:spcPts val="0"/>
              </a:spcBef>
              <a:spcAft>
                <a:spcPts val="0"/>
              </a:spcAft>
              <a:buClr>
                <a:srgbClr val="3C78D8"/>
              </a:buClr>
              <a:buSzPts val="800"/>
              <a:buNone/>
              <a:defRPr sz="800">
                <a:solidFill>
                  <a:srgbClr val="3C78D8"/>
                </a:solidFill>
              </a:defRPr>
            </a:lvl5pPr>
            <a:lvl6pPr lvl="5" rtl="0" algn="ctr">
              <a:spcBef>
                <a:spcPts val="0"/>
              </a:spcBef>
              <a:spcAft>
                <a:spcPts val="0"/>
              </a:spcAft>
              <a:buClr>
                <a:srgbClr val="3C78D8"/>
              </a:buClr>
              <a:buSzPts val="800"/>
              <a:buNone/>
              <a:defRPr sz="800">
                <a:solidFill>
                  <a:srgbClr val="3C78D8"/>
                </a:solidFill>
              </a:defRPr>
            </a:lvl6pPr>
            <a:lvl7pPr lvl="6" rtl="0" algn="ctr">
              <a:spcBef>
                <a:spcPts val="0"/>
              </a:spcBef>
              <a:spcAft>
                <a:spcPts val="0"/>
              </a:spcAft>
              <a:buClr>
                <a:srgbClr val="3C78D8"/>
              </a:buClr>
              <a:buSzPts val="800"/>
              <a:buNone/>
              <a:defRPr sz="800">
                <a:solidFill>
                  <a:srgbClr val="3C78D8"/>
                </a:solidFill>
              </a:defRPr>
            </a:lvl7pPr>
            <a:lvl8pPr lvl="7" rtl="0" algn="ctr">
              <a:spcBef>
                <a:spcPts val="0"/>
              </a:spcBef>
              <a:spcAft>
                <a:spcPts val="0"/>
              </a:spcAft>
              <a:buClr>
                <a:srgbClr val="3C78D8"/>
              </a:buClr>
              <a:buSzPts val="800"/>
              <a:buNone/>
              <a:defRPr sz="800">
                <a:solidFill>
                  <a:srgbClr val="3C78D8"/>
                </a:solidFill>
              </a:defRPr>
            </a:lvl8pPr>
            <a:lvl9pPr lvl="8" rtl="0" algn="ctr">
              <a:spcBef>
                <a:spcPts val="0"/>
              </a:spcBef>
              <a:spcAft>
                <a:spcPts val="0"/>
              </a:spcAft>
              <a:buClr>
                <a:srgbClr val="3C78D8"/>
              </a:buClr>
              <a:buSzPts val="800"/>
              <a:buNone/>
              <a:defRPr sz="800">
                <a:solidFill>
                  <a:srgbClr val="3C78D8"/>
                </a:solidFill>
              </a:defRPr>
            </a:lvl9pPr>
          </a:lstStyle>
          <a:p/>
        </p:txBody>
      </p:sp>
      <p:sp>
        <p:nvSpPr>
          <p:cNvPr id="167" name="Google Shape;167;p3"/>
          <p:cNvSpPr txBox="1"/>
          <p:nvPr>
            <p:ph hasCustomPrompt="1" idx="2" type="title"/>
          </p:nvPr>
        </p:nvSpPr>
        <p:spPr>
          <a:xfrm>
            <a:off x="2646000" y="894175"/>
            <a:ext cx="3852000" cy="2031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15000">
                <a:solidFill>
                  <a:srgbClr val="1C4587"/>
                </a:solidFill>
              </a:defRPr>
            </a:lvl1pPr>
            <a:lvl2pPr lvl="1"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BLANK_1_1_1_1_2">
    <p:spTree>
      <p:nvGrpSpPr>
        <p:cNvPr id="1183" name="Shape 1183"/>
        <p:cNvGrpSpPr/>
        <p:nvPr/>
      </p:nvGrpSpPr>
      <p:grpSpPr>
        <a:xfrm>
          <a:off x="0" y="0"/>
          <a:ext cx="0" cy="0"/>
          <a:chOff x="0" y="0"/>
          <a:chExt cx="0" cy="0"/>
        </a:xfrm>
      </p:grpSpPr>
      <p:sp>
        <p:nvSpPr>
          <p:cNvPr id="1184" name="Google Shape;1184;p21"/>
          <p:cNvSpPr txBox="1"/>
          <p:nvPr>
            <p:ph type="title"/>
          </p:nvPr>
        </p:nvSpPr>
        <p:spPr>
          <a:xfrm>
            <a:off x="1698617" y="1400049"/>
            <a:ext cx="2867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85" name="Google Shape;1185;p21"/>
          <p:cNvSpPr txBox="1"/>
          <p:nvPr>
            <p:ph idx="1" type="subTitle"/>
          </p:nvPr>
        </p:nvSpPr>
        <p:spPr>
          <a:xfrm>
            <a:off x="1698617" y="2015470"/>
            <a:ext cx="2867100" cy="91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86" name="Google Shape;1186;p21"/>
          <p:cNvSpPr txBox="1"/>
          <p:nvPr>
            <p:ph idx="2" type="title"/>
          </p:nvPr>
        </p:nvSpPr>
        <p:spPr>
          <a:xfrm flipH="1">
            <a:off x="4593236" y="1400049"/>
            <a:ext cx="28671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87" name="Google Shape;1187;p21"/>
          <p:cNvSpPr txBox="1"/>
          <p:nvPr>
            <p:ph idx="3" type="subTitle"/>
          </p:nvPr>
        </p:nvSpPr>
        <p:spPr>
          <a:xfrm>
            <a:off x="4593236" y="2015470"/>
            <a:ext cx="2867100" cy="912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88" name="Google Shape;1188;p21"/>
          <p:cNvSpPr txBox="1"/>
          <p:nvPr>
            <p:ph idx="4" type="title"/>
          </p:nvPr>
        </p:nvSpPr>
        <p:spPr>
          <a:xfrm>
            <a:off x="1698617" y="3004407"/>
            <a:ext cx="2867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89" name="Google Shape;1189;p21"/>
          <p:cNvSpPr txBox="1"/>
          <p:nvPr>
            <p:ph idx="5" type="subTitle"/>
          </p:nvPr>
        </p:nvSpPr>
        <p:spPr>
          <a:xfrm>
            <a:off x="1698617" y="3619626"/>
            <a:ext cx="2867100" cy="91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90" name="Google Shape;1190;p21"/>
          <p:cNvSpPr txBox="1"/>
          <p:nvPr>
            <p:ph idx="6" type="title"/>
          </p:nvPr>
        </p:nvSpPr>
        <p:spPr>
          <a:xfrm flipH="1">
            <a:off x="4593236" y="3004407"/>
            <a:ext cx="28671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91" name="Google Shape;1191;p21"/>
          <p:cNvSpPr txBox="1"/>
          <p:nvPr>
            <p:ph idx="7" type="subTitle"/>
          </p:nvPr>
        </p:nvSpPr>
        <p:spPr>
          <a:xfrm>
            <a:off x="4593236" y="3619626"/>
            <a:ext cx="2867100" cy="912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1192" name="Google Shape;1192;p21"/>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1193" name="Google Shape;1193;p21"/>
          <p:cNvGrpSpPr/>
          <p:nvPr/>
        </p:nvGrpSpPr>
        <p:grpSpPr>
          <a:xfrm rot="-987768">
            <a:off x="-733895" y="3875634"/>
            <a:ext cx="1344359" cy="1995308"/>
            <a:chOff x="272875" y="1527563"/>
            <a:chExt cx="255950" cy="455000"/>
          </a:xfrm>
        </p:grpSpPr>
        <p:sp>
          <p:nvSpPr>
            <p:cNvPr id="1194" name="Google Shape;1194;p2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2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2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2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2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2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2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2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2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2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29" name="Google Shape;1229;p21"/>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flipH="1" rot="9368145">
            <a:off x="-1509155" y="-1246007"/>
            <a:ext cx="2894870" cy="2593321"/>
          </a:xfrm>
          <a:prstGeom prst="rect">
            <a:avLst/>
          </a:prstGeom>
          <a:noFill/>
          <a:ln>
            <a:noFill/>
          </a:ln>
        </p:spPr>
      </p:pic>
      <p:grpSp>
        <p:nvGrpSpPr>
          <p:cNvPr id="1231" name="Google Shape;1231;p21"/>
          <p:cNvGrpSpPr/>
          <p:nvPr/>
        </p:nvGrpSpPr>
        <p:grpSpPr>
          <a:xfrm rot="5400065">
            <a:off x="8667137" y="-1129839"/>
            <a:ext cx="1344377" cy="1995312"/>
            <a:chOff x="272875" y="1527563"/>
            <a:chExt cx="255950" cy="455000"/>
          </a:xfrm>
        </p:grpSpPr>
        <p:sp>
          <p:nvSpPr>
            <p:cNvPr id="1232" name="Google Shape;1232;p2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2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2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2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2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2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2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2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2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67" name="Google Shape;1267;p21"/>
          <p:cNvPicPr preferRelativeResize="0"/>
          <p:nvPr/>
        </p:nvPicPr>
        <p:blipFill>
          <a:blip r:embed="rId2">
            <a:alphaModFix amt="47000"/>
          </a:blip>
          <a:stretch>
            <a:fillRect/>
          </a:stretch>
        </p:blipFill>
        <p:spPr>
          <a:xfrm rot="-10643014">
            <a:off x="7943421" y="-1509312"/>
            <a:ext cx="2989903" cy="2468227"/>
          </a:xfrm>
          <a:prstGeom prst="rect">
            <a:avLst/>
          </a:prstGeom>
          <a:noFill/>
          <a:ln>
            <a:noFill/>
          </a:ln>
        </p:spPr>
      </p:pic>
      <p:sp>
        <p:nvSpPr>
          <p:cNvPr id="1268" name="Google Shape;1268;p21"/>
          <p:cNvSpPr txBox="1"/>
          <p:nvPr>
            <p:ph idx="8"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1269" name="Google Shape;1269;p21"/>
          <p:cNvSpPr/>
          <p:nvPr/>
        </p:nvSpPr>
        <p:spPr>
          <a:xfrm rot="-7373435">
            <a:off x="-1518218" y="3027895"/>
            <a:ext cx="2265005" cy="216576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BLANK_1_1_1_2_1_1">
    <p:spTree>
      <p:nvGrpSpPr>
        <p:cNvPr id="1270" name="Shape 1270"/>
        <p:cNvGrpSpPr/>
        <p:nvPr/>
      </p:nvGrpSpPr>
      <p:grpSpPr>
        <a:xfrm>
          <a:off x="0" y="0"/>
          <a:ext cx="0" cy="0"/>
          <a:chOff x="0" y="0"/>
          <a:chExt cx="0" cy="0"/>
        </a:xfrm>
      </p:grpSpPr>
      <p:pic>
        <p:nvPicPr>
          <p:cNvPr id="1271" name="Google Shape;1271;p22"/>
          <p:cNvPicPr preferRelativeResize="0"/>
          <p:nvPr/>
        </p:nvPicPr>
        <p:blipFill>
          <a:blip r:embed="rId2">
            <a:alphaModFix amt="66000"/>
          </a:blip>
          <a:stretch>
            <a:fillRect/>
          </a:stretch>
        </p:blipFill>
        <p:spPr>
          <a:xfrm flipH="1" rot="-2343514">
            <a:off x="-1156226" y="-1467160"/>
            <a:ext cx="3297389" cy="2276638"/>
          </a:xfrm>
          <a:prstGeom prst="rect">
            <a:avLst/>
          </a:prstGeom>
          <a:noFill/>
          <a:ln>
            <a:noFill/>
          </a:ln>
        </p:spPr>
      </p:pic>
      <p:pic>
        <p:nvPicPr>
          <p:cNvPr id="1272" name="Google Shape;1272;p22"/>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grpSp>
        <p:nvGrpSpPr>
          <p:cNvPr id="1273" name="Google Shape;1273;p22"/>
          <p:cNvGrpSpPr/>
          <p:nvPr/>
        </p:nvGrpSpPr>
        <p:grpSpPr>
          <a:xfrm rot="-8099954">
            <a:off x="25750" y="-768875"/>
            <a:ext cx="1344367" cy="1995327"/>
            <a:chOff x="272875" y="1527563"/>
            <a:chExt cx="255950" cy="455000"/>
          </a:xfrm>
        </p:grpSpPr>
        <p:sp>
          <p:nvSpPr>
            <p:cNvPr id="1274" name="Google Shape;1274;p2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2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2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2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09" name="Google Shape;1309;p22"/>
          <p:cNvPicPr preferRelativeResize="0"/>
          <p:nvPr/>
        </p:nvPicPr>
        <p:blipFill>
          <a:blip r:embed="rId3">
            <a:alphaModFix amt="74000"/>
          </a:blip>
          <a:stretch>
            <a:fillRect/>
          </a:stretch>
        </p:blipFill>
        <p:spPr>
          <a:xfrm flipH="1" rot="-6814727">
            <a:off x="7454267" y="-1182806"/>
            <a:ext cx="2894871" cy="2593322"/>
          </a:xfrm>
          <a:prstGeom prst="rect">
            <a:avLst/>
          </a:prstGeom>
          <a:noFill/>
          <a:ln>
            <a:noFill/>
          </a:ln>
        </p:spPr>
      </p:pic>
      <p:pic>
        <p:nvPicPr>
          <p:cNvPr id="1310" name="Google Shape;1310;p22"/>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311" name="Google Shape;1311;p22"/>
          <p:cNvGrpSpPr/>
          <p:nvPr/>
        </p:nvGrpSpPr>
        <p:grpSpPr>
          <a:xfrm rot="3618644">
            <a:off x="7686877" y="3841497"/>
            <a:ext cx="1344356" cy="2469645"/>
            <a:chOff x="272875" y="1419395"/>
            <a:chExt cx="255950" cy="563168"/>
          </a:xfrm>
        </p:grpSpPr>
        <p:sp>
          <p:nvSpPr>
            <p:cNvPr id="1312" name="Google Shape;1312;p2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2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2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2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2"/>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22"/>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2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2"/>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2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22"/>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2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2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22"/>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2"/>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7" name="Google Shape;1347;p22"/>
          <p:cNvSpPr txBox="1"/>
          <p:nvPr>
            <p:ph type="title"/>
          </p:nvPr>
        </p:nvSpPr>
        <p:spPr>
          <a:xfrm>
            <a:off x="730325" y="3530302"/>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48" name="Google Shape;1348;p22"/>
          <p:cNvSpPr txBox="1"/>
          <p:nvPr>
            <p:ph idx="1" type="subTitle"/>
          </p:nvPr>
        </p:nvSpPr>
        <p:spPr>
          <a:xfrm>
            <a:off x="730325" y="3915850"/>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49" name="Google Shape;1349;p22"/>
          <p:cNvSpPr txBox="1"/>
          <p:nvPr>
            <p:ph idx="2" type="title"/>
          </p:nvPr>
        </p:nvSpPr>
        <p:spPr>
          <a:xfrm>
            <a:off x="3405326" y="3530302"/>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50" name="Google Shape;1350;p22"/>
          <p:cNvSpPr txBox="1"/>
          <p:nvPr>
            <p:ph idx="3" type="subTitle"/>
          </p:nvPr>
        </p:nvSpPr>
        <p:spPr>
          <a:xfrm>
            <a:off x="3405326" y="3915850"/>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51" name="Google Shape;1351;p22"/>
          <p:cNvSpPr txBox="1"/>
          <p:nvPr>
            <p:ph idx="4" type="title"/>
          </p:nvPr>
        </p:nvSpPr>
        <p:spPr>
          <a:xfrm>
            <a:off x="6076283" y="3530302"/>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52" name="Google Shape;1352;p22"/>
          <p:cNvSpPr txBox="1"/>
          <p:nvPr>
            <p:ph idx="5" type="subTitle"/>
          </p:nvPr>
        </p:nvSpPr>
        <p:spPr>
          <a:xfrm>
            <a:off x="6076283" y="3915850"/>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53" name="Google Shape;1353;p22"/>
          <p:cNvSpPr txBox="1"/>
          <p:nvPr>
            <p:ph idx="6"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1354" name="Google Shape;1354;p22"/>
          <p:cNvSpPr txBox="1"/>
          <p:nvPr>
            <p:ph idx="7" type="title"/>
          </p:nvPr>
        </p:nvSpPr>
        <p:spPr>
          <a:xfrm>
            <a:off x="730325" y="1813595"/>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55" name="Google Shape;1355;p22"/>
          <p:cNvSpPr txBox="1"/>
          <p:nvPr>
            <p:ph idx="8" type="subTitle"/>
          </p:nvPr>
        </p:nvSpPr>
        <p:spPr>
          <a:xfrm>
            <a:off x="730325" y="2195913"/>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56" name="Google Shape;1356;p22"/>
          <p:cNvSpPr txBox="1"/>
          <p:nvPr>
            <p:ph idx="9" type="title"/>
          </p:nvPr>
        </p:nvSpPr>
        <p:spPr>
          <a:xfrm>
            <a:off x="3405326" y="1813595"/>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57" name="Google Shape;1357;p22"/>
          <p:cNvSpPr txBox="1"/>
          <p:nvPr>
            <p:ph idx="13" type="subTitle"/>
          </p:nvPr>
        </p:nvSpPr>
        <p:spPr>
          <a:xfrm>
            <a:off x="3405326" y="2195913"/>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58" name="Google Shape;1358;p22"/>
          <p:cNvSpPr txBox="1"/>
          <p:nvPr>
            <p:ph idx="14" type="title"/>
          </p:nvPr>
        </p:nvSpPr>
        <p:spPr>
          <a:xfrm>
            <a:off x="6076283" y="1813595"/>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59" name="Google Shape;1359;p22"/>
          <p:cNvSpPr txBox="1"/>
          <p:nvPr>
            <p:ph idx="15" type="subTitle"/>
          </p:nvPr>
        </p:nvSpPr>
        <p:spPr>
          <a:xfrm>
            <a:off x="6076283" y="2195913"/>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BLANK_1_1_1_1_1">
    <p:spTree>
      <p:nvGrpSpPr>
        <p:cNvPr id="1360"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flipH="1" rot="-2343514">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2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2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2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2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2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3"/>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3"/>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2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23"/>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2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2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2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2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2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2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2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2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23"/>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2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2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2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23"/>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23"/>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8" name="Google Shape;1398;p23"/>
          <p:cNvPicPr preferRelativeResize="0"/>
          <p:nvPr/>
        </p:nvPicPr>
        <p:blipFill>
          <a:blip r:embed="rId3">
            <a:alphaModFix amt="74000"/>
          </a:blip>
          <a:stretch>
            <a:fillRect/>
          </a:stretch>
        </p:blipFill>
        <p:spPr>
          <a:xfrm flipH="1" rot="4990199">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flipH="1" rot="4990199">
            <a:off x="7307615" y="-922016"/>
            <a:ext cx="2894870" cy="2593321"/>
          </a:xfrm>
          <a:prstGeom prst="rect">
            <a:avLst/>
          </a:prstGeom>
          <a:noFill/>
          <a:ln>
            <a:noFill/>
          </a:ln>
        </p:spPr>
      </p:pic>
      <p:sp>
        <p:nvSpPr>
          <p:cNvPr id="1400" name="Google Shape;1400;p23"/>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1401" name="Google Shape;1401;p23"/>
          <p:cNvSpPr/>
          <p:nvPr/>
        </p:nvSpPr>
        <p:spPr>
          <a:xfrm flipH="1" rot="231922">
            <a:off x="7473457" y="-6437207"/>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2" name="Google Shape;1402;p23"/>
          <p:cNvPicPr preferRelativeResize="0"/>
          <p:nvPr/>
        </p:nvPicPr>
        <p:blipFill>
          <a:blip r:embed="rId2">
            <a:alphaModFix amt="66000"/>
          </a:blip>
          <a:stretch>
            <a:fillRect/>
          </a:stretch>
        </p:blipFill>
        <p:spPr>
          <a:xfrm flipH="1" rot="-2343514">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2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2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2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2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2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23"/>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3"/>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2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3"/>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2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2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2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2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2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2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2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2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23"/>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2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2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2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23"/>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23"/>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and text">
  <p:cSld name="BLANK_1_1_1_1_1_1">
    <p:spTree>
      <p:nvGrpSpPr>
        <p:cNvPr id="1439" name="Shape 1439"/>
        <p:cNvGrpSpPr/>
        <p:nvPr/>
      </p:nvGrpSpPr>
      <p:grpSpPr>
        <a:xfrm>
          <a:off x="0" y="0"/>
          <a:ext cx="0" cy="0"/>
          <a:chOff x="0" y="0"/>
          <a:chExt cx="0" cy="0"/>
        </a:xfrm>
      </p:grpSpPr>
      <p:sp>
        <p:nvSpPr>
          <p:cNvPr id="1440" name="Google Shape;1440;p24"/>
          <p:cNvSpPr txBox="1"/>
          <p:nvPr>
            <p:ph hasCustomPrompt="1" type="title"/>
          </p:nvPr>
        </p:nvSpPr>
        <p:spPr>
          <a:xfrm>
            <a:off x="3040947" y="1992075"/>
            <a:ext cx="1135800" cy="44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441" name="Google Shape;1441;p24"/>
          <p:cNvSpPr txBox="1"/>
          <p:nvPr>
            <p:ph idx="1" type="subTitle"/>
          </p:nvPr>
        </p:nvSpPr>
        <p:spPr>
          <a:xfrm>
            <a:off x="4570802" y="3295975"/>
            <a:ext cx="19134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42" name="Google Shape;1442;p24"/>
          <p:cNvSpPr txBox="1"/>
          <p:nvPr>
            <p:ph hasCustomPrompt="1" idx="2" type="title"/>
          </p:nvPr>
        </p:nvSpPr>
        <p:spPr>
          <a:xfrm>
            <a:off x="4959602" y="1992075"/>
            <a:ext cx="1135800" cy="44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443" name="Google Shape;1443;p24"/>
          <p:cNvSpPr txBox="1"/>
          <p:nvPr>
            <p:ph idx="3" type="subTitle"/>
          </p:nvPr>
        </p:nvSpPr>
        <p:spPr>
          <a:xfrm>
            <a:off x="2645697" y="3295975"/>
            <a:ext cx="19263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44" name="Google Shape;1444;p24"/>
          <p:cNvSpPr txBox="1"/>
          <p:nvPr>
            <p:ph hasCustomPrompt="1" idx="4" type="title"/>
          </p:nvPr>
        </p:nvSpPr>
        <p:spPr>
          <a:xfrm>
            <a:off x="6926450" y="1992075"/>
            <a:ext cx="1083000" cy="44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445" name="Google Shape;1445;p24"/>
          <p:cNvSpPr txBox="1"/>
          <p:nvPr>
            <p:ph idx="5" type="subTitle"/>
          </p:nvPr>
        </p:nvSpPr>
        <p:spPr>
          <a:xfrm>
            <a:off x="6507950" y="3295975"/>
            <a:ext cx="19200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46" name="Google Shape;1446;p24"/>
          <p:cNvSpPr txBox="1"/>
          <p:nvPr>
            <p:ph hasCustomPrompt="1" idx="6" type="title"/>
          </p:nvPr>
        </p:nvSpPr>
        <p:spPr>
          <a:xfrm>
            <a:off x="1146160" y="1992075"/>
            <a:ext cx="1083000" cy="44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447" name="Google Shape;1447;p24"/>
          <p:cNvSpPr txBox="1"/>
          <p:nvPr>
            <p:ph idx="7" type="subTitle"/>
          </p:nvPr>
        </p:nvSpPr>
        <p:spPr>
          <a:xfrm>
            <a:off x="724510" y="3295975"/>
            <a:ext cx="19263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48" name="Google Shape;1448;p24"/>
          <p:cNvSpPr txBox="1"/>
          <p:nvPr>
            <p:ph idx="8" type="subTitle"/>
          </p:nvPr>
        </p:nvSpPr>
        <p:spPr>
          <a:xfrm>
            <a:off x="722260" y="3632696"/>
            <a:ext cx="1930800" cy="806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49" name="Google Shape;1449;p24"/>
          <p:cNvSpPr txBox="1"/>
          <p:nvPr>
            <p:ph idx="9" type="subTitle"/>
          </p:nvPr>
        </p:nvSpPr>
        <p:spPr>
          <a:xfrm>
            <a:off x="2643447" y="3632696"/>
            <a:ext cx="1930800" cy="806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50" name="Google Shape;1450;p24"/>
          <p:cNvSpPr txBox="1"/>
          <p:nvPr>
            <p:ph idx="13" type="subTitle"/>
          </p:nvPr>
        </p:nvSpPr>
        <p:spPr>
          <a:xfrm>
            <a:off x="4562102" y="3632696"/>
            <a:ext cx="1930800" cy="806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51" name="Google Shape;1451;p24"/>
          <p:cNvSpPr txBox="1"/>
          <p:nvPr>
            <p:ph idx="14" type="subTitle"/>
          </p:nvPr>
        </p:nvSpPr>
        <p:spPr>
          <a:xfrm>
            <a:off x="6502550" y="3632700"/>
            <a:ext cx="1930800" cy="806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452" name="Google Shape;1452;p24"/>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1453" name="Google Shape;1453;p24"/>
          <p:cNvGrpSpPr/>
          <p:nvPr/>
        </p:nvGrpSpPr>
        <p:grpSpPr>
          <a:xfrm rot="-987768">
            <a:off x="7751817" y="-266278"/>
            <a:ext cx="1344359" cy="1995308"/>
            <a:chOff x="272875" y="1527563"/>
            <a:chExt cx="255950" cy="455000"/>
          </a:xfrm>
        </p:grpSpPr>
        <p:sp>
          <p:nvSpPr>
            <p:cNvPr id="1454" name="Google Shape;1454;p2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2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2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2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2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2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2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2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2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2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2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2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2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2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2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89" name="Google Shape;1489;p24"/>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491" name="Google Shape;1491;p24"/>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4"/>
          <p:cNvSpPr txBox="1"/>
          <p:nvPr>
            <p:ph idx="15"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CUSTOM_1">
    <p:spTree>
      <p:nvGrpSpPr>
        <p:cNvPr id="1493" name="Shape 1493"/>
        <p:cNvGrpSpPr/>
        <p:nvPr/>
      </p:nvGrpSpPr>
      <p:grpSpPr>
        <a:xfrm>
          <a:off x="0" y="0"/>
          <a:ext cx="0" cy="0"/>
          <a:chOff x="0" y="0"/>
          <a:chExt cx="0" cy="0"/>
        </a:xfrm>
      </p:grpSpPr>
      <p:sp>
        <p:nvSpPr>
          <p:cNvPr id="1494" name="Google Shape;1494;p25"/>
          <p:cNvSpPr txBox="1"/>
          <p:nvPr>
            <p:ph idx="1" type="subTitle"/>
          </p:nvPr>
        </p:nvSpPr>
        <p:spPr>
          <a:xfrm>
            <a:off x="671450" y="2555700"/>
            <a:ext cx="3566700" cy="1166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495" name="Google Shape;1495;p25"/>
          <p:cNvSpPr txBox="1"/>
          <p:nvPr>
            <p:ph type="ctrTitle"/>
          </p:nvPr>
        </p:nvSpPr>
        <p:spPr>
          <a:xfrm>
            <a:off x="671450" y="1875052"/>
            <a:ext cx="2604300" cy="5730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pic>
        <p:nvPicPr>
          <p:cNvPr id="1496" name="Google Shape;1496;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flipH="1" rot="1326165">
            <a:off x="-191445" y="4128883"/>
            <a:ext cx="3297389" cy="2276634"/>
          </a:xfrm>
          <a:prstGeom prst="rect">
            <a:avLst/>
          </a:prstGeom>
          <a:noFill/>
          <a:ln>
            <a:noFill/>
          </a:ln>
        </p:spPr>
      </p:pic>
      <p:grpSp>
        <p:nvGrpSpPr>
          <p:cNvPr id="1498" name="Google Shape;1498;p25"/>
          <p:cNvGrpSpPr/>
          <p:nvPr/>
        </p:nvGrpSpPr>
        <p:grpSpPr>
          <a:xfrm rot="-2700000">
            <a:off x="8026513" y="-183341"/>
            <a:ext cx="1344349" cy="1995327"/>
            <a:chOff x="272875" y="1527563"/>
            <a:chExt cx="255950" cy="455000"/>
          </a:xfrm>
        </p:grpSpPr>
        <p:sp>
          <p:nvSpPr>
            <p:cNvPr id="1499" name="Google Shape;1499;p2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2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2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2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2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2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2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2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2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2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2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2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2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2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2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2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2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2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2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2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4" name="Google Shape;1534;p25"/>
          <p:cNvSpPr/>
          <p:nvPr/>
        </p:nvSpPr>
        <p:spPr>
          <a:xfrm>
            <a:off x="4566955" y="-2521549"/>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35" name="Google Shape;1535;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flipH="1" rot="-9631575">
            <a:off x="-1503235" y="-1230424"/>
            <a:ext cx="2894874" cy="259332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1537" name="Shape 1537"/>
        <p:cNvGrpSpPr/>
        <p:nvPr/>
      </p:nvGrpSpPr>
      <p:grpSpPr>
        <a:xfrm>
          <a:off x="0" y="0"/>
          <a:ext cx="0" cy="0"/>
          <a:chOff x="0" y="0"/>
          <a:chExt cx="0" cy="0"/>
        </a:xfrm>
      </p:grpSpPr>
      <p:sp>
        <p:nvSpPr>
          <p:cNvPr id="1538" name="Google Shape;1538;p26"/>
          <p:cNvSpPr txBox="1"/>
          <p:nvPr>
            <p:ph idx="1" type="subTitle"/>
          </p:nvPr>
        </p:nvSpPr>
        <p:spPr>
          <a:xfrm>
            <a:off x="544025" y="3120381"/>
            <a:ext cx="2286000" cy="47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atin typeface="Overpass Black"/>
                <a:ea typeface="Overpass Black"/>
                <a:cs typeface="Overpass Black"/>
                <a:sym typeface="Overpass Black"/>
              </a:defRPr>
            </a:lvl1pPr>
            <a:lvl2pPr lvl="1" rtl="0" algn="ctr">
              <a:lnSpc>
                <a:spcPct val="100000"/>
              </a:lnSpc>
              <a:spcBef>
                <a:spcPts val="0"/>
              </a:spcBef>
              <a:spcAft>
                <a:spcPts val="0"/>
              </a:spcAft>
              <a:buNone/>
              <a:defRPr sz="1600">
                <a:latin typeface="Overpass Black"/>
                <a:ea typeface="Overpass Black"/>
                <a:cs typeface="Overpass Black"/>
                <a:sym typeface="Overpass Black"/>
              </a:defRPr>
            </a:lvl2pPr>
            <a:lvl3pPr lvl="2" rtl="0" algn="ctr">
              <a:lnSpc>
                <a:spcPct val="100000"/>
              </a:lnSpc>
              <a:spcBef>
                <a:spcPts val="0"/>
              </a:spcBef>
              <a:spcAft>
                <a:spcPts val="0"/>
              </a:spcAft>
              <a:buNone/>
              <a:defRPr sz="1600">
                <a:latin typeface="Overpass Black"/>
                <a:ea typeface="Overpass Black"/>
                <a:cs typeface="Overpass Black"/>
                <a:sym typeface="Overpass Black"/>
              </a:defRPr>
            </a:lvl3pPr>
            <a:lvl4pPr lvl="3" rtl="0" algn="ctr">
              <a:lnSpc>
                <a:spcPct val="100000"/>
              </a:lnSpc>
              <a:spcBef>
                <a:spcPts val="0"/>
              </a:spcBef>
              <a:spcAft>
                <a:spcPts val="0"/>
              </a:spcAft>
              <a:buNone/>
              <a:defRPr sz="1600">
                <a:latin typeface="Overpass Black"/>
                <a:ea typeface="Overpass Black"/>
                <a:cs typeface="Overpass Black"/>
                <a:sym typeface="Overpass Black"/>
              </a:defRPr>
            </a:lvl4pPr>
            <a:lvl5pPr lvl="4" rtl="0" algn="ctr">
              <a:lnSpc>
                <a:spcPct val="100000"/>
              </a:lnSpc>
              <a:spcBef>
                <a:spcPts val="0"/>
              </a:spcBef>
              <a:spcAft>
                <a:spcPts val="0"/>
              </a:spcAft>
              <a:buNone/>
              <a:defRPr sz="1600">
                <a:latin typeface="Overpass Black"/>
                <a:ea typeface="Overpass Black"/>
                <a:cs typeface="Overpass Black"/>
                <a:sym typeface="Overpass Black"/>
              </a:defRPr>
            </a:lvl5pPr>
            <a:lvl6pPr lvl="5" rtl="0" algn="ctr">
              <a:lnSpc>
                <a:spcPct val="100000"/>
              </a:lnSpc>
              <a:spcBef>
                <a:spcPts val="0"/>
              </a:spcBef>
              <a:spcAft>
                <a:spcPts val="0"/>
              </a:spcAft>
              <a:buNone/>
              <a:defRPr sz="1600">
                <a:latin typeface="Overpass Black"/>
                <a:ea typeface="Overpass Black"/>
                <a:cs typeface="Overpass Black"/>
                <a:sym typeface="Overpass Black"/>
              </a:defRPr>
            </a:lvl6pPr>
            <a:lvl7pPr lvl="6" rtl="0" algn="ctr">
              <a:lnSpc>
                <a:spcPct val="100000"/>
              </a:lnSpc>
              <a:spcBef>
                <a:spcPts val="0"/>
              </a:spcBef>
              <a:spcAft>
                <a:spcPts val="0"/>
              </a:spcAft>
              <a:buNone/>
              <a:defRPr sz="1600">
                <a:latin typeface="Overpass Black"/>
                <a:ea typeface="Overpass Black"/>
                <a:cs typeface="Overpass Black"/>
                <a:sym typeface="Overpass Black"/>
              </a:defRPr>
            </a:lvl7pPr>
            <a:lvl8pPr lvl="7" rtl="0" algn="ctr">
              <a:lnSpc>
                <a:spcPct val="100000"/>
              </a:lnSpc>
              <a:spcBef>
                <a:spcPts val="0"/>
              </a:spcBef>
              <a:spcAft>
                <a:spcPts val="0"/>
              </a:spcAft>
              <a:buNone/>
              <a:defRPr sz="1600">
                <a:latin typeface="Overpass Black"/>
                <a:ea typeface="Overpass Black"/>
                <a:cs typeface="Overpass Black"/>
                <a:sym typeface="Overpass Black"/>
              </a:defRPr>
            </a:lvl8pPr>
            <a:lvl9pPr lvl="8" rtl="0" algn="ctr">
              <a:lnSpc>
                <a:spcPct val="100000"/>
              </a:lnSpc>
              <a:spcBef>
                <a:spcPts val="0"/>
              </a:spcBef>
              <a:spcAft>
                <a:spcPts val="0"/>
              </a:spcAft>
              <a:buNone/>
              <a:defRPr sz="1600">
                <a:latin typeface="Overpass Black"/>
                <a:ea typeface="Overpass Black"/>
                <a:cs typeface="Overpass Black"/>
                <a:sym typeface="Overpass Black"/>
              </a:defRPr>
            </a:lvl9pPr>
          </a:lstStyle>
          <a:p/>
        </p:txBody>
      </p:sp>
      <p:sp>
        <p:nvSpPr>
          <p:cNvPr id="1539" name="Google Shape;1539;p26"/>
          <p:cNvSpPr txBox="1"/>
          <p:nvPr>
            <p:ph idx="2" type="subTitle"/>
          </p:nvPr>
        </p:nvSpPr>
        <p:spPr>
          <a:xfrm>
            <a:off x="544025" y="3429595"/>
            <a:ext cx="2286000" cy="84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540" name="Google Shape;1540;p26"/>
          <p:cNvSpPr txBox="1"/>
          <p:nvPr>
            <p:ph idx="3" type="subTitle"/>
          </p:nvPr>
        </p:nvSpPr>
        <p:spPr>
          <a:xfrm>
            <a:off x="3147280" y="3120381"/>
            <a:ext cx="2467500" cy="47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atin typeface="Overpass Black"/>
                <a:ea typeface="Overpass Black"/>
                <a:cs typeface="Overpass Black"/>
                <a:sym typeface="Overpass Black"/>
              </a:defRPr>
            </a:lvl1pPr>
            <a:lvl2pPr lvl="1" rtl="0" algn="ctr">
              <a:lnSpc>
                <a:spcPct val="100000"/>
              </a:lnSpc>
              <a:spcBef>
                <a:spcPts val="0"/>
              </a:spcBef>
              <a:spcAft>
                <a:spcPts val="0"/>
              </a:spcAft>
              <a:buNone/>
              <a:defRPr sz="1600">
                <a:latin typeface="Overpass Black"/>
                <a:ea typeface="Overpass Black"/>
                <a:cs typeface="Overpass Black"/>
                <a:sym typeface="Overpass Black"/>
              </a:defRPr>
            </a:lvl2pPr>
            <a:lvl3pPr lvl="2" rtl="0" algn="ctr">
              <a:lnSpc>
                <a:spcPct val="100000"/>
              </a:lnSpc>
              <a:spcBef>
                <a:spcPts val="0"/>
              </a:spcBef>
              <a:spcAft>
                <a:spcPts val="0"/>
              </a:spcAft>
              <a:buNone/>
              <a:defRPr sz="1600">
                <a:latin typeface="Overpass Black"/>
                <a:ea typeface="Overpass Black"/>
                <a:cs typeface="Overpass Black"/>
                <a:sym typeface="Overpass Black"/>
              </a:defRPr>
            </a:lvl3pPr>
            <a:lvl4pPr lvl="3" rtl="0" algn="ctr">
              <a:lnSpc>
                <a:spcPct val="100000"/>
              </a:lnSpc>
              <a:spcBef>
                <a:spcPts val="0"/>
              </a:spcBef>
              <a:spcAft>
                <a:spcPts val="0"/>
              </a:spcAft>
              <a:buNone/>
              <a:defRPr sz="1600">
                <a:latin typeface="Overpass Black"/>
                <a:ea typeface="Overpass Black"/>
                <a:cs typeface="Overpass Black"/>
                <a:sym typeface="Overpass Black"/>
              </a:defRPr>
            </a:lvl4pPr>
            <a:lvl5pPr lvl="4" rtl="0" algn="ctr">
              <a:lnSpc>
                <a:spcPct val="100000"/>
              </a:lnSpc>
              <a:spcBef>
                <a:spcPts val="0"/>
              </a:spcBef>
              <a:spcAft>
                <a:spcPts val="0"/>
              </a:spcAft>
              <a:buNone/>
              <a:defRPr sz="1600">
                <a:latin typeface="Overpass Black"/>
                <a:ea typeface="Overpass Black"/>
                <a:cs typeface="Overpass Black"/>
                <a:sym typeface="Overpass Black"/>
              </a:defRPr>
            </a:lvl5pPr>
            <a:lvl6pPr lvl="5" rtl="0" algn="ctr">
              <a:lnSpc>
                <a:spcPct val="100000"/>
              </a:lnSpc>
              <a:spcBef>
                <a:spcPts val="0"/>
              </a:spcBef>
              <a:spcAft>
                <a:spcPts val="0"/>
              </a:spcAft>
              <a:buNone/>
              <a:defRPr sz="1600">
                <a:latin typeface="Overpass Black"/>
                <a:ea typeface="Overpass Black"/>
                <a:cs typeface="Overpass Black"/>
                <a:sym typeface="Overpass Black"/>
              </a:defRPr>
            </a:lvl6pPr>
            <a:lvl7pPr lvl="6" rtl="0" algn="ctr">
              <a:lnSpc>
                <a:spcPct val="100000"/>
              </a:lnSpc>
              <a:spcBef>
                <a:spcPts val="0"/>
              </a:spcBef>
              <a:spcAft>
                <a:spcPts val="0"/>
              </a:spcAft>
              <a:buNone/>
              <a:defRPr sz="1600">
                <a:latin typeface="Overpass Black"/>
                <a:ea typeface="Overpass Black"/>
                <a:cs typeface="Overpass Black"/>
                <a:sym typeface="Overpass Black"/>
              </a:defRPr>
            </a:lvl7pPr>
            <a:lvl8pPr lvl="7" rtl="0" algn="ctr">
              <a:lnSpc>
                <a:spcPct val="100000"/>
              </a:lnSpc>
              <a:spcBef>
                <a:spcPts val="0"/>
              </a:spcBef>
              <a:spcAft>
                <a:spcPts val="0"/>
              </a:spcAft>
              <a:buNone/>
              <a:defRPr sz="1600">
                <a:latin typeface="Overpass Black"/>
                <a:ea typeface="Overpass Black"/>
                <a:cs typeface="Overpass Black"/>
                <a:sym typeface="Overpass Black"/>
              </a:defRPr>
            </a:lvl8pPr>
            <a:lvl9pPr lvl="8" rtl="0" algn="ctr">
              <a:lnSpc>
                <a:spcPct val="100000"/>
              </a:lnSpc>
              <a:spcBef>
                <a:spcPts val="0"/>
              </a:spcBef>
              <a:spcAft>
                <a:spcPts val="0"/>
              </a:spcAft>
              <a:buNone/>
              <a:defRPr sz="1600">
                <a:latin typeface="Overpass Black"/>
                <a:ea typeface="Overpass Black"/>
                <a:cs typeface="Overpass Black"/>
                <a:sym typeface="Overpass Black"/>
              </a:defRPr>
            </a:lvl9pPr>
          </a:lstStyle>
          <a:p/>
        </p:txBody>
      </p:sp>
      <p:sp>
        <p:nvSpPr>
          <p:cNvPr id="1541" name="Google Shape;1541;p26"/>
          <p:cNvSpPr txBox="1"/>
          <p:nvPr>
            <p:ph idx="4" type="subTitle"/>
          </p:nvPr>
        </p:nvSpPr>
        <p:spPr>
          <a:xfrm>
            <a:off x="3238030" y="3429595"/>
            <a:ext cx="2286000" cy="84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542" name="Google Shape;1542;p26"/>
          <p:cNvSpPr txBox="1"/>
          <p:nvPr>
            <p:ph idx="5" type="subTitle"/>
          </p:nvPr>
        </p:nvSpPr>
        <p:spPr>
          <a:xfrm>
            <a:off x="5784651" y="3120381"/>
            <a:ext cx="2467500" cy="47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atin typeface="Overpass Black"/>
                <a:ea typeface="Overpass Black"/>
                <a:cs typeface="Overpass Black"/>
                <a:sym typeface="Overpass Black"/>
              </a:defRPr>
            </a:lvl1pPr>
            <a:lvl2pPr lvl="1" rtl="0" algn="ctr">
              <a:lnSpc>
                <a:spcPct val="100000"/>
              </a:lnSpc>
              <a:spcBef>
                <a:spcPts val="0"/>
              </a:spcBef>
              <a:spcAft>
                <a:spcPts val="0"/>
              </a:spcAft>
              <a:buNone/>
              <a:defRPr sz="1600">
                <a:latin typeface="Overpass Black"/>
                <a:ea typeface="Overpass Black"/>
                <a:cs typeface="Overpass Black"/>
                <a:sym typeface="Overpass Black"/>
              </a:defRPr>
            </a:lvl2pPr>
            <a:lvl3pPr lvl="2" rtl="0" algn="ctr">
              <a:lnSpc>
                <a:spcPct val="100000"/>
              </a:lnSpc>
              <a:spcBef>
                <a:spcPts val="0"/>
              </a:spcBef>
              <a:spcAft>
                <a:spcPts val="0"/>
              </a:spcAft>
              <a:buNone/>
              <a:defRPr sz="1600">
                <a:latin typeface="Overpass Black"/>
                <a:ea typeface="Overpass Black"/>
                <a:cs typeface="Overpass Black"/>
                <a:sym typeface="Overpass Black"/>
              </a:defRPr>
            </a:lvl3pPr>
            <a:lvl4pPr lvl="3" rtl="0" algn="ctr">
              <a:lnSpc>
                <a:spcPct val="100000"/>
              </a:lnSpc>
              <a:spcBef>
                <a:spcPts val="0"/>
              </a:spcBef>
              <a:spcAft>
                <a:spcPts val="0"/>
              </a:spcAft>
              <a:buNone/>
              <a:defRPr sz="1600">
                <a:latin typeface="Overpass Black"/>
                <a:ea typeface="Overpass Black"/>
                <a:cs typeface="Overpass Black"/>
                <a:sym typeface="Overpass Black"/>
              </a:defRPr>
            </a:lvl4pPr>
            <a:lvl5pPr lvl="4" rtl="0" algn="ctr">
              <a:lnSpc>
                <a:spcPct val="100000"/>
              </a:lnSpc>
              <a:spcBef>
                <a:spcPts val="0"/>
              </a:spcBef>
              <a:spcAft>
                <a:spcPts val="0"/>
              </a:spcAft>
              <a:buNone/>
              <a:defRPr sz="1600">
                <a:latin typeface="Overpass Black"/>
                <a:ea typeface="Overpass Black"/>
                <a:cs typeface="Overpass Black"/>
                <a:sym typeface="Overpass Black"/>
              </a:defRPr>
            </a:lvl5pPr>
            <a:lvl6pPr lvl="5" rtl="0" algn="ctr">
              <a:lnSpc>
                <a:spcPct val="100000"/>
              </a:lnSpc>
              <a:spcBef>
                <a:spcPts val="0"/>
              </a:spcBef>
              <a:spcAft>
                <a:spcPts val="0"/>
              </a:spcAft>
              <a:buNone/>
              <a:defRPr sz="1600">
                <a:latin typeface="Overpass Black"/>
                <a:ea typeface="Overpass Black"/>
                <a:cs typeface="Overpass Black"/>
                <a:sym typeface="Overpass Black"/>
              </a:defRPr>
            </a:lvl6pPr>
            <a:lvl7pPr lvl="6" rtl="0" algn="ctr">
              <a:lnSpc>
                <a:spcPct val="100000"/>
              </a:lnSpc>
              <a:spcBef>
                <a:spcPts val="0"/>
              </a:spcBef>
              <a:spcAft>
                <a:spcPts val="0"/>
              </a:spcAft>
              <a:buNone/>
              <a:defRPr sz="1600">
                <a:latin typeface="Overpass Black"/>
                <a:ea typeface="Overpass Black"/>
                <a:cs typeface="Overpass Black"/>
                <a:sym typeface="Overpass Black"/>
              </a:defRPr>
            </a:lvl7pPr>
            <a:lvl8pPr lvl="7" rtl="0" algn="ctr">
              <a:lnSpc>
                <a:spcPct val="100000"/>
              </a:lnSpc>
              <a:spcBef>
                <a:spcPts val="0"/>
              </a:spcBef>
              <a:spcAft>
                <a:spcPts val="0"/>
              </a:spcAft>
              <a:buNone/>
              <a:defRPr sz="1600">
                <a:latin typeface="Overpass Black"/>
                <a:ea typeface="Overpass Black"/>
                <a:cs typeface="Overpass Black"/>
                <a:sym typeface="Overpass Black"/>
              </a:defRPr>
            </a:lvl8pPr>
            <a:lvl9pPr lvl="8" rtl="0" algn="ctr">
              <a:lnSpc>
                <a:spcPct val="100000"/>
              </a:lnSpc>
              <a:spcBef>
                <a:spcPts val="0"/>
              </a:spcBef>
              <a:spcAft>
                <a:spcPts val="0"/>
              </a:spcAft>
              <a:buNone/>
              <a:defRPr sz="1600">
                <a:latin typeface="Overpass Black"/>
                <a:ea typeface="Overpass Black"/>
                <a:cs typeface="Overpass Black"/>
                <a:sym typeface="Overpass Black"/>
              </a:defRPr>
            </a:lvl9pPr>
          </a:lstStyle>
          <a:p/>
        </p:txBody>
      </p:sp>
      <p:sp>
        <p:nvSpPr>
          <p:cNvPr id="1543" name="Google Shape;1543;p26"/>
          <p:cNvSpPr txBox="1"/>
          <p:nvPr>
            <p:ph idx="6" type="subTitle"/>
          </p:nvPr>
        </p:nvSpPr>
        <p:spPr>
          <a:xfrm>
            <a:off x="5875400" y="3429595"/>
            <a:ext cx="2286000" cy="84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544" name="Google Shape;1544;p26"/>
          <p:cNvSpPr txBox="1"/>
          <p:nvPr>
            <p:ph hasCustomPrompt="1" type="title"/>
          </p:nvPr>
        </p:nvSpPr>
        <p:spPr>
          <a:xfrm>
            <a:off x="3450130" y="2341726"/>
            <a:ext cx="1861800" cy="54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3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545" name="Google Shape;1545;p26"/>
          <p:cNvSpPr txBox="1"/>
          <p:nvPr>
            <p:ph hasCustomPrompt="1" idx="7" type="title"/>
          </p:nvPr>
        </p:nvSpPr>
        <p:spPr>
          <a:xfrm>
            <a:off x="6087501" y="2341726"/>
            <a:ext cx="1861800" cy="54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3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546" name="Google Shape;1546;p26"/>
          <p:cNvSpPr txBox="1"/>
          <p:nvPr>
            <p:ph hasCustomPrompt="1" idx="8" type="title"/>
          </p:nvPr>
        </p:nvSpPr>
        <p:spPr>
          <a:xfrm>
            <a:off x="756125" y="2341726"/>
            <a:ext cx="1861800" cy="54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3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pic>
        <p:nvPicPr>
          <p:cNvPr id="1547" name="Google Shape;1547;p26"/>
          <p:cNvPicPr preferRelativeResize="0"/>
          <p:nvPr/>
        </p:nvPicPr>
        <p:blipFill>
          <a:blip r:embed="rId2">
            <a:alphaModFix amt="66000"/>
          </a:blip>
          <a:stretch>
            <a:fillRect/>
          </a:stretch>
        </p:blipFill>
        <p:spPr>
          <a:xfrm flipH="1" rot="-2343514">
            <a:off x="-1641553" y="-1719908"/>
            <a:ext cx="3297389" cy="2276638"/>
          </a:xfrm>
          <a:prstGeom prst="rect">
            <a:avLst/>
          </a:prstGeom>
          <a:noFill/>
          <a:ln>
            <a:noFill/>
          </a:ln>
        </p:spPr>
      </p:pic>
      <p:grpSp>
        <p:nvGrpSpPr>
          <p:cNvPr id="1548" name="Google Shape;1548;p26"/>
          <p:cNvGrpSpPr/>
          <p:nvPr/>
        </p:nvGrpSpPr>
        <p:grpSpPr>
          <a:xfrm rot="-8099954">
            <a:off x="-459577" y="-1021623"/>
            <a:ext cx="1344367" cy="1995327"/>
            <a:chOff x="272875" y="1527563"/>
            <a:chExt cx="255950" cy="455000"/>
          </a:xfrm>
        </p:grpSpPr>
        <p:sp>
          <p:nvSpPr>
            <p:cNvPr id="1549" name="Google Shape;1549;p2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2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2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2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2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2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2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2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2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2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2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2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2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2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2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2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2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2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2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2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2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2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2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84" name="Google Shape;1584;p26"/>
          <p:cNvPicPr preferRelativeResize="0"/>
          <p:nvPr/>
        </p:nvPicPr>
        <p:blipFill>
          <a:blip r:embed="rId3">
            <a:alphaModFix amt="74000"/>
          </a:blip>
          <a:stretch>
            <a:fillRect/>
          </a:stretch>
        </p:blipFill>
        <p:spPr>
          <a:xfrm flipH="1" rot="4990199">
            <a:off x="-1127360" y="4108621"/>
            <a:ext cx="2894870" cy="259332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flipH="1" rot="4990199">
            <a:off x="7307615" y="-922016"/>
            <a:ext cx="2894870" cy="2593321"/>
          </a:xfrm>
          <a:prstGeom prst="rect">
            <a:avLst/>
          </a:prstGeom>
          <a:noFill/>
          <a:ln>
            <a:noFill/>
          </a:ln>
        </p:spPr>
      </p:pic>
      <p:sp>
        <p:nvSpPr>
          <p:cNvPr id="1586" name="Google Shape;1586;p26"/>
          <p:cNvSpPr txBox="1"/>
          <p:nvPr>
            <p:ph idx="9"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1587" name="Google Shape;1587;p26"/>
          <p:cNvSpPr/>
          <p:nvPr/>
        </p:nvSpPr>
        <p:spPr>
          <a:xfrm rot="-2136675">
            <a:off x="7291512" y="4066884"/>
            <a:ext cx="2264977" cy="2165734"/>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4">
    <p:spTree>
      <p:nvGrpSpPr>
        <p:cNvPr id="1588" name="Shape 1588"/>
        <p:cNvGrpSpPr/>
        <p:nvPr/>
      </p:nvGrpSpPr>
      <p:grpSpPr>
        <a:xfrm>
          <a:off x="0" y="0"/>
          <a:ext cx="0" cy="0"/>
          <a:chOff x="0" y="0"/>
          <a:chExt cx="0" cy="0"/>
        </a:xfrm>
      </p:grpSpPr>
      <p:pic>
        <p:nvPicPr>
          <p:cNvPr id="1589" name="Google Shape;1589;p27"/>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1590" name="Google Shape;1590;p27"/>
          <p:cNvGrpSpPr/>
          <p:nvPr/>
        </p:nvGrpSpPr>
        <p:grpSpPr>
          <a:xfrm rot="-8099954">
            <a:off x="15431" y="-572435"/>
            <a:ext cx="1344367" cy="1995327"/>
            <a:chOff x="272875" y="1527563"/>
            <a:chExt cx="255950" cy="455000"/>
          </a:xfrm>
        </p:grpSpPr>
        <p:sp>
          <p:nvSpPr>
            <p:cNvPr id="1591" name="Google Shape;1591;p2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2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2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2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2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2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2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2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2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2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2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2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2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2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2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2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2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2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2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2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2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2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2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2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2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2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26" name="Google Shape;1626;p27"/>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1627" name="Google Shape;1627;p27"/>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628" name="Google Shape;1628;p27"/>
          <p:cNvGrpSpPr/>
          <p:nvPr/>
        </p:nvGrpSpPr>
        <p:grpSpPr>
          <a:xfrm flipH="1">
            <a:off x="-624375" y="3487614"/>
            <a:ext cx="1344377" cy="2469659"/>
            <a:chOff x="272875" y="1419395"/>
            <a:chExt cx="255950" cy="563168"/>
          </a:xfrm>
        </p:grpSpPr>
        <p:sp>
          <p:nvSpPr>
            <p:cNvPr id="1629" name="Google Shape;1629;p2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2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2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7"/>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7"/>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7"/>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7"/>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2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2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27"/>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27"/>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4" name="Google Shape;1664;p27"/>
          <p:cNvSpPr txBox="1"/>
          <p:nvPr>
            <p:ph type="title"/>
          </p:nvPr>
        </p:nvSpPr>
        <p:spPr>
          <a:xfrm>
            <a:off x="732375" y="1618170"/>
            <a:ext cx="3839700" cy="6291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665" name="Google Shape;1665;p27"/>
          <p:cNvSpPr txBox="1"/>
          <p:nvPr>
            <p:ph idx="1" type="subTitle"/>
          </p:nvPr>
        </p:nvSpPr>
        <p:spPr>
          <a:xfrm>
            <a:off x="732375" y="2191200"/>
            <a:ext cx="7691700" cy="2031000"/>
          </a:xfrm>
          <a:prstGeom prst="rect">
            <a:avLst/>
          </a:prstGeom>
        </p:spPr>
        <p:txBody>
          <a:bodyPr anchorCtr="0" anchor="t" bIns="91425" lIns="91425" spcFirstLastPara="1" rIns="91425" wrap="square" tIns="91425">
            <a:noAutofit/>
          </a:bodyPr>
          <a:lstStyle>
            <a:lvl1pPr lvl="0" marR="50800" rtl="0">
              <a:lnSpc>
                <a:spcPct val="166000"/>
              </a:lnSpc>
              <a:spcBef>
                <a:spcPts val="0"/>
              </a:spcBef>
              <a:spcAft>
                <a:spcPts val="0"/>
              </a:spcAft>
              <a:buClr>
                <a:schemeClr val="lt2"/>
              </a:buClr>
              <a:buSzPts val="1400"/>
              <a:buChar char="●"/>
              <a:defRPr sz="1200"/>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1666" name="Google Shape;1666;p27"/>
          <p:cNvSpPr txBox="1"/>
          <p:nvPr>
            <p:ph idx="2"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1667" name="Google Shape;1667;p27"/>
          <p:cNvSpPr/>
          <p:nvPr/>
        </p:nvSpPr>
        <p:spPr>
          <a:xfrm rot="9899989">
            <a:off x="7836136" y="407263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_1">
    <p:spTree>
      <p:nvGrpSpPr>
        <p:cNvPr id="1668"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1670" name="Google Shape;1670;p28"/>
          <p:cNvGrpSpPr/>
          <p:nvPr/>
        </p:nvGrpSpPr>
        <p:grpSpPr>
          <a:xfrm rot="-987768">
            <a:off x="7751817" y="-266278"/>
            <a:ext cx="1344359" cy="1995308"/>
            <a:chOff x="272875" y="1527563"/>
            <a:chExt cx="255950" cy="455000"/>
          </a:xfrm>
        </p:grpSpPr>
        <p:sp>
          <p:nvSpPr>
            <p:cNvPr id="1671" name="Google Shape;1671;p2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2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2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2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2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2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2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2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2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2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2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2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2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2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2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2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706" name="Google Shape;1706;p28"/>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08" name="Google Shape;1708;p28"/>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28"/>
          <p:cNvSpPr txBox="1"/>
          <p:nvPr>
            <p:ph type="title"/>
          </p:nvPr>
        </p:nvSpPr>
        <p:spPr>
          <a:xfrm>
            <a:off x="732375" y="1637495"/>
            <a:ext cx="38397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710" name="Google Shape;1710;p28"/>
          <p:cNvSpPr txBox="1"/>
          <p:nvPr>
            <p:ph idx="1" type="subTitle"/>
          </p:nvPr>
        </p:nvSpPr>
        <p:spPr>
          <a:xfrm>
            <a:off x="475175" y="2194825"/>
            <a:ext cx="4096800" cy="2490300"/>
          </a:xfrm>
          <a:prstGeom prst="rect">
            <a:avLst/>
          </a:prstGeom>
        </p:spPr>
        <p:txBody>
          <a:bodyPr anchorCtr="0" anchor="t" bIns="91425" lIns="91425" spcFirstLastPara="1" rIns="91425" wrap="square" tIns="91425">
            <a:noAutofit/>
          </a:bodyPr>
          <a:lstStyle>
            <a:lvl1pPr lvl="0" marR="50800" rtl="0">
              <a:lnSpc>
                <a:spcPct val="100000"/>
              </a:lnSpc>
              <a:spcBef>
                <a:spcPts val="0"/>
              </a:spcBef>
              <a:spcAft>
                <a:spcPts val="0"/>
              </a:spcAft>
              <a:buClr>
                <a:schemeClr val="lt2"/>
              </a:buClr>
              <a:buSzPts val="1400"/>
              <a:buChar char="●"/>
              <a:defRPr sz="1200"/>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1711" name="Google Shape;1711;p28"/>
          <p:cNvSpPr txBox="1"/>
          <p:nvPr>
            <p:ph idx="2" type="title"/>
          </p:nvPr>
        </p:nvSpPr>
        <p:spPr>
          <a:xfrm>
            <a:off x="4578150" y="1637495"/>
            <a:ext cx="38397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712" name="Google Shape;1712;p28"/>
          <p:cNvSpPr txBox="1"/>
          <p:nvPr>
            <p:ph idx="3" type="subTitle"/>
          </p:nvPr>
        </p:nvSpPr>
        <p:spPr>
          <a:xfrm>
            <a:off x="4578150" y="2194825"/>
            <a:ext cx="4096800" cy="249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400"/>
              <a:buChar char="●"/>
              <a:defRPr sz="1200"/>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1713" name="Google Shape;1713;p28"/>
          <p:cNvSpPr txBox="1"/>
          <p:nvPr>
            <p:ph idx="4"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_1_1">
    <p:spTree>
      <p:nvGrpSpPr>
        <p:cNvPr id="1714" name="Shape 1714"/>
        <p:cNvGrpSpPr/>
        <p:nvPr/>
      </p:nvGrpSpPr>
      <p:grpSpPr>
        <a:xfrm>
          <a:off x="0" y="0"/>
          <a:ext cx="0" cy="0"/>
          <a:chOff x="0" y="0"/>
          <a:chExt cx="0" cy="0"/>
        </a:xfrm>
      </p:grpSpPr>
      <p:pic>
        <p:nvPicPr>
          <p:cNvPr id="1715" name="Google Shape;1715;p29"/>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1716" name="Google Shape;1716;p29"/>
          <p:cNvGrpSpPr/>
          <p:nvPr/>
        </p:nvGrpSpPr>
        <p:grpSpPr>
          <a:xfrm rot="-987768">
            <a:off x="7751817" y="-266278"/>
            <a:ext cx="1344359" cy="1995308"/>
            <a:chOff x="272875" y="1527563"/>
            <a:chExt cx="255950" cy="455000"/>
          </a:xfrm>
        </p:grpSpPr>
        <p:sp>
          <p:nvSpPr>
            <p:cNvPr id="1717" name="Google Shape;1717;p2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2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2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2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2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2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2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2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2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2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2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2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2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2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2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2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2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2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2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2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2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2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2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2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2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2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2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2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2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2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2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752" name="Google Shape;1752;p29"/>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1753" name="Google Shape;1753;p29"/>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54" name="Google Shape;1754;p29"/>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9"/>
          <p:cNvSpPr txBox="1"/>
          <p:nvPr>
            <p:ph idx="1" type="subTitle"/>
          </p:nvPr>
        </p:nvSpPr>
        <p:spPr>
          <a:xfrm>
            <a:off x="724603" y="2240850"/>
            <a:ext cx="3181800" cy="123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Char char="●"/>
              <a:defRPr sz="1600"/>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1756" name="Google Shape;1756;p29"/>
          <p:cNvSpPr txBox="1"/>
          <p:nvPr>
            <p:ph type="ctrTitle"/>
          </p:nvPr>
        </p:nvSpPr>
        <p:spPr>
          <a:xfrm>
            <a:off x="724603" y="1663050"/>
            <a:ext cx="31818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1757" name="Google Shape;1757;p29"/>
          <p:cNvSpPr/>
          <p:nvPr/>
        </p:nvSpPr>
        <p:spPr>
          <a:xfrm flipH="1" rot="-4340781">
            <a:off x="3518" y="-5268942"/>
            <a:ext cx="4623974" cy="7256832"/>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BLANK_1_1_1_1_1_1_2_1">
    <p:spTree>
      <p:nvGrpSpPr>
        <p:cNvPr id="1758" name="Shape 1758"/>
        <p:cNvGrpSpPr/>
        <p:nvPr/>
      </p:nvGrpSpPr>
      <p:grpSpPr>
        <a:xfrm>
          <a:off x="0" y="0"/>
          <a:ext cx="0" cy="0"/>
          <a:chOff x="0" y="0"/>
          <a:chExt cx="0" cy="0"/>
        </a:xfrm>
      </p:grpSpPr>
      <p:pic>
        <p:nvPicPr>
          <p:cNvPr id="1759" name="Google Shape;1759;p30"/>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760" name="Google Shape;1760;p30"/>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761" name="Google Shape;1761;p30"/>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762" name="Google Shape;1762;p30"/>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763" name="Google Shape;1763;p30"/>
          <p:cNvGrpSpPr/>
          <p:nvPr/>
        </p:nvGrpSpPr>
        <p:grpSpPr>
          <a:xfrm rot="-2700000">
            <a:off x="167955" y="3080962"/>
            <a:ext cx="1344349" cy="2469678"/>
            <a:chOff x="272875" y="1419395"/>
            <a:chExt cx="255950" cy="563168"/>
          </a:xfrm>
        </p:grpSpPr>
        <p:sp>
          <p:nvSpPr>
            <p:cNvPr id="1764" name="Google Shape;1764;p3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3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3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3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3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3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3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3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3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3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3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3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3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3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3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3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30"/>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30"/>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3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30"/>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3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3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3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3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3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3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3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3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3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30"/>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3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3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3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30"/>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30"/>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9" name="Google Shape;1799;p30"/>
          <p:cNvGrpSpPr/>
          <p:nvPr/>
        </p:nvGrpSpPr>
        <p:grpSpPr>
          <a:xfrm rot="-2700000">
            <a:off x="8026513" y="-183341"/>
            <a:ext cx="1344349" cy="1995327"/>
            <a:chOff x="272875" y="1527563"/>
            <a:chExt cx="255950" cy="455000"/>
          </a:xfrm>
        </p:grpSpPr>
        <p:sp>
          <p:nvSpPr>
            <p:cNvPr id="1800" name="Google Shape;1800;p3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3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3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3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3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3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3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3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3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3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3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3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3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3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3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3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30"/>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30"/>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3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30"/>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3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3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3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3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3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3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3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3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3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30"/>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3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3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3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30"/>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30"/>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35" name="Google Shape;1835;p30"/>
          <p:cNvSpPr txBox="1"/>
          <p:nvPr>
            <p:ph type="ctrTitle"/>
          </p:nvPr>
        </p:nvSpPr>
        <p:spPr>
          <a:xfrm>
            <a:off x="720000" y="540000"/>
            <a:ext cx="7704000" cy="1350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836" name="Google Shape;1836;p30"/>
          <p:cNvSpPr txBox="1"/>
          <p:nvPr>
            <p:ph idx="1" type="subTitle"/>
          </p:nvPr>
        </p:nvSpPr>
        <p:spPr>
          <a:xfrm>
            <a:off x="720000" y="2603948"/>
            <a:ext cx="7704000" cy="96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837" name="Google Shape;1837;p30"/>
          <p:cNvSpPr txBox="1"/>
          <p:nvPr/>
        </p:nvSpPr>
        <p:spPr>
          <a:xfrm>
            <a:off x="2646000" y="3628979"/>
            <a:ext cx="3852000" cy="67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Open Sans SemiBold"/>
                <a:ea typeface="Open Sans SemiBold"/>
                <a:cs typeface="Open Sans SemiBold"/>
                <a:sym typeface="Open Sans SemiBold"/>
              </a:rPr>
              <a:t>CREDITS: This presentation template was created</a:t>
            </a:r>
            <a:r>
              <a:rPr b="1" lang="en" sz="1200">
                <a:solidFill>
                  <a:schemeClr val="dk2"/>
                </a:solidFill>
                <a:latin typeface="Open Sans"/>
                <a:ea typeface="Open Sans"/>
                <a:cs typeface="Open Sans"/>
                <a:sym typeface="Open Sans"/>
              </a:rPr>
              <a:t> </a:t>
            </a:r>
            <a:r>
              <a:rPr b="1" lang="en" sz="1200">
                <a:solidFill>
                  <a:schemeClr val="dk2"/>
                </a:solidFill>
                <a:uFill>
                  <a:noFill/>
                </a:uFill>
                <a:latin typeface="Open Sans"/>
                <a:ea typeface="Open Sans"/>
                <a:cs typeface="Open Sans"/>
                <a:sym typeface="Open Sans"/>
                <a:hlinkClick r:id="rId5">
                  <a:extLst>
                    <a:ext uri="{A12FA001-AC4F-418D-AE19-62706E023703}">
                      <ahyp:hlinkClr val="tx"/>
                    </a:ext>
                  </a:extLst>
                </a:hlinkClick>
              </a:rPr>
              <a:t>by Slidesgo,</a:t>
            </a:r>
            <a:r>
              <a:rPr b="1" lang="en" sz="1200">
                <a:solidFill>
                  <a:schemeClr val="dk2"/>
                </a:solidFill>
                <a:latin typeface="Open Sans"/>
                <a:ea typeface="Open Sans"/>
                <a:cs typeface="Open Sans"/>
                <a:sym typeface="Open Sans"/>
              </a:rPr>
              <a:t> </a:t>
            </a:r>
            <a:r>
              <a:rPr lang="en" sz="1200">
                <a:solidFill>
                  <a:schemeClr val="dk2"/>
                </a:solidFill>
                <a:latin typeface="Open Sans SemiBold"/>
                <a:ea typeface="Open Sans SemiBold"/>
                <a:cs typeface="Open Sans SemiBold"/>
                <a:sym typeface="Open Sans SemiBold"/>
              </a:rPr>
              <a:t>including icons</a:t>
            </a:r>
            <a:r>
              <a:rPr b="1" lang="en" sz="1200">
                <a:solidFill>
                  <a:schemeClr val="dk2"/>
                </a:solidFill>
                <a:latin typeface="Open Sans"/>
                <a:ea typeface="Open Sans"/>
                <a:cs typeface="Open Sans"/>
                <a:sym typeface="Open Sans"/>
              </a:rPr>
              <a:t> </a:t>
            </a:r>
            <a:r>
              <a:rPr b="1" lang="en" sz="1200">
                <a:solidFill>
                  <a:schemeClr val="dk2"/>
                </a:solidFill>
                <a:uFill>
                  <a:noFill/>
                </a:uFill>
                <a:latin typeface="Open Sans"/>
                <a:ea typeface="Open Sans"/>
                <a:cs typeface="Open Sans"/>
                <a:sym typeface="Open Sans"/>
                <a:hlinkClick r:id="rId6">
                  <a:extLst>
                    <a:ext uri="{A12FA001-AC4F-418D-AE19-62706E023703}">
                      <ahyp:hlinkClr val="tx"/>
                    </a:ext>
                  </a:extLst>
                </a:hlinkClick>
              </a:rPr>
              <a:t>by Flaticon,</a:t>
            </a:r>
            <a:r>
              <a:rPr b="1" lang="en" sz="1200">
                <a:solidFill>
                  <a:schemeClr val="dk2"/>
                </a:solidFill>
                <a:latin typeface="Open Sans"/>
                <a:ea typeface="Open Sans"/>
                <a:cs typeface="Open Sans"/>
                <a:sym typeface="Open Sans"/>
              </a:rPr>
              <a:t> i</a:t>
            </a:r>
            <a:r>
              <a:rPr lang="en" sz="1200">
                <a:solidFill>
                  <a:schemeClr val="dk2"/>
                </a:solidFill>
                <a:latin typeface="Open Sans SemiBold"/>
                <a:ea typeface="Open Sans SemiBold"/>
                <a:cs typeface="Open Sans SemiBold"/>
                <a:sym typeface="Open Sans SemiBold"/>
              </a:rPr>
              <a:t>nfographics &amp; images </a:t>
            </a:r>
            <a:r>
              <a:rPr b="1" lang="en" sz="1200">
                <a:solidFill>
                  <a:schemeClr val="dk2"/>
                </a:solidFill>
                <a:uFill>
                  <a:noFill/>
                </a:uFill>
                <a:latin typeface="Open Sans"/>
                <a:ea typeface="Open Sans"/>
                <a:cs typeface="Open Sans"/>
                <a:sym typeface="Open Sans"/>
                <a:hlinkClick r:id="rId7">
                  <a:extLst>
                    <a:ext uri="{A12FA001-AC4F-418D-AE19-62706E023703}">
                      <ahyp:hlinkClr val="tx"/>
                    </a:ext>
                  </a:extLst>
                </a:hlinkClick>
              </a:rPr>
              <a:t>by Freepik</a:t>
            </a:r>
            <a:r>
              <a:rPr b="1" lang="en" sz="1200">
                <a:solidFill>
                  <a:schemeClr val="dk2"/>
                </a:solidFill>
                <a:latin typeface="Open Sans"/>
                <a:ea typeface="Open Sans"/>
                <a:cs typeface="Open Sans"/>
                <a:sym typeface="Open Sans"/>
              </a:rPr>
              <a:t> </a:t>
            </a:r>
            <a:endParaRPr b="1" sz="1200">
              <a:solidFill>
                <a:schemeClr val="dk2"/>
              </a:solidFill>
              <a:latin typeface="Open Sans"/>
              <a:ea typeface="Open Sans"/>
              <a:cs typeface="Open Sans"/>
              <a:sym typeface="Open Sans"/>
            </a:endParaRPr>
          </a:p>
        </p:txBody>
      </p:sp>
      <p:sp>
        <p:nvSpPr>
          <p:cNvPr id="1838" name="Google Shape;1838;p30"/>
          <p:cNvSpPr/>
          <p:nvPr/>
        </p:nvSpPr>
        <p:spPr>
          <a:xfrm>
            <a:off x="5570568" y="-2413037"/>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8" name="Shape 168"/>
        <p:cNvGrpSpPr/>
        <p:nvPr/>
      </p:nvGrpSpPr>
      <p:grpSpPr>
        <a:xfrm>
          <a:off x="0" y="0"/>
          <a:ext cx="0" cy="0"/>
          <a:chOff x="0" y="0"/>
          <a:chExt cx="0" cy="0"/>
        </a:xfrm>
      </p:grpSpPr>
      <p:sp>
        <p:nvSpPr>
          <p:cNvPr id="169" name="Google Shape;169;p4"/>
          <p:cNvSpPr txBox="1"/>
          <p:nvPr>
            <p:ph idx="1" type="body"/>
          </p:nvPr>
        </p:nvSpPr>
        <p:spPr>
          <a:xfrm>
            <a:off x="720000" y="1055850"/>
            <a:ext cx="7704000" cy="3513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accent1"/>
              </a:buClr>
              <a:buSzPts val="1400"/>
              <a:buChar char="●"/>
              <a:defRPr sz="1200">
                <a:solidFill>
                  <a:srgbClr val="434343"/>
                </a:solidFill>
              </a:defRPr>
            </a:lvl1pPr>
            <a:lvl2pPr indent="-317500" lvl="1" marL="914400" rtl="0">
              <a:lnSpc>
                <a:spcPct val="100000"/>
              </a:lnSpc>
              <a:spcBef>
                <a:spcPts val="1600"/>
              </a:spcBef>
              <a:spcAft>
                <a:spcPts val="0"/>
              </a:spcAft>
              <a:buClr>
                <a:srgbClr val="434343"/>
              </a:buClr>
              <a:buSzPts val="1400"/>
              <a:buChar char="○"/>
              <a:defRPr>
                <a:solidFill>
                  <a:srgbClr val="434343"/>
                </a:solidFill>
              </a:defRPr>
            </a:lvl2pPr>
            <a:lvl3pPr indent="-317500" lvl="2" marL="1371600" rtl="0">
              <a:lnSpc>
                <a:spcPct val="100000"/>
              </a:lnSpc>
              <a:spcBef>
                <a:spcPts val="1600"/>
              </a:spcBef>
              <a:spcAft>
                <a:spcPts val="0"/>
              </a:spcAft>
              <a:buClr>
                <a:srgbClr val="434343"/>
              </a:buClr>
              <a:buSzPts val="1400"/>
              <a:buChar char="■"/>
              <a:defRPr>
                <a:solidFill>
                  <a:srgbClr val="434343"/>
                </a:solidFill>
              </a:defRPr>
            </a:lvl3pPr>
            <a:lvl4pPr indent="-317500" lvl="3" marL="1828800" rtl="0">
              <a:lnSpc>
                <a:spcPct val="100000"/>
              </a:lnSpc>
              <a:spcBef>
                <a:spcPts val="1600"/>
              </a:spcBef>
              <a:spcAft>
                <a:spcPts val="0"/>
              </a:spcAft>
              <a:buClr>
                <a:srgbClr val="434343"/>
              </a:buClr>
              <a:buSzPts val="1400"/>
              <a:buChar char="●"/>
              <a:defRPr>
                <a:solidFill>
                  <a:srgbClr val="434343"/>
                </a:solidFill>
              </a:defRPr>
            </a:lvl4pPr>
            <a:lvl5pPr indent="-317500" lvl="4" marL="2286000" rtl="0">
              <a:lnSpc>
                <a:spcPct val="100000"/>
              </a:lnSpc>
              <a:spcBef>
                <a:spcPts val="1600"/>
              </a:spcBef>
              <a:spcAft>
                <a:spcPts val="0"/>
              </a:spcAft>
              <a:buClr>
                <a:srgbClr val="434343"/>
              </a:buClr>
              <a:buSzPts val="1400"/>
              <a:buChar char="○"/>
              <a:defRPr>
                <a:solidFill>
                  <a:srgbClr val="434343"/>
                </a:solidFill>
              </a:defRPr>
            </a:lvl5pPr>
            <a:lvl6pPr indent="-317500" lvl="5" marL="2743200" rtl="0">
              <a:lnSpc>
                <a:spcPct val="100000"/>
              </a:lnSpc>
              <a:spcBef>
                <a:spcPts val="1600"/>
              </a:spcBef>
              <a:spcAft>
                <a:spcPts val="0"/>
              </a:spcAft>
              <a:buClr>
                <a:srgbClr val="434343"/>
              </a:buClr>
              <a:buSzPts val="1400"/>
              <a:buChar char="■"/>
              <a:defRPr>
                <a:solidFill>
                  <a:srgbClr val="434343"/>
                </a:solidFill>
              </a:defRPr>
            </a:lvl6pPr>
            <a:lvl7pPr indent="-317500" lvl="6" marL="3200400" rtl="0">
              <a:lnSpc>
                <a:spcPct val="100000"/>
              </a:lnSpc>
              <a:spcBef>
                <a:spcPts val="1600"/>
              </a:spcBef>
              <a:spcAft>
                <a:spcPts val="0"/>
              </a:spcAft>
              <a:buClr>
                <a:srgbClr val="434343"/>
              </a:buClr>
              <a:buSzPts val="1400"/>
              <a:buChar char="●"/>
              <a:defRPr>
                <a:solidFill>
                  <a:srgbClr val="434343"/>
                </a:solidFill>
              </a:defRPr>
            </a:lvl7pPr>
            <a:lvl8pPr indent="-317500" lvl="7" marL="3657600" rtl="0">
              <a:lnSpc>
                <a:spcPct val="100000"/>
              </a:lnSpc>
              <a:spcBef>
                <a:spcPts val="1600"/>
              </a:spcBef>
              <a:spcAft>
                <a:spcPts val="0"/>
              </a:spcAft>
              <a:buClr>
                <a:srgbClr val="434343"/>
              </a:buClr>
              <a:buSzPts val="1400"/>
              <a:buChar char="○"/>
              <a:defRPr>
                <a:solidFill>
                  <a:srgbClr val="434343"/>
                </a:solidFill>
              </a:defRPr>
            </a:lvl8pPr>
            <a:lvl9pPr indent="-317500" lvl="8" marL="4114800" rtl="0">
              <a:lnSpc>
                <a:spcPct val="100000"/>
              </a:lnSpc>
              <a:spcBef>
                <a:spcPts val="1600"/>
              </a:spcBef>
              <a:spcAft>
                <a:spcPts val="1600"/>
              </a:spcAft>
              <a:buClr>
                <a:srgbClr val="434343"/>
              </a:buClr>
              <a:buSzPts val="1400"/>
              <a:buChar char="■"/>
              <a:defRPr>
                <a:solidFill>
                  <a:srgbClr val="434343"/>
                </a:solidFill>
              </a:defRPr>
            </a:lvl9pPr>
          </a:lstStyle>
          <a:p/>
        </p:txBody>
      </p:sp>
      <p:pic>
        <p:nvPicPr>
          <p:cNvPr id="170" name="Google Shape;170;p4"/>
          <p:cNvPicPr preferRelativeResize="0"/>
          <p:nvPr/>
        </p:nvPicPr>
        <p:blipFill>
          <a:blip r:embed="rId2">
            <a:alphaModFix amt="66000"/>
          </a:blip>
          <a:stretch>
            <a:fillRect/>
          </a:stretch>
        </p:blipFill>
        <p:spPr>
          <a:xfrm flipH="1" rot="1326165">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flipH="1" rot="5400000">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flipH="1" rot="5547182">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0" name="Google Shape;210;p4"/>
          <p:cNvSpPr/>
          <p:nvPr/>
        </p:nvSpPr>
        <p:spPr>
          <a:xfrm rot="2491995">
            <a:off x="8061861" y="3895420"/>
            <a:ext cx="2265111" cy="2165862"/>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5">
    <p:spTree>
      <p:nvGrpSpPr>
        <p:cNvPr id="1839"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3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3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3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3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3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3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3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3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3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3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3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3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3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3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3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31"/>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31"/>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3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31"/>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3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3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3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3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3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3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3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3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3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31"/>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3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3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3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31"/>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31"/>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3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3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3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3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3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3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3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3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3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3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3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3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3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3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3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3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3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3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3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3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3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3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3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3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3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3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3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3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3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3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3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3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3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3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6" name="Google Shape;1916;p31"/>
          <p:cNvSpPr/>
          <p:nvPr/>
        </p:nvSpPr>
        <p:spPr>
          <a:xfrm>
            <a:off x="5570568" y="-2413037"/>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5_1">
    <p:spTree>
      <p:nvGrpSpPr>
        <p:cNvPr id="1917"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3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3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3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3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3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3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3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3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3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3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3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3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3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3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3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3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3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3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3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3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3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3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3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3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3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3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3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3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3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3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3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3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3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3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955" name="Google Shape;1955;p32"/>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5_1_1">
    <p:spTree>
      <p:nvGrpSpPr>
        <p:cNvPr id="1958"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3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3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3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3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3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3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3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3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3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3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3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3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3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3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3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33"/>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33"/>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3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33"/>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3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3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3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3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3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3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3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3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3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33"/>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3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3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3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33"/>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33"/>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996" name="Google Shape;1996;p33"/>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3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3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3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3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3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3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3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3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3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3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3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3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3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3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3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33"/>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33"/>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3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33"/>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3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3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3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3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3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3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3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3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3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33"/>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3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3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3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33"/>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33"/>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5_1_1_1">
    <p:spTree>
      <p:nvGrpSpPr>
        <p:cNvPr id="2034"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flipH="1" rot="1326165">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3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3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3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3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3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3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3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3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3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3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3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3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3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3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3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3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3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3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3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3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3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3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3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3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3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3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3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3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3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3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3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3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3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3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73" name="Google Shape;2073;p34"/>
          <p:cNvSpPr/>
          <p:nvPr/>
        </p:nvSpPr>
        <p:spPr>
          <a:xfrm>
            <a:off x="4566955" y="-2521549"/>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flipH="1" rot="-9631575">
            <a:off x="-1503235" y="-1230424"/>
            <a:ext cx="2894874" cy="259332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4_1_1_2">
    <p:spTree>
      <p:nvGrpSpPr>
        <p:cNvPr id="2076"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3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3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3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3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3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3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3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3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3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3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3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3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3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3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3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3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3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3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3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3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3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3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3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3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3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3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3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3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3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3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3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3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3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3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14" name="Google Shape;2114;p35"/>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2" name="Shape 212"/>
        <p:cNvGrpSpPr/>
        <p:nvPr/>
      </p:nvGrpSpPr>
      <p:grpSpPr>
        <a:xfrm>
          <a:off x="0" y="0"/>
          <a:ext cx="0" cy="0"/>
          <a:chOff x="0" y="0"/>
          <a:chExt cx="0" cy="0"/>
        </a:xfrm>
      </p:grpSpPr>
      <p:sp>
        <p:nvSpPr>
          <p:cNvPr id="213" name="Google Shape;213;p5"/>
          <p:cNvSpPr txBox="1"/>
          <p:nvPr>
            <p:ph idx="1" type="subTitle"/>
          </p:nvPr>
        </p:nvSpPr>
        <p:spPr>
          <a:xfrm>
            <a:off x="1944337" y="3168343"/>
            <a:ext cx="1532400" cy="479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b="1" sz="1600">
                <a:latin typeface="Josefin Sans"/>
                <a:ea typeface="Josefin Sans"/>
                <a:cs typeface="Josefin Sans"/>
                <a:sym typeface="Josefin Sans"/>
              </a:defRPr>
            </a:lvl1pPr>
            <a:lvl2pPr lvl="1" rtl="0" algn="ctr">
              <a:lnSpc>
                <a:spcPct val="100000"/>
              </a:lnSpc>
              <a:spcBef>
                <a:spcPts val="0"/>
              </a:spcBef>
              <a:spcAft>
                <a:spcPts val="0"/>
              </a:spcAft>
              <a:buNone/>
              <a:defRPr b="1" sz="1600">
                <a:latin typeface="Josefin Sans"/>
                <a:ea typeface="Josefin Sans"/>
                <a:cs typeface="Josefin Sans"/>
                <a:sym typeface="Josefin Sans"/>
              </a:defRPr>
            </a:lvl2pPr>
            <a:lvl3pPr lvl="2" rtl="0" algn="ctr">
              <a:lnSpc>
                <a:spcPct val="100000"/>
              </a:lnSpc>
              <a:spcBef>
                <a:spcPts val="0"/>
              </a:spcBef>
              <a:spcAft>
                <a:spcPts val="0"/>
              </a:spcAft>
              <a:buNone/>
              <a:defRPr b="1" sz="1600">
                <a:latin typeface="Josefin Sans"/>
                <a:ea typeface="Josefin Sans"/>
                <a:cs typeface="Josefin Sans"/>
                <a:sym typeface="Josefin Sans"/>
              </a:defRPr>
            </a:lvl3pPr>
            <a:lvl4pPr lvl="3" rtl="0" algn="ctr">
              <a:lnSpc>
                <a:spcPct val="100000"/>
              </a:lnSpc>
              <a:spcBef>
                <a:spcPts val="0"/>
              </a:spcBef>
              <a:spcAft>
                <a:spcPts val="0"/>
              </a:spcAft>
              <a:buNone/>
              <a:defRPr b="1" sz="1600">
                <a:latin typeface="Josefin Sans"/>
                <a:ea typeface="Josefin Sans"/>
                <a:cs typeface="Josefin Sans"/>
                <a:sym typeface="Josefin Sans"/>
              </a:defRPr>
            </a:lvl4pPr>
            <a:lvl5pPr lvl="4" rtl="0" algn="ctr">
              <a:lnSpc>
                <a:spcPct val="100000"/>
              </a:lnSpc>
              <a:spcBef>
                <a:spcPts val="0"/>
              </a:spcBef>
              <a:spcAft>
                <a:spcPts val="0"/>
              </a:spcAft>
              <a:buNone/>
              <a:defRPr b="1" sz="1600">
                <a:latin typeface="Josefin Sans"/>
                <a:ea typeface="Josefin Sans"/>
                <a:cs typeface="Josefin Sans"/>
                <a:sym typeface="Josefin Sans"/>
              </a:defRPr>
            </a:lvl5pPr>
            <a:lvl6pPr lvl="5" rtl="0" algn="ctr">
              <a:lnSpc>
                <a:spcPct val="100000"/>
              </a:lnSpc>
              <a:spcBef>
                <a:spcPts val="0"/>
              </a:spcBef>
              <a:spcAft>
                <a:spcPts val="0"/>
              </a:spcAft>
              <a:buNone/>
              <a:defRPr b="1" sz="1600">
                <a:latin typeface="Josefin Sans"/>
                <a:ea typeface="Josefin Sans"/>
                <a:cs typeface="Josefin Sans"/>
                <a:sym typeface="Josefin Sans"/>
              </a:defRPr>
            </a:lvl6pPr>
            <a:lvl7pPr lvl="6" rtl="0" algn="ctr">
              <a:lnSpc>
                <a:spcPct val="100000"/>
              </a:lnSpc>
              <a:spcBef>
                <a:spcPts val="0"/>
              </a:spcBef>
              <a:spcAft>
                <a:spcPts val="0"/>
              </a:spcAft>
              <a:buNone/>
              <a:defRPr b="1" sz="1600">
                <a:latin typeface="Josefin Sans"/>
                <a:ea typeface="Josefin Sans"/>
                <a:cs typeface="Josefin Sans"/>
                <a:sym typeface="Josefin Sans"/>
              </a:defRPr>
            </a:lvl7pPr>
            <a:lvl8pPr lvl="7" rtl="0" algn="ctr">
              <a:lnSpc>
                <a:spcPct val="100000"/>
              </a:lnSpc>
              <a:spcBef>
                <a:spcPts val="0"/>
              </a:spcBef>
              <a:spcAft>
                <a:spcPts val="0"/>
              </a:spcAft>
              <a:buNone/>
              <a:defRPr b="1" sz="1600">
                <a:latin typeface="Josefin Sans"/>
                <a:ea typeface="Josefin Sans"/>
                <a:cs typeface="Josefin Sans"/>
                <a:sym typeface="Josefin Sans"/>
              </a:defRPr>
            </a:lvl8pPr>
            <a:lvl9pPr lvl="8" rtl="0" algn="ctr">
              <a:lnSpc>
                <a:spcPct val="100000"/>
              </a:lnSpc>
              <a:spcBef>
                <a:spcPts val="0"/>
              </a:spcBef>
              <a:spcAft>
                <a:spcPts val="0"/>
              </a:spcAft>
              <a:buNone/>
              <a:defRPr b="1" sz="1600">
                <a:latin typeface="Josefin Sans"/>
                <a:ea typeface="Josefin Sans"/>
                <a:cs typeface="Josefin Sans"/>
                <a:sym typeface="Josefin Sans"/>
              </a:defRPr>
            </a:lvl9pPr>
          </a:lstStyle>
          <a:p/>
        </p:txBody>
      </p:sp>
      <p:sp>
        <p:nvSpPr>
          <p:cNvPr id="214" name="Google Shape;214;p5"/>
          <p:cNvSpPr txBox="1"/>
          <p:nvPr>
            <p:ph idx="2" type="subTitle"/>
          </p:nvPr>
        </p:nvSpPr>
        <p:spPr>
          <a:xfrm>
            <a:off x="1381688" y="3559333"/>
            <a:ext cx="2657700" cy="10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215" name="Google Shape;215;p5"/>
          <p:cNvSpPr txBox="1"/>
          <p:nvPr>
            <p:ph idx="3" type="subTitle"/>
          </p:nvPr>
        </p:nvSpPr>
        <p:spPr>
          <a:xfrm flipH="1">
            <a:off x="5667265" y="3168343"/>
            <a:ext cx="1532400" cy="479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b="1" sz="1600">
                <a:latin typeface="Josefin Sans"/>
                <a:ea typeface="Josefin Sans"/>
                <a:cs typeface="Josefin Sans"/>
                <a:sym typeface="Josefin Sans"/>
              </a:defRPr>
            </a:lvl1pPr>
            <a:lvl2pPr lvl="1" rtl="0" algn="ctr">
              <a:lnSpc>
                <a:spcPct val="100000"/>
              </a:lnSpc>
              <a:spcBef>
                <a:spcPts val="0"/>
              </a:spcBef>
              <a:spcAft>
                <a:spcPts val="0"/>
              </a:spcAft>
              <a:buNone/>
              <a:defRPr b="1" sz="1600">
                <a:latin typeface="Josefin Sans"/>
                <a:ea typeface="Josefin Sans"/>
                <a:cs typeface="Josefin Sans"/>
                <a:sym typeface="Josefin Sans"/>
              </a:defRPr>
            </a:lvl2pPr>
            <a:lvl3pPr lvl="2" rtl="0" algn="ctr">
              <a:lnSpc>
                <a:spcPct val="100000"/>
              </a:lnSpc>
              <a:spcBef>
                <a:spcPts val="0"/>
              </a:spcBef>
              <a:spcAft>
                <a:spcPts val="0"/>
              </a:spcAft>
              <a:buNone/>
              <a:defRPr b="1" sz="1600">
                <a:latin typeface="Josefin Sans"/>
                <a:ea typeface="Josefin Sans"/>
                <a:cs typeface="Josefin Sans"/>
                <a:sym typeface="Josefin Sans"/>
              </a:defRPr>
            </a:lvl3pPr>
            <a:lvl4pPr lvl="3" rtl="0" algn="ctr">
              <a:lnSpc>
                <a:spcPct val="100000"/>
              </a:lnSpc>
              <a:spcBef>
                <a:spcPts val="0"/>
              </a:spcBef>
              <a:spcAft>
                <a:spcPts val="0"/>
              </a:spcAft>
              <a:buNone/>
              <a:defRPr b="1" sz="1600">
                <a:latin typeface="Josefin Sans"/>
                <a:ea typeface="Josefin Sans"/>
                <a:cs typeface="Josefin Sans"/>
                <a:sym typeface="Josefin Sans"/>
              </a:defRPr>
            </a:lvl4pPr>
            <a:lvl5pPr lvl="4" rtl="0" algn="ctr">
              <a:lnSpc>
                <a:spcPct val="100000"/>
              </a:lnSpc>
              <a:spcBef>
                <a:spcPts val="0"/>
              </a:spcBef>
              <a:spcAft>
                <a:spcPts val="0"/>
              </a:spcAft>
              <a:buNone/>
              <a:defRPr b="1" sz="1600">
                <a:latin typeface="Josefin Sans"/>
                <a:ea typeface="Josefin Sans"/>
                <a:cs typeface="Josefin Sans"/>
                <a:sym typeface="Josefin Sans"/>
              </a:defRPr>
            </a:lvl5pPr>
            <a:lvl6pPr lvl="5" rtl="0" algn="ctr">
              <a:lnSpc>
                <a:spcPct val="100000"/>
              </a:lnSpc>
              <a:spcBef>
                <a:spcPts val="0"/>
              </a:spcBef>
              <a:spcAft>
                <a:spcPts val="0"/>
              </a:spcAft>
              <a:buNone/>
              <a:defRPr b="1" sz="1600">
                <a:latin typeface="Josefin Sans"/>
                <a:ea typeface="Josefin Sans"/>
                <a:cs typeface="Josefin Sans"/>
                <a:sym typeface="Josefin Sans"/>
              </a:defRPr>
            </a:lvl6pPr>
            <a:lvl7pPr lvl="6" rtl="0" algn="ctr">
              <a:lnSpc>
                <a:spcPct val="100000"/>
              </a:lnSpc>
              <a:spcBef>
                <a:spcPts val="0"/>
              </a:spcBef>
              <a:spcAft>
                <a:spcPts val="0"/>
              </a:spcAft>
              <a:buNone/>
              <a:defRPr b="1" sz="1600">
                <a:latin typeface="Josefin Sans"/>
                <a:ea typeface="Josefin Sans"/>
                <a:cs typeface="Josefin Sans"/>
                <a:sym typeface="Josefin Sans"/>
              </a:defRPr>
            </a:lvl7pPr>
            <a:lvl8pPr lvl="7" rtl="0" algn="ctr">
              <a:lnSpc>
                <a:spcPct val="100000"/>
              </a:lnSpc>
              <a:spcBef>
                <a:spcPts val="0"/>
              </a:spcBef>
              <a:spcAft>
                <a:spcPts val="0"/>
              </a:spcAft>
              <a:buNone/>
              <a:defRPr b="1" sz="1600">
                <a:latin typeface="Josefin Sans"/>
                <a:ea typeface="Josefin Sans"/>
                <a:cs typeface="Josefin Sans"/>
                <a:sym typeface="Josefin Sans"/>
              </a:defRPr>
            </a:lvl8pPr>
            <a:lvl9pPr lvl="8" rtl="0" algn="ctr">
              <a:lnSpc>
                <a:spcPct val="100000"/>
              </a:lnSpc>
              <a:spcBef>
                <a:spcPts val="0"/>
              </a:spcBef>
              <a:spcAft>
                <a:spcPts val="0"/>
              </a:spcAft>
              <a:buNone/>
              <a:defRPr b="1" sz="1600">
                <a:latin typeface="Josefin Sans"/>
                <a:ea typeface="Josefin Sans"/>
                <a:cs typeface="Josefin Sans"/>
                <a:sym typeface="Josefin Sans"/>
              </a:defRPr>
            </a:lvl9pPr>
          </a:lstStyle>
          <a:p/>
        </p:txBody>
      </p:sp>
      <p:sp>
        <p:nvSpPr>
          <p:cNvPr id="216" name="Google Shape;216;p5"/>
          <p:cNvSpPr txBox="1"/>
          <p:nvPr>
            <p:ph idx="4" type="subTitle"/>
          </p:nvPr>
        </p:nvSpPr>
        <p:spPr>
          <a:xfrm flipH="1">
            <a:off x="5104613" y="3559333"/>
            <a:ext cx="2657700" cy="10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pic>
        <p:nvPicPr>
          <p:cNvPr id="217" name="Google Shape;217;p5"/>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218" name="Google Shape;218;p5"/>
          <p:cNvGrpSpPr/>
          <p:nvPr/>
        </p:nvGrpSpPr>
        <p:grpSpPr>
          <a:xfrm rot="-987768">
            <a:off x="-414533" y="3230134"/>
            <a:ext cx="1344359" cy="1995308"/>
            <a:chOff x="272875" y="1527563"/>
            <a:chExt cx="255950" cy="455000"/>
          </a:xfrm>
        </p:grpSpPr>
        <p:sp>
          <p:nvSpPr>
            <p:cNvPr id="219" name="Google Shape;219;p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54" name="Google Shape;254;p5"/>
          <p:cNvPicPr preferRelativeResize="0"/>
          <p:nvPr/>
        </p:nvPicPr>
        <p:blipFill>
          <a:blip r:embed="rId3">
            <a:alphaModFix amt="74000"/>
          </a:blip>
          <a:stretch>
            <a:fillRect/>
          </a:stretch>
        </p:blipFill>
        <p:spPr>
          <a:xfrm flipH="1" rot="-1197527">
            <a:off x="8254668" y="3888189"/>
            <a:ext cx="2894871" cy="2593322"/>
          </a:xfrm>
          <a:prstGeom prst="rect">
            <a:avLst/>
          </a:prstGeom>
          <a:noFill/>
          <a:ln>
            <a:noFill/>
          </a:ln>
        </p:spPr>
      </p:pic>
      <p:pic>
        <p:nvPicPr>
          <p:cNvPr id="255" name="Google Shape;255;p5"/>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256" name="Google Shape;256;p5"/>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257" name="Google Shape;257;p5"/>
          <p:cNvPicPr preferRelativeResize="0"/>
          <p:nvPr/>
        </p:nvPicPr>
        <p:blipFill>
          <a:blip r:embed="rId6">
            <a:alphaModFix amt="62000"/>
          </a:blip>
          <a:stretch>
            <a:fillRect/>
          </a:stretch>
        </p:blipFill>
        <p:spPr>
          <a:xfrm flipH="1" rot="6551349">
            <a:off x="7493893" y="-756657"/>
            <a:ext cx="2894870" cy="2593321"/>
          </a:xfrm>
          <a:prstGeom prst="rect">
            <a:avLst/>
          </a:prstGeom>
          <a:noFill/>
          <a:ln>
            <a:noFill/>
          </a:ln>
        </p:spPr>
      </p:pic>
      <p:grpSp>
        <p:nvGrpSpPr>
          <p:cNvPr id="258" name="Google Shape;258;p5"/>
          <p:cNvGrpSpPr/>
          <p:nvPr/>
        </p:nvGrpSpPr>
        <p:grpSpPr>
          <a:xfrm rot="8100046">
            <a:off x="8172668" y="-457651"/>
            <a:ext cx="1344367" cy="1995327"/>
            <a:chOff x="272875" y="1527563"/>
            <a:chExt cx="255950" cy="455000"/>
          </a:xfrm>
        </p:grpSpPr>
        <p:sp>
          <p:nvSpPr>
            <p:cNvPr id="259" name="Google Shape;259;p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4" name="Google Shape;294;p5"/>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295" name="Google Shape;295;p5"/>
          <p:cNvSpPr/>
          <p:nvPr/>
        </p:nvSpPr>
        <p:spPr>
          <a:xfrm flipH="1" rot="-6477098">
            <a:off x="-3963735" y="-3524095"/>
            <a:ext cx="4623929" cy="7256942"/>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5"/>
          <p:cNvSpPr/>
          <p:nvPr/>
        </p:nvSpPr>
        <p:spPr>
          <a:xfrm rot="-7689947">
            <a:off x="8072325" y="4598041"/>
            <a:ext cx="2264989" cy="2165745"/>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7" name="Shape 297"/>
        <p:cNvGrpSpPr/>
        <p:nvPr/>
      </p:nvGrpSpPr>
      <p:grpSpPr>
        <a:xfrm>
          <a:off x="0" y="0"/>
          <a:ext cx="0" cy="0"/>
          <a:chOff x="0" y="0"/>
          <a:chExt cx="0" cy="0"/>
        </a:xfrm>
      </p:grpSpPr>
      <p:pic>
        <p:nvPicPr>
          <p:cNvPr id="298" name="Google Shape;298;p6"/>
          <p:cNvPicPr preferRelativeResize="0"/>
          <p:nvPr/>
        </p:nvPicPr>
        <p:blipFill>
          <a:blip r:embed="rId2">
            <a:alphaModFix amt="66000"/>
          </a:blip>
          <a:stretch>
            <a:fillRect/>
          </a:stretch>
        </p:blipFill>
        <p:spPr>
          <a:xfrm flipH="1" rot="1326164">
            <a:off x="2960862" y="1361553"/>
            <a:ext cx="3222304" cy="2224797"/>
          </a:xfrm>
          <a:prstGeom prst="rect">
            <a:avLst/>
          </a:prstGeom>
          <a:noFill/>
          <a:ln>
            <a:noFill/>
          </a:ln>
        </p:spPr>
      </p:pic>
      <p:pic>
        <p:nvPicPr>
          <p:cNvPr id="299" name="Google Shape;299;p6"/>
          <p:cNvPicPr preferRelativeResize="0"/>
          <p:nvPr/>
        </p:nvPicPr>
        <p:blipFill>
          <a:blip r:embed="rId3">
            <a:alphaModFix amt="47000"/>
          </a:blip>
          <a:stretch>
            <a:fillRect/>
          </a:stretch>
        </p:blipFill>
        <p:spPr>
          <a:xfrm rot="1331770">
            <a:off x="-1977764" y="3821949"/>
            <a:ext cx="2989902" cy="2468226"/>
          </a:xfrm>
          <a:prstGeom prst="rect">
            <a:avLst/>
          </a:prstGeom>
          <a:noFill/>
          <a:ln>
            <a:noFill/>
          </a:ln>
        </p:spPr>
      </p:pic>
      <p:grpSp>
        <p:nvGrpSpPr>
          <p:cNvPr id="300" name="Google Shape;300;p6"/>
          <p:cNvGrpSpPr/>
          <p:nvPr/>
        </p:nvGrpSpPr>
        <p:grpSpPr>
          <a:xfrm rot="-987768">
            <a:off x="-733895" y="3875634"/>
            <a:ext cx="1344359" cy="1995308"/>
            <a:chOff x="272875" y="1527563"/>
            <a:chExt cx="255950" cy="455000"/>
          </a:xfrm>
        </p:grpSpPr>
        <p:sp>
          <p:nvSpPr>
            <p:cNvPr id="301" name="Google Shape;301;p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36" name="Google Shape;336;p6"/>
          <p:cNvPicPr preferRelativeResize="0"/>
          <p:nvPr/>
        </p:nvPicPr>
        <p:blipFill>
          <a:blip r:embed="rId4">
            <a:alphaModFix amt="74000"/>
          </a:blip>
          <a:stretch>
            <a:fillRect/>
          </a:stretch>
        </p:blipFill>
        <p:spPr>
          <a:xfrm flipH="1">
            <a:off x="7809444" y="4139664"/>
            <a:ext cx="2894870" cy="2593321"/>
          </a:xfrm>
          <a:prstGeom prst="rect">
            <a:avLst/>
          </a:prstGeom>
          <a:noFill/>
          <a:ln>
            <a:noFill/>
          </a:ln>
        </p:spPr>
      </p:pic>
      <p:pic>
        <p:nvPicPr>
          <p:cNvPr id="337" name="Google Shape;337;p6"/>
          <p:cNvPicPr preferRelativeResize="0"/>
          <p:nvPr/>
        </p:nvPicPr>
        <p:blipFill>
          <a:blip r:embed="rId5">
            <a:alphaModFix amt="62000"/>
          </a:blip>
          <a:stretch>
            <a:fillRect/>
          </a:stretch>
        </p:blipFill>
        <p:spPr>
          <a:xfrm flipH="1" rot="9368145">
            <a:off x="-1509155" y="-1246007"/>
            <a:ext cx="2894870" cy="2593321"/>
          </a:xfrm>
          <a:prstGeom prst="rect">
            <a:avLst/>
          </a:prstGeom>
          <a:noFill/>
          <a:ln>
            <a:noFill/>
          </a:ln>
        </p:spPr>
      </p:pic>
      <p:grpSp>
        <p:nvGrpSpPr>
          <p:cNvPr id="338" name="Google Shape;338;p6"/>
          <p:cNvGrpSpPr/>
          <p:nvPr/>
        </p:nvGrpSpPr>
        <p:grpSpPr>
          <a:xfrm rot="5400065">
            <a:off x="8667137" y="-1129839"/>
            <a:ext cx="1344377" cy="1995312"/>
            <a:chOff x="272875" y="1527563"/>
            <a:chExt cx="255950" cy="455000"/>
          </a:xfrm>
        </p:grpSpPr>
        <p:sp>
          <p:nvSpPr>
            <p:cNvPr id="339" name="Google Shape;339;p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4" name="Google Shape;374;p6"/>
          <p:cNvSpPr txBox="1"/>
          <p:nvPr>
            <p:ph type="title"/>
          </p:nvPr>
        </p:nvSpPr>
        <p:spPr>
          <a:xfrm>
            <a:off x="3566522" y="1727900"/>
            <a:ext cx="2028900" cy="1714500"/>
          </a:xfrm>
          <a:prstGeom prst="rect">
            <a:avLst/>
          </a:prstGeom>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2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75" name="Google Shape;375;p6"/>
          <p:cNvPicPr preferRelativeResize="0"/>
          <p:nvPr/>
        </p:nvPicPr>
        <p:blipFill>
          <a:blip r:embed="rId3">
            <a:alphaModFix amt="47000"/>
          </a:blip>
          <a:stretch>
            <a:fillRect/>
          </a:stretch>
        </p:blipFill>
        <p:spPr>
          <a:xfrm rot="-10643014">
            <a:off x="7943421" y="-1509312"/>
            <a:ext cx="2989903" cy="2468227"/>
          </a:xfrm>
          <a:prstGeom prst="rect">
            <a:avLst/>
          </a:prstGeom>
          <a:noFill/>
          <a:ln>
            <a:noFill/>
          </a:ln>
        </p:spPr>
      </p:pic>
      <p:sp>
        <p:nvSpPr>
          <p:cNvPr id="376" name="Google Shape;376;p6"/>
          <p:cNvSpPr/>
          <p:nvPr/>
        </p:nvSpPr>
        <p:spPr>
          <a:xfrm rot="-7373435">
            <a:off x="3439495" y="5025020"/>
            <a:ext cx="2265005" cy="216576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77" name="Shape 377"/>
        <p:cNvGrpSpPr/>
        <p:nvPr/>
      </p:nvGrpSpPr>
      <p:grpSpPr>
        <a:xfrm>
          <a:off x="0" y="0"/>
          <a:ext cx="0" cy="0"/>
          <a:chOff x="0" y="0"/>
          <a:chExt cx="0" cy="0"/>
        </a:xfrm>
      </p:grpSpPr>
      <p:sp>
        <p:nvSpPr>
          <p:cNvPr id="378" name="Google Shape;378;p7"/>
          <p:cNvSpPr txBox="1"/>
          <p:nvPr>
            <p:ph idx="1" type="subTitle"/>
          </p:nvPr>
        </p:nvSpPr>
        <p:spPr>
          <a:xfrm>
            <a:off x="720000" y="1475700"/>
            <a:ext cx="7704000" cy="265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Char char="●"/>
              <a:defRPr/>
            </a:lvl1pPr>
            <a:lvl2pPr lvl="1" rtl="0" algn="ctr">
              <a:lnSpc>
                <a:spcPct val="100000"/>
              </a:lnSpc>
              <a:spcBef>
                <a:spcPts val="100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379" name="Google Shape;379;p7"/>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pic>
        <p:nvPicPr>
          <p:cNvPr id="380" name="Google Shape;380;p7"/>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381" name="Google Shape;381;p7"/>
          <p:cNvGrpSpPr/>
          <p:nvPr/>
        </p:nvGrpSpPr>
        <p:grpSpPr>
          <a:xfrm rot="-987768">
            <a:off x="-414533" y="3230134"/>
            <a:ext cx="1344359" cy="1995308"/>
            <a:chOff x="272875" y="1527563"/>
            <a:chExt cx="255950" cy="455000"/>
          </a:xfrm>
        </p:grpSpPr>
        <p:sp>
          <p:nvSpPr>
            <p:cNvPr id="382" name="Google Shape;382;p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17" name="Google Shape;417;p7"/>
          <p:cNvPicPr preferRelativeResize="0"/>
          <p:nvPr/>
        </p:nvPicPr>
        <p:blipFill>
          <a:blip r:embed="rId3">
            <a:alphaModFix amt="74000"/>
          </a:blip>
          <a:stretch>
            <a:fillRect/>
          </a:stretch>
        </p:blipFill>
        <p:spPr>
          <a:xfrm flipH="1" rot="-1197527">
            <a:off x="8254668" y="3888189"/>
            <a:ext cx="2894871" cy="2593322"/>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420" name="Google Shape;420;p7"/>
          <p:cNvPicPr preferRelativeResize="0"/>
          <p:nvPr/>
        </p:nvPicPr>
        <p:blipFill>
          <a:blip r:embed="rId6">
            <a:alphaModFix amt="62000"/>
          </a:blip>
          <a:stretch>
            <a:fillRect/>
          </a:stretch>
        </p:blipFill>
        <p:spPr>
          <a:xfrm flipH="1" rot="6551349">
            <a:off x="7493893" y="-756657"/>
            <a:ext cx="2894870" cy="2593321"/>
          </a:xfrm>
          <a:prstGeom prst="rect">
            <a:avLst/>
          </a:prstGeom>
          <a:noFill/>
          <a:ln>
            <a:noFill/>
          </a:ln>
        </p:spPr>
      </p:pic>
      <p:grpSp>
        <p:nvGrpSpPr>
          <p:cNvPr id="421" name="Google Shape;421;p7"/>
          <p:cNvGrpSpPr/>
          <p:nvPr/>
        </p:nvGrpSpPr>
        <p:grpSpPr>
          <a:xfrm rot="8100046">
            <a:off x="8172668" y="-457651"/>
            <a:ext cx="1344367" cy="1995327"/>
            <a:chOff x="272875" y="1527563"/>
            <a:chExt cx="255950" cy="455000"/>
          </a:xfrm>
        </p:grpSpPr>
        <p:sp>
          <p:nvSpPr>
            <p:cNvPr id="422" name="Google Shape;422;p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7" name="Google Shape;457;p7"/>
          <p:cNvSpPr/>
          <p:nvPr/>
        </p:nvSpPr>
        <p:spPr>
          <a:xfrm flipH="1" rot="-6477098">
            <a:off x="-3963735" y="-3524095"/>
            <a:ext cx="4623929" cy="7256942"/>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7"/>
          <p:cNvSpPr/>
          <p:nvPr/>
        </p:nvSpPr>
        <p:spPr>
          <a:xfrm rot="-7689947">
            <a:off x="8072325" y="4598041"/>
            <a:ext cx="2264989" cy="2165745"/>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9"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flipH="1" rot="-10162003">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flipH="1" rot="10800000">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flipH="1" rot="-10162003">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p:nvPr>
            <p:ph type="title"/>
          </p:nvPr>
        </p:nvSpPr>
        <p:spPr>
          <a:xfrm>
            <a:off x="1388100" y="1307100"/>
            <a:ext cx="6367800" cy="25293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39" name="Google Shape;539;p8"/>
          <p:cNvSpPr/>
          <p:nvPr/>
        </p:nvSpPr>
        <p:spPr>
          <a:xfrm flipH="1" rot="231922">
            <a:off x="-1189243" y="-3465582"/>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0" name="Shape 540"/>
        <p:cNvGrpSpPr/>
        <p:nvPr/>
      </p:nvGrpSpPr>
      <p:grpSpPr>
        <a:xfrm>
          <a:off x="0" y="0"/>
          <a:ext cx="0" cy="0"/>
          <a:chOff x="0" y="0"/>
          <a:chExt cx="0" cy="0"/>
        </a:xfrm>
      </p:grpSpPr>
      <p:sp>
        <p:nvSpPr>
          <p:cNvPr id="541" name="Google Shape;541;p9"/>
          <p:cNvSpPr txBox="1"/>
          <p:nvPr>
            <p:ph idx="1" type="subTitle"/>
          </p:nvPr>
        </p:nvSpPr>
        <p:spPr>
          <a:xfrm flipH="1">
            <a:off x="5047900" y="2607067"/>
            <a:ext cx="3367800" cy="10632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542" name="Google Shape;542;p9"/>
          <p:cNvSpPr txBox="1"/>
          <p:nvPr>
            <p:ph type="ctrTitle"/>
          </p:nvPr>
        </p:nvSpPr>
        <p:spPr>
          <a:xfrm flipH="1">
            <a:off x="4571900" y="1697799"/>
            <a:ext cx="3860400" cy="9342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pic>
        <p:nvPicPr>
          <p:cNvPr id="543" name="Google Shape;543;p9"/>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544" name="Google Shape;544;p9"/>
          <p:cNvSpPr/>
          <p:nvPr/>
        </p:nvSpPr>
        <p:spPr>
          <a:xfrm rot="-2569776">
            <a:off x="7774946" y="-1017900"/>
            <a:ext cx="2265043" cy="216579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5" name="Google Shape;545;p9"/>
          <p:cNvGrpSpPr/>
          <p:nvPr/>
        </p:nvGrpSpPr>
        <p:grpSpPr>
          <a:xfrm rot="-6629356">
            <a:off x="7495291" y="3526103"/>
            <a:ext cx="1344346" cy="2469672"/>
            <a:chOff x="272875" y="1419395"/>
            <a:chExt cx="255950" cy="563168"/>
          </a:xfrm>
        </p:grpSpPr>
        <p:sp>
          <p:nvSpPr>
            <p:cNvPr id="546" name="Google Shape;546;p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9"/>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9"/>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9"/>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9"/>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9"/>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9"/>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81" name="Google Shape;581;p9"/>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2" name="Shape 582"/>
        <p:cNvGrpSpPr/>
        <p:nvPr/>
      </p:nvGrpSpPr>
      <p:grpSpPr>
        <a:xfrm>
          <a:off x="0" y="0"/>
          <a:ext cx="0" cy="0"/>
          <a:chOff x="0" y="0"/>
          <a:chExt cx="0" cy="0"/>
        </a:xfrm>
      </p:grpSpPr>
      <p:sp>
        <p:nvSpPr>
          <p:cNvPr id="583" name="Google Shape;583;p10"/>
          <p:cNvSpPr txBox="1"/>
          <p:nvPr>
            <p:ph type="title"/>
          </p:nvPr>
        </p:nvSpPr>
        <p:spPr>
          <a:xfrm>
            <a:off x="720000" y="3314050"/>
            <a:ext cx="7704000" cy="1254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3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36" Type="http://schemas.openxmlformats.org/officeDocument/2006/relationships/theme" Target="../theme/theme2.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indent="-317500" lvl="1" marL="9144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16.png"/><Relationship Id="rId5" Type="http://schemas.openxmlformats.org/officeDocument/2006/relationships/image" Target="../media/image6.png"/><Relationship Id="rId6" Type="http://schemas.openxmlformats.org/officeDocument/2006/relationships/image" Target="../media/image20.png"/><Relationship Id="rId7" Type="http://schemas.openxmlformats.org/officeDocument/2006/relationships/image" Target="../media/image18.png"/><Relationship Id="rId8"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4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hyperlink" Target="https://drive.google.com/file/d/1SH_KfHPg3FXAMzOmQLERgKJau22LmkA1/view?usp=drivesdk"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7.png"/><Relationship Id="rId6" Type="http://schemas.openxmlformats.org/officeDocument/2006/relationships/image" Target="../media/image50.png"/><Relationship Id="rId7" Type="http://schemas.openxmlformats.org/officeDocument/2006/relationships/image" Target="../media/image49.png"/><Relationship Id="rId8"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25.png"/><Relationship Id="rId6" Type="http://schemas.openxmlformats.org/officeDocument/2006/relationships/image" Target="../media/image21.png"/><Relationship Id="rId7"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44.png"/><Relationship Id="rId9" Type="http://schemas.openxmlformats.org/officeDocument/2006/relationships/image" Target="../media/image42.png"/><Relationship Id="rId5" Type="http://schemas.openxmlformats.org/officeDocument/2006/relationships/image" Target="../media/image45.png"/><Relationship Id="rId6" Type="http://schemas.openxmlformats.org/officeDocument/2006/relationships/image" Target="../media/image32.png"/><Relationship Id="rId7" Type="http://schemas.openxmlformats.org/officeDocument/2006/relationships/image" Target="../media/image29.png"/><Relationship Id="rId8"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0" name="Shape 2120"/>
        <p:cNvGrpSpPr/>
        <p:nvPr/>
      </p:nvGrpSpPr>
      <p:grpSpPr>
        <a:xfrm>
          <a:off x="0" y="0"/>
          <a:ext cx="0" cy="0"/>
          <a:chOff x="0" y="0"/>
          <a:chExt cx="0" cy="0"/>
        </a:xfrm>
      </p:grpSpPr>
      <p:pic>
        <p:nvPicPr>
          <p:cNvPr id="2121" name="Google Shape;2121;p36"/>
          <p:cNvPicPr preferRelativeResize="0"/>
          <p:nvPr/>
        </p:nvPicPr>
        <p:blipFill>
          <a:blip r:embed="rId3">
            <a:alphaModFix amt="74000"/>
          </a:blip>
          <a:stretch>
            <a:fillRect/>
          </a:stretch>
        </p:blipFill>
        <p:spPr>
          <a:xfrm rot="9461196">
            <a:off x="1917996" y="2388117"/>
            <a:ext cx="2894873" cy="2593323"/>
          </a:xfrm>
          <a:prstGeom prst="rect">
            <a:avLst/>
          </a:prstGeom>
          <a:noFill/>
          <a:ln>
            <a:noFill/>
          </a:ln>
        </p:spPr>
      </p:pic>
      <p:pic>
        <p:nvPicPr>
          <p:cNvPr id="2122" name="Google Shape;2122;p36"/>
          <p:cNvPicPr preferRelativeResize="0"/>
          <p:nvPr/>
        </p:nvPicPr>
        <p:blipFill>
          <a:blip r:embed="rId4">
            <a:alphaModFix amt="74000"/>
          </a:blip>
          <a:stretch>
            <a:fillRect/>
          </a:stretch>
        </p:blipFill>
        <p:spPr>
          <a:xfrm rot="1377427">
            <a:off x="4764679" y="752254"/>
            <a:ext cx="2894876" cy="2593327"/>
          </a:xfrm>
          <a:prstGeom prst="rect">
            <a:avLst/>
          </a:prstGeom>
          <a:noFill/>
          <a:ln>
            <a:noFill/>
          </a:ln>
        </p:spPr>
      </p:pic>
      <p:pic>
        <p:nvPicPr>
          <p:cNvPr id="2123" name="Google Shape;2123;p36"/>
          <p:cNvPicPr preferRelativeResize="0"/>
          <p:nvPr/>
        </p:nvPicPr>
        <p:blipFill>
          <a:blip r:embed="rId5">
            <a:alphaModFix amt="47000"/>
          </a:blip>
          <a:stretch>
            <a:fillRect/>
          </a:stretch>
        </p:blipFill>
        <p:spPr>
          <a:xfrm>
            <a:off x="1808452" y="227299"/>
            <a:ext cx="5527099" cy="4562724"/>
          </a:xfrm>
          <a:prstGeom prst="rect">
            <a:avLst/>
          </a:prstGeom>
          <a:noFill/>
          <a:ln>
            <a:noFill/>
          </a:ln>
        </p:spPr>
      </p:pic>
      <p:sp>
        <p:nvSpPr>
          <p:cNvPr id="2124" name="Google Shape;2124;p36"/>
          <p:cNvSpPr txBox="1"/>
          <p:nvPr>
            <p:ph type="ctrTitle"/>
          </p:nvPr>
        </p:nvSpPr>
        <p:spPr>
          <a:xfrm>
            <a:off x="1044556" y="960807"/>
            <a:ext cx="6291000" cy="309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4400">
                <a:latin typeface="Overpass"/>
                <a:ea typeface="Overpass"/>
                <a:cs typeface="Overpass"/>
                <a:sym typeface="Overpass"/>
              </a:rPr>
              <a:t>Phospholipids of clinical significance</a:t>
            </a:r>
            <a:endParaRPr b="1" sz="4400">
              <a:latin typeface="Overpass"/>
              <a:ea typeface="Overpass"/>
              <a:cs typeface="Overpass"/>
              <a:sym typeface="Overpass"/>
            </a:endParaRPr>
          </a:p>
          <a:p>
            <a:pPr indent="0" lvl="0" marL="0" rtl="0" algn="ctr">
              <a:spcBef>
                <a:spcPts val="0"/>
              </a:spcBef>
              <a:spcAft>
                <a:spcPts val="0"/>
              </a:spcAft>
              <a:buNone/>
            </a:pPr>
            <a:r>
              <a:t/>
            </a:r>
            <a:endParaRPr/>
          </a:p>
        </p:txBody>
      </p:sp>
      <p:sp>
        <p:nvSpPr>
          <p:cNvPr id="2125" name="Google Shape;2125;p36"/>
          <p:cNvSpPr/>
          <p:nvPr/>
        </p:nvSpPr>
        <p:spPr>
          <a:xfrm>
            <a:off x="-3657600" y="7305175"/>
            <a:ext cx="792600" cy="792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36"/>
          <p:cNvSpPr txBox="1"/>
          <p:nvPr/>
        </p:nvSpPr>
        <p:spPr>
          <a:xfrm>
            <a:off x="7427728" y="3139200"/>
            <a:ext cx="1644000" cy="20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073763"/>
                </a:solidFill>
                <a:latin typeface="Open Sans"/>
                <a:ea typeface="Open Sans"/>
                <a:cs typeface="Open Sans"/>
                <a:sym typeface="Open Sans"/>
              </a:rPr>
              <a:t>Color Index: </a:t>
            </a:r>
            <a:endParaRPr sz="1500">
              <a:solidFill>
                <a:srgbClr val="073763"/>
              </a:solidFill>
              <a:latin typeface="Open Sans"/>
              <a:ea typeface="Open Sans"/>
              <a:cs typeface="Open Sans"/>
              <a:sym typeface="Open Sans"/>
            </a:endParaRPr>
          </a:p>
          <a:p>
            <a:pPr indent="0" lvl="0" marL="0" rtl="0" algn="l">
              <a:spcBef>
                <a:spcPts val="0"/>
              </a:spcBef>
              <a:spcAft>
                <a:spcPts val="0"/>
              </a:spcAft>
              <a:buNone/>
            </a:pPr>
            <a:r>
              <a:rPr lang="en" sz="1500">
                <a:solidFill>
                  <a:srgbClr val="434343"/>
                </a:solidFill>
                <a:latin typeface="Open Sans"/>
                <a:ea typeface="Open Sans"/>
                <a:cs typeface="Open Sans"/>
                <a:sym typeface="Open Sans"/>
              </a:rPr>
              <a:t>● Main text</a:t>
            </a:r>
            <a:endParaRPr sz="1500">
              <a:solidFill>
                <a:srgbClr val="434343"/>
              </a:solidFill>
              <a:latin typeface="Open Sans"/>
              <a:ea typeface="Open Sans"/>
              <a:cs typeface="Open Sans"/>
              <a:sym typeface="Open Sans"/>
            </a:endParaRPr>
          </a:p>
          <a:p>
            <a:pPr indent="0" lvl="0" marL="0" rtl="0" algn="l">
              <a:spcBef>
                <a:spcPts val="0"/>
              </a:spcBef>
              <a:spcAft>
                <a:spcPts val="0"/>
              </a:spcAft>
              <a:buNone/>
            </a:pPr>
            <a:r>
              <a:rPr lang="en" sz="1500">
                <a:solidFill>
                  <a:srgbClr val="990000"/>
                </a:solidFill>
                <a:latin typeface="Open Sans"/>
                <a:ea typeface="Open Sans"/>
                <a:cs typeface="Open Sans"/>
                <a:sym typeface="Open Sans"/>
              </a:rPr>
              <a:t>● Important</a:t>
            </a:r>
            <a:r>
              <a:rPr lang="en" sz="1500">
                <a:solidFill>
                  <a:srgbClr val="073763"/>
                </a:solidFill>
                <a:latin typeface="Open Sans"/>
                <a:ea typeface="Open Sans"/>
                <a:cs typeface="Open Sans"/>
                <a:sym typeface="Open Sans"/>
              </a:rPr>
              <a:t> </a:t>
            </a:r>
            <a:endParaRPr sz="1500">
              <a:solidFill>
                <a:srgbClr val="073763"/>
              </a:solidFill>
              <a:latin typeface="Open Sans"/>
              <a:ea typeface="Open Sans"/>
              <a:cs typeface="Open Sans"/>
              <a:sym typeface="Open Sans"/>
            </a:endParaRPr>
          </a:p>
          <a:p>
            <a:pPr indent="0" lvl="0" marL="0" rtl="0" algn="l">
              <a:spcBef>
                <a:spcPts val="0"/>
              </a:spcBef>
              <a:spcAft>
                <a:spcPts val="0"/>
              </a:spcAft>
              <a:buNone/>
            </a:pPr>
            <a:r>
              <a:rPr lang="en" sz="1500">
                <a:solidFill>
                  <a:srgbClr val="6AA84F"/>
                </a:solidFill>
                <a:latin typeface="Open Sans"/>
                <a:ea typeface="Open Sans"/>
                <a:cs typeface="Open Sans"/>
                <a:sym typeface="Open Sans"/>
              </a:rPr>
              <a:t>● </a:t>
            </a:r>
            <a:r>
              <a:rPr lang="en" sz="1500">
                <a:solidFill>
                  <a:srgbClr val="38761D"/>
                </a:solidFill>
                <a:latin typeface="Open Sans"/>
                <a:ea typeface="Open Sans"/>
                <a:cs typeface="Open Sans"/>
                <a:sym typeface="Open Sans"/>
              </a:rPr>
              <a:t>Notes </a:t>
            </a:r>
            <a:endParaRPr sz="1500">
              <a:solidFill>
                <a:srgbClr val="38761D"/>
              </a:solidFill>
              <a:latin typeface="Open Sans"/>
              <a:ea typeface="Open Sans"/>
              <a:cs typeface="Open Sans"/>
              <a:sym typeface="Open Sans"/>
            </a:endParaRPr>
          </a:p>
          <a:p>
            <a:pPr indent="0" lvl="0" marL="0" rtl="0" algn="l">
              <a:spcBef>
                <a:spcPts val="0"/>
              </a:spcBef>
              <a:spcAft>
                <a:spcPts val="0"/>
              </a:spcAft>
              <a:buNone/>
            </a:pPr>
            <a:r>
              <a:rPr lang="en" sz="1500">
                <a:solidFill>
                  <a:srgbClr val="3D85C6"/>
                </a:solidFill>
                <a:latin typeface="Open Sans"/>
                <a:ea typeface="Open Sans"/>
                <a:cs typeface="Open Sans"/>
                <a:sym typeface="Open Sans"/>
              </a:rPr>
              <a:t>● Boys slides </a:t>
            </a:r>
            <a:endParaRPr sz="1500">
              <a:solidFill>
                <a:srgbClr val="3D85C6"/>
              </a:solidFill>
              <a:latin typeface="Open Sans"/>
              <a:ea typeface="Open Sans"/>
              <a:cs typeface="Open Sans"/>
              <a:sym typeface="Open Sans"/>
            </a:endParaRPr>
          </a:p>
          <a:p>
            <a:pPr indent="0" lvl="0" marL="0" rtl="0" algn="l">
              <a:spcBef>
                <a:spcPts val="0"/>
              </a:spcBef>
              <a:spcAft>
                <a:spcPts val="0"/>
              </a:spcAft>
              <a:buNone/>
            </a:pPr>
            <a:r>
              <a:rPr lang="en" sz="1500">
                <a:solidFill>
                  <a:srgbClr val="C27BA0"/>
                </a:solidFill>
                <a:latin typeface="Open Sans"/>
                <a:ea typeface="Open Sans"/>
                <a:cs typeface="Open Sans"/>
                <a:sym typeface="Open Sans"/>
              </a:rPr>
              <a:t>● Girls slides</a:t>
            </a:r>
            <a:r>
              <a:rPr lang="en" sz="1500">
                <a:solidFill>
                  <a:srgbClr val="073763"/>
                </a:solidFill>
                <a:latin typeface="Open Sans"/>
                <a:ea typeface="Open Sans"/>
                <a:cs typeface="Open Sans"/>
                <a:sym typeface="Open Sans"/>
              </a:rPr>
              <a:t> </a:t>
            </a:r>
            <a:endParaRPr sz="1500">
              <a:solidFill>
                <a:srgbClr val="073763"/>
              </a:solidFill>
              <a:latin typeface="Open Sans"/>
              <a:ea typeface="Open Sans"/>
              <a:cs typeface="Open Sans"/>
              <a:sym typeface="Open Sans"/>
            </a:endParaRPr>
          </a:p>
          <a:p>
            <a:pPr indent="0" lvl="0" marL="0" rtl="0" algn="l">
              <a:spcBef>
                <a:spcPts val="0"/>
              </a:spcBef>
              <a:spcAft>
                <a:spcPts val="0"/>
              </a:spcAft>
              <a:buNone/>
            </a:pPr>
            <a:r>
              <a:rPr lang="en" sz="1500">
                <a:solidFill>
                  <a:srgbClr val="999999"/>
                </a:solidFill>
                <a:latin typeface="Open Sans"/>
                <a:ea typeface="Open Sans"/>
                <a:cs typeface="Open Sans"/>
                <a:sym typeface="Open Sans"/>
              </a:rPr>
              <a:t>● Extra</a:t>
            </a:r>
            <a:endParaRPr sz="1500">
              <a:solidFill>
                <a:srgbClr val="999999"/>
              </a:solidFill>
              <a:latin typeface="Open Sans"/>
              <a:ea typeface="Open Sans"/>
              <a:cs typeface="Open Sans"/>
              <a:sym typeface="Open Sans"/>
            </a:endParaRPr>
          </a:p>
          <a:p>
            <a:pPr indent="0" lvl="0" marL="0" rtl="0" algn="l">
              <a:spcBef>
                <a:spcPts val="0"/>
              </a:spcBef>
              <a:spcAft>
                <a:spcPts val="0"/>
              </a:spcAft>
              <a:buNone/>
            </a:pPr>
            <a:r>
              <a:t/>
            </a:r>
            <a:endParaRPr sz="1500">
              <a:solidFill>
                <a:srgbClr val="073763"/>
              </a:solidFill>
              <a:latin typeface="Open Sans"/>
              <a:ea typeface="Open Sans"/>
              <a:cs typeface="Open Sans"/>
              <a:sym typeface="Open Sans"/>
            </a:endParaRPr>
          </a:p>
        </p:txBody>
      </p:sp>
      <p:pic>
        <p:nvPicPr>
          <p:cNvPr id="2127" name="Google Shape;2127;p36"/>
          <p:cNvPicPr preferRelativeResize="0"/>
          <p:nvPr/>
        </p:nvPicPr>
        <p:blipFill rotWithShape="1">
          <a:blip r:embed="rId6">
            <a:alphaModFix/>
          </a:blip>
          <a:srcRect b="0" l="0" r="0" t="0"/>
          <a:stretch/>
        </p:blipFill>
        <p:spPr>
          <a:xfrm>
            <a:off x="1185679" y="290399"/>
            <a:ext cx="703825" cy="1007474"/>
          </a:xfrm>
          <a:prstGeom prst="rect">
            <a:avLst/>
          </a:prstGeom>
          <a:noFill/>
          <a:ln>
            <a:noFill/>
          </a:ln>
        </p:spPr>
      </p:pic>
      <p:pic>
        <p:nvPicPr>
          <p:cNvPr id="2128" name="Google Shape;2128;p36"/>
          <p:cNvPicPr preferRelativeResize="0"/>
          <p:nvPr/>
        </p:nvPicPr>
        <p:blipFill rotWithShape="1">
          <a:blip r:embed="rId7">
            <a:alphaModFix/>
          </a:blip>
          <a:srcRect b="0" l="0" r="0" t="0"/>
          <a:stretch/>
        </p:blipFill>
        <p:spPr>
          <a:xfrm>
            <a:off x="-123545" y="-1"/>
            <a:ext cx="1436125" cy="1436125"/>
          </a:xfrm>
          <a:prstGeom prst="rect">
            <a:avLst/>
          </a:prstGeom>
          <a:noFill/>
          <a:ln>
            <a:noFill/>
          </a:ln>
        </p:spPr>
      </p:pic>
      <p:pic>
        <p:nvPicPr>
          <p:cNvPr id="2129" name="Google Shape;2129;p36"/>
          <p:cNvPicPr preferRelativeResize="0"/>
          <p:nvPr/>
        </p:nvPicPr>
        <p:blipFill rotWithShape="1">
          <a:blip r:embed="rId8">
            <a:alphaModFix/>
          </a:blip>
          <a:srcRect b="0" l="0" r="0" t="0"/>
          <a:stretch/>
        </p:blipFill>
        <p:spPr>
          <a:xfrm>
            <a:off x="219875" y="3495375"/>
            <a:ext cx="1205602" cy="1527101"/>
          </a:xfrm>
          <a:prstGeom prst="rect">
            <a:avLst/>
          </a:prstGeom>
          <a:noFill/>
          <a:ln>
            <a:noFill/>
          </a:ln>
        </p:spPr>
      </p:pic>
      <p:sp>
        <p:nvSpPr>
          <p:cNvPr id="2130" name="Google Shape;2130;p36"/>
          <p:cNvSpPr txBox="1"/>
          <p:nvPr/>
        </p:nvSpPr>
        <p:spPr>
          <a:xfrm>
            <a:off x="259875" y="3751025"/>
            <a:ext cx="11256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Open Sans"/>
                <a:ea typeface="Open Sans"/>
                <a:cs typeface="Open Sans"/>
                <a:sym typeface="Open Sans"/>
              </a:rPr>
              <a:t>L</a:t>
            </a:r>
            <a:r>
              <a:rPr b="1" lang="en" sz="1800">
                <a:latin typeface="Open Sans"/>
                <a:ea typeface="Open Sans"/>
                <a:cs typeface="Open Sans"/>
                <a:sym typeface="Open Sans"/>
              </a:rPr>
              <a:t>1</a:t>
            </a:r>
            <a:r>
              <a:rPr b="1" i="0" lang="en" sz="1800" u="none" cap="none" strike="noStrike">
                <a:solidFill>
                  <a:srgbClr val="000000"/>
                </a:solidFill>
                <a:latin typeface="Open Sans"/>
                <a:ea typeface="Open Sans"/>
                <a:cs typeface="Open Sans"/>
                <a:sym typeface="Open Sans"/>
              </a:rPr>
              <a:t> </a:t>
            </a:r>
            <a:endParaRPr b="1" i="0" sz="18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Open Sans"/>
                <a:ea typeface="Open Sans"/>
                <a:cs typeface="Open Sans"/>
                <a:sym typeface="Open Sans"/>
              </a:rPr>
              <a:t>W1</a:t>
            </a:r>
            <a:endParaRPr b="1" i="0" sz="1800" u="none" cap="none" strike="noStrike">
              <a:solidFill>
                <a:srgbClr val="000000"/>
              </a:solidFill>
              <a:latin typeface="Open Sans"/>
              <a:ea typeface="Open Sans"/>
              <a:cs typeface="Open Sans"/>
              <a:sym typeface="Open Sans"/>
            </a:endParaRPr>
          </a:p>
        </p:txBody>
      </p:sp>
      <p:pic>
        <p:nvPicPr>
          <p:cNvPr id="2131" name="Google Shape;2131;p36"/>
          <p:cNvPicPr preferRelativeResize="0"/>
          <p:nvPr/>
        </p:nvPicPr>
        <p:blipFill>
          <a:blip r:embed="rId9">
            <a:alphaModFix/>
          </a:blip>
          <a:stretch>
            <a:fillRect/>
          </a:stretch>
        </p:blipFill>
        <p:spPr>
          <a:xfrm>
            <a:off x="408477" y="1352830"/>
            <a:ext cx="1125601" cy="83979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6" name="Shape 2286"/>
        <p:cNvGrpSpPr/>
        <p:nvPr/>
      </p:nvGrpSpPr>
      <p:grpSpPr>
        <a:xfrm>
          <a:off x="0" y="0"/>
          <a:ext cx="0" cy="0"/>
          <a:chOff x="0" y="0"/>
          <a:chExt cx="0" cy="0"/>
        </a:xfrm>
      </p:grpSpPr>
      <p:sp>
        <p:nvSpPr>
          <p:cNvPr id="2287" name="Google Shape;2287;p45"/>
          <p:cNvSpPr txBox="1"/>
          <p:nvPr/>
        </p:nvSpPr>
        <p:spPr>
          <a:xfrm>
            <a:off x="481520" y="418200"/>
            <a:ext cx="4845300" cy="52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073763"/>
                </a:solidFill>
                <a:latin typeface="Open Sans"/>
                <a:ea typeface="Open Sans"/>
                <a:cs typeface="Open Sans"/>
                <a:sym typeface="Open Sans"/>
              </a:rPr>
              <a:t>Role of PC in Lung surfactant</a:t>
            </a:r>
            <a:endParaRPr b="1" sz="2200">
              <a:solidFill>
                <a:srgbClr val="073763"/>
              </a:solidFill>
              <a:latin typeface="Open Sans"/>
              <a:ea typeface="Open Sans"/>
              <a:cs typeface="Open Sans"/>
              <a:sym typeface="Open Sans"/>
            </a:endParaRPr>
          </a:p>
        </p:txBody>
      </p:sp>
      <p:sp>
        <p:nvSpPr>
          <p:cNvPr id="2288" name="Google Shape;2288;p45"/>
          <p:cNvSpPr/>
          <p:nvPr/>
        </p:nvSpPr>
        <p:spPr>
          <a:xfrm>
            <a:off x="529625" y="1194500"/>
            <a:ext cx="3686100" cy="521400"/>
          </a:xfrm>
          <a:prstGeom prst="roundRect">
            <a:avLst>
              <a:gd fmla="val 16667" name="adj"/>
            </a:avLst>
          </a:prstGeom>
          <a:solidFill>
            <a:srgbClr val="92A3B9"/>
          </a:solidFill>
          <a:ln>
            <a:noFill/>
          </a:ln>
        </p:spPr>
        <p:txBody>
          <a:bodyPr anchorCtr="0" anchor="ctr" bIns="121950" lIns="121950" spcFirstLastPara="1" rIns="121950" wrap="square" tIns="121950">
            <a:noAutofit/>
          </a:bodyPr>
          <a:lstStyle/>
          <a:p>
            <a:pPr indent="0" lvl="0" marL="0" marR="0" rtl="0" algn="ctr">
              <a:lnSpc>
                <a:spcPct val="100000"/>
              </a:lnSpc>
              <a:spcBef>
                <a:spcPts val="0"/>
              </a:spcBef>
              <a:spcAft>
                <a:spcPts val="0"/>
              </a:spcAft>
              <a:buClr>
                <a:srgbClr val="000000"/>
              </a:buClr>
              <a:buSzPts val="3100"/>
              <a:buFont typeface="Arial"/>
              <a:buNone/>
            </a:pPr>
            <a:r>
              <a:rPr b="1" lang="en">
                <a:solidFill>
                  <a:srgbClr val="FFFFFF"/>
                </a:solidFill>
                <a:latin typeface="Open Sans"/>
                <a:ea typeface="Open Sans"/>
                <a:cs typeface="Open Sans"/>
                <a:sym typeface="Open Sans"/>
              </a:rPr>
              <a:t>Respiratory distress syndrome (RDS)</a:t>
            </a:r>
            <a:endParaRPr i="0" u="none" cap="none" strike="noStrike">
              <a:solidFill>
                <a:srgbClr val="FFFFFF"/>
              </a:solidFill>
              <a:latin typeface="Open Sans"/>
              <a:ea typeface="Open Sans"/>
              <a:cs typeface="Open Sans"/>
              <a:sym typeface="Open Sans"/>
            </a:endParaRPr>
          </a:p>
        </p:txBody>
      </p:sp>
      <p:sp>
        <p:nvSpPr>
          <p:cNvPr id="2289" name="Google Shape;2289;p45"/>
          <p:cNvSpPr txBox="1"/>
          <p:nvPr/>
        </p:nvSpPr>
        <p:spPr>
          <a:xfrm>
            <a:off x="1127425" y="3552125"/>
            <a:ext cx="3553500" cy="422100"/>
          </a:xfrm>
          <a:prstGeom prst="rect">
            <a:avLst/>
          </a:prstGeom>
          <a:noFill/>
          <a:ln cap="flat" cmpd="sng" w="9525">
            <a:solidFill>
              <a:srgbClr val="92A3B9"/>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b="1" lang="en">
                <a:solidFill>
                  <a:srgbClr val="434343"/>
                </a:solidFill>
                <a:latin typeface="Open Sans"/>
                <a:ea typeface="Open Sans"/>
                <a:cs typeface="Open Sans"/>
                <a:sym typeface="Open Sans"/>
              </a:rPr>
              <a:t>In adults</a:t>
            </a:r>
            <a:r>
              <a:rPr lang="en">
                <a:solidFill>
                  <a:srgbClr val="434343"/>
                </a:solidFill>
                <a:latin typeface="Open Sans"/>
                <a:ea typeface="Open Sans"/>
                <a:cs typeface="Open Sans"/>
                <a:sym typeface="Open Sans"/>
              </a:rPr>
              <a:t> due to damaged alveoli by </a:t>
            </a:r>
            <a:r>
              <a:rPr lang="en">
                <a:solidFill>
                  <a:srgbClr val="990000"/>
                </a:solidFill>
                <a:latin typeface="Open Sans"/>
                <a:ea typeface="Open Sans"/>
                <a:cs typeface="Open Sans"/>
                <a:sym typeface="Open Sans"/>
              </a:rPr>
              <a:t>infection</a:t>
            </a:r>
            <a:r>
              <a:rPr lang="en">
                <a:solidFill>
                  <a:srgbClr val="434343"/>
                </a:solidFill>
                <a:latin typeface="Open Sans"/>
                <a:ea typeface="Open Sans"/>
                <a:cs typeface="Open Sans"/>
                <a:sym typeface="Open Sans"/>
              </a:rPr>
              <a:t> or </a:t>
            </a:r>
            <a:r>
              <a:rPr lang="en">
                <a:solidFill>
                  <a:srgbClr val="990000"/>
                </a:solidFill>
                <a:latin typeface="Open Sans"/>
                <a:ea typeface="Open Sans"/>
                <a:cs typeface="Open Sans"/>
                <a:sym typeface="Open Sans"/>
              </a:rPr>
              <a:t>trauma</a:t>
            </a:r>
            <a:endParaRPr i="0" u="none" cap="none" strike="noStrike">
              <a:solidFill>
                <a:srgbClr val="990000"/>
              </a:solidFill>
              <a:latin typeface="Open Sans"/>
              <a:ea typeface="Open Sans"/>
              <a:cs typeface="Open Sans"/>
              <a:sym typeface="Open Sans"/>
            </a:endParaRPr>
          </a:p>
        </p:txBody>
      </p:sp>
      <p:cxnSp>
        <p:nvCxnSpPr>
          <p:cNvPr id="2290" name="Google Shape;2290;p45"/>
          <p:cNvCxnSpPr/>
          <p:nvPr/>
        </p:nvCxnSpPr>
        <p:spPr>
          <a:xfrm>
            <a:off x="529582" y="1576963"/>
            <a:ext cx="600" cy="2188200"/>
          </a:xfrm>
          <a:prstGeom prst="straightConnector1">
            <a:avLst/>
          </a:prstGeom>
          <a:noFill/>
          <a:ln cap="flat" cmpd="sng" w="9525">
            <a:solidFill>
              <a:srgbClr val="92A3B9"/>
            </a:solidFill>
            <a:prstDash val="solid"/>
            <a:round/>
            <a:headEnd len="sm" w="sm" type="none"/>
            <a:tailEnd len="sm" w="sm" type="none"/>
          </a:ln>
        </p:spPr>
      </p:cxnSp>
      <p:cxnSp>
        <p:nvCxnSpPr>
          <p:cNvPr id="2291" name="Google Shape;2291;p45"/>
          <p:cNvCxnSpPr/>
          <p:nvPr/>
        </p:nvCxnSpPr>
        <p:spPr>
          <a:xfrm flipH="1" rot="10800000">
            <a:off x="535803" y="2123681"/>
            <a:ext cx="591653" cy="2807"/>
          </a:xfrm>
          <a:prstGeom prst="straightConnector1">
            <a:avLst/>
          </a:prstGeom>
          <a:noFill/>
          <a:ln cap="flat" cmpd="sng" w="9525">
            <a:solidFill>
              <a:srgbClr val="92A3B9"/>
            </a:solidFill>
            <a:prstDash val="solid"/>
            <a:round/>
            <a:headEnd len="sm" w="sm" type="none"/>
            <a:tailEnd len="sm" w="sm" type="none"/>
          </a:ln>
        </p:spPr>
      </p:cxnSp>
      <p:sp>
        <p:nvSpPr>
          <p:cNvPr id="2292" name="Google Shape;2292;p45"/>
          <p:cNvSpPr txBox="1"/>
          <p:nvPr/>
        </p:nvSpPr>
        <p:spPr>
          <a:xfrm>
            <a:off x="1127425" y="1906248"/>
            <a:ext cx="3553500" cy="438000"/>
          </a:xfrm>
          <a:prstGeom prst="rect">
            <a:avLst/>
          </a:prstGeom>
          <a:noFill/>
          <a:ln cap="flat" cmpd="sng" w="9525">
            <a:solidFill>
              <a:srgbClr val="92A3B9"/>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lang="en">
                <a:solidFill>
                  <a:srgbClr val="434343"/>
                </a:solidFill>
                <a:latin typeface="Open Sans"/>
                <a:ea typeface="Open Sans"/>
                <a:cs typeface="Open Sans"/>
                <a:sym typeface="Open Sans"/>
              </a:rPr>
              <a:t>In </a:t>
            </a:r>
            <a:r>
              <a:rPr b="1" lang="en">
                <a:solidFill>
                  <a:srgbClr val="990000"/>
                </a:solidFill>
                <a:latin typeface="Open Sans"/>
                <a:ea typeface="Open Sans"/>
                <a:cs typeface="Open Sans"/>
                <a:sym typeface="Open Sans"/>
              </a:rPr>
              <a:t>preterm infants</a:t>
            </a:r>
            <a:r>
              <a:rPr lang="en">
                <a:solidFill>
                  <a:srgbClr val="434343"/>
                </a:solidFill>
                <a:latin typeface="Open Sans"/>
                <a:ea typeface="Open Sans"/>
                <a:cs typeface="Open Sans"/>
                <a:sym typeface="Open Sans"/>
              </a:rPr>
              <a:t> due to </a:t>
            </a:r>
            <a:r>
              <a:rPr lang="en">
                <a:solidFill>
                  <a:srgbClr val="990000"/>
                </a:solidFill>
                <a:latin typeface="Open Sans"/>
                <a:ea typeface="Open Sans"/>
                <a:cs typeface="Open Sans"/>
                <a:sym typeface="Open Sans"/>
              </a:rPr>
              <a:t>deficiency </a:t>
            </a:r>
            <a:r>
              <a:rPr lang="en">
                <a:solidFill>
                  <a:srgbClr val="434343"/>
                </a:solidFill>
                <a:latin typeface="Open Sans"/>
                <a:ea typeface="Open Sans"/>
                <a:cs typeface="Open Sans"/>
                <a:sym typeface="Open Sans"/>
              </a:rPr>
              <a:t>of </a:t>
            </a:r>
            <a:r>
              <a:rPr b="1" lang="en">
                <a:solidFill>
                  <a:srgbClr val="434343"/>
                </a:solidFill>
                <a:latin typeface="Open Sans"/>
                <a:ea typeface="Open Sans"/>
                <a:cs typeface="Open Sans"/>
                <a:sym typeface="Open Sans"/>
              </a:rPr>
              <a:t>lung surfactant</a:t>
            </a:r>
            <a:endParaRPr b="1" i="0" u="none" cap="none" strike="noStrike">
              <a:solidFill>
                <a:srgbClr val="434343"/>
              </a:solidFill>
              <a:latin typeface="Open Sans"/>
              <a:ea typeface="Open Sans"/>
              <a:cs typeface="Open Sans"/>
              <a:sym typeface="Open Sans"/>
            </a:endParaRPr>
          </a:p>
        </p:txBody>
      </p:sp>
      <p:cxnSp>
        <p:nvCxnSpPr>
          <p:cNvPr id="2293" name="Google Shape;2293;p45"/>
          <p:cNvCxnSpPr/>
          <p:nvPr/>
        </p:nvCxnSpPr>
        <p:spPr>
          <a:xfrm flipH="1" rot="10800000">
            <a:off x="535803" y="2689080"/>
            <a:ext cx="591653" cy="2807"/>
          </a:xfrm>
          <a:prstGeom prst="straightConnector1">
            <a:avLst/>
          </a:prstGeom>
          <a:noFill/>
          <a:ln cap="flat" cmpd="sng" w="9525">
            <a:solidFill>
              <a:srgbClr val="92A3B9"/>
            </a:solidFill>
            <a:prstDash val="solid"/>
            <a:round/>
            <a:headEnd len="sm" w="sm" type="none"/>
            <a:tailEnd len="sm" w="sm" type="none"/>
          </a:ln>
        </p:spPr>
      </p:cxnSp>
      <p:sp>
        <p:nvSpPr>
          <p:cNvPr id="2294" name="Google Shape;2294;p45"/>
          <p:cNvSpPr txBox="1"/>
          <p:nvPr/>
        </p:nvSpPr>
        <p:spPr>
          <a:xfrm>
            <a:off x="1127425" y="2454875"/>
            <a:ext cx="3553500" cy="438000"/>
          </a:xfrm>
          <a:prstGeom prst="rect">
            <a:avLst/>
          </a:prstGeom>
          <a:noFill/>
          <a:ln cap="flat" cmpd="sng" w="9525">
            <a:solidFill>
              <a:srgbClr val="92A3B9"/>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lang="en">
                <a:solidFill>
                  <a:srgbClr val="990000"/>
                </a:solidFill>
                <a:latin typeface="Open Sans"/>
                <a:ea typeface="Open Sans"/>
                <a:cs typeface="Open Sans"/>
                <a:sym typeface="Open Sans"/>
              </a:rPr>
              <a:t>A major cause of neonatal death</a:t>
            </a:r>
            <a:endParaRPr i="0" u="none" cap="none" strike="noStrike">
              <a:solidFill>
                <a:srgbClr val="990000"/>
              </a:solidFill>
              <a:latin typeface="Open Sans"/>
              <a:ea typeface="Open Sans"/>
              <a:cs typeface="Open Sans"/>
              <a:sym typeface="Open Sans"/>
            </a:endParaRPr>
          </a:p>
        </p:txBody>
      </p:sp>
      <p:cxnSp>
        <p:nvCxnSpPr>
          <p:cNvPr id="2295" name="Google Shape;2295;p45"/>
          <p:cNvCxnSpPr/>
          <p:nvPr/>
        </p:nvCxnSpPr>
        <p:spPr>
          <a:xfrm flipH="1" rot="10800000">
            <a:off x="537695" y="3221615"/>
            <a:ext cx="591653" cy="2807"/>
          </a:xfrm>
          <a:prstGeom prst="straightConnector1">
            <a:avLst/>
          </a:prstGeom>
          <a:noFill/>
          <a:ln cap="flat" cmpd="sng" w="9525">
            <a:solidFill>
              <a:srgbClr val="92A3B9"/>
            </a:solidFill>
            <a:prstDash val="solid"/>
            <a:round/>
            <a:headEnd len="sm" w="sm" type="none"/>
            <a:tailEnd len="sm" w="sm" type="none"/>
          </a:ln>
        </p:spPr>
      </p:cxnSp>
      <p:sp>
        <p:nvSpPr>
          <p:cNvPr id="2296" name="Google Shape;2296;p45"/>
          <p:cNvSpPr txBox="1"/>
          <p:nvPr/>
        </p:nvSpPr>
        <p:spPr>
          <a:xfrm>
            <a:off x="1129325" y="3003500"/>
            <a:ext cx="3553500" cy="438000"/>
          </a:xfrm>
          <a:prstGeom prst="rect">
            <a:avLst/>
          </a:prstGeom>
          <a:noFill/>
          <a:ln cap="flat" cmpd="sng" w="9525">
            <a:solidFill>
              <a:srgbClr val="92A3B9"/>
            </a:solidFill>
            <a:prstDash val="solid"/>
            <a:round/>
            <a:headEnd len="sm" w="sm" type="none"/>
            <a:tailEnd len="sm" w="sm" type="none"/>
          </a:ln>
        </p:spPr>
        <p:txBody>
          <a:bodyPr anchorCtr="0" anchor="ctr" bIns="121950" lIns="121950" spcFirstLastPara="1" rIns="121950" wrap="square" tIns="121950">
            <a:noAutofit/>
          </a:bodyPr>
          <a:lstStyle/>
          <a:p>
            <a:pPr indent="0" lvl="0" marL="0" marR="0" rtl="0" algn="l">
              <a:lnSpc>
                <a:spcPct val="100000"/>
              </a:lnSpc>
              <a:spcBef>
                <a:spcPts val="0"/>
              </a:spcBef>
              <a:spcAft>
                <a:spcPts val="0"/>
              </a:spcAft>
              <a:buClr>
                <a:srgbClr val="000000"/>
              </a:buClr>
              <a:buSzPts val="1900"/>
              <a:buFont typeface="Arial"/>
              <a:buNone/>
            </a:pPr>
            <a:r>
              <a:rPr b="1" lang="en">
                <a:solidFill>
                  <a:srgbClr val="434343"/>
                </a:solidFill>
                <a:latin typeface="Open Sans"/>
                <a:ea typeface="Open Sans"/>
                <a:cs typeface="Open Sans"/>
                <a:sym typeface="Open Sans"/>
              </a:rPr>
              <a:t>Treatment</a:t>
            </a:r>
            <a:r>
              <a:rPr lang="en">
                <a:latin typeface="Open Sans"/>
                <a:ea typeface="Open Sans"/>
                <a:cs typeface="Open Sans"/>
                <a:sym typeface="Open Sans"/>
              </a:rPr>
              <a:t>: </a:t>
            </a:r>
            <a:r>
              <a:rPr lang="en">
                <a:solidFill>
                  <a:srgbClr val="434343"/>
                </a:solidFill>
                <a:latin typeface="Open Sans"/>
                <a:ea typeface="Open Sans"/>
                <a:cs typeface="Open Sans"/>
                <a:sym typeface="Open Sans"/>
              </a:rPr>
              <a:t>Glucocorticoids</a:t>
            </a:r>
            <a:r>
              <a:rPr lang="en">
                <a:latin typeface="Open Sans"/>
                <a:ea typeface="Open Sans"/>
                <a:cs typeface="Open Sans"/>
                <a:sym typeface="Open Sans"/>
              </a:rPr>
              <a:t> </a:t>
            </a:r>
            <a:r>
              <a:rPr lang="en">
                <a:solidFill>
                  <a:srgbClr val="434343"/>
                </a:solidFill>
                <a:latin typeface="Open Sans"/>
                <a:ea typeface="Open Sans"/>
                <a:cs typeface="Open Sans"/>
                <a:sym typeface="Open Sans"/>
              </a:rPr>
              <a:t>to mother to promote lung maturation</a:t>
            </a:r>
            <a:endParaRPr i="0" u="none" cap="none" strike="noStrike">
              <a:solidFill>
                <a:srgbClr val="434343"/>
              </a:solidFill>
              <a:latin typeface="Open Sans"/>
              <a:ea typeface="Open Sans"/>
              <a:cs typeface="Open Sans"/>
              <a:sym typeface="Open Sans"/>
            </a:endParaRPr>
          </a:p>
        </p:txBody>
      </p:sp>
      <p:cxnSp>
        <p:nvCxnSpPr>
          <p:cNvPr id="2297" name="Google Shape;2297;p45"/>
          <p:cNvCxnSpPr/>
          <p:nvPr/>
        </p:nvCxnSpPr>
        <p:spPr>
          <a:xfrm flipH="1" rot="10800000">
            <a:off x="535803" y="3754150"/>
            <a:ext cx="591653" cy="2807"/>
          </a:xfrm>
          <a:prstGeom prst="straightConnector1">
            <a:avLst/>
          </a:prstGeom>
          <a:noFill/>
          <a:ln cap="flat" cmpd="sng" w="9525">
            <a:solidFill>
              <a:srgbClr val="92A3B9"/>
            </a:solidFill>
            <a:prstDash val="solid"/>
            <a:round/>
            <a:headEnd len="sm" w="sm" type="none"/>
            <a:tailEnd len="sm" w="sm" type="none"/>
          </a:ln>
        </p:spPr>
      </p:cxnSp>
      <p:sp>
        <p:nvSpPr>
          <p:cNvPr id="2298" name="Google Shape;2298;p45"/>
          <p:cNvSpPr/>
          <p:nvPr/>
        </p:nvSpPr>
        <p:spPr>
          <a:xfrm>
            <a:off x="848671" y="4084850"/>
            <a:ext cx="1282500" cy="765300"/>
          </a:xfrm>
          <a:prstGeom prst="rect">
            <a:avLst/>
          </a:prstGeom>
          <a:solidFill>
            <a:srgbClr val="FFFFFF"/>
          </a:solidFill>
          <a:ln cap="flat" cmpd="sng" w="9525">
            <a:solidFill>
              <a:srgbClr val="073763"/>
            </a:solidFill>
            <a:prstDash val="dot"/>
            <a:round/>
            <a:headEnd len="sm" w="sm" type="none"/>
            <a:tailEnd len="sm" w="sm" type="none"/>
          </a:ln>
        </p:spPr>
        <p:txBody>
          <a:bodyPr anchorCtr="0" anchor="ctr" bIns="91425" lIns="91425" spcFirstLastPara="1" rIns="91425" wrap="square" tIns="91425">
            <a:noAutofit/>
          </a:bodyPr>
          <a:lstStyle/>
          <a:p>
            <a:pPr indent="0" lvl="0" marL="0" rtl="1" algn="r">
              <a:spcBef>
                <a:spcPts val="0"/>
              </a:spcBef>
              <a:spcAft>
                <a:spcPts val="0"/>
              </a:spcAft>
              <a:buNone/>
            </a:pPr>
            <a:r>
              <a:rPr lang="en" sz="700">
                <a:solidFill>
                  <a:srgbClr val="999999"/>
                </a:solidFill>
                <a:latin typeface="Open Sans"/>
                <a:ea typeface="Open Sans"/>
                <a:cs typeface="Open Sans"/>
                <a:sym typeface="Open Sans"/>
              </a:rPr>
              <a:t>لو كان فيه احتماليه ان الحامل تولد بالجنين وهو ما اكتمل نمو الرئة  عنده يعطون الام Glucocorticoids  عشان يسرع من Lung maturation ولو ولدت وهو مو مكتمل نمو رئته</a:t>
            </a:r>
            <a:r>
              <a:rPr lang="en" sz="900">
                <a:solidFill>
                  <a:srgbClr val="999999"/>
                </a:solidFill>
                <a:latin typeface="Open Sans"/>
                <a:ea typeface="Open Sans"/>
                <a:cs typeface="Open Sans"/>
                <a:sym typeface="Open Sans"/>
              </a:rPr>
              <a:t> </a:t>
            </a:r>
            <a:r>
              <a:rPr lang="en" sz="700">
                <a:solidFill>
                  <a:srgbClr val="999999"/>
                </a:solidFill>
                <a:latin typeface="Open Sans"/>
                <a:ea typeface="Open Sans"/>
                <a:cs typeface="Open Sans"/>
                <a:sym typeface="Open Sans"/>
              </a:rPr>
              <a:t>فراح يصاب ب RDS</a:t>
            </a:r>
            <a:endParaRPr sz="700">
              <a:solidFill>
                <a:srgbClr val="999999"/>
              </a:solidFill>
              <a:latin typeface="Open Sans"/>
              <a:ea typeface="Open Sans"/>
              <a:cs typeface="Open Sans"/>
              <a:sym typeface="Open Sans"/>
            </a:endParaRPr>
          </a:p>
        </p:txBody>
      </p:sp>
      <p:sp>
        <p:nvSpPr>
          <p:cNvPr id="2299" name="Google Shape;2299;p45"/>
          <p:cNvSpPr/>
          <p:nvPr/>
        </p:nvSpPr>
        <p:spPr>
          <a:xfrm>
            <a:off x="4549864" y="1302275"/>
            <a:ext cx="947700" cy="548700"/>
          </a:xfrm>
          <a:prstGeom prst="rect">
            <a:avLst/>
          </a:prstGeom>
          <a:solidFill>
            <a:srgbClr val="FFFFFF"/>
          </a:solidFill>
          <a:ln cap="flat" cmpd="sng" w="9525">
            <a:solidFill>
              <a:srgbClr val="07376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999999"/>
                </a:solidFill>
                <a:latin typeface="Open Sans"/>
                <a:ea typeface="Open Sans"/>
                <a:cs typeface="Open Sans"/>
                <a:sym typeface="Open Sans"/>
              </a:rPr>
              <a:t>The alveoli won’t be able to re-inflate because of the collapse of the lung.</a:t>
            </a:r>
            <a:endParaRPr sz="700">
              <a:solidFill>
                <a:srgbClr val="999999"/>
              </a:solidFill>
              <a:latin typeface="Open Sans"/>
              <a:ea typeface="Open Sans"/>
              <a:cs typeface="Open Sans"/>
              <a:sym typeface="Open Sans"/>
            </a:endParaRPr>
          </a:p>
        </p:txBody>
      </p:sp>
      <p:grpSp>
        <p:nvGrpSpPr>
          <p:cNvPr id="2300" name="Google Shape;2300;p45"/>
          <p:cNvGrpSpPr/>
          <p:nvPr/>
        </p:nvGrpSpPr>
        <p:grpSpPr>
          <a:xfrm flipH="1" rot="-5400000">
            <a:off x="3281763" y="2532688"/>
            <a:ext cx="4826295" cy="78116"/>
            <a:chOff x="1464850" y="436376"/>
            <a:chExt cx="6001362" cy="222300"/>
          </a:xfrm>
        </p:grpSpPr>
        <p:sp>
          <p:nvSpPr>
            <p:cNvPr id="2301" name="Google Shape;2301;p45"/>
            <p:cNvSpPr/>
            <p:nvPr/>
          </p:nvSpPr>
          <p:spPr>
            <a:xfrm>
              <a:off x="1464850" y="436376"/>
              <a:ext cx="222300" cy="222300"/>
            </a:xfrm>
            <a:prstGeom prst="diamond">
              <a:avLst/>
            </a:prstGeom>
            <a:no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45"/>
            <p:cNvSpPr/>
            <p:nvPr/>
          </p:nvSpPr>
          <p:spPr>
            <a:xfrm>
              <a:off x="4410215" y="436376"/>
              <a:ext cx="222300" cy="222300"/>
            </a:xfrm>
            <a:prstGeom prst="diamond">
              <a:avLst/>
            </a:prstGeom>
            <a:no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45"/>
            <p:cNvSpPr/>
            <p:nvPr/>
          </p:nvSpPr>
          <p:spPr>
            <a:xfrm>
              <a:off x="7243912" y="436376"/>
              <a:ext cx="222300" cy="222300"/>
            </a:xfrm>
            <a:prstGeom prst="diamond">
              <a:avLst/>
            </a:prstGeom>
            <a:no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45"/>
            <p:cNvSpPr/>
            <p:nvPr/>
          </p:nvSpPr>
          <p:spPr>
            <a:xfrm>
              <a:off x="2920366" y="436376"/>
              <a:ext cx="222300" cy="222300"/>
            </a:xfrm>
            <a:prstGeom prst="diamond">
              <a:avLst/>
            </a:prstGeom>
            <a:no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45"/>
            <p:cNvSpPr/>
            <p:nvPr/>
          </p:nvSpPr>
          <p:spPr>
            <a:xfrm>
              <a:off x="5831847" y="436376"/>
              <a:ext cx="222300" cy="222300"/>
            </a:xfrm>
            <a:prstGeom prst="diamond">
              <a:avLst/>
            </a:prstGeom>
            <a:no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06" name="Google Shape;2306;p45"/>
            <p:cNvCxnSpPr/>
            <p:nvPr/>
          </p:nvCxnSpPr>
          <p:spPr>
            <a:xfrm>
              <a:off x="1798637" y="547513"/>
              <a:ext cx="988200" cy="0"/>
            </a:xfrm>
            <a:prstGeom prst="straightConnector1">
              <a:avLst/>
            </a:prstGeom>
            <a:noFill/>
            <a:ln cap="flat" cmpd="sng" w="9525">
              <a:solidFill>
                <a:srgbClr val="1C4587"/>
              </a:solidFill>
              <a:prstDash val="solid"/>
              <a:round/>
              <a:headEnd len="med" w="med" type="none"/>
              <a:tailEnd len="med" w="med" type="none"/>
            </a:ln>
          </p:spPr>
        </p:cxnSp>
        <p:cxnSp>
          <p:nvCxnSpPr>
            <p:cNvPr id="2307" name="Google Shape;2307;p45"/>
            <p:cNvCxnSpPr/>
            <p:nvPr/>
          </p:nvCxnSpPr>
          <p:spPr>
            <a:xfrm>
              <a:off x="3276248" y="547513"/>
              <a:ext cx="988200" cy="0"/>
            </a:xfrm>
            <a:prstGeom prst="straightConnector1">
              <a:avLst/>
            </a:prstGeom>
            <a:noFill/>
            <a:ln cap="flat" cmpd="sng" w="9525">
              <a:solidFill>
                <a:srgbClr val="1C4587"/>
              </a:solidFill>
              <a:prstDash val="solid"/>
              <a:round/>
              <a:headEnd len="med" w="med" type="none"/>
              <a:tailEnd len="med" w="med" type="none"/>
            </a:ln>
          </p:spPr>
        </p:cxnSp>
        <p:cxnSp>
          <p:nvCxnSpPr>
            <p:cNvPr id="2308" name="Google Shape;2308;p45"/>
            <p:cNvCxnSpPr/>
            <p:nvPr/>
          </p:nvCxnSpPr>
          <p:spPr>
            <a:xfrm>
              <a:off x="4753898" y="547513"/>
              <a:ext cx="988200" cy="0"/>
            </a:xfrm>
            <a:prstGeom prst="straightConnector1">
              <a:avLst/>
            </a:prstGeom>
            <a:noFill/>
            <a:ln cap="flat" cmpd="sng" w="9525">
              <a:solidFill>
                <a:srgbClr val="1C4587"/>
              </a:solidFill>
              <a:prstDash val="solid"/>
              <a:round/>
              <a:headEnd len="med" w="med" type="none"/>
              <a:tailEnd len="med" w="med" type="none"/>
            </a:ln>
          </p:spPr>
        </p:cxnSp>
        <p:cxnSp>
          <p:nvCxnSpPr>
            <p:cNvPr id="2309" name="Google Shape;2309;p45"/>
            <p:cNvCxnSpPr/>
            <p:nvPr/>
          </p:nvCxnSpPr>
          <p:spPr>
            <a:xfrm>
              <a:off x="6143961" y="547513"/>
              <a:ext cx="988200" cy="0"/>
            </a:xfrm>
            <a:prstGeom prst="straightConnector1">
              <a:avLst/>
            </a:prstGeom>
            <a:noFill/>
            <a:ln cap="flat" cmpd="sng" w="9525">
              <a:solidFill>
                <a:srgbClr val="1C4587"/>
              </a:solidFill>
              <a:prstDash val="solid"/>
              <a:round/>
              <a:headEnd len="med" w="med" type="none"/>
              <a:tailEnd len="med" w="med" type="none"/>
            </a:ln>
          </p:spPr>
        </p:cxnSp>
      </p:grpSp>
      <p:sp>
        <p:nvSpPr>
          <p:cNvPr id="2310" name="Google Shape;2310;p45"/>
          <p:cNvSpPr txBox="1"/>
          <p:nvPr/>
        </p:nvSpPr>
        <p:spPr>
          <a:xfrm>
            <a:off x="5807649" y="302705"/>
            <a:ext cx="3000000" cy="52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073763"/>
                </a:solidFill>
                <a:latin typeface="Open Sans"/>
                <a:ea typeface="Open Sans"/>
                <a:cs typeface="Open Sans"/>
                <a:sym typeface="Open Sans"/>
              </a:rPr>
              <a:t>Roles of PI</a:t>
            </a:r>
            <a:endParaRPr b="1" sz="2200">
              <a:solidFill>
                <a:srgbClr val="073763"/>
              </a:solidFill>
              <a:latin typeface="Open Sans"/>
              <a:ea typeface="Open Sans"/>
              <a:cs typeface="Open Sans"/>
              <a:sym typeface="Open Sans"/>
            </a:endParaRPr>
          </a:p>
        </p:txBody>
      </p:sp>
      <p:sp>
        <p:nvSpPr>
          <p:cNvPr id="2311" name="Google Shape;2311;p45"/>
          <p:cNvSpPr txBox="1"/>
          <p:nvPr/>
        </p:nvSpPr>
        <p:spPr>
          <a:xfrm flipH="1">
            <a:off x="7320350" y="533700"/>
            <a:ext cx="1282500" cy="29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99999"/>
                </a:solidFill>
                <a:latin typeface="Open Sans"/>
                <a:ea typeface="Open Sans"/>
                <a:cs typeface="Open Sans"/>
                <a:sym typeface="Open Sans"/>
              </a:rPr>
              <a:t>PI: </a:t>
            </a:r>
            <a:r>
              <a:rPr lang="en" sz="700">
                <a:solidFill>
                  <a:srgbClr val="999999"/>
                </a:solidFill>
                <a:latin typeface="Open Sans"/>
                <a:ea typeface="Open Sans"/>
                <a:cs typeface="Open Sans"/>
                <a:sym typeface="Open Sans"/>
              </a:rPr>
              <a:t>Phosphatidylinositol</a:t>
            </a:r>
            <a:endParaRPr sz="700">
              <a:solidFill>
                <a:srgbClr val="999999"/>
              </a:solidFill>
              <a:latin typeface="Open Sans"/>
              <a:ea typeface="Open Sans"/>
              <a:cs typeface="Open Sans"/>
              <a:sym typeface="Open Sans"/>
            </a:endParaRPr>
          </a:p>
        </p:txBody>
      </p:sp>
      <p:sp>
        <p:nvSpPr>
          <p:cNvPr id="2312" name="Google Shape;2312;p45"/>
          <p:cNvSpPr/>
          <p:nvPr/>
        </p:nvSpPr>
        <p:spPr>
          <a:xfrm flipH="1">
            <a:off x="5846234" y="997587"/>
            <a:ext cx="301800" cy="290400"/>
          </a:xfrm>
          <a:prstGeom prst="ellipse">
            <a:avLst/>
          </a:prstGeom>
          <a:solidFill>
            <a:srgbClr val="8497B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13" name="Google Shape;2313;p45"/>
          <p:cNvSpPr txBox="1"/>
          <p:nvPr/>
        </p:nvSpPr>
        <p:spPr>
          <a:xfrm>
            <a:off x="6148025" y="944638"/>
            <a:ext cx="2041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latin typeface="Open Sans"/>
                <a:ea typeface="Open Sans"/>
                <a:cs typeface="Open Sans"/>
                <a:sym typeface="Open Sans"/>
              </a:rPr>
              <a:t>In cell signaling</a:t>
            </a:r>
            <a:endParaRPr b="1">
              <a:solidFill>
                <a:srgbClr val="434343"/>
              </a:solidFill>
              <a:latin typeface="Open Sans"/>
              <a:ea typeface="Open Sans"/>
              <a:cs typeface="Open Sans"/>
              <a:sym typeface="Open Sans"/>
            </a:endParaRPr>
          </a:p>
        </p:txBody>
      </p:sp>
      <p:sp>
        <p:nvSpPr>
          <p:cNvPr id="2314" name="Google Shape;2314;p45"/>
          <p:cNvSpPr txBox="1"/>
          <p:nvPr/>
        </p:nvSpPr>
        <p:spPr>
          <a:xfrm>
            <a:off x="5892250" y="1340950"/>
            <a:ext cx="2830800" cy="14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a:t>
            </a:r>
            <a:r>
              <a:rPr lang="en">
                <a:solidFill>
                  <a:srgbClr val="434343"/>
                </a:solidFill>
                <a:latin typeface="Open Sans"/>
                <a:ea typeface="Open Sans"/>
                <a:cs typeface="Open Sans"/>
                <a:sym typeface="Open Sans"/>
              </a:rPr>
              <a:t> Plays important role in </a:t>
            </a:r>
            <a:r>
              <a:rPr lang="en">
                <a:solidFill>
                  <a:srgbClr val="990000"/>
                </a:solidFill>
                <a:latin typeface="Open Sans"/>
                <a:ea typeface="Open Sans"/>
                <a:cs typeface="Open Sans"/>
                <a:sym typeface="Open Sans"/>
              </a:rPr>
              <a:t>intracellular signaling</a:t>
            </a:r>
            <a:endParaRPr>
              <a:solidFill>
                <a:srgbClr val="990000"/>
              </a:solidFill>
              <a:latin typeface="Open Sans"/>
              <a:ea typeface="Open Sans"/>
              <a:cs typeface="Open Sans"/>
              <a:sym typeface="Open Sans"/>
            </a:endParaRPr>
          </a:p>
          <a:p>
            <a:pPr indent="0" lvl="0" marL="0" rtl="0" algn="l">
              <a:spcBef>
                <a:spcPts val="0"/>
              </a:spcBef>
              <a:spcAft>
                <a:spcPts val="0"/>
              </a:spcAft>
              <a:buNone/>
            </a:pPr>
            <a:r>
              <a:t/>
            </a:r>
            <a:endParaRPr>
              <a:solidFill>
                <a:srgbClr val="434343"/>
              </a:solidFill>
              <a:latin typeface="Open Sans"/>
              <a:ea typeface="Open Sans"/>
              <a:cs typeface="Open Sans"/>
              <a:sym typeface="Open Sans"/>
            </a:endParaRPr>
          </a:p>
          <a:p>
            <a:pPr indent="0" lvl="0" marL="0" rtl="0" algn="l">
              <a:spcBef>
                <a:spcPts val="0"/>
              </a:spcBef>
              <a:spcAft>
                <a:spcPts val="0"/>
              </a:spcAft>
              <a:buNone/>
            </a:pPr>
            <a:r>
              <a:rPr lang="en">
                <a:solidFill>
                  <a:srgbClr val="434343"/>
                </a:solidFill>
                <a:latin typeface="Open Sans"/>
                <a:ea typeface="Open Sans"/>
                <a:cs typeface="Open Sans"/>
                <a:sym typeface="Open Sans"/>
              </a:rPr>
              <a:t>• PI is part of </a:t>
            </a:r>
            <a:endParaRPr>
              <a:solidFill>
                <a:srgbClr val="434343"/>
              </a:solidFill>
              <a:latin typeface="Open Sans"/>
              <a:ea typeface="Open Sans"/>
              <a:cs typeface="Open Sans"/>
              <a:sym typeface="Open Sans"/>
            </a:endParaRPr>
          </a:p>
          <a:p>
            <a:pPr indent="0" lvl="0" marL="0" rtl="0" algn="l">
              <a:spcBef>
                <a:spcPts val="0"/>
              </a:spcBef>
              <a:spcAft>
                <a:spcPts val="0"/>
              </a:spcAft>
              <a:buNone/>
            </a:pPr>
            <a:r>
              <a:rPr lang="en">
                <a:solidFill>
                  <a:srgbClr val="990000"/>
                </a:solidFill>
                <a:latin typeface="Open Sans"/>
                <a:ea typeface="Open Sans"/>
                <a:cs typeface="Open Sans"/>
                <a:sym typeface="Open Sans"/>
              </a:rPr>
              <a:t>calcium-</a:t>
            </a:r>
            <a:r>
              <a:rPr lang="en">
                <a:solidFill>
                  <a:srgbClr val="990000"/>
                </a:solidFill>
                <a:latin typeface="Open Sans"/>
                <a:ea typeface="Open Sans"/>
                <a:cs typeface="Open Sans"/>
                <a:sym typeface="Open Sans"/>
              </a:rPr>
              <a:t>phosphatidylinositol</a:t>
            </a:r>
            <a:r>
              <a:rPr lang="en">
                <a:solidFill>
                  <a:srgbClr val="990000"/>
                </a:solidFill>
                <a:latin typeface="Open Sans"/>
                <a:ea typeface="Open Sans"/>
                <a:cs typeface="Open Sans"/>
                <a:sym typeface="Open Sans"/>
              </a:rPr>
              <a:t> system</a:t>
            </a:r>
            <a:endParaRPr>
              <a:solidFill>
                <a:srgbClr val="990000"/>
              </a:solidFill>
              <a:latin typeface="Open Sans"/>
              <a:ea typeface="Open Sans"/>
              <a:cs typeface="Open Sans"/>
              <a:sym typeface="Open Sans"/>
            </a:endParaRPr>
          </a:p>
        </p:txBody>
      </p:sp>
      <p:pic>
        <p:nvPicPr>
          <p:cNvPr id="2315" name="Google Shape;2315;p45"/>
          <p:cNvPicPr preferRelativeResize="0"/>
          <p:nvPr/>
        </p:nvPicPr>
        <p:blipFill rotWithShape="1">
          <a:blip r:embed="rId3">
            <a:alphaModFix/>
          </a:blip>
          <a:srcRect b="0" l="1670" r="-1670" t="0"/>
          <a:stretch/>
        </p:blipFill>
        <p:spPr>
          <a:xfrm>
            <a:off x="5925450" y="2848625"/>
            <a:ext cx="2830800" cy="1977559"/>
          </a:xfrm>
          <a:prstGeom prst="rect">
            <a:avLst/>
          </a:prstGeom>
          <a:noFill/>
          <a:ln>
            <a:noFill/>
          </a:ln>
        </p:spPr>
      </p:pic>
      <p:cxnSp>
        <p:nvCxnSpPr>
          <p:cNvPr id="2316" name="Google Shape;2316;p45"/>
          <p:cNvCxnSpPr/>
          <p:nvPr/>
        </p:nvCxnSpPr>
        <p:spPr>
          <a:xfrm flipH="1">
            <a:off x="7414764" y="3576472"/>
            <a:ext cx="5700" cy="766200"/>
          </a:xfrm>
          <a:prstGeom prst="straightConnector1">
            <a:avLst/>
          </a:prstGeom>
          <a:noFill/>
          <a:ln cap="flat" cmpd="sng" w="9525">
            <a:solidFill>
              <a:srgbClr val="999999"/>
            </a:solidFill>
            <a:prstDash val="solid"/>
            <a:round/>
            <a:headEnd len="med" w="med" type="none"/>
            <a:tailEnd len="med" w="med" type="none"/>
          </a:ln>
        </p:spPr>
      </p:cxnSp>
      <p:cxnSp>
        <p:nvCxnSpPr>
          <p:cNvPr id="2317" name="Google Shape;2317;p45"/>
          <p:cNvCxnSpPr/>
          <p:nvPr/>
        </p:nvCxnSpPr>
        <p:spPr>
          <a:xfrm>
            <a:off x="7305880" y="3535593"/>
            <a:ext cx="115800" cy="54600"/>
          </a:xfrm>
          <a:prstGeom prst="straightConnector1">
            <a:avLst/>
          </a:prstGeom>
          <a:noFill/>
          <a:ln cap="flat" cmpd="sng" w="9525">
            <a:solidFill>
              <a:srgbClr val="999999"/>
            </a:solidFill>
            <a:prstDash val="solid"/>
            <a:round/>
            <a:headEnd len="med" w="med" type="none"/>
            <a:tailEnd len="med" w="med" type="none"/>
          </a:ln>
        </p:spPr>
      </p:cxnSp>
      <p:cxnSp>
        <p:nvCxnSpPr>
          <p:cNvPr id="2318" name="Google Shape;2318;p45"/>
          <p:cNvCxnSpPr/>
          <p:nvPr/>
        </p:nvCxnSpPr>
        <p:spPr>
          <a:xfrm flipH="1" rot="10800000">
            <a:off x="7275759" y="4327765"/>
            <a:ext cx="130200" cy="48300"/>
          </a:xfrm>
          <a:prstGeom prst="straightConnector1">
            <a:avLst/>
          </a:prstGeom>
          <a:noFill/>
          <a:ln cap="flat" cmpd="sng" w="9525">
            <a:solidFill>
              <a:srgbClr val="999999"/>
            </a:solidFill>
            <a:prstDash val="solid"/>
            <a:round/>
            <a:headEnd len="med" w="med" type="none"/>
            <a:tailEnd len="med" w="med" type="none"/>
          </a:ln>
        </p:spPr>
      </p:cxnSp>
      <p:sp>
        <p:nvSpPr>
          <p:cNvPr id="2319" name="Google Shape;2319;p45"/>
          <p:cNvSpPr txBox="1"/>
          <p:nvPr/>
        </p:nvSpPr>
        <p:spPr>
          <a:xfrm>
            <a:off x="7364119" y="3812735"/>
            <a:ext cx="4797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700">
                <a:solidFill>
                  <a:srgbClr val="999999"/>
                </a:solidFill>
                <a:latin typeface="Open Sans"/>
                <a:ea typeface="Open Sans"/>
                <a:cs typeface="Open Sans"/>
                <a:sym typeface="Open Sans"/>
              </a:rPr>
              <a:t>IP3</a:t>
            </a:r>
            <a:endParaRPr b="1" sz="700">
              <a:solidFill>
                <a:srgbClr val="999999"/>
              </a:solidFill>
              <a:latin typeface="Open Sans"/>
              <a:ea typeface="Open Sans"/>
              <a:cs typeface="Open Sans"/>
              <a:sym typeface="Open Sans"/>
            </a:endParaRPr>
          </a:p>
        </p:txBody>
      </p:sp>
      <p:sp>
        <p:nvSpPr>
          <p:cNvPr id="2320" name="Google Shape;2320;p45"/>
          <p:cNvSpPr txBox="1"/>
          <p:nvPr/>
        </p:nvSpPr>
        <p:spPr>
          <a:xfrm>
            <a:off x="7558600" y="3221626"/>
            <a:ext cx="947700" cy="14397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b="1" lang="en" sz="550">
                <a:solidFill>
                  <a:srgbClr val="666666"/>
                </a:solidFill>
                <a:latin typeface="Open Sans"/>
                <a:ea typeface="Open Sans"/>
                <a:cs typeface="Open Sans"/>
                <a:sym typeface="Open Sans"/>
              </a:rPr>
              <a:t>موجود في Membrane جهه ال Cytoplasm وفيه انزيم اسمه phospholipase C يقسمه الى Diacylglycerol و IP3</a:t>
            </a:r>
            <a:endParaRPr b="1" sz="550">
              <a:solidFill>
                <a:srgbClr val="666666"/>
              </a:solidFill>
              <a:latin typeface="Open Sans"/>
              <a:ea typeface="Open Sans"/>
              <a:cs typeface="Open Sans"/>
              <a:sym typeface="Open Sans"/>
            </a:endParaRPr>
          </a:p>
          <a:p>
            <a:pPr indent="0" lvl="0" marL="0" rtl="1" algn="r">
              <a:spcBef>
                <a:spcPts val="0"/>
              </a:spcBef>
              <a:spcAft>
                <a:spcPts val="0"/>
              </a:spcAft>
              <a:buNone/>
            </a:pPr>
            <a:r>
              <a:t/>
            </a:r>
            <a:endParaRPr b="1" sz="550">
              <a:solidFill>
                <a:srgbClr val="666666"/>
              </a:solidFill>
              <a:latin typeface="Open Sans"/>
              <a:ea typeface="Open Sans"/>
              <a:cs typeface="Open Sans"/>
              <a:sym typeface="Open Sans"/>
            </a:endParaRPr>
          </a:p>
          <a:p>
            <a:pPr indent="0" lvl="0" marL="0" rtl="1" algn="r">
              <a:spcBef>
                <a:spcPts val="0"/>
              </a:spcBef>
              <a:spcAft>
                <a:spcPts val="0"/>
              </a:spcAft>
              <a:buNone/>
            </a:pPr>
            <a:r>
              <a:rPr b="1" lang="en" sz="550">
                <a:solidFill>
                  <a:srgbClr val="666666"/>
                </a:solidFill>
                <a:latin typeface="Open Sans"/>
                <a:ea typeface="Open Sans"/>
                <a:cs typeface="Open Sans"/>
                <a:sym typeface="Open Sans"/>
              </a:rPr>
              <a:t>IP3 بيرتبط مع المستقبل الموجود على الاندوبلازم عشان يط</a:t>
            </a:r>
            <a:r>
              <a:rPr b="1" lang="en" sz="550">
                <a:solidFill>
                  <a:srgbClr val="666666"/>
                </a:solidFill>
                <a:latin typeface="Open Sans"/>
                <a:ea typeface="Open Sans"/>
                <a:cs typeface="Open Sans"/>
                <a:sym typeface="Open Sans"/>
              </a:rPr>
              <a:t>لعCa</a:t>
            </a:r>
            <a:endParaRPr b="1" sz="550">
              <a:solidFill>
                <a:srgbClr val="666666"/>
              </a:solidFill>
              <a:latin typeface="Open Sans"/>
              <a:ea typeface="Open Sans"/>
              <a:cs typeface="Open Sans"/>
              <a:sym typeface="Open Sans"/>
            </a:endParaRPr>
          </a:p>
          <a:p>
            <a:pPr indent="0" lvl="0" marL="0" rtl="1" algn="r">
              <a:spcBef>
                <a:spcPts val="0"/>
              </a:spcBef>
              <a:spcAft>
                <a:spcPts val="0"/>
              </a:spcAft>
              <a:buNone/>
            </a:pPr>
            <a:r>
              <a:rPr b="1" lang="en" sz="550">
                <a:solidFill>
                  <a:srgbClr val="666666"/>
                </a:solidFill>
                <a:latin typeface="Open Sans"/>
                <a:ea typeface="Open Sans"/>
                <a:cs typeface="Open Sans"/>
                <a:sym typeface="Open Sans"/>
              </a:rPr>
              <a:t>Ca and Diacylglycerol will activate protein kinase C</a:t>
            </a:r>
            <a:endParaRPr b="1" sz="550">
              <a:solidFill>
                <a:srgbClr val="666666"/>
              </a:solidFill>
              <a:latin typeface="Open Sans"/>
              <a:ea typeface="Open Sans"/>
              <a:cs typeface="Open Sans"/>
              <a:sym typeface="Open Sans"/>
            </a:endParaRPr>
          </a:p>
        </p:txBody>
      </p:sp>
      <p:sp>
        <p:nvSpPr>
          <p:cNvPr id="2321" name="Google Shape;2321;p45"/>
          <p:cNvSpPr txBox="1"/>
          <p:nvPr/>
        </p:nvSpPr>
        <p:spPr>
          <a:xfrm>
            <a:off x="5990175" y="4826175"/>
            <a:ext cx="2269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Open Sans"/>
                <a:ea typeface="Open Sans"/>
                <a:cs typeface="Open Sans"/>
                <a:sym typeface="Open Sans"/>
              </a:rPr>
              <a:t>Next slide for extra </a:t>
            </a:r>
            <a:r>
              <a:rPr lang="en" sz="800">
                <a:latin typeface="Open Sans"/>
                <a:ea typeface="Open Sans"/>
                <a:cs typeface="Open Sans"/>
                <a:sym typeface="Open Sans"/>
              </a:rPr>
              <a:t>explanation</a:t>
            </a:r>
            <a:r>
              <a:rPr lang="en" sz="800">
                <a:latin typeface="Open Sans"/>
                <a:ea typeface="Open Sans"/>
                <a:cs typeface="Open Sans"/>
                <a:sym typeface="Open Sans"/>
              </a:rPr>
              <a:t> </a:t>
            </a:r>
            <a:endParaRPr sz="800">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5" name="Shape 2325"/>
        <p:cNvGrpSpPr/>
        <p:nvPr/>
      </p:nvGrpSpPr>
      <p:grpSpPr>
        <a:xfrm>
          <a:off x="0" y="0"/>
          <a:ext cx="0" cy="0"/>
          <a:chOff x="0" y="0"/>
          <a:chExt cx="0" cy="0"/>
        </a:xfrm>
      </p:grpSpPr>
      <p:sp>
        <p:nvSpPr>
          <p:cNvPr id="2326" name="Google Shape;2326;p46"/>
          <p:cNvSpPr txBox="1"/>
          <p:nvPr/>
        </p:nvSpPr>
        <p:spPr>
          <a:xfrm>
            <a:off x="529046" y="248077"/>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73763"/>
                </a:solidFill>
                <a:latin typeface="Open Sans"/>
                <a:ea typeface="Open Sans"/>
                <a:cs typeface="Open Sans"/>
                <a:sym typeface="Open Sans"/>
              </a:rPr>
              <a:t>Roles of PI</a:t>
            </a:r>
            <a:endParaRPr b="1" sz="3000">
              <a:solidFill>
                <a:srgbClr val="073763"/>
              </a:solidFill>
              <a:latin typeface="Open Sans"/>
              <a:ea typeface="Open Sans"/>
              <a:cs typeface="Open Sans"/>
              <a:sym typeface="Open Sans"/>
            </a:endParaRPr>
          </a:p>
        </p:txBody>
      </p:sp>
      <p:grpSp>
        <p:nvGrpSpPr>
          <p:cNvPr id="2327" name="Google Shape;2327;p46"/>
          <p:cNvGrpSpPr/>
          <p:nvPr/>
        </p:nvGrpSpPr>
        <p:grpSpPr>
          <a:xfrm>
            <a:off x="322035" y="1035293"/>
            <a:ext cx="644437" cy="402200"/>
            <a:chOff x="2391948" y="1635646"/>
            <a:chExt cx="805546" cy="1584088"/>
          </a:xfrm>
        </p:grpSpPr>
        <p:sp>
          <p:nvSpPr>
            <p:cNvPr id="2328" name="Google Shape;2328;p46"/>
            <p:cNvSpPr/>
            <p:nvPr/>
          </p:nvSpPr>
          <p:spPr>
            <a:xfrm>
              <a:off x="2391994" y="1635646"/>
              <a:ext cx="805500" cy="792000"/>
            </a:xfrm>
            <a:prstGeom prst="rect">
              <a:avLst/>
            </a:prstGeom>
            <a:solidFill>
              <a:srgbClr val="92A3B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Titillium Web"/>
                  <a:ea typeface="Titillium Web"/>
                  <a:cs typeface="Titillium Web"/>
                  <a:sym typeface="Titillium Web"/>
                </a:rPr>
                <a:t>1</a:t>
              </a:r>
              <a:endParaRPr b="0" i="0" sz="1400" u="none" cap="none" strike="noStrike">
                <a:solidFill>
                  <a:srgbClr val="FFFFFF"/>
                </a:solidFill>
                <a:latin typeface="Titillium Web"/>
                <a:ea typeface="Titillium Web"/>
                <a:cs typeface="Titillium Web"/>
                <a:sym typeface="Titillium Web"/>
              </a:endParaRPr>
            </a:p>
          </p:txBody>
        </p:sp>
        <p:sp>
          <p:nvSpPr>
            <p:cNvPr id="2329" name="Google Shape;2329;p46"/>
            <p:cNvSpPr/>
            <p:nvPr/>
          </p:nvSpPr>
          <p:spPr>
            <a:xfrm rot="10800000">
              <a:off x="2391948" y="2427734"/>
              <a:ext cx="805500" cy="792000"/>
            </a:xfrm>
            <a:prstGeom prst="triangle">
              <a:avLst>
                <a:gd fmla="val 0" name="adj"/>
              </a:avLst>
            </a:prstGeom>
            <a:solidFill>
              <a:srgbClr val="D0D8E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itillium Web"/>
                <a:ea typeface="Titillium Web"/>
                <a:cs typeface="Titillium Web"/>
                <a:sym typeface="Titillium Web"/>
              </a:endParaRPr>
            </a:p>
          </p:txBody>
        </p:sp>
      </p:grpSp>
      <p:grpSp>
        <p:nvGrpSpPr>
          <p:cNvPr id="2330" name="Google Shape;2330;p46"/>
          <p:cNvGrpSpPr/>
          <p:nvPr/>
        </p:nvGrpSpPr>
        <p:grpSpPr>
          <a:xfrm>
            <a:off x="322033" y="1501702"/>
            <a:ext cx="644437" cy="402200"/>
            <a:chOff x="2391948" y="1635646"/>
            <a:chExt cx="805546" cy="1584088"/>
          </a:xfrm>
        </p:grpSpPr>
        <p:sp>
          <p:nvSpPr>
            <p:cNvPr id="2331" name="Google Shape;2331;p46"/>
            <p:cNvSpPr/>
            <p:nvPr/>
          </p:nvSpPr>
          <p:spPr>
            <a:xfrm>
              <a:off x="2391994" y="1635646"/>
              <a:ext cx="805500" cy="792000"/>
            </a:xfrm>
            <a:prstGeom prst="rect">
              <a:avLst/>
            </a:prstGeom>
            <a:solidFill>
              <a:srgbClr val="92A3B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Titillium Web"/>
                  <a:ea typeface="Titillium Web"/>
                  <a:cs typeface="Titillium Web"/>
                  <a:sym typeface="Titillium Web"/>
                </a:rPr>
                <a:t>2</a:t>
              </a:r>
              <a:endParaRPr b="0" i="0" sz="1400" u="none" cap="none" strike="noStrike">
                <a:solidFill>
                  <a:srgbClr val="FFFFFF"/>
                </a:solidFill>
                <a:latin typeface="Titillium Web"/>
                <a:ea typeface="Titillium Web"/>
                <a:cs typeface="Titillium Web"/>
                <a:sym typeface="Titillium Web"/>
              </a:endParaRPr>
            </a:p>
          </p:txBody>
        </p:sp>
        <p:sp>
          <p:nvSpPr>
            <p:cNvPr id="2332" name="Google Shape;2332;p46"/>
            <p:cNvSpPr/>
            <p:nvPr/>
          </p:nvSpPr>
          <p:spPr>
            <a:xfrm rot="10800000">
              <a:off x="2391948" y="2427734"/>
              <a:ext cx="805500" cy="792000"/>
            </a:xfrm>
            <a:prstGeom prst="triangle">
              <a:avLst>
                <a:gd fmla="val 0" name="adj"/>
              </a:avLst>
            </a:prstGeom>
            <a:solidFill>
              <a:srgbClr val="D0D8E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itillium Web"/>
                <a:ea typeface="Titillium Web"/>
                <a:cs typeface="Titillium Web"/>
                <a:sym typeface="Titillium Web"/>
              </a:endParaRPr>
            </a:p>
          </p:txBody>
        </p:sp>
      </p:grpSp>
      <p:grpSp>
        <p:nvGrpSpPr>
          <p:cNvPr id="2333" name="Google Shape;2333;p46"/>
          <p:cNvGrpSpPr/>
          <p:nvPr/>
        </p:nvGrpSpPr>
        <p:grpSpPr>
          <a:xfrm>
            <a:off x="323085" y="1950977"/>
            <a:ext cx="644437" cy="355153"/>
            <a:chOff x="2391948" y="1635646"/>
            <a:chExt cx="805546" cy="1584088"/>
          </a:xfrm>
        </p:grpSpPr>
        <p:sp>
          <p:nvSpPr>
            <p:cNvPr id="2334" name="Google Shape;2334;p46"/>
            <p:cNvSpPr/>
            <p:nvPr/>
          </p:nvSpPr>
          <p:spPr>
            <a:xfrm>
              <a:off x="2391994" y="1635646"/>
              <a:ext cx="805500" cy="792000"/>
            </a:xfrm>
            <a:prstGeom prst="rect">
              <a:avLst/>
            </a:prstGeom>
            <a:solidFill>
              <a:srgbClr val="92A3B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Titillium Web"/>
                  <a:ea typeface="Titillium Web"/>
                  <a:cs typeface="Titillium Web"/>
                  <a:sym typeface="Titillium Web"/>
                </a:rPr>
                <a:t>3</a:t>
              </a:r>
              <a:endParaRPr b="0" i="0" sz="1400" u="none" cap="none" strike="noStrike">
                <a:solidFill>
                  <a:srgbClr val="FFFFFF"/>
                </a:solidFill>
                <a:latin typeface="Titillium Web"/>
                <a:ea typeface="Titillium Web"/>
                <a:cs typeface="Titillium Web"/>
                <a:sym typeface="Titillium Web"/>
              </a:endParaRPr>
            </a:p>
          </p:txBody>
        </p:sp>
        <p:sp>
          <p:nvSpPr>
            <p:cNvPr id="2335" name="Google Shape;2335;p46"/>
            <p:cNvSpPr/>
            <p:nvPr/>
          </p:nvSpPr>
          <p:spPr>
            <a:xfrm rot="10800000">
              <a:off x="2391948" y="2427734"/>
              <a:ext cx="805500" cy="792000"/>
            </a:xfrm>
            <a:prstGeom prst="triangle">
              <a:avLst>
                <a:gd fmla="val 0" name="adj"/>
              </a:avLst>
            </a:prstGeom>
            <a:solidFill>
              <a:srgbClr val="D0D8E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itillium Web"/>
                <a:ea typeface="Titillium Web"/>
                <a:cs typeface="Titillium Web"/>
                <a:sym typeface="Titillium Web"/>
              </a:endParaRPr>
            </a:p>
          </p:txBody>
        </p:sp>
      </p:grpSp>
      <p:grpSp>
        <p:nvGrpSpPr>
          <p:cNvPr id="2336" name="Google Shape;2336;p46"/>
          <p:cNvGrpSpPr/>
          <p:nvPr/>
        </p:nvGrpSpPr>
        <p:grpSpPr>
          <a:xfrm>
            <a:off x="320860" y="2353245"/>
            <a:ext cx="644437" cy="548570"/>
            <a:chOff x="2391948" y="1635646"/>
            <a:chExt cx="805546" cy="1584088"/>
          </a:xfrm>
        </p:grpSpPr>
        <p:sp>
          <p:nvSpPr>
            <p:cNvPr id="2337" name="Google Shape;2337;p46"/>
            <p:cNvSpPr/>
            <p:nvPr/>
          </p:nvSpPr>
          <p:spPr>
            <a:xfrm>
              <a:off x="2391994" y="1635646"/>
              <a:ext cx="805500" cy="792000"/>
            </a:xfrm>
            <a:prstGeom prst="rect">
              <a:avLst/>
            </a:prstGeom>
            <a:solidFill>
              <a:srgbClr val="92A3B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Titillium Web"/>
                  <a:ea typeface="Titillium Web"/>
                  <a:cs typeface="Titillium Web"/>
                  <a:sym typeface="Titillium Web"/>
                </a:rPr>
                <a:t>4</a:t>
              </a:r>
              <a:endParaRPr b="0" i="0" sz="1400" u="none" cap="none" strike="noStrike">
                <a:solidFill>
                  <a:srgbClr val="FFFFFF"/>
                </a:solidFill>
                <a:latin typeface="Titillium Web"/>
                <a:ea typeface="Titillium Web"/>
                <a:cs typeface="Titillium Web"/>
                <a:sym typeface="Titillium Web"/>
              </a:endParaRPr>
            </a:p>
          </p:txBody>
        </p:sp>
        <p:sp>
          <p:nvSpPr>
            <p:cNvPr id="2338" name="Google Shape;2338;p46"/>
            <p:cNvSpPr/>
            <p:nvPr/>
          </p:nvSpPr>
          <p:spPr>
            <a:xfrm rot="10800000">
              <a:off x="2391948" y="2427734"/>
              <a:ext cx="805500" cy="792000"/>
            </a:xfrm>
            <a:prstGeom prst="triangle">
              <a:avLst>
                <a:gd fmla="val 0" name="adj"/>
              </a:avLst>
            </a:prstGeom>
            <a:solidFill>
              <a:srgbClr val="D0D8E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itillium Web"/>
                <a:ea typeface="Titillium Web"/>
                <a:cs typeface="Titillium Web"/>
                <a:sym typeface="Titillium Web"/>
              </a:endParaRPr>
            </a:p>
          </p:txBody>
        </p:sp>
      </p:grpSp>
      <p:sp>
        <p:nvSpPr>
          <p:cNvPr id="2339" name="Google Shape;2339;p46"/>
          <p:cNvSpPr txBox="1"/>
          <p:nvPr/>
        </p:nvSpPr>
        <p:spPr>
          <a:xfrm>
            <a:off x="1050304" y="1501737"/>
            <a:ext cx="3558300" cy="402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 sz="1100">
                <a:solidFill>
                  <a:srgbClr val="434343"/>
                </a:solidFill>
                <a:latin typeface="Open Sans"/>
                <a:ea typeface="Open Sans"/>
                <a:cs typeface="Open Sans"/>
                <a:sym typeface="Open Sans"/>
              </a:rPr>
              <a:t>Occupied receptor interacts with Gq  protein.</a:t>
            </a:r>
            <a:endParaRPr i="0" sz="1100" u="none" cap="none" strike="noStrike">
              <a:solidFill>
                <a:srgbClr val="434343"/>
              </a:solidFill>
              <a:latin typeface="Open Sans"/>
              <a:ea typeface="Open Sans"/>
              <a:cs typeface="Open Sans"/>
              <a:sym typeface="Open Sans"/>
            </a:endParaRPr>
          </a:p>
        </p:txBody>
      </p:sp>
      <p:sp>
        <p:nvSpPr>
          <p:cNvPr id="2340" name="Google Shape;2340;p46"/>
          <p:cNvSpPr txBox="1"/>
          <p:nvPr/>
        </p:nvSpPr>
        <p:spPr>
          <a:xfrm>
            <a:off x="1050300" y="1842548"/>
            <a:ext cx="3294000" cy="402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 sz="1100">
                <a:solidFill>
                  <a:srgbClr val="434343"/>
                </a:solidFill>
                <a:latin typeface="Open Sans"/>
                <a:ea typeface="Open Sans"/>
                <a:cs typeface="Open Sans"/>
                <a:sym typeface="Open Sans"/>
              </a:rPr>
              <a:t>G q protein releases GDP and binds GTP.</a:t>
            </a:r>
            <a:endParaRPr i="0" sz="1100" u="none" cap="none" strike="noStrike">
              <a:solidFill>
                <a:srgbClr val="434343"/>
              </a:solidFill>
              <a:latin typeface="Open Sans"/>
              <a:ea typeface="Open Sans"/>
              <a:cs typeface="Open Sans"/>
              <a:sym typeface="Open Sans"/>
            </a:endParaRPr>
          </a:p>
        </p:txBody>
      </p:sp>
      <p:sp>
        <p:nvSpPr>
          <p:cNvPr id="2341" name="Google Shape;2341;p46"/>
          <p:cNvSpPr txBox="1"/>
          <p:nvPr/>
        </p:nvSpPr>
        <p:spPr>
          <a:xfrm flipH="1" rot="10800000">
            <a:off x="3093750" y="1040816"/>
            <a:ext cx="2280300" cy="41505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73763"/>
              </a:solidFill>
              <a:latin typeface="Arial"/>
              <a:ea typeface="Arial"/>
              <a:cs typeface="Arial"/>
              <a:sym typeface="Arial"/>
            </a:endParaRPr>
          </a:p>
        </p:txBody>
      </p:sp>
      <p:sp>
        <p:nvSpPr>
          <p:cNvPr id="2342" name="Google Shape;2342;p46"/>
          <p:cNvSpPr txBox="1"/>
          <p:nvPr/>
        </p:nvSpPr>
        <p:spPr>
          <a:xfrm flipH="1" rot="-580">
            <a:off x="1050300" y="997303"/>
            <a:ext cx="3558300" cy="40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 sz="1100">
                <a:solidFill>
                  <a:srgbClr val="434343"/>
                </a:solidFill>
                <a:latin typeface="Open Sans"/>
                <a:ea typeface="Open Sans"/>
                <a:cs typeface="Open Sans"/>
                <a:sym typeface="Open Sans"/>
              </a:rPr>
              <a:t>Hormone or neurotransmitter binds to a specific receptor.</a:t>
            </a:r>
            <a:endParaRPr i="0" sz="1100" u="none" cap="none" strike="noStrike">
              <a:solidFill>
                <a:srgbClr val="434343"/>
              </a:solidFill>
              <a:latin typeface="Open Sans"/>
              <a:ea typeface="Open Sans"/>
              <a:cs typeface="Open Sans"/>
              <a:sym typeface="Open Sans"/>
            </a:endParaRPr>
          </a:p>
        </p:txBody>
      </p:sp>
      <p:sp>
        <p:nvSpPr>
          <p:cNvPr id="2343" name="Google Shape;2343;p46"/>
          <p:cNvSpPr txBox="1"/>
          <p:nvPr/>
        </p:nvSpPr>
        <p:spPr>
          <a:xfrm>
            <a:off x="1050308" y="2376459"/>
            <a:ext cx="3558300" cy="390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 sz="1100">
                <a:solidFill>
                  <a:srgbClr val="434343"/>
                </a:solidFill>
                <a:latin typeface="Open Sans"/>
                <a:ea typeface="Open Sans"/>
                <a:cs typeface="Open Sans"/>
                <a:sym typeface="Open Sans"/>
              </a:rPr>
              <a:t>α subunit of G q protein dissociates and activates phospholipase C (enzyme attached to the cell membrane).</a:t>
            </a:r>
            <a:endParaRPr i="0" sz="1100" u="none" cap="none" strike="noStrike">
              <a:solidFill>
                <a:srgbClr val="434343"/>
              </a:solidFill>
              <a:latin typeface="Open Sans"/>
              <a:ea typeface="Open Sans"/>
              <a:cs typeface="Open Sans"/>
              <a:sym typeface="Open Sans"/>
            </a:endParaRPr>
          </a:p>
        </p:txBody>
      </p:sp>
      <p:grpSp>
        <p:nvGrpSpPr>
          <p:cNvPr id="2344" name="Google Shape;2344;p46"/>
          <p:cNvGrpSpPr/>
          <p:nvPr/>
        </p:nvGrpSpPr>
        <p:grpSpPr>
          <a:xfrm>
            <a:off x="323147" y="3030918"/>
            <a:ext cx="644437" cy="402200"/>
            <a:chOff x="2391948" y="1635646"/>
            <a:chExt cx="805546" cy="1584088"/>
          </a:xfrm>
        </p:grpSpPr>
        <p:sp>
          <p:nvSpPr>
            <p:cNvPr id="2345" name="Google Shape;2345;p46"/>
            <p:cNvSpPr/>
            <p:nvPr/>
          </p:nvSpPr>
          <p:spPr>
            <a:xfrm>
              <a:off x="2391994" y="1635646"/>
              <a:ext cx="805500" cy="792000"/>
            </a:xfrm>
            <a:prstGeom prst="rect">
              <a:avLst/>
            </a:prstGeom>
            <a:solidFill>
              <a:srgbClr val="92A3B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FFFFFF"/>
                  </a:solidFill>
                  <a:latin typeface="Titillium Web"/>
                  <a:ea typeface="Titillium Web"/>
                  <a:cs typeface="Titillium Web"/>
                  <a:sym typeface="Titillium Web"/>
                </a:rPr>
                <a:t>5</a:t>
              </a:r>
              <a:endParaRPr b="0" i="0" sz="1400" u="none" cap="none" strike="noStrike">
                <a:solidFill>
                  <a:srgbClr val="FFFFFF"/>
                </a:solidFill>
                <a:latin typeface="Titillium Web"/>
                <a:ea typeface="Titillium Web"/>
                <a:cs typeface="Titillium Web"/>
                <a:sym typeface="Titillium Web"/>
              </a:endParaRPr>
            </a:p>
          </p:txBody>
        </p:sp>
        <p:sp>
          <p:nvSpPr>
            <p:cNvPr id="2346" name="Google Shape;2346;p46"/>
            <p:cNvSpPr/>
            <p:nvPr/>
          </p:nvSpPr>
          <p:spPr>
            <a:xfrm rot="10800000">
              <a:off x="2391948" y="2427734"/>
              <a:ext cx="805500" cy="792000"/>
            </a:xfrm>
            <a:prstGeom prst="triangle">
              <a:avLst>
                <a:gd fmla="val 0" name="adj"/>
              </a:avLst>
            </a:prstGeom>
            <a:solidFill>
              <a:srgbClr val="D0D8E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itillium Web"/>
                <a:ea typeface="Titillium Web"/>
                <a:cs typeface="Titillium Web"/>
                <a:sym typeface="Titillium Web"/>
              </a:endParaRPr>
            </a:p>
          </p:txBody>
        </p:sp>
      </p:grpSp>
      <p:grpSp>
        <p:nvGrpSpPr>
          <p:cNvPr id="2347" name="Google Shape;2347;p46"/>
          <p:cNvGrpSpPr/>
          <p:nvPr/>
        </p:nvGrpSpPr>
        <p:grpSpPr>
          <a:xfrm>
            <a:off x="323144" y="3561427"/>
            <a:ext cx="644437" cy="402200"/>
            <a:chOff x="2391948" y="1635646"/>
            <a:chExt cx="805546" cy="1584088"/>
          </a:xfrm>
        </p:grpSpPr>
        <p:sp>
          <p:nvSpPr>
            <p:cNvPr id="2348" name="Google Shape;2348;p46"/>
            <p:cNvSpPr/>
            <p:nvPr/>
          </p:nvSpPr>
          <p:spPr>
            <a:xfrm>
              <a:off x="2391994" y="1635646"/>
              <a:ext cx="805500" cy="792000"/>
            </a:xfrm>
            <a:prstGeom prst="rect">
              <a:avLst/>
            </a:prstGeom>
            <a:solidFill>
              <a:srgbClr val="92A3B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FFFFFF"/>
                  </a:solidFill>
                  <a:latin typeface="Titillium Web"/>
                  <a:ea typeface="Titillium Web"/>
                  <a:cs typeface="Titillium Web"/>
                  <a:sym typeface="Titillium Web"/>
                </a:rPr>
                <a:t>6</a:t>
              </a:r>
              <a:endParaRPr b="0" i="0" sz="1400" u="none" cap="none" strike="noStrike">
                <a:solidFill>
                  <a:srgbClr val="FFFFFF"/>
                </a:solidFill>
                <a:latin typeface="Titillium Web"/>
                <a:ea typeface="Titillium Web"/>
                <a:cs typeface="Titillium Web"/>
                <a:sym typeface="Titillium Web"/>
              </a:endParaRPr>
            </a:p>
          </p:txBody>
        </p:sp>
        <p:sp>
          <p:nvSpPr>
            <p:cNvPr id="2349" name="Google Shape;2349;p46"/>
            <p:cNvSpPr/>
            <p:nvPr/>
          </p:nvSpPr>
          <p:spPr>
            <a:xfrm rot="10800000">
              <a:off x="2391948" y="2427734"/>
              <a:ext cx="805500" cy="792000"/>
            </a:xfrm>
            <a:prstGeom prst="triangle">
              <a:avLst>
                <a:gd fmla="val 0" name="adj"/>
              </a:avLst>
            </a:prstGeom>
            <a:solidFill>
              <a:srgbClr val="D0D8E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itillium Web"/>
                <a:ea typeface="Titillium Web"/>
                <a:cs typeface="Titillium Web"/>
                <a:sym typeface="Titillium Web"/>
              </a:endParaRPr>
            </a:p>
          </p:txBody>
        </p:sp>
      </p:grpSp>
      <p:grpSp>
        <p:nvGrpSpPr>
          <p:cNvPr id="2350" name="Google Shape;2350;p46"/>
          <p:cNvGrpSpPr/>
          <p:nvPr/>
        </p:nvGrpSpPr>
        <p:grpSpPr>
          <a:xfrm>
            <a:off x="321936" y="4091921"/>
            <a:ext cx="644437" cy="310798"/>
            <a:chOff x="2391948" y="1635646"/>
            <a:chExt cx="805546" cy="1584088"/>
          </a:xfrm>
        </p:grpSpPr>
        <p:sp>
          <p:nvSpPr>
            <p:cNvPr id="2351" name="Google Shape;2351;p46"/>
            <p:cNvSpPr/>
            <p:nvPr/>
          </p:nvSpPr>
          <p:spPr>
            <a:xfrm>
              <a:off x="2391994" y="1635646"/>
              <a:ext cx="805500" cy="792000"/>
            </a:xfrm>
            <a:prstGeom prst="rect">
              <a:avLst/>
            </a:prstGeom>
            <a:solidFill>
              <a:srgbClr val="92A3B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FFFFFF"/>
                  </a:solidFill>
                  <a:latin typeface="Titillium Web"/>
                  <a:ea typeface="Titillium Web"/>
                  <a:cs typeface="Titillium Web"/>
                  <a:sym typeface="Titillium Web"/>
                </a:rPr>
                <a:t>7</a:t>
              </a:r>
              <a:endParaRPr b="0" i="0" sz="1400" u="none" cap="none" strike="noStrike">
                <a:solidFill>
                  <a:srgbClr val="FFFFFF"/>
                </a:solidFill>
                <a:latin typeface="Titillium Web"/>
                <a:ea typeface="Titillium Web"/>
                <a:cs typeface="Titillium Web"/>
                <a:sym typeface="Titillium Web"/>
              </a:endParaRPr>
            </a:p>
          </p:txBody>
        </p:sp>
        <p:sp>
          <p:nvSpPr>
            <p:cNvPr id="2352" name="Google Shape;2352;p46"/>
            <p:cNvSpPr/>
            <p:nvPr/>
          </p:nvSpPr>
          <p:spPr>
            <a:xfrm rot="10800000">
              <a:off x="2391948" y="2427734"/>
              <a:ext cx="805500" cy="792000"/>
            </a:xfrm>
            <a:prstGeom prst="triangle">
              <a:avLst>
                <a:gd fmla="val 0" name="adj"/>
              </a:avLst>
            </a:prstGeom>
            <a:solidFill>
              <a:srgbClr val="D0D8E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itillium Web"/>
                <a:ea typeface="Titillium Web"/>
                <a:cs typeface="Titillium Web"/>
                <a:sym typeface="Titillium Web"/>
              </a:endParaRPr>
            </a:p>
          </p:txBody>
        </p:sp>
      </p:grpSp>
      <p:grpSp>
        <p:nvGrpSpPr>
          <p:cNvPr id="2353" name="Google Shape;2353;p46"/>
          <p:cNvGrpSpPr/>
          <p:nvPr/>
        </p:nvGrpSpPr>
        <p:grpSpPr>
          <a:xfrm>
            <a:off x="322034" y="4495152"/>
            <a:ext cx="644437" cy="402200"/>
            <a:chOff x="2391948" y="1635646"/>
            <a:chExt cx="805546" cy="1584088"/>
          </a:xfrm>
        </p:grpSpPr>
        <p:sp>
          <p:nvSpPr>
            <p:cNvPr id="2354" name="Google Shape;2354;p46"/>
            <p:cNvSpPr/>
            <p:nvPr/>
          </p:nvSpPr>
          <p:spPr>
            <a:xfrm>
              <a:off x="2391994" y="1635646"/>
              <a:ext cx="805500" cy="792000"/>
            </a:xfrm>
            <a:prstGeom prst="rect">
              <a:avLst/>
            </a:prstGeom>
            <a:solidFill>
              <a:srgbClr val="92A3B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FFFFFF"/>
                  </a:solidFill>
                  <a:latin typeface="Titillium Web"/>
                  <a:ea typeface="Titillium Web"/>
                  <a:cs typeface="Titillium Web"/>
                  <a:sym typeface="Titillium Web"/>
                </a:rPr>
                <a:t>8</a:t>
              </a:r>
              <a:endParaRPr b="0" i="0" sz="1400" u="none" cap="none" strike="noStrike">
                <a:solidFill>
                  <a:srgbClr val="FFFFFF"/>
                </a:solidFill>
                <a:latin typeface="Titillium Web"/>
                <a:ea typeface="Titillium Web"/>
                <a:cs typeface="Titillium Web"/>
                <a:sym typeface="Titillium Web"/>
              </a:endParaRPr>
            </a:p>
          </p:txBody>
        </p:sp>
        <p:sp>
          <p:nvSpPr>
            <p:cNvPr id="2355" name="Google Shape;2355;p46"/>
            <p:cNvSpPr/>
            <p:nvPr/>
          </p:nvSpPr>
          <p:spPr>
            <a:xfrm rot="10800000">
              <a:off x="2391948" y="2427734"/>
              <a:ext cx="805500" cy="792000"/>
            </a:xfrm>
            <a:prstGeom prst="triangle">
              <a:avLst>
                <a:gd fmla="val 0" name="adj"/>
              </a:avLst>
            </a:prstGeom>
            <a:solidFill>
              <a:srgbClr val="D0D8E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itillium Web"/>
                <a:ea typeface="Titillium Web"/>
                <a:cs typeface="Titillium Web"/>
                <a:sym typeface="Titillium Web"/>
              </a:endParaRPr>
            </a:p>
          </p:txBody>
        </p:sp>
      </p:grpSp>
      <p:sp>
        <p:nvSpPr>
          <p:cNvPr id="2356" name="Google Shape;2356;p46"/>
          <p:cNvSpPr txBox="1"/>
          <p:nvPr/>
        </p:nvSpPr>
        <p:spPr>
          <a:xfrm>
            <a:off x="1050300" y="2921180"/>
            <a:ext cx="3558300" cy="414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 sz="1100">
                <a:solidFill>
                  <a:srgbClr val="434343"/>
                </a:solidFill>
                <a:latin typeface="Open Sans"/>
                <a:ea typeface="Open Sans"/>
                <a:cs typeface="Open Sans"/>
                <a:sym typeface="Open Sans"/>
              </a:rPr>
              <a:t>Active phospholipase C cleaves phosphatidylinositol 4,5-bisphosphate to inositol trisphosphate (IP3 ) and diacylglycerol.</a:t>
            </a:r>
            <a:endParaRPr i="0" sz="1100" u="none" cap="none" strike="noStrike">
              <a:solidFill>
                <a:srgbClr val="434343"/>
              </a:solidFill>
              <a:latin typeface="Open Sans"/>
              <a:ea typeface="Open Sans"/>
              <a:cs typeface="Open Sans"/>
              <a:sym typeface="Open Sans"/>
            </a:endParaRPr>
          </a:p>
        </p:txBody>
      </p:sp>
      <p:sp>
        <p:nvSpPr>
          <p:cNvPr id="2357" name="Google Shape;2357;p46"/>
          <p:cNvSpPr txBox="1"/>
          <p:nvPr/>
        </p:nvSpPr>
        <p:spPr>
          <a:xfrm>
            <a:off x="1050300" y="3584934"/>
            <a:ext cx="3558300" cy="355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 sz="1100">
                <a:solidFill>
                  <a:srgbClr val="434343"/>
                </a:solidFill>
                <a:latin typeface="Open Sans"/>
                <a:ea typeface="Open Sans"/>
                <a:cs typeface="Open Sans"/>
                <a:sym typeface="Open Sans"/>
              </a:rPr>
              <a:t>IP binds to a specific receptor on the endoplasmic reticulum causing release of sequestered Ca2+ .</a:t>
            </a:r>
            <a:endParaRPr i="0" sz="1100" u="none" cap="none" strike="noStrike">
              <a:solidFill>
                <a:srgbClr val="434343"/>
              </a:solidFill>
              <a:latin typeface="Open Sans"/>
              <a:ea typeface="Open Sans"/>
              <a:cs typeface="Open Sans"/>
              <a:sym typeface="Open Sans"/>
            </a:endParaRPr>
          </a:p>
        </p:txBody>
      </p:sp>
      <p:sp>
        <p:nvSpPr>
          <p:cNvPr id="2358" name="Google Shape;2358;p46"/>
          <p:cNvSpPr txBox="1"/>
          <p:nvPr/>
        </p:nvSpPr>
        <p:spPr>
          <a:xfrm>
            <a:off x="1050300" y="4085739"/>
            <a:ext cx="3873000" cy="31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 sz="1100">
                <a:solidFill>
                  <a:srgbClr val="434343"/>
                </a:solidFill>
                <a:latin typeface="Open Sans"/>
                <a:ea typeface="Open Sans"/>
                <a:cs typeface="Open Sans"/>
                <a:sym typeface="Open Sans"/>
              </a:rPr>
              <a:t>Calcium and diacylglycerol activate protein kinase C.</a:t>
            </a:r>
            <a:endParaRPr i="0" sz="1100" u="none" cap="none" strike="noStrike">
              <a:solidFill>
                <a:srgbClr val="434343"/>
              </a:solidFill>
              <a:latin typeface="Open Sans"/>
              <a:ea typeface="Open Sans"/>
              <a:cs typeface="Open Sans"/>
              <a:sym typeface="Open Sans"/>
            </a:endParaRPr>
          </a:p>
        </p:txBody>
      </p:sp>
      <p:sp>
        <p:nvSpPr>
          <p:cNvPr id="2359" name="Google Shape;2359;p46"/>
          <p:cNvSpPr txBox="1"/>
          <p:nvPr/>
        </p:nvSpPr>
        <p:spPr>
          <a:xfrm>
            <a:off x="1050312" y="4542157"/>
            <a:ext cx="3696600" cy="355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 sz="1100">
                <a:solidFill>
                  <a:srgbClr val="434343"/>
                </a:solidFill>
                <a:latin typeface="Open Sans"/>
                <a:ea typeface="Open Sans"/>
                <a:cs typeface="Open Sans"/>
                <a:sym typeface="Open Sans"/>
              </a:rPr>
              <a:t>Protein kinase C catalyzes phosphorylation of cellular proteins that mediate cellular response to the hormone.</a:t>
            </a:r>
            <a:endParaRPr i="0" sz="1100" u="none" cap="none" strike="noStrike">
              <a:solidFill>
                <a:srgbClr val="434343"/>
              </a:solidFill>
              <a:latin typeface="Open Sans"/>
              <a:ea typeface="Open Sans"/>
              <a:cs typeface="Open Sans"/>
              <a:sym typeface="Open Sans"/>
            </a:endParaRPr>
          </a:p>
        </p:txBody>
      </p:sp>
      <p:pic>
        <p:nvPicPr>
          <p:cNvPr id="2360" name="Google Shape;2360;p46"/>
          <p:cNvPicPr preferRelativeResize="0"/>
          <p:nvPr/>
        </p:nvPicPr>
        <p:blipFill rotWithShape="1">
          <a:blip r:embed="rId3">
            <a:alphaModFix/>
          </a:blip>
          <a:srcRect b="0" l="0" r="0" t="0"/>
          <a:stretch/>
        </p:blipFill>
        <p:spPr>
          <a:xfrm>
            <a:off x="4608600" y="785900"/>
            <a:ext cx="4218425" cy="2320276"/>
          </a:xfrm>
          <a:prstGeom prst="rect">
            <a:avLst/>
          </a:prstGeom>
          <a:noFill/>
          <a:ln>
            <a:noFill/>
          </a:ln>
        </p:spPr>
      </p:pic>
      <p:pic>
        <p:nvPicPr>
          <p:cNvPr id="2361" name="Google Shape;2361;p46"/>
          <p:cNvPicPr preferRelativeResize="0"/>
          <p:nvPr/>
        </p:nvPicPr>
        <p:blipFill>
          <a:blip r:embed="rId4">
            <a:alphaModFix/>
          </a:blip>
          <a:stretch>
            <a:fillRect/>
          </a:stretch>
        </p:blipFill>
        <p:spPr>
          <a:xfrm>
            <a:off x="5735058" y="3106175"/>
            <a:ext cx="2101576" cy="15712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5" name="Shape 2365"/>
        <p:cNvGrpSpPr/>
        <p:nvPr/>
      </p:nvGrpSpPr>
      <p:grpSpPr>
        <a:xfrm>
          <a:off x="0" y="0"/>
          <a:ext cx="0" cy="0"/>
          <a:chOff x="0" y="0"/>
          <a:chExt cx="0" cy="0"/>
        </a:xfrm>
      </p:grpSpPr>
      <p:sp>
        <p:nvSpPr>
          <p:cNvPr id="2366" name="Google Shape;2366;p47"/>
          <p:cNvSpPr txBox="1"/>
          <p:nvPr/>
        </p:nvSpPr>
        <p:spPr>
          <a:xfrm>
            <a:off x="715466" y="401359"/>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73763"/>
                </a:solidFill>
                <a:latin typeface="Open Sans"/>
                <a:ea typeface="Open Sans"/>
                <a:cs typeface="Open Sans"/>
                <a:sym typeface="Open Sans"/>
              </a:rPr>
              <a:t>Roles of PI</a:t>
            </a:r>
            <a:endParaRPr b="1" sz="3000">
              <a:solidFill>
                <a:srgbClr val="073763"/>
              </a:solidFill>
              <a:latin typeface="Open Sans"/>
              <a:ea typeface="Open Sans"/>
              <a:cs typeface="Open Sans"/>
              <a:sym typeface="Open Sans"/>
            </a:endParaRPr>
          </a:p>
        </p:txBody>
      </p:sp>
      <p:sp>
        <p:nvSpPr>
          <p:cNvPr id="2367" name="Google Shape;2367;p47"/>
          <p:cNvSpPr/>
          <p:nvPr/>
        </p:nvSpPr>
        <p:spPr>
          <a:xfrm flipH="1">
            <a:off x="586838" y="1364721"/>
            <a:ext cx="366900" cy="343500"/>
          </a:xfrm>
          <a:prstGeom prst="ellipse">
            <a:avLst/>
          </a:prstGeom>
          <a:solidFill>
            <a:srgbClr val="8497B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68" name="Google Shape;2368;p47"/>
          <p:cNvSpPr txBox="1"/>
          <p:nvPr/>
        </p:nvSpPr>
        <p:spPr>
          <a:xfrm>
            <a:off x="1027351" y="1338325"/>
            <a:ext cx="3677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latin typeface="Open Sans"/>
                <a:ea typeface="Open Sans"/>
                <a:cs typeface="Open Sans"/>
                <a:sym typeface="Open Sans"/>
              </a:rPr>
              <a:t>In membrane protein </a:t>
            </a:r>
            <a:r>
              <a:rPr b="1" lang="en">
                <a:solidFill>
                  <a:srgbClr val="990000"/>
                </a:solidFill>
                <a:latin typeface="Open Sans"/>
                <a:ea typeface="Open Sans"/>
                <a:cs typeface="Open Sans"/>
                <a:sym typeface="Open Sans"/>
              </a:rPr>
              <a:t>anchoring</a:t>
            </a:r>
            <a:endParaRPr b="1">
              <a:solidFill>
                <a:srgbClr val="990000"/>
              </a:solidFill>
              <a:latin typeface="Open Sans"/>
              <a:ea typeface="Open Sans"/>
              <a:cs typeface="Open Sans"/>
              <a:sym typeface="Open Sans"/>
            </a:endParaRPr>
          </a:p>
        </p:txBody>
      </p:sp>
      <p:sp>
        <p:nvSpPr>
          <p:cNvPr id="2369" name="Google Shape;2369;p47"/>
          <p:cNvSpPr txBox="1"/>
          <p:nvPr/>
        </p:nvSpPr>
        <p:spPr>
          <a:xfrm>
            <a:off x="1345766" y="1708225"/>
            <a:ext cx="41580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Open Sans"/>
              <a:buChar char="●"/>
            </a:pPr>
            <a:r>
              <a:rPr lang="en">
                <a:solidFill>
                  <a:schemeClr val="dk1"/>
                </a:solidFill>
                <a:latin typeface="Open Sans"/>
                <a:ea typeface="Open Sans"/>
                <a:cs typeface="Open Sans"/>
                <a:sym typeface="Open Sans"/>
              </a:rPr>
              <a:t>Anchoring of proteins to membranes through </a:t>
            </a:r>
            <a:r>
              <a:rPr lang="en">
                <a:solidFill>
                  <a:srgbClr val="990000"/>
                </a:solidFill>
                <a:latin typeface="Open Sans"/>
                <a:ea typeface="Open Sans"/>
                <a:cs typeface="Open Sans"/>
                <a:sym typeface="Open Sans"/>
              </a:rPr>
              <a:t>carbohydrate-PI bridge </a:t>
            </a:r>
            <a:r>
              <a:rPr lang="en" sz="1000">
                <a:solidFill>
                  <a:srgbClr val="9E9E9E"/>
                </a:solidFill>
                <a:latin typeface="Open Sans"/>
                <a:ea typeface="Open Sans"/>
                <a:cs typeface="Open Sans"/>
                <a:sym typeface="Open Sans"/>
              </a:rPr>
              <a:t>(by a </a:t>
            </a:r>
            <a:r>
              <a:rPr lang="en" sz="1000">
                <a:solidFill>
                  <a:srgbClr val="9E9E9E"/>
                </a:solidFill>
                <a:latin typeface="Open Sans"/>
                <a:ea typeface="Open Sans"/>
                <a:cs typeface="Open Sans"/>
                <a:sym typeface="Open Sans"/>
              </a:rPr>
              <a:t>covalent</a:t>
            </a:r>
            <a:r>
              <a:rPr lang="en" sz="1000">
                <a:solidFill>
                  <a:srgbClr val="9E9E9E"/>
                </a:solidFill>
                <a:latin typeface="Open Sans"/>
                <a:ea typeface="Open Sans"/>
                <a:cs typeface="Open Sans"/>
                <a:sym typeface="Open Sans"/>
              </a:rPr>
              <a:t> bond )</a:t>
            </a:r>
            <a:r>
              <a:rPr lang="en">
                <a:solidFill>
                  <a:srgbClr val="990000"/>
                </a:solidFill>
                <a:latin typeface="Open Sans"/>
                <a:ea typeface="Open Sans"/>
                <a:cs typeface="Open Sans"/>
                <a:sym typeface="Open Sans"/>
              </a:rPr>
              <a:t>.</a:t>
            </a:r>
            <a:endParaRPr>
              <a:solidFill>
                <a:srgbClr val="990000"/>
              </a:solidFill>
              <a:latin typeface="Open Sans"/>
              <a:ea typeface="Open Sans"/>
              <a:cs typeface="Open Sans"/>
              <a:sym typeface="Open Sans"/>
            </a:endParaRPr>
          </a:p>
          <a:p>
            <a:pPr indent="0" lvl="0" marL="0" rtl="0" algn="l">
              <a:spcBef>
                <a:spcPts val="0"/>
              </a:spcBef>
              <a:spcAft>
                <a:spcPts val="0"/>
              </a:spcAft>
              <a:buNone/>
            </a:pPr>
            <a:r>
              <a:t/>
            </a:r>
            <a:endParaRPr>
              <a:solidFill>
                <a:srgbClr val="990000"/>
              </a:solidFill>
              <a:latin typeface="Open Sans"/>
              <a:ea typeface="Open Sans"/>
              <a:cs typeface="Open Sans"/>
              <a:sym typeface="Open Sans"/>
            </a:endParaRPr>
          </a:p>
          <a:p>
            <a:pPr indent="-317500" lvl="0" marL="457200" rtl="0" algn="l">
              <a:spcBef>
                <a:spcPts val="0"/>
              </a:spcBef>
              <a:spcAft>
                <a:spcPts val="0"/>
              </a:spcAft>
              <a:buClr>
                <a:srgbClr val="434343"/>
              </a:buClr>
              <a:buSzPts val="1400"/>
              <a:buFont typeface="Open Sans"/>
              <a:buChar char="●"/>
            </a:pPr>
            <a:r>
              <a:rPr lang="en">
                <a:solidFill>
                  <a:srgbClr val="434343"/>
                </a:solidFill>
                <a:latin typeface="Open Sans"/>
                <a:ea typeface="Open Sans"/>
                <a:cs typeface="Open Sans"/>
                <a:sym typeface="Open Sans"/>
              </a:rPr>
              <a:t>Anchoring proteins can be cleaved by </a:t>
            </a:r>
            <a:r>
              <a:rPr lang="en">
                <a:solidFill>
                  <a:srgbClr val="990000"/>
                </a:solidFill>
                <a:latin typeface="Open Sans"/>
                <a:ea typeface="Open Sans"/>
                <a:cs typeface="Open Sans"/>
                <a:sym typeface="Open Sans"/>
              </a:rPr>
              <a:t>phospholipase C</a:t>
            </a:r>
            <a:r>
              <a:rPr lang="en">
                <a:solidFill>
                  <a:srgbClr val="434343"/>
                </a:solidFill>
                <a:latin typeface="Open Sans"/>
                <a:ea typeface="Open Sans"/>
                <a:cs typeface="Open Sans"/>
                <a:sym typeface="Open Sans"/>
              </a:rPr>
              <a:t> enzyme.</a:t>
            </a:r>
            <a:endParaRPr>
              <a:solidFill>
                <a:srgbClr val="434343"/>
              </a:solidFill>
              <a:latin typeface="Open Sans"/>
              <a:ea typeface="Open Sans"/>
              <a:cs typeface="Open Sans"/>
              <a:sym typeface="Open Sans"/>
            </a:endParaRPr>
          </a:p>
        </p:txBody>
      </p:sp>
      <p:sp>
        <p:nvSpPr>
          <p:cNvPr id="2370" name="Google Shape;2370;p47"/>
          <p:cNvSpPr txBox="1"/>
          <p:nvPr/>
        </p:nvSpPr>
        <p:spPr>
          <a:xfrm>
            <a:off x="697025" y="3105825"/>
            <a:ext cx="6641400" cy="124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Examples:</a:t>
            </a:r>
            <a:endParaRPr>
              <a:solidFill>
                <a:srgbClr val="434343"/>
              </a:solidFill>
              <a:latin typeface="Open Sans"/>
              <a:ea typeface="Open Sans"/>
              <a:cs typeface="Open Sans"/>
              <a:sym typeface="Open Sans"/>
            </a:endParaRPr>
          </a:p>
          <a:p>
            <a:pPr indent="0" lvl="0" marL="0" rtl="0" algn="l">
              <a:spcBef>
                <a:spcPts val="0"/>
              </a:spcBef>
              <a:spcAft>
                <a:spcPts val="0"/>
              </a:spcAft>
              <a:buNone/>
            </a:pPr>
            <a:r>
              <a:t/>
            </a:r>
            <a:endParaRPr>
              <a:solidFill>
                <a:srgbClr val="434343"/>
              </a:solidFill>
              <a:latin typeface="Open Sans"/>
              <a:ea typeface="Open Sans"/>
              <a:cs typeface="Open Sans"/>
              <a:sym typeface="Open Sans"/>
            </a:endParaRPr>
          </a:p>
          <a:p>
            <a:pPr indent="0" lvl="0" marL="0" rtl="0" algn="l">
              <a:spcBef>
                <a:spcPts val="0"/>
              </a:spcBef>
              <a:spcAft>
                <a:spcPts val="0"/>
              </a:spcAft>
              <a:buNone/>
            </a:pPr>
            <a:r>
              <a:rPr lang="en">
                <a:solidFill>
                  <a:srgbClr val="434343"/>
                </a:solidFill>
                <a:latin typeface="Open Sans"/>
                <a:ea typeface="Open Sans"/>
                <a:cs typeface="Open Sans"/>
                <a:sym typeface="Open Sans"/>
              </a:rPr>
              <a:t>• </a:t>
            </a:r>
            <a:r>
              <a:rPr lang="en">
                <a:solidFill>
                  <a:srgbClr val="990000"/>
                </a:solidFill>
                <a:latin typeface="Open Sans"/>
                <a:ea typeface="Open Sans"/>
                <a:cs typeface="Open Sans"/>
                <a:sym typeface="Open Sans"/>
              </a:rPr>
              <a:t>Alkaline phosphatase </a:t>
            </a:r>
            <a:r>
              <a:rPr lang="en">
                <a:solidFill>
                  <a:srgbClr val="434343"/>
                </a:solidFill>
                <a:latin typeface="Open Sans"/>
                <a:ea typeface="Open Sans"/>
                <a:cs typeface="Open Sans"/>
                <a:sym typeface="Open Sans"/>
              </a:rPr>
              <a:t>(on the surface of small intestine)</a:t>
            </a:r>
            <a:endParaRPr>
              <a:solidFill>
                <a:srgbClr val="434343"/>
              </a:solidFill>
              <a:latin typeface="Open Sans"/>
              <a:ea typeface="Open Sans"/>
              <a:cs typeface="Open Sans"/>
              <a:sym typeface="Open Sans"/>
            </a:endParaRPr>
          </a:p>
          <a:p>
            <a:pPr indent="0" lvl="0" marL="0" rtl="0" algn="l">
              <a:spcBef>
                <a:spcPts val="0"/>
              </a:spcBef>
              <a:spcAft>
                <a:spcPts val="0"/>
              </a:spcAft>
              <a:buNone/>
            </a:pPr>
            <a:r>
              <a:t/>
            </a:r>
            <a:endParaRPr>
              <a:solidFill>
                <a:srgbClr val="434343"/>
              </a:solidFill>
              <a:latin typeface="Open Sans"/>
              <a:ea typeface="Open Sans"/>
              <a:cs typeface="Open Sans"/>
              <a:sym typeface="Open Sans"/>
            </a:endParaRPr>
          </a:p>
          <a:p>
            <a:pPr indent="0" lvl="0" marL="0" rtl="0" algn="l">
              <a:spcBef>
                <a:spcPts val="0"/>
              </a:spcBef>
              <a:spcAft>
                <a:spcPts val="0"/>
              </a:spcAft>
              <a:buNone/>
            </a:pPr>
            <a:r>
              <a:rPr lang="en">
                <a:solidFill>
                  <a:srgbClr val="434343"/>
                </a:solidFill>
                <a:latin typeface="Open Sans"/>
                <a:ea typeface="Open Sans"/>
                <a:cs typeface="Open Sans"/>
                <a:sym typeface="Open Sans"/>
              </a:rPr>
              <a:t>• </a:t>
            </a:r>
            <a:r>
              <a:rPr lang="en">
                <a:solidFill>
                  <a:srgbClr val="990000"/>
                </a:solidFill>
                <a:latin typeface="Open Sans"/>
                <a:ea typeface="Open Sans"/>
                <a:cs typeface="Open Sans"/>
                <a:sym typeface="Open Sans"/>
              </a:rPr>
              <a:t>Acetylcholine esterase</a:t>
            </a:r>
            <a:r>
              <a:rPr lang="en">
                <a:solidFill>
                  <a:srgbClr val="434343"/>
                </a:solidFill>
                <a:latin typeface="Open Sans"/>
                <a:ea typeface="Open Sans"/>
                <a:cs typeface="Open Sans"/>
                <a:sym typeface="Open Sans"/>
              </a:rPr>
              <a:t> (on postsynaptic membrane of neurons)</a:t>
            </a:r>
            <a:endParaRPr>
              <a:solidFill>
                <a:srgbClr val="434343"/>
              </a:solidFill>
              <a:latin typeface="Open Sans"/>
              <a:ea typeface="Open Sans"/>
              <a:cs typeface="Open Sans"/>
              <a:sym typeface="Open Sans"/>
            </a:endParaRPr>
          </a:p>
        </p:txBody>
      </p:sp>
      <p:sp>
        <p:nvSpPr>
          <p:cNvPr id="2371" name="Google Shape;2371;p47"/>
          <p:cNvSpPr/>
          <p:nvPr/>
        </p:nvSpPr>
        <p:spPr>
          <a:xfrm>
            <a:off x="180100" y="1795600"/>
            <a:ext cx="1349100" cy="440100"/>
          </a:xfrm>
          <a:prstGeom prst="rect">
            <a:avLst/>
          </a:prstGeom>
          <a:noFill/>
          <a:ln cap="flat" cmpd="sng" w="9525">
            <a:solidFill>
              <a:srgbClr val="0B539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700">
                <a:solidFill>
                  <a:srgbClr val="999999"/>
                </a:solidFill>
                <a:latin typeface="Open Sans"/>
                <a:ea typeface="Open Sans"/>
                <a:cs typeface="Open Sans"/>
                <a:sym typeface="Open Sans"/>
              </a:rPr>
              <a:t>Anchoring mean</a:t>
            </a:r>
            <a:endParaRPr b="1" sz="700">
              <a:solidFill>
                <a:srgbClr val="999999"/>
              </a:solidFill>
              <a:latin typeface="Open Sans"/>
              <a:ea typeface="Open Sans"/>
              <a:cs typeface="Open Sans"/>
              <a:sym typeface="Open Sans"/>
            </a:endParaRPr>
          </a:p>
          <a:p>
            <a:pPr indent="0" lvl="0" marL="0" rtl="1" algn="r">
              <a:spcBef>
                <a:spcPts val="0"/>
              </a:spcBef>
              <a:spcAft>
                <a:spcPts val="0"/>
              </a:spcAft>
              <a:buNone/>
            </a:pPr>
            <a:r>
              <a:rPr b="1" lang="en" sz="400">
                <a:solidFill>
                  <a:srgbClr val="999999"/>
                </a:solidFill>
                <a:latin typeface="Open Sans"/>
                <a:ea typeface="Open Sans"/>
                <a:cs typeface="Open Sans"/>
                <a:sym typeface="Open Sans"/>
              </a:rPr>
              <a:t>تستقبل بعض البروتينات من خارج الخليه ( زي اللي بالازرق بالصوره ) وبعد ما يخلص البروتين شغله تتركه ويجي بروتين ثاني ( كله خارج الخليه ما فيه بروتين</a:t>
            </a:r>
            <a:r>
              <a:rPr lang="en" sz="400">
                <a:solidFill>
                  <a:srgbClr val="999999"/>
                </a:solidFill>
                <a:latin typeface="Open Sans"/>
                <a:ea typeface="Open Sans"/>
                <a:cs typeface="Open Sans"/>
                <a:sym typeface="Open Sans"/>
              </a:rPr>
              <a:t> </a:t>
            </a:r>
            <a:r>
              <a:rPr b="1" lang="en" sz="400">
                <a:solidFill>
                  <a:srgbClr val="999999"/>
                </a:solidFill>
                <a:latin typeface="Open Sans"/>
                <a:ea typeface="Open Sans"/>
                <a:cs typeface="Open Sans"/>
                <a:sym typeface="Open Sans"/>
              </a:rPr>
              <a:t>يدخل</a:t>
            </a:r>
            <a:r>
              <a:rPr lang="en" sz="400">
                <a:solidFill>
                  <a:srgbClr val="999999"/>
                </a:solidFill>
                <a:latin typeface="Open Sans"/>
                <a:ea typeface="Open Sans"/>
                <a:cs typeface="Open Sans"/>
                <a:sym typeface="Open Sans"/>
              </a:rPr>
              <a:t> ) </a:t>
            </a:r>
            <a:endParaRPr sz="400">
              <a:solidFill>
                <a:srgbClr val="999999"/>
              </a:solidFill>
              <a:latin typeface="Open Sans"/>
              <a:ea typeface="Open Sans"/>
              <a:cs typeface="Open Sans"/>
              <a:sym typeface="Open Sans"/>
            </a:endParaRPr>
          </a:p>
        </p:txBody>
      </p:sp>
      <p:sp>
        <p:nvSpPr>
          <p:cNvPr id="2372" name="Google Shape;2372;p47"/>
          <p:cNvSpPr/>
          <p:nvPr/>
        </p:nvSpPr>
        <p:spPr>
          <a:xfrm>
            <a:off x="1249575" y="4348725"/>
            <a:ext cx="3201900" cy="242100"/>
          </a:xfrm>
          <a:prstGeom prst="rect">
            <a:avLst/>
          </a:prstGeom>
          <a:noFill/>
          <a:ln cap="flat" cmpd="sng" w="9525">
            <a:solidFill>
              <a:srgbClr val="0B5394"/>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999999"/>
                </a:solidFill>
                <a:latin typeface="Open Sans"/>
                <a:ea typeface="Open Sans"/>
                <a:cs typeface="Open Sans"/>
                <a:sym typeface="Open Sans"/>
              </a:rPr>
              <a:t>كل واحد منهم يرتبط مكان البروتين ( مثل الازرق الي بالصوره ) وبعد ما يخلصون شغلهم يروحون</a:t>
            </a:r>
            <a:endParaRPr sz="700">
              <a:solidFill>
                <a:srgbClr val="999999"/>
              </a:solidFill>
              <a:latin typeface="Open Sans"/>
              <a:ea typeface="Open Sans"/>
              <a:cs typeface="Open Sans"/>
              <a:sym typeface="Open Sans"/>
            </a:endParaRPr>
          </a:p>
        </p:txBody>
      </p:sp>
      <p:pic>
        <p:nvPicPr>
          <p:cNvPr id="2373" name="Google Shape;2373;p47"/>
          <p:cNvPicPr preferRelativeResize="0"/>
          <p:nvPr/>
        </p:nvPicPr>
        <p:blipFill rotWithShape="1">
          <a:blip r:embed="rId3">
            <a:alphaModFix/>
          </a:blip>
          <a:srcRect b="0" l="0" r="0" t="0"/>
          <a:stretch/>
        </p:blipFill>
        <p:spPr>
          <a:xfrm>
            <a:off x="6520625" y="231500"/>
            <a:ext cx="2295600" cy="4462649"/>
          </a:xfrm>
          <a:prstGeom prst="rect">
            <a:avLst/>
          </a:prstGeom>
          <a:noFill/>
          <a:ln>
            <a:noFill/>
          </a:ln>
        </p:spPr>
      </p:pic>
      <p:sp>
        <p:nvSpPr>
          <p:cNvPr id="2374" name="Google Shape;2374;p47"/>
          <p:cNvSpPr txBox="1"/>
          <p:nvPr/>
        </p:nvSpPr>
        <p:spPr>
          <a:xfrm>
            <a:off x="4338544" y="2353719"/>
            <a:ext cx="3742800" cy="41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2375" name="Google Shape;2375;p47"/>
          <p:cNvSpPr txBox="1"/>
          <p:nvPr/>
        </p:nvSpPr>
        <p:spPr>
          <a:xfrm>
            <a:off x="5779976" y="2864350"/>
            <a:ext cx="1105200" cy="29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99999"/>
                </a:solidFill>
                <a:latin typeface="Open Sans"/>
                <a:ea typeface="Open Sans"/>
                <a:cs typeface="Open Sans"/>
                <a:sym typeface="Open Sans"/>
              </a:rPr>
              <a:t>Outside the cell</a:t>
            </a:r>
            <a:endParaRPr sz="700">
              <a:solidFill>
                <a:srgbClr val="999999"/>
              </a:solidFill>
              <a:latin typeface="Open Sans"/>
              <a:ea typeface="Open Sans"/>
              <a:cs typeface="Open Sans"/>
              <a:sym typeface="Open Sans"/>
            </a:endParaRPr>
          </a:p>
        </p:txBody>
      </p:sp>
      <p:cxnSp>
        <p:nvCxnSpPr>
          <p:cNvPr id="2376" name="Google Shape;2376;p47"/>
          <p:cNvCxnSpPr/>
          <p:nvPr/>
        </p:nvCxnSpPr>
        <p:spPr>
          <a:xfrm flipH="1">
            <a:off x="6613887" y="1445011"/>
            <a:ext cx="309300" cy="234900"/>
          </a:xfrm>
          <a:prstGeom prst="curvedConnector3">
            <a:avLst>
              <a:gd fmla="val 93597" name="adj1"/>
            </a:avLst>
          </a:prstGeom>
          <a:noFill/>
          <a:ln cap="flat" cmpd="sng" w="9525">
            <a:solidFill>
              <a:srgbClr val="666666"/>
            </a:solidFill>
            <a:prstDash val="solid"/>
            <a:round/>
            <a:headEnd len="med" w="med" type="none"/>
            <a:tailEnd len="med" w="med" type="none"/>
          </a:ln>
        </p:spPr>
      </p:cxnSp>
      <p:cxnSp>
        <p:nvCxnSpPr>
          <p:cNvPr id="2377" name="Google Shape;2377;p47"/>
          <p:cNvCxnSpPr/>
          <p:nvPr/>
        </p:nvCxnSpPr>
        <p:spPr>
          <a:xfrm>
            <a:off x="6611420" y="1677598"/>
            <a:ext cx="198000" cy="195600"/>
          </a:xfrm>
          <a:prstGeom prst="curvedConnector3">
            <a:avLst>
              <a:gd fmla="val 4707" name="adj1"/>
            </a:avLst>
          </a:prstGeom>
          <a:noFill/>
          <a:ln cap="flat" cmpd="sng" w="9525">
            <a:solidFill>
              <a:srgbClr val="666666"/>
            </a:solidFill>
            <a:prstDash val="solid"/>
            <a:round/>
            <a:headEnd len="med" w="med" type="none"/>
            <a:tailEnd len="med" w="med" type="none"/>
          </a:ln>
        </p:spPr>
      </p:cxnSp>
      <p:sp>
        <p:nvSpPr>
          <p:cNvPr id="2378" name="Google Shape;2378;p47"/>
          <p:cNvSpPr txBox="1"/>
          <p:nvPr/>
        </p:nvSpPr>
        <p:spPr>
          <a:xfrm>
            <a:off x="5855719" y="1505200"/>
            <a:ext cx="953700" cy="29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99999"/>
                </a:solidFill>
                <a:latin typeface="Open Sans"/>
                <a:ea typeface="Open Sans"/>
                <a:cs typeface="Open Sans"/>
                <a:sym typeface="Open Sans"/>
              </a:rPr>
              <a:t>Carbohydrates</a:t>
            </a:r>
            <a:endParaRPr sz="700">
              <a:solidFill>
                <a:srgbClr val="999999"/>
              </a:solidFill>
              <a:latin typeface="Open Sans"/>
              <a:ea typeface="Open Sans"/>
              <a:cs typeface="Open Sans"/>
              <a:sym typeface="Open Sans"/>
            </a:endParaRPr>
          </a:p>
        </p:txBody>
      </p:sp>
      <p:cxnSp>
        <p:nvCxnSpPr>
          <p:cNvPr id="2379" name="Google Shape;2379;p47"/>
          <p:cNvCxnSpPr/>
          <p:nvPr/>
        </p:nvCxnSpPr>
        <p:spPr>
          <a:xfrm flipH="1">
            <a:off x="6719026" y="1998184"/>
            <a:ext cx="1203600" cy="663600"/>
          </a:xfrm>
          <a:prstGeom prst="curvedConnector3">
            <a:avLst>
              <a:gd fmla="val 93979" name="adj1"/>
            </a:avLst>
          </a:prstGeom>
          <a:noFill/>
          <a:ln cap="flat" cmpd="sng" w="9525">
            <a:solidFill>
              <a:srgbClr val="666666"/>
            </a:solidFill>
            <a:prstDash val="solid"/>
            <a:round/>
            <a:headEnd len="med" w="med" type="none"/>
            <a:tailEnd len="med" w="med" type="none"/>
          </a:ln>
        </p:spPr>
      </p:cxnSp>
      <p:sp>
        <p:nvSpPr>
          <p:cNvPr id="2380" name="Google Shape;2380;p47"/>
          <p:cNvSpPr txBox="1"/>
          <p:nvPr/>
        </p:nvSpPr>
        <p:spPr>
          <a:xfrm>
            <a:off x="6889311" y="2100011"/>
            <a:ext cx="310500" cy="29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99999"/>
                </a:solidFill>
                <a:latin typeface="Open Sans"/>
                <a:ea typeface="Open Sans"/>
                <a:cs typeface="Open Sans"/>
                <a:sym typeface="Open Sans"/>
              </a:rPr>
              <a:t>PI</a:t>
            </a:r>
            <a:endParaRPr sz="700">
              <a:solidFill>
                <a:srgbClr val="999999"/>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4" name="Shape 2384"/>
        <p:cNvGrpSpPr/>
        <p:nvPr/>
      </p:nvGrpSpPr>
      <p:grpSpPr>
        <a:xfrm>
          <a:off x="0" y="0"/>
          <a:ext cx="0" cy="0"/>
          <a:chOff x="0" y="0"/>
          <a:chExt cx="0" cy="0"/>
        </a:xfrm>
      </p:grpSpPr>
      <p:sp>
        <p:nvSpPr>
          <p:cNvPr id="2385" name="Google Shape;2385;p48"/>
          <p:cNvSpPr txBox="1"/>
          <p:nvPr/>
        </p:nvSpPr>
        <p:spPr>
          <a:xfrm>
            <a:off x="-130048" y="340139"/>
            <a:ext cx="4281300" cy="52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073763"/>
                </a:solidFill>
                <a:latin typeface="Open Sans"/>
                <a:ea typeface="Open Sans"/>
                <a:cs typeface="Open Sans"/>
                <a:sym typeface="Open Sans"/>
              </a:rPr>
              <a:t>S</a:t>
            </a:r>
            <a:r>
              <a:rPr b="1" lang="en" sz="2200">
                <a:solidFill>
                  <a:srgbClr val="073763"/>
                </a:solidFill>
                <a:latin typeface="Open Sans"/>
                <a:ea typeface="Open Sans"/>
                <a:cs typeface="Open Sans"/>
                <a:sym typeface="Open Sans"/>
              </a:rPr>
              <a:t>phingophospholipids</a:t>
            </a:r>
            <a:endParaRPr b="1" sz="2200">
              <a:solidFill>
                <a:srgbClr val="073763"/>
              </a:solidFill>
              <a:latin typeface="Open Sans"/>
              <a:ea typeface="Open Sans"/>
              <a:cs typeface="Open Sans"/>
              <a:sym typeface="Open Sans"/>
            </a:endParaRPr>
          </a:p>
        </p:txBody>
      </p:sp>
      <p:sp>
        <p:nvSpPr>
          <p:cNvPr id="2386" name="Google Shape;2386;p48"/>
          <p:cNvSpPr txBox="1"/>
          <p:nvPr/>
        </p:nvSpPr>
        <p:spPr>
          <a:xfrm>
            <a:off x="299625" y="1477033"/>
            <a:ext cx="1459500" cy="521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en" sz="1200">
                <a:solidFill>
                  <a:srgbClr val="434343"/>
                </a:solidFill>
                <a:latin typeface="Open Sans"/>
                <a:ea typeface="Open Sans"/>
                <a:cs typeface="Open Sans"/>
                <a:sym typeface="Open Sans"/>
              </a:rPr>
              <a:t>A long-chain </a:t>
            </a:r>
            <a:r>
              <a:rPr lang="en" sz="1200">
                <a:solidFill>
                  <a:srgbClr val="990000"/>
                </a:solidFill>
                <a:latin typeface="Open Sans"/>
                <a:ea typeface="Open Sans"/>
                <a:cs typeface="Open Sans"/>
                <a:sym typeface="Open Sans"/>
              </a:rPr>
              <a:t>Fatty</a:t>
            </a:r>
            <a:r>
              <a:rPr lang="en" sz="1200">
                <a:solidFill>
                  <a:srgbClr val="434343"/>
                </a:solidFill>
                <a:latin typeface="Open Sans"/>
                <a:ea typeface="Open Sans"/>
                <a:cs typeface="Open Sans"/>
                <a:sym typeface="Open Sans"/>
              </a:rPr>
              <a:t> </a:t>
            </a:r>
            <a:r>
              <a:rPr lang="en" sz="1200">
                <a:solidFill>
                  <a:srgbClr val="990000"/>
                </a:solidFill>
                <a:latin typeface="Open Sans"/>
                <a:ea typeface="Open Sans"/>
                <a:cs typeface="Open Sans"/>
                <a:sym typeface="Open Sans"/>
              </a:rPr>
              <a:t>acid</a:t>
            </a:r>
            <a:r>
              <a:rPr lang="en" sz="1200">
                <a:solidFill>
                  <a:srgbClr val="434343"/>
                </a:solidFill>
                <a:latin typeface="Open Sans"/>
                <a:ea typeface="Open Sans"/>
                <a:cs typeface="Open Sans"/>
                <a:sym typeface="Open Sans"/>
              </a:rPr>
              <a:t> attached to </a:t>
            </a:r>
            <a:r>
              <a:rPr lang="en" sz="1200">
                <a:solidFill>
                  <a:srgbClr val="990000"/>
                </a:solidFill>
                <a:latin typeface="Open Sans"/>
                <a:ea typeface="Open Sans"/>
                <a:cs typeface="Open Sans"/>
                <a:sym typeface="Open Sans"/>
              </a:rPr>
              <a:t>Sphingosine</a:t>
            </a:r>
            <a:endParaRPr sz="1200">
              <a:solidFill>
                <a:srgbClr val="990000"/>
              </a:solidFill>
              <a:latin typeface="Open Sans"/>
              <a:ea typeface="Open Sans"/>
              <a:cs typeface="Open Sans"/>
              <a:sym typeface="Open Sans"/>
            </a:endParaRPr>
          </a:p>
        </p:txBody>
      </p:sp>
      <p:sp>
        <p:nvSpPr>
          <p:cNvPr id="2387" name="Google Shape;2387;p48"/>
          <p:cNvSpPr txBox="1"/>
          <p:nvPr/>
        </p:nvSpPr>
        <p:spPr>
          <a:xfrm>
            <a:off x="2048325" y="1762600"/>
            <a:ext cx="1813200" cy="40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en" sz="1200">
                <a:solidFill>
                  <a:srgbClr val="990000"/>
                </a:solidFill>
                <a:latin typeface="Open Sans"/>
                <a:ea typeface="Open Sans"/>
                <a:cs typeface="Open Sans"/>
                <a:sym typeface="Open Sans"/>
              </a:rPr>
              <a:t>Sphingomyelin</a:t>
            </a:r>
            <a:endParaRPr i="0" sz="1200" u="none" cap="none" strike="noStrike">
              <a:solidFill>
                <a:srgbClr val="990000"/>
              </a:solidFill>
              <a:latin typeface="Open Sans"/>
              <a:ea typeface="Open Sans"/>
              <a:cs typeface="Open Sans"/>
              <a:sym typeface="Open Sans"/>
            </a:endParaRPr>
          </a:p>
        </p:txBody>
      </p:sp>
      <p:sp>
        <p:nvSpPr>
          <p:cNvPr id="2388" name="Google Shape;2388;p48"/>
          <p:cNvSpPr txBox="1"/>
          <p:nvPr/>
        </p:nvSpPr>
        <p:spPr>
          <a:xfrm>
            <a:off x="4151250" y="1477025"/>
            <a:ext cx="1700400" cy="94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en" sz="1200">
                <a:solidFill>
                  <a:srgbClr val="434343"/>
                </a:solidFill>
                <a:latin typeface="Open Sans"/>
                <a:ea typeface="Open Sans"/>
                <a:cs typeface="Open Sans"/>
                <a:sym typeface="Open Sans"/>
              </a:rPr>
              <a:t>An important component of </a:t>
            </a:r>
            <a:r>
              <a:rPr lang="en" sz="1200">
                <a:solidFill>
                  <a:srgbClr val="990000"/>
                </a:solidFill>
                <a:latin typeface="Open Sans"/>
                <a:ea typeface="Open Sans"/>
                <a:cs typeface="Open Sans"/>
                <a:sym typeface="Open Sans"/>
              </a:rPr>
              <a:t>myelin that protects and insulates nerve fibers</a:t>
            </a:r>
            <a:r>
              <a:rPr lang="en" sz="1200">
                <a:solidFill>
                  <a:srgbClr val="434343"/>
                </a:solidFill>
                <a:latin typeface="Open Sans"/>
                <a:ea typeface="Open Sans"/>
                <a:cs typeface="Open Sans"/>
                <a:sym typeface="Open Sans"/>
              </a:rPr>
              <a:t>.</a:t>
            </a:r>
            <a:endParaRPr i="0" sz="1200" u="none" cap="none" strike="noStrike">
              <a:solidFill>
                <a:srgbClr val="434343"/>
              </a:solidFill>
              <a:latin typeface="Open Sans"/>
              <a:ea typeface="Open Sans"/>
              <a:cs typeface="Open Sans"/>
              <a:sym typeface="Open Sans"/>
            </a:endParaRPr>
          </a:p>
        </p:txBody>
      </p:sp>
      <p:grpSp>
        <p:nvGrpSpPr>
          <p:cNvPr id="2389" name="Google Shape;2389;p48"/>
          <p:cNvGrpSpPr/>
          <p:nvPr/>
        </p:nvGrpSpPr>
        <p:grpSpPr>
          <a:xfrm>
            <a:off x="1029429" y="1097375"/>
            <a:ext cx="3972032" cy="665224"/>
            <a:chOff x="2082816" y="2121668"/>
            <a:chExt cx="5120578" cy="1835100"/>
          </a:xfrm>
        </p:grpSpPr>
        <p:grpSp>
          <p:nvGrpSpPr>
            <p:cNvPr id="2390" name="Google Shape;2390;p48"/>
            <p:cNvGrpSpPr/>
            <p:nvPr/>
          </p:nvGrpSpPr>
          <p:grpSpPr>
            <a:xfrm>
              <a:off x="2082816" y="2121668"/>
              <a:ext cx="5120578" cy="1835100"/>
              <a:chOff x="2082816" y="2121668"/>
              <a:chExt cx="5120578" cy="1835100"/>
            </a:xfrm>
          </p:grpSpPr>
          <p:cxnSp>
            <p:nvCxnSpPr>
              <p:cNvPr id="2391" name="Google Shape;2391;p48"/>
              <p:cNvCxnSpPr>
                <a:stCxn id="2392" idx="6"/>
                <a:endCxn id="2393" idx="2"/>
              </p:cNvCxnSpPr>
              <p:nvPr/>
            </p:nvCxnSpPr>
            <p:spPr>
              <a:xfrm>
                <a:off x="3962916" y="2499607"/>
                <a:ext cx="1784400" cy="1500"/>
              </a:xfrm>
              <a:prstGeom prst="bentConnector3">
                <a:avLst>
                  <a:gd fmla="val 49997" name="adj1"/>
                </a:avLst>
              </a:prstGeom>
              <a:noFill/>
              <a:ln cap="flat" cmpd="sng" w="19050">
                <a:solidFill>
                  <a:srgbClr val="595959"/>
                </a:solidFill>
                <a:prstDash val="solid"/>
                <a:round/>
                <a:headEnd len="sm" w="sm" type="none"/>
                <a:tailEnd len="sm" w="sm" type="none"/>
              </a:ln>
            </p:spPr>
          </p:cxnSp>
          <p:sp>
            <p:nvSpPr>
              <p:cNvPr id="2393" name="Google Shape;2393;p48"/>
              <p:cNvSpPr/>
              <p:nvPr/>
            </p:nvSpPr>
            <p:spPr>
              <a:xfrm>
                <a:off x="5747194" y="2128357"/>
                <a:ext cx="1063200" cy="742500"/>
              </a:xfrm>
              <a:prstGeom prst="ellipse">
                <a:avLst/>
              </a:prstGeom>
              <a:solidFill>
                <a:srgbClr val="C4CE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sz="600">
                    <a:solidFill>
                      <a:srgbClr val="FFFFFF"/>
                    </a:solidFill>
                    <a:latin typeface="Open Sans"/>
                    <a:ea typeface="Open Sans"/>
                    <a:cs typeface="Open Sans"/>
                    <a:sym typeface="Open Sans"/>
                  </a:rPr>
                  <a:t>function</a:t>
                </a:r>
                <a:endParaRPr b="1" i="0" sz="600" u="none" cap="none" strike="noStrike">
                  <a:solidFill>
                    <a:srgbClr val="FFFFFF"/>
                  </a:solidFill>
                  <a:latin typeface="Open Sans"/>
                  <a:ea typeface="Open Sans"/>
                  <a:cs typeface="Open Sans"/>
                  <a:sym typeface="Open Sans"/>
                </a:endParaRPr>
              </a:p>
            </p:txBody>
          </p:sp>
          <p:sp>
            <p:nvSpPr>
              <p:cNvPr id="2392" name="Google Shape;2392;p48"/>
              <p:cNvSpPr/>
              <p:nvPr/>
            </p:nvSpPr>
            <p:spPr>
              <a:xfrm>
                <a:off x="2805816" y="2128357"/>
                <a:ext cx="1157100" cy="742500"/>
              </a:xfrm>
              <a:prstGeom prst="ellipse">
                <a:avLst/>
              </a:prstGeom>
              <a:solidFill>
                <a:srgbClr val="C4CE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600">
                    <a:solidFill>
                      <a:srgbClr val="FFFFFF"/>
                    </a:solidFill>
                    <a:latin typeface="Open Sans"/>
                    <a:ea typeface="Open Sans"/>
                    <a:cs typeface="Open Sans"/>
                    <a:sym typeface="Open Sans"/>
                  </a:rPr>
                  <a:t>definition</a:t>
                </a:r>
                <a:endParaRPr b="1" i="0" sz="600" u="none" cap="none" strike="noStrike">
                  <a:solidFill>
                    <a:srgbClr val="FFFFFF"/>
                  </a:solidFill>
                  <a:latin typeface="Open Sans"/>
                  <a:ea typeface="Open Sans"/>
                  <a:cs typeface="Open Sans"/>
                  <a:sym typeface="Open Sans"/>
                </a:endParaRPr>
              </a:p>
            </p:txBody>
          </p:sp>
          <p:sp>
            <p:nvSpPr>
              <p:cNvPr id="2394" name="Google Shape;2394;p48"/>
              <p:cNvSpPr/>
              <p:nvPr/>
            </p:nvSpPr>
            <p:spPr>
              <a:xfrm>
                <a:off x="4253803" y="2121668"/>
                <a:ext cx="969000" cy="742500"/>
              </a:xfrm>
              <a:prstGeom prst="ellipse">
                <a:avLst/>
              </a:prstGeom>
              <a:solidFill>
                <a:srgbClr val="C4CE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sz="600">
                    <a:solidFill>
                      <a:srgbClr val="FFFFFF"/>
                    </a:solidFill>
                    <a:latin typeface="Open Sans"/>
                    <a:ea typeface="Open Sans"/>
                    <a:cs typeface="Open Sans"/>
                    <a:sym typeface="Open Sans"/>
                  </a:rPr>
                  <a:t>example</a:t>
                </a:r>
                <a:endParaRPr b="1" i="0" sz="600" u="none" cap="none" strike="noStrike">
                  <a:solidFill>
                    <a:srgbClr val="FFFFFF"/>
                  </a:solidFill>
                  <a:latin typeface="Open Sans"/>
                  <a:ea typeface="Open Sans"/>
                  <a:cs typeface="Open Sans"/>
                  <a:sym typeface="Open Sans"/>
                </a:endParaRPr>
              </a:p>
            </p:txBody>
          </p:sp>
          <p:cxnSp>
            <p:nvCxnSpPr>
              <p:cNvPr id="2395" name="Google Shape;2395;p48"/>
              <p:cNvCxnSpPr>
                <a:stCxn id="2392" idx="2"/>
                <a:endCxn id="2386" idx="0"/>
              </p:cNvCxnSpPr>
              <p:nvPr/>
            </p:nvCxnSpPr>
            <p:spPr>
              <a:xfrm flipH="1">
                <a:off x="2082816" y="2499607"/>
                <a:ext cx="723000" cy="669300"/>
              </a:xfrm>
              <a:prstGeom prst="bentConnector2">
                <a:avLst/>
              </a:prstGeom>
              <a:noFill/>
              <a:ln cap="flat" cmpd="sng" w="19050">
                <a:solidFill>
                  <a:srgbClr val="434343"/>
                </a:solidFill>
                <a:prstDash val="solid"/>
                <a:round/>
                <a:headEnd len="sm" w="sm" type="none"/>
                <a:tailEnd len="med" w="med" type="oval"/>
              </a:ln>
            </p:spPr>
          </p:cxnSp>
          <p:cxnSp>
            <p:nvCxnSpPr>
              <p:cNvPr id="2396" name="Google Shape;2396;p48"/>
              <p:cNvCxnSpPr>
                <a:stCxn id="2393" idx="6"/>
                <a:endCxn id="2388" idx="0"/>
              </p:cNvCxnSpPr>
              <p:nvPr/>
            </p:nvCxnSpPr>
            <p:spPr>
              <a:xfrm>
                <a:off x="6810394" y="2499607"/>
                <a:ext cx="393000" cy="669300"/>
              </a:xfrm>
              <a:prstGeom prst="bentConnector2">
                <a:avLst/>
              </a:prstGeom>
              <a:noFill/>
              <a:ln cap="flat" cmpd="sng" w="19050">
                <a:solidFill>
                  <a:srgbClr val="434343"/>
                </a:solidFill>
                <a:prstDash val="solid"/>
                <a:round/>
                <a:headEnd len="sm" w="sm" type="none"/>
                <a:tailEnd len="med" w="med" type="oval"/>
              </a:ln>
            </p:spPr>
          </p:cxnSp>
          <p:cxnSp>
            <p:nvCxnSpPr>
              <p:cNvPr id="2397" name="Google Shape;2397;p48"/>
              <p:cNvCxnSpPr>
                <a:stCxn id="2394" idx="4"/>
                <a:endCxn id="2387" idx="0"/>
              </p:cNvCxnSpPr>
              <p:nvPr/>
            </p:nvCxnSpPr>
            <p:spPr>
              <a:xfrm rot="5400000">
                <a:off x="4105453" y="3323918"/>
                <a:ext cx="1092600" cy="173100"/>
              </a:xfrm>
              <a:prstGeom prst="bentConnector3">
                <a:avLst>
                  <a:gd fmla="val 53790" name="adj1"/>
                </a:avLst>
              </a:prstGeom>
              <a:noFill/>
              <a:ln cap="flat" cmpd="sng" w="19050">
                <a:solidFill>
                  <a:srgbClr val="434343"/>
                </a:solidFill>
                <a:prstDash val="solid"/>
                <a:round/>
                <a:headEnd len="sm" w="sm" type="none"/>
                <a:tailEnd len="med" w="med" type="oval"/>
              </a:ln>
            </p:spPr>
          </p:cxnSp>
        </p:grpSp>
        <p:sp>
          <p:nvSpPr>
            <p:cNvPr id="2398" name="Google Shape;2398;p48"/>
            <p:cNvSpPr/>
            <p:nvPr/>
          </p:nvSpPr>
          <p:spPr>
            <a:xfrm>
              <a:off x="5599146" y="2399616"/>
              <a:ext cx="19619" cy="19619"/>
            </a:xfrm>
            <a:custGeom>
              <a:rect b="b" l="l" r="r" t="t"/>
              <a:pathLst>
                <a:path extrusionOk="0" h="694" w="694">
                  <a:moveTo>
                    <a:pt x="347" y="0"/>
                  </a:moveTo>
                  <a:cubicBezTo>
                    <a:pt x="158" y="0"/>
                    <a:pt x="0" y="158"/>
                    <a:pt x="0" y="347"/>
                  </a:cubicBezTo>
                  <a:cubicBezTo>
                    <a:pt x="0" y="536"/>
                    <a:pt x="158" y="693"/>
                    <a:pt x="347" y="693"/>
                  </a:cubicBezTo>
                  <a:cubicBezTo>
                    <a:pt x="536" y="693"/>
                    <a:pt x="693" y="536"/>
                    <a:pt x="693" y="347"/>
                  </a:cubicBezTo>
                  <a:cubicBezTo>
                    <a:pt x="693" y="158"/>
                    <a:pt x="536" y="0"/>
                    <a:pt x="347" y="0"/>
                  </a:cubicBezTo>
                  <a:close/>
                </a:path>
              </a:pathLst>
            </a:cu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99" name="Google Shape;2399;p48"/>
          <p:cNvSpPr txBox="1"/>
          <p:nvPr/>
        </p:nvSpPr>
        <p:spPr>
          <a:xfrm>
            <a:off x="2148300" y="1998425"/>
            <a:ext cx="17343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solidFill>
                  <a:srgbClr val="38761D"/>
                </a:solidFill>
                <a:latin typeface="Open Sans"/>
                <a:ea typeface="Open Sans"/>
                <a:cs typeface="Open Sans"/>
                <a:sym typeface="Open Sans"/>
              </a:rPr>
              <a:t>(Sphingosine+fatty acid + phosphorylcholine) </a:t>
            </a:r>
            <a:endParaRPr sz="500">
              <a:solidFill>
                <a:srgbClr val="38761D"/>
              </a:solidFill>
              <a:latin typeface="Open Sans"/>
              <a:ea typeface="Open Sans"/>
              <a:cs typeface="Open Sans"/>
              <a:sym typeface="Open Sans"/>
            </a:endParaRPr>
          </a:p>
          <a:p>
            <a:pPr indent="0" lvl="0" marL="0" rtl="0" algn="ctr">
              <a:spcBef>
                <a:spcPts val="0"/>
              </a:spcBef>
              <a:spcAft>
                <a:spcPts val="0"/>
              </a:spcAft>
              <a:buNone/>
            </a:pPr>
            <a:r>
              <a:rPr lang="en" sz="500">
                <a:solidFill>
                  <a:srgbClr val="38761D"/>
                </a:solidFill>
                <a:latin typeface="Open Sans"/>
                <a:ea typeface="Open Sans"/>
                <a:cs typeface="Open Sans"/>
                <a:sym typeface="Open Sans"/>
              </a:rPr>
              <a:t>or </a:t>
            </a:r>
            <a:endParaRPr sz="500">
              <a:solidFill>
                <a:srgbClr val="38761D"/>
              </a:solidFill>
              <a:latin typeface="Open Sans"/>
              <a:ea typeface="Open Sans"/>
              <a:cs typeface="Open Sans"/>
              <a:sym typeface="Open Sans"/>
            </a:endParaRPr>
          </a:p>
          <a:p>
            <a:pPr indent="0" lvl="0" marL="0" rtl="0" algn="ctr">
              <a:spcBef>
                <a:spcPts val="0"/>
              </a:spcBef>
              <a:spcAft>
                <a:spcPts val="0"/>
              </a:spcAft>
              <a:buNone/>
            </a:pPr>
            <a:r>
              <a:rPr lang="en" sz="500">
                <a:solidFill>
                  <a:srgbClr val="38761D"/>
                </a:solidFill>
                <a:latin typeface="Open Sans"/>
                <a:ea typeface="Open Sans"/>
                <a:cs typeface="Open Sans"/>
                <a:sym typeface="Open Sans"/>
              </a:rPr>
              <a:t>(ceramide + phosphorylcholine)</a:t>
            </a:r>
            <a:endParaRPr sz="500">
              <a:solidFill>
                <a:srgbClr val="38761D"/>
              </a:solidFill>
              <a:latin typeface="Open Sans"/>
              <a:ea typeface="Open Sans"/>
              <a:cs typeface="Open Sans"/>
              <a:sym typeface="Open Sans"/>
            </a:endParaRPr>
          </a:p>
        </p:txBody>
      </p:sp>
      <p:pic>
        <p:nvPicPr>
          <p:cNvPr id="2400" name="Google Shape;2400;p48"/>
          <p:cNvPicPr preferRelativeResize="0"/>
          <p:nvPr/>
        </p:nvPicPr>
        <p:blipFill rotWithShape="1">
          <a:blip r:embed="rId3">
            <a:alphaModFix/>
          </a:blip>
          <a:srcRect b="31884" l="0" r="0" t="0"/>
          <a:stretch/>
        </p:blipFill>
        <p:spPr>
          <a:xfrm>
            <a:off x="6358480" y="340142"/>
            <a:ext cx="2477625" cy="2008050"/>
          </a:xfrm>
          <a:prstGeom prst="rect">
            <a:avLst/>
          </a:prstGeom>
          <a:noFill/>
          <a:ln>
            <a:noFill/>
          </a:ln>
        </p:spPr>
      </p:pic>
      <p:sp>
        <p:nvSpPr>
          <p:cNvPr id="2401" name="Google Shape;2401;p48"/>
          <p:cNvSpPr txBox="1"/>
          <p:nvPr/>
        </p:nvSpPr>
        <p:spPr>
          <a:xfrm>
            <a:off x="7416201" y="1952653"/>
            <a:ext cx="1459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
                <a:solidFill>
                  <a:srgbClr val="666666"/>
                </a:solidFill>
                <a:latin typeface="Open Sans"/>
                <a:ea typeface="Open Sans"/>
                <a:cs typeface="Open Sans"/>
                <a:sym typeface="Open Sans"/>
              </a:rPr>
              <a:t>3C —&gt; 1C attached to OH and fatty acid </a:t>
            </a:r>
            <a:endParaRPr sz="500">
              <a:solidFill>
                <a:srgbClr val="666666"/>
              </a:solidFill>
              <a:latin typeface="Open Sans"/>
              <a:ea typeface="Open Sans"/>
              <a:cs typeface="Open Sans"/>
              <a:sym typeface="Open Sans"/>
            </a:endParaRPr>
          </a:p>
          <a:p>
            <a:pPr indent="0" lvl="0" marL="0" rtl="0" algn="l">
              <a:spcBef>
                <a:spcPts val="0"/>
              </a:spcBef>
              <a:spcAft>
                <a:spcPts val="0"/>
              </a:spcAft>
              <a:buNone/>
            </a:pPr>
            <a:r>
              <a:rPr lang="en" sz="500">
                <a:solidFill>
                  <a:srgbClr val="666666"/>
                </a:solidFill>
                <a:latin typeface="Open Sans"/>
                <a:ea typeface="Open Sans"/>
                <a:cs typeface="Open Sans"/>
                <a:sym typeface="Open Sans"/>
              </a:rPr>
              <a:t>             1C attached to NH2</a:t>
            </a:r>
            <a:endParaRPr sz="500">
              <a:solidFill>
                <a:srgbClr val="666666"/>
              </a:solidFill>
              <a:latin typeface="Open Sans"/>
              <a:ea typeface="Open Sans"/>
              <a:cs typeface="Open Sans"/>
              <a:sym typeface="Open Sans"/>
            </a:endParaRPr>
          </a:p>
          <a:p>
            <a:pPr indent="0" lvl="0" marL="0" rtl="0" algn="l">
              <a:spcBef>
                <a:spcPts val="0"/>
              </a:spcBef>
              <a:spcAft>
                <a:spcPts val="0"/>
              </a:spcAft>
              <a:buNone/>
            </a:pPr>
            <a:r>
              <a:rPr lang="en" sz="500">
                <a:solidFill>
                  <a:srgbClr val="666666"/>
                </a:solidFill>
                <a:latin typeface="Open Sans"/>
                <a:ea typeface="Open Sans"/>
                <a:cs typeface="Open Sans"/>
                <a:sym typeface="Open Sans"/>
              </a:rPr>
              <a:t>              1C just attached to H</a:t>
            </a:r>
            <a:endParaRPr sz="500">
              <a:solidFill>
                <a:srgbClr val="666666"/>
              </a:solidFill>
              <a:latin typeface="Open Sans"/>
              <a:ea typeface="Open Sans"/>
              <a:cs typeface="Open Sans"/>
              <a:sym typeface="Open Sans"/>
            </a:endParaRPr>
          </a:p>
        </p:txBody>
      </p:sp>
      <p:sp>
        <p:nvSpPr>
          <p:cNvPr id="2402" name="Google Shape;2402;p48"/>
          <p:cNvSpPr txBox="1"/>
          <p:nvPr/>
        </p:nvSpPr>
        <p:spPr>
          <a:xfrm>
            <a:off x="6726127" y="340150"/>
            <a:ext cx="1459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990000"/>
                </a:solidFill>
                <a:latin typeface="Open Sans"/>
                <a:ea typeface="Open Sans"/>
                <a:cs typeface="Open Sans"/>
                <a:sym typeface="Open Sans"/>
              </a:rPr>
              <a:t>sphingosine+ fatty acid</a:t>
            </a:r>
            <a:endParaRPr sz="900">
              <a:solidFill>
                <a:srgbClr val="990000"/>
              </a:solidFill>
              <a:latin typeface="Open Sans"/>
              <a:ea typeface="Open Sans"/>
              <a:cs typeface="Open Sans"/>
              <a:sym typeface="Open Sans"/>
            </a:endParaRPr>
          </a:p>
        </p:txBody>
      </p:sp>
      <p:sp>
        <p:nvSpPr>
          <p:cNvPr id="2403" name="Google Shape;2403;p48"/>
          <p:cNvSpPr txBox="1"/>
          <p:nvPr/>
        </p:nvSpPr>
        <p:spPr>
          <a:xfrm>
            <a:off x="290255" y="2649752"/>
            <a:ext cx="5450400" cy="52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073763"/>
                </a:solidFill>
                <a:latin typeface="Open Sans"/>
                <a:ea typeface="Open Sans"/>
                <a:cs typeface="Open Sans"/>
                <a:sym typeface="Open Sans"/>
              </a:rPr>
              <a:t>phospholipids in lipoprotein particles</a:t>
            </a:r>
            <a:endParaRPr b="1" sz="2200">
              <a:solidFill>
                <a:srgbClr val="073763"/>
              </a:solidFill>
              <a:latin typeface="Open Sans"/>
              <a:ea typeface="Open Sans"/>
              <a:cs typeface="Open Sans"/>
              <a:sym typeface="Open Sans"/>
            </a:endParaRPr>
          </a:p>
        </p:txBody>
      </p:sp>
      <p:grpSp>
        <p:nvGrpSpPr>
          <p:cNvPr id="2404" name="Google Shape;2404;p48"/>
          <p:cNvGrpSpPr/>
          <p:nvPr/>
        </p:nvGrpSpPr>
        <p:grpSpPr>
          <a:xfrm rot="5400000">
            <a:off x="1929206" y="3606580"/>
            <a:ext cx="12790" cy="647175"/>
            <a:chOff x="4783775" y="1199950"/>
            <a:chExt cx="33650" cy="773300"/>
          </a:xfrm>
        </p:grpSpPr>
        <p:sp>
          <p:nvSpPr>
            <p:cNvPr id="2405" name="Google Shape;2405;p48"/>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6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73763"/>
                </a:solidFill>
                <a:latin typeface="Titillium Web"/>
                <a:ea typeface="Titillium Web"/>
                <a:cs typeface="Titillium Web"/>
                <a:sym typeface="Titillium Web"/>
              </a:endParaRPr>
            </a:p>
          </p:txBody>
        </p:sp>
        <p:sp>
          <p:nvSpPr>
            <p:cNvPr id="2406" name="Google Shape;2406;p48"/>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6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73763"/>
                </a:solidFill>
                <a:latin typeface="Titillium Web"/>
                <a:ea typeface="Titillium Web"/>
                <a:cs typeface="Titillium Web"/>
                <a:sym typeface="Titillium Web"/>
              </a:endParaRPr>
            </a:p>
          </p:txBody>
        </p:sp>
        <p:sp>
          <p:nvSpPr>
            <p:cNvPr id="2407" name="Google Shape;2407;p48"/>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6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73763"/>
                </a:solidFill>
                <a:latin typeface="Titillium Web"/>
                <a:ea typeface="Titillium Web"/>
                <a:cs typeface="Titillium Web"/>
                <a:sym typeface="Titillium Web"/>
              </a:endParaRPr>
            </a:p>
          </p:txBody>
        </p:sp>
        <p:sp>
          <p:nvSpPr>
            <p:cNvPr id="2408" name="Google Shape;2408;p48"/>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6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73763"/>
                </a:solidFill>
                <a:latin typeface="Titillium Web"/>
                <a:ea typeface="Titillium Web"/>
                <a:cs typeface="Titillium Web"/>
                <a:sym typeface="Titillium Web"/>
              </a:endParaRPr>
            </a:p>
          </p:txBody>
        </p:sp>
        <p:sp>
          <p:nvSpPr>
            <p:cNvPr id="2409" name="Google Shape;2409;p48"/>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6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73763"/>
                </a:solidFill>
                <a:latin typeface="Titillium Web"/>
                <a:ea typeface="Titillium Web"/>
                <a:cs typeface="Titillium Web"/>
                <a:sym typeface="Titillium Web"/>
              </a:endParaRPr>
            </a:p>
          </p:txBody>
        </p:sp>
        <p:sp>
          <p:nvSpPr>
            <p:cNvPr id="2410" name="Google Shape;2410;p48"/>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6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73763"/>
                </a:solidFill>
                <a:latin typeface="Titillium Web"/>
                <a:ea typeface="Titillium Web"/>
                <a:cs typeface="Titillium Web"/>
                <a:sym typeface="Titillium Web"/>
              </a:endParaRPr>
            </a:p>
          </p:txBody>
        </p:sp>
      </p:grpSp>
      <p:grpSp>
        <p:nvGrpSpPr>
          <p:cNvPr id="2411" name="Google Shape;2411;p48"/>
          <p:cNvGrpSpPr/>
          <p:nvPr/>
        </p:nvGrpSpPr>
        <p:grpSpPr>
          <a:xfrm rot="5400000">
            <a:off x="3221255" y="3606580"/>
            <a:ext cx="12790" cy="647175"/>
            <a:chOff x="4783775" y="1199950"/>
            <a:chExt cx="33650" cy="773300"/>
          </a:xfrm>
        </p:grpSpPr>
        <p:sp>
          <p:nvSpPr>
            <p:cNvPr id="2412" name="Google Shape;2412;p48"/>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6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73763"/>
                </a:solidFill>
                <a:latin typeface="Titillium Web"/>
                <a:ea typeface="Titillium Web"/>
                <a:cs typeface="Titillium Web"/>
                <a:sym typeface="Titillium Web"/>
              </a:endParaRPr>
            </a:p>
          </p:txBody>
        </p:sp>
        <p:sp>
          <p:nvSpPr>
            <p:cNvPr id="2413" name="Google Shape;2413;p48"/>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6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73763"/>
                </a:solidFill>
                <a:latin typeface="Titillium Web"/>
                <a:ea typeface="Titillium Web"/>
                <a:cs typeface="Titillium Web"/>
                <a:sym typeface="Titillium Web"/>
              </a:endParaRPr>
            </a:p>
          </p:txBody>
        </p:sp>
        <p:sp>
          <p:nvSpPr>
            <p:cNvPr id="2414" name="Google Shape;2414;p48"/>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6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73763"/>
                </a:solidFill>
                <a:latin typeface="Titillium Web"/>
                <a:ea typeface="Titillium Web"/>
                <a:cs typeface="Titillium Web"/>
                <a:sym typeface="Titillium Web"/>
              </a:endParaRPr>
            </a:p>
          </p:txBody>
        </p:sp>
        <p:sp>
          <p:nvSpPr>
            <p:cNvPr id="2415" name="Google Shape;2415;p48"/>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6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73763"/>
                </a:solidFill>
                <a:latin typeface="Titillium Web"/>
                <a:ea typeface="Titillium Web"/>
                <a:cs typeface="Titillium Web"/>
                <a:sym typeface="Titillium Web"/>
              </a:endParaRPr>
            </a:p>
          </p:txBody>
        </p:sp>
        <p:sp>
          <p:nvSpPr>
            <p:cNvPr id="2416" name="Google Shape;2416;p48"/>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6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73763"/>
                </a:solidFill>
                <a:latin typeface="Titillium Web"/>
                <a:ea typeface="Titillium Web"/>
                <a:cs typeface="Titillium Web"/>
                <a:sym typeface="Titillium Web"/>
              </a:endParaRPr>
            </a:p>
          </p:txBody>
        </p:sp>
        <p:sp>
          <p:nvSpPr>
            <p:cNvPr id="2417" name="Google Shape;2417;p48"/>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6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73763"/>
                </a:solidFill>
                <a:latin typeface="Titillium Web"/>
                <a:ea typeface="Titillium Web"/>
                <a:cs typeface="Titillium Web"/>
                <a:sym typeface="Titillium Web"/>
              </a:endParaRPr>
            </a:p>
          </p:txBody>
        </p:sp>
      </p:grpSp>
      <p:grpSp>
        <p:nvGrpSpPr>
          <p:cNvPr id="2418" name="Google Shape;2418;p48"/>
          <p:cNvGrpSpPr/>
          <p:nvPr/>
        </p:nvGrpSpPr>
        <p:grpSpPr>
          <a:xfrm rot="5400000">
            <a:off x="4504162" y="3606580"/>
            <a:ext cx="12790" cy="647175"/>
            <a:chOff x="4783775" y="1199950"/>
            <a:chExt cx="33650" cy="773300"/>
          </a:xfrm>
        </p:grpSpPr>
        <p:sp>
          <p:nvSpPr>
            <p:cNvPr id="2419" name="Google Shape;2419;p48"/>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6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53B5C"/>
                </a:solidFill>
                <a:latin typeface="Titillium Web"/>
                <a:ea typeface="Titillium Web"/>
                <a:cs typeface="Titillium Web"/>
                <a:sym typeface="Titillium Web"/>
              </a:endParaRPr>
            </a:p>
          </p:txBody>
        </p:sp>
        <p:sp>
          <p:nvSpPr>
            <p:cNvPr id="2420" name="Google Shape;2420;p48"/>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6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53B5C"/>
                </a:solidFill>
                <a:latin typeface="Titillium Web"/>
                <a:ea typeface="Titillium Web"/>
                <a:cs typeface="Titillium Web"/>
                <a:sym typeface="Titillium Web"/>
              </a:endParaRPr>
            </a:p>
          </p:txBody>
        </p:sp>
        <p:sp>
          <p:nvSpPr>
            <p:cNvPr id="2421" name="Google Shape;2421;p48"/>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6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53B5C"/>
                </a:solidFill>
                <a:latin typeface="Titillium Web"/>
                <a:ea typeface="Titillium Web"/>
                <a:cs typeface="Titillium Web"/>
                <a:sym typeface="Titillium Web"/>
              </a:endParaRPr>
            </a:p>
          </p:txBody>
        </p:sp>
        <p:sp>
          <p:nvSpPr>
            <p:cNvPr id="2422" name="Google Shape;2422;p48"/>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6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53B5C"/>
                </a:solidFill>
                <a:latin typeface="Titillium Web"/>
                <a:ea typeface="Titillium Web"/>
                <a:cs typeface="Titillium Web"/>
                <a:sym typeface="Titillium Web"/>
              </a:endParaRPr>
            </a:p>
          </p:txBody>
        </p:sp>
        <p:sp>
          <p:nvSpPr>
            <p:cNvPr id="2423" name="Google Shape;2423;p48"/>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6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53B5C"/>
                </a:solidFill>
                <a:latin typeface="Titillium Web"/>
                <a:ea typeface="Titillium Web"/>
                <a:cs typeface="Titillium Web"/>
                <a:sym typeface="Titillium Web"/>
              </a:endParaRPr>
            </a:p>
          </p:txBody>
        </p:sp>
        <p:sp>
          <p:nvSpPr>
            <p:cNvPr id="2424" name="Google Shape;2424;p48"/>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6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53B5C"/>
                </a:solidFill>
                <a:latin typeface="Titillium Web"/>
                <a:ea typeface="Titillium Web"/>
                <a:cs typeface="Titillium Web"/>
                <a:sym typeface="Titillium Web"/>
              </a:endParaRPr>
            </a:p>
          </p:txBody>
        </p:sp>
      </p:grpSp>
      <p:sp>
        <p:nvSpPr>
          <p:cNvPr id="2425" name="Google Shape;2425;p48"/>
          <p:cNvSpPr/>
          <p:nvPr/>
        </p:nvSpPr>
        <p:spPr>
          <a:xfrm>
            <a:off x="2173770" y="3774502"/>
            <a:ext cx="824778" cy="311692"/>
          </a:xfrm>
          <a:custGeom>
            <a:rect b="b" l="l" r="r" t="t"/>
            <a:pathLst>
              <a:path extrusionOk="0" h="159842" w="192144">
                <a:moveTo>
                  <a:pt x="60961" y="0"/>
                </a:moveTo>
                <a:lnTo>
                  <a:pt x="1" y="57031"/>
                </a:lnTo>
                <a:lnTo>
                  <a:pt x="2477" y="115276"/>
                </a:lnTo>
                <a:lnTo>
                  <a:pt x="52091" y="157484"/>
                </a:lnTo>
                <a:lnTo>
                  <a:pt x="91072" y="159841"/>
                </a:lnTo>
                <a:lnTo>
                  <a:pt x="127064" y="157186"/>
                </a:lnTo>
                <a:lnTo>
                  <a:pt x="181774" y="156043"/>
                </a:lnTo>
                <a:lnTo>
                  <a:pt x="192144" y="132469"/>
                </a:lnTo>
                <a:lnTo>
                  <a:pt x="167415" y="30516"/>
                </a:lnTo>
                <a:lnTo>
                  <a:pt x="60961" y="0"/>
                </a:lnTo>
                <a:close/>
              </a:path>
            </a:pathLst>
          </a:custGeom>
          <a:solidFill>
            <a:srgbClr val="B1BDCD">
              <a:alpha val="8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tillium Web"/>
              <a:ea typeface="Titillium Web"/>
              <a:cs typeface="Titillium Web"/>
              <a:sym typeface="Titillium Web"/>
            </a:endParaRPr>
          </a:p>
        </p:txBody>
      </p:sp>
      <p:sp>
        <p:nvSpPr>
          <p:cNvPr id="2426" name="Google Shape;2426;p48"/>
          <p:cNvSpPr/>
          <p:nvPr/>
        </p:nvSpPr>
        <p:spPr>
          <a:xfrm rot="-383522">
            <a:off x="3407092" y="3715531"/>
            <a:ext cx="840749" cy="402445"/>
          </a:xfrm>
          <a:custGeom>
            <a:rect b="b" l="l" r="r" t="t"/>
            <a:pathLst>
              <a:path extrusionOk="0" h="145352" w="162080">
                <a:moveTo>
                  <a:pt x="91857" y="0"/>
                </a:moveTo>
                <a:lnTo>
                  <a:pt x="61794" y="31469"/>
                </a:lnTo>
                <a:lnTo>
                  <a:pt x="27837" y="40196"/>
                </a:lnTo>
                <a:lnTo>
                  <a:pt x="0" y="57853"/>
                </a:lnTo>
                <a:lnTo>
                  <a:pt x="6037" y="118967"/>
                </a:lnTo>
                <a:lnTo>
                  <a:pt x="56198" y="123801"/>
                </a:lnTo>
                <a:lnTo>
                  <a:pt x="82689" y="130493"/>
                </a:lnTo>
                <a:lnTo>
                  <a:pt x="118920" y="145352"/>
                </a:lnTo>
                <a:lnTo>
                  <a:pt x="162080" y="116050"/>
                </a:lnTo>
                <a:lnTo>
                  <a:pt x="154722" y="80903"/>
                </a:lnTo>
                <a:lnTo>
                  <a:pt x="131731" y="57198"/>
                </a:lnTo>
                <a:lnTo>
                  <a:pt x="125694" y="17169"/>
                </a:lnTo>
                <a:lnTo>
                  <a:pt x="91857" y="0"/>
                </a:lnTo>
                <a:close/>
              </a:path>
            </a:pathLst>
          </a:custGeom>
          <a:solidFill>
            <a:srgbClr val="7389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tillium Web"/>
              <a:ea typeface="Titillium Web"/>
              <a:cs typeface="Titillium Web"/>
              <a:sym typeface="Titillium Web"/>
            </a:endParaRPr>
          </a:p>
        </p:txBody>
      </p:sp>
      <p:sp>
        <p:nvSpPr>
          <p:cNvPr id="2427" name="Google Shape;2427;p48"/>
          <p:cNvSpPr/>
          <p:nvPr/>
        </p:nvSpPr>
        <p:spPr>
          <a:xfrm>
            <a:off x="885139" y="3770356"/>
            <a:ext cx="836363" cy="320324"/>
          </a:xfrm>
          <a:custGeom>
            <a:rect b="b" l="l" r="r" t="t"/>
            <a:pathLst>
              <a:path extrusionOk="0" h="171296" w="203371">
                <a:moveTo>
                  <a:pt x="99441" y="0"/>
                </a:moveTo>
                <a:lnTo>
                  <a:pt x="67783" y="22860"/>
                </a:lnTo>
                <a:lnTo>
                  <a:pt x="41601" y="47708"/>
                </a:lnTo>
                <a:lnTo>
                  <a:pt x="0" y="83237"/>
                </a:lnTo>
                <a:lnTo>
                  <a:pt x="6894" y="108061"/>
                </a:lnTo>
                <a:lnTo>
                  <a:pt x="90607" y="171295"/>
                </a:lnTo>
                <a:lnTo>
                  <a:pt x="192310" y="127480"/>
                </a:lnTo>
                <a:lnTo>
                  <a:pt x="203371" y="44744"/>
                </a:lnTo>
                <a:lnTo>
                  <a:pt x="164568" y="1238"/>
                </a:lnTo>
                <a:lnTo>
                  <a:pt x="99441" y="0"/>
                </a:lnTo>
                <a:close/>
              </a:path>
            </a:pathLst>
          </a:custGeom>
          <a:solidFill>
            <a:srgbClr val="92A3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tillium Web"/>
              <a:ea typeface="Titillium Web"/>
              <a:cs typeface="Titillium Web"/>
              <a:sym typeface="Titillium Web"/>
            </a:endParaRPr>
          </a:p>
        </p:txBody>
      </p:sp>
      <p:sp>
        <p:nvSpPr>
          <p:cNvPr id="2428" name="Google Shape;2428;p48"/>
          <p:cNvSpPr txBox="1"/>
          <p:nvPr/>
        </p:nvSpPr>
        <p:spPr>
          <a:xfrm>
            <a:off x="573575" y="4167800"/>
            <a:ext cx="1459500" cy="665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lang="en" sz="1000">
                <a:solidFill>
                  <a:srgbClr val="434343"/>
                </a:solidFill>
                <a:latin typeface="Open Sans"/>
                <a:ea typeface="Open Sans"/>
                <a:cs typeface="Open Sans"/>
                <a:sym typeface="Open Sans"/>
              </a:rPr>
              <a:t>Outer core contains </a:t>
            </a:r>
            <a:r>
              <a:rPr lang="en" sz="1000">
                <a:solidFill>
                  <a:srgbClr val="990000"/>
                </a:solidFill>
                <a:latin typeface="Open Sans"/>
                <a:ea typeface="Open Sans"/>
                <a:cs typeface="Open Sans"/>
                <a:sym typeface="Open Sans"/>
              </a:rPr>
              <a:t>Phospholipids</a:t>
            </a:r>
            <a:r>
              <a:rPr lang="en" sz="1000">
                <a:solidFill>
                  <a:srgbClr val="434343"/>
                </a:solidFill>
                <a:latin typeface="Open Sans"/>
                <a:ea typeface="Open Sans"/>
                <a:cs typeface="Open Sans"/>
                <a:sym typeface="Open Sans"/>
              </a:rPr>
              <a:t> and </a:t>
            </a:r>
            <a:r>
              <a:rPr lang="en" sz="1000">
                <a:solidFill>
                  <a:srgbClr val="990000"/>
                </a:solidFill>
                <a:latin typeface="Open Sans"/>
                <a:ea typeface="Open Sans"/>
                <a:cs typeface="Open Sans"/>
                <a:sym typeface="Open Sans"/>
              </a:rPr>
              <a:t>free cholesterol</a:t>
            </a:r>
            <a:endParaRPr i="0" sz="1000" u="none" cap="none" strike="noStrike">
              <a:solidFill>
                <a:srgbClr val="990000"/>
              </a:solidFill>
              <a:latin typeface="Open Sans"/>
              <a:ea typeface="Open Sans"/>
              <a:cs typeface="Open Sans"/>
              <a:sym typeface="Open Sans"/>
            </a:endParaRPr>
          </a:p>
        </p:txBody>
      </p:sp>
      <p:sp>
        <p:nvSpPr>
          <p:cNvPr id="2429" name="Google Shape;2429;p48"/>
          <p:cNvSpPr txBox="1"/>
          <p:nvPr/>
        </p:nvSpPr>
        <p:spPr>
          <a:xfrm>
            <a:off x="3066590" y="4058300"/>
            <a:ext cx="1639500" cy="665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lang="en" sz="1000">
                <a:solidFill>
                  <a:srgbClr val="999999"/>
                </a:solidFill>
                <a:latin typeface="Open Sans"/>
                <a:ea typeface="Open Sans"/>
                <a:cs typeface="Open Sans"/>
                <a:sym typeface="Open Sans"/>
              </a:rPr>
              <a:t>Function:</a:t>
            </a:r>
            <a:r>
              <a:rPr lang="en" sz="1000">
                <a:solidFill>
                  <a:srgbClr val="434343"/>
                </a:solidFill>
                <a:latin typeface="Open Sans"/>
                <a:ea typeface="Open Sans"/>
                <a:cs typeface="Open Sans"/>
                <a:sym typeface="Open Sans"/>
              </a:rPr>
              <a:t> Allows </a:t>
            </a:r>
            <a:r>
              <a:rPr lang="en" sz="1000">
                <a:solidFill>
                  <a:srgbClr val="990000"/>
                </a:solidFill>
                <a:latin typeface="Open Sans"/>
                <a:ea typeface="Open Sans"/>
                <a:cs typeface="Open Sans"/>
                <a:sym typeface="Open Sans"/>
              </a:rPr>
              <a:t>transport</a:t>
            </a:r>
            <a:r>
              <a:rPr lang="en" sz="1000">
                <a:solidFill>
                  <a:srgbClr val="434343"/>
                </a:solidFill>
                <a:latin typeface="Open Sans"/>
                <a:ea typeface="Open Sans"/>
                <a:cs typeface="Open Sans"/>
                <a:sym typeface="Open Sans"/>
              </a:rPr>
              <a:t> of core </a:t>
            </a:r>
            <a:r>
              <a:rPr lang="en" sz="1000">
                <a:solidFill>
                  <a:srgbClr val="990000"/>
                </a:solidFill>
                <a:latin typeface="Open Sans"/>
                <a:ea typeface="Open Sans"/>
                <a:cs typeface="Open Sans"/>
                <a:sym typeface="Open Sans"/>
              </a:rPr>
              <a:t>Lipids in aqueous plasma.</a:t>
            </a:r>
            <a:endParaRPr i="0" sz="1000" u="none" cap="none" strike="noStrike">
              <a:solidFill>
                <a:srgbClr val="990000"/>
              </a:solidFill>
              <a:latin typeface="Open Sans"/>
              <a:ea typeface="Open Sans"/>
              <a:cs typeface="Open Sans"/>
              <a:sym typeface="Open Sans"/>
            </a:endParaRPr>
          </a:p>
        </p:txBody>
      </p:sp>
      <p:sp>
        <p:nvSpPr>
          <p:cNvPr id="2430" name="Google Shape;2430;p48"/>
          <p:cNvSpPr txBox="1"/>
          <p:nvPr/>
        </p:nvSpPr>
        <p:spPr>
          <a:xfrm>
            <a:off x="1276505" y="3138338"/>
            <a:ext cx="2619300" cy="835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lang="en" sz="1000">
                <a:solidFill>
                  <a:srgbClr val="252D48"/>
                </a:solidFill>
                <a:latin typeface="Open Sans"/>
                <a:ea typeface="Open Sans"/>
                <a:cs typeface="Open Sans"/>
                <a:sym typeface="Open Sans"/>
              </a:rPr>
              <a:t>The outer core→ </a:t>
            </a:r>
            <a:r>
              <a:rPr lang="en" sz="1000">
                <a:solidFill>
                  <a:srgbClr val="990000"/>
                </a:solidFill>
                <a:latin typeface="Open Sans"/>
                <a:ea typeface="Open Sans"/>
                <a:cs typeface="Open Sans"/>
                <a:sym typeface="Open Sans"/>
              </a:rPr>
              <a:t>hydrophilic</a:t>
            </a:r>
            <a:r>
              <a:rPr lang="en" sz="1000">
                <a:solidFill>
                  <a:srgbClr val="252D48"/>
                </a:solidFill>
                <a:latin typeface="Open Sans"/>
                <a:ea typeface="Open Sans"/>
                <a:cs typeface="Open Sans"/>
                <a:sym typeface="Open Sans"/>
              </a:rPr>
              <a:t> </a:t>
            </a:r>
            <a:r>
              <a:rPr lang="en" sz="1000">
                <a:solidFill>
                  <a:srgbClr val="999999"/>
                </a:solidFill>
                <a:latin typeface="Open Sans"/>
                <a:ea typeface="Open Sans"/>
                <a:cs typeface="Open Sans"/>
                <a:sym typeface="Open Sans"/>
              </a:rPr>
              <a:t>(protein)</a:t>
            </a:r>
            <a:r>
              <a:rPr lang="en" sz="1000">
                <a:solidFill>
                  <a:srgbClr val="252D48"/>
                </a:solidFill>
                <a:latin typeface="Open Sans"/>
                <a:ea typeface="Open Sans"/>
                <a:cs typeface="Open Sans"/>
                <a:sym typeface="Open Sans"/>
              </a:rPr>
              <a:t> </a:t>
            </a:r>
            <a:r>
              <a:rPr lang="en" sz="1000">
                <a:solidFill>
                  <a:srgbClr val="999999"/>
                </a:solidFill>
                <a:latin typeface="Open Sans"/>
                <a:ea typeface="Open Sans"/>
                <a:cs typeface="Open Sans"/>
                <a:sym typeface="Open Sans"/>
              </a:rPr>
              <a:t>The inner part → hydrophobic (lipid)</a:t>
            </a:r>
            <a:endParaRPr i="0" sz="1000" u="none" cap="none" strike="noStrike">
              <a:solidFill>
                <a:srgbClr val="999999"/>
              </a:solidFill>
              <a:latin typeface="Open Sans"/>
              <a:ea typeface="Open Sans"/>
              <a:cs typeface="Open Sans"/>
              <a:sym typeface="Open Sans"/>
            </a:endParaRPr>
          </a:p>
        </p:txBody>
      </p:sp>
      <p:sp>
        <p:nvSpPr>
          <p:cNvPr id="2431" name="Google Shape;2431;p48"/>
          <p:cNvSpPr/>
          <p:nvPr/>
        </p:nvSpPr>
        <p:spPr>
          <a:xfrm>
            <a:off x="2998550" y="4807850"/>
            <a:ext cx="2183400" cy="134700"/>
          </a:xfrm>
          <a:prstGeom prst="rect">
            <a:avLst/>
          </a:prstGeom>
          <a:noFill/>
          <a:ln cap="flat" cmpd="sng" w="9525">
            <a:solidFill>
              <a:srgbClr val="0B539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solidFill>
                  <a:srgbClr val="999999"/>
                </a:solidFill>
                <a:latin typeface="Open Sans"/>
                <a:ea typeface="Open Sans"/>
                <a:cs typeface="Open Sans"/>
                <a:sym typeface="Open Sans"/>
              </a:rPr>
              <a:t>What is the importance of phospholipids in lipoprotein particles?</a:t>
            </a:r>
            <a:endParaRPr sz="500">
              <a:solidFill>
                <a:srgbClr val="999999"/>
              </a:solidFill>
              <a:latin typeface="Open Sans"/>
              <a:ea typeface="Open Sans"/>
              <a:cs typeface="Open Sans"/>
              <a:sym typeface="Open Sans"/>
            </a:endParaRPr>
          </a:p>
        </p:txBody>
      </p:sp>
      <p:sp>
        <p:nvSpPr>
          <p:cNvPr id="2432" name="Google Shape;2432;p48"/>
          <p:cNvSpPr/>
          <p:nvPr/>
        </p:nvSpPr>
        <p:spPr>
          <a:xfrm>
            <a:off x="6604929" y="4744400"/>
            <a:ext cx="2183400" cy="261600"/>
          </a:xfrm>
          <a:prstGeom prst="rect">
            <a:avLst/>
          </a:prstGeom>
          <a:solidFill>
            <a:srgbClr val="FFFFFF"/>
          </a:solidFill>
          <a:ln cap="flat" cmpd="sng" w="9525">
            <a:solidFill>
              <a:srgbClr val="0B5394"/>
            </a:solidFill>
            <a:prstDash val="dot"/>
            <a:round/>
            <a:headEnd len="sm" w="sm" type="none"/>
            <a:tailEnd len="sm" w="sm" type="none"/>
          </a:ln>
        </p:spPr>
        <p:txBody>
          <a:bodyPr anchorCtr="0" anchor="ctr" bIns="91425" lIns="91425" spcFirstLastPara="1" rIns="91425" wrap="square" tIns="91425">
            <a:noAutofit/>
          </a:bodyPr>
          <a:lstStyle/>
          <a:p>
            <a:pPr indent="0" lvl="0" marL="0" rtl="1" algn="r">
              <a:spcBef>
                <a:spcPts val="0"/>
              </a:spcBef>
              <a:spcAft>
                <a:spcPts val="0"/>
              </a:spcAft>
              <a:buNone/>
            </a:pPr>
            <a:r>
              <a:rPr lang="en" sz="500">
                <a:solidFill>
                  <a:srgbClr val="999999"/>
                </a:solidFill>
                <a:latin typeface="Open Sans"/>
                <a:ea typeface="Open Sans"/>
                <a:cs typeface="Open Sans"/>
                <a:sym typeface="Open Sans"/>
              </a:rPr>
              <a:t>مهمه في نقل lipids،فكيف ننقل الlipids في محلول مائي؟ لازم يكون حول lipids جزء hydrophilic فراح يكون حوله phospholipids لان  جزء منها محب للماء وهو على برا وجزء كاره للماء وهو داخل</a:t>
            </a:r>
            <a:endParaRPr sz="500">
              <a:solidFill>
                <a:srgbClr val="999999"/>
              </a:solidFill>
              <a:latin typeface="Open Sans"/>
              <a:ea typeface="Open Sans"/>
              <a:cs typeface="Open Sans"/>
              <a:sym typeface="Open Sans"/>
            </a:endParaRPr>
          </a:p>
        </p:txBody>
      </p:sp>
      <p:sp>
        <p:nvSpPr>
          <p:cNvPr id="2433" name="Google Shape;2433;p48"/>
          <p:cNvSpPr/>
          <p:nvPr/>
        </p:nvSpPr>
        <p:spPr>
          <a:xfrm flipH="1">
            <a:off x="5280889" y="3084661"/>
            <a:ext cx="836400" cy="233400"/>
          </a:xfrm>
          <a:prstGeom prst="rect">
            <a:avLst/>
          </a:prstGeom>
          <a:noFill/>
          <a:ln cap="flat" cmpd="sng" w="9525">
            <a:solidFill>
              <a:srgbClr val="0B539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400">
                <a:solidFill>
                  <a:srgbClr val="999999"/>
                </a:solidFill>
                <a:latin typeface="Open Sans"/>
                <a:ea typeface="Open Sans"/>
                <a:cs typeface="Open Sans"/>
                <a:sym typeface="Open Sans"/>
              </a:rPr>
              <a:t>Examples include plasma lipoprotein particles (HDL, LDL, IDL, VLDL)</a:t>
            </a:r>
            <a:endParaRPr sz="400">
              <a:solidFill>
                <a:srgbClr val="999999"/>
              </a:solidFill>
              <a:latin typeface="Open Sans"/>
              <a:ea typeface="Open Sans"/>
              <a:cs typeface="Open Sans"/>
              <a:sym typeface="Open Sans"/>
            </a:endParaRPr>
          </a:p>
        </p:txBody>
      </p:sp>
      <p:pic>
        <p:nvPicPr>
          <p:cNvPr id="2434" name="Google Shape;2434;p48"/>
          <p:cNvPicPr preferRelativeResize="0"/>
          <p:nvPr/>
        </p:nvPicPr>
        <p:blipFill rotWithShape="1">
          <a:blip r:embed="rId4">
            <a:alphaModFix/>
          </a:blip>
          <a:srcRect b="15247" l="0" r="0" t="0"/>
          <a:stretch/>
        </p:blipFill>
        <p:spPr>
          <a:xfrm>
            <a:off x="6502725" y="2373475"/>
            <a:ext cx="2183400" cy="21810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8" name="Shape 2438"/>
        <p:cNvGrpSpPr/>
        <p:nvPr/>
      </p:nvGrpSpPr>
      <p:grpSpPr>
        <a:xfrm>
          <a:off x="0" y="0"/>
          <a:ext cx="0" cy="0"/>
          <a:chOff x="0" y="0"/>
          <a:chExt cx="0" cy="0"/>
        </a:xfrm>
      </p:grpSpPr>
      <p:sp>
        <p:nvSpPr>
          <p:cNvPr id="2439" name="Google Shape;2439;p49"/>
          <p:cNvSpPr txBox="1"/>
          <p:nvPr/>
        </p:nvSpPr>
        <p:spPr>
          <a:xfrm>
            <a:off x="440431" y="550066"/>
            <a:ext cx="3000000" cy="54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rgbClr val="073763"/>
                </a:solidFill>
                <a:latin typeface="Open Sans"/>
                <a:ea typeface="Open Sans"/>
                <a:cs typeface="Open Sans"/>
                <a:sym typeface="Open Sans"/>
              </a:rPr>
              <a:t>Phospholipases</a:t>
            </a:r>
            <a:endParaRPr b="1" sz="2300">
              <a:solidFill>
                <a:srgbClr val="073763"/>
              </a:solidFill>
              <a:latin typeface="Open Sans"/>
              <a:ea typeface="Open Sans"/>
              <a:cs typeface="Open Sans"/>
              <a:sym typeface="Open Sans"/>
            </a:endParaRPr>
          </a:p>
        </p:txBody>
      </p:sp>
      <p:sp>
        <p:nvSpPr>
          <p:cNvPr id="2440" name="Google Shape;2440;p49"/>
          <p:cNvSpPr txBox="1"/>
          <p:nvPr/>
        </p:nvSpPr>
        <p:spPr>
          <a:xfrm>
            <a:off x="803835" y="1090674"/>
            <a:ext cx="6246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434343"/>
                </a:solidFill>
                <a:latin typeface="Open Sans"/>
                <a:ea typeface="Open Sans"/>
                <a:cs typeface="Open Sans"/>
                <a:sym typeface="Open Sans"/>
              </a:rPr>
              <a:t>• Phospholipids are degraded by </a:t>
            </a:r>
            <a:r>
              <a:rPr lang="en" sz="1100">
                <a:solidFill>
                  <a:srgbClr val="990000"/>
                </a:solidFill>
                <a:latin typeface="Open Sans"/>
                <a:ea typeface="Open Sans"/>
                <a:cs typeface="Open Sans"/>
                <a:sym typeface="Open Sans"/>
              </a:rPr>
              <a:t>phospholipase enzymes</a:t>
            </a:r>
            <a:endParaRPr sz="1100">
              <a:solidFill>
                <a:srgbClr val="990000"/>
              </a:solidFill>
              <a:latin typeface="Open Sans"/>
              <a:ea typeface="Open Sans"/>
              <a:cs typeface="Open Sans"/>
              <a:sym typeface="Open Sans"/>
            </a:endParaRPr>
          </a:p>
          <a:p>
            <a:pPr indent="0" lvl="0" marL="0" rtl="0" algn="l">
              <a:spcBef>
                <a:spcPts val="0"/>
              </a:spcBef>
              <a:spcAft>
                <a:spcPts val="0"/>
              </a:spcAft>
              <a:buNone/>
            </a:pPr>
            <a:r>
              <a:rPr lang="en" sz="1100">
                <a:solidFill>
                  <a:srgbClr val="434343"/>
                </a:solidFill>
                <a:latin typeface="Open Sans"/>
                <a:ea typeface="Open Sans"/>
                <a:cs typeface="Open Sans"/>
                <a:sym typeface="Open Sans"/>
              </a:rPr>
              <a:t>• Present in all tissues including pancreatic juice </a:t>
            </a:r>
            <a:r>
              <a:rPr lang="en" sz="700">
                <a:solidFill>
                  <a:srgbClr val="999999"/>
                </a:solidFill>
                <a:latin typeface="Open Sans"/>
                <a:ea typeface="Open Sans"/>
                <a:cs typeface="Open Sans"/>
                <a:sym typeface="Open Sans"/>
              </a:rPr>
              <a:t>عشان</a:t>
            </a:r>
            <a:r>
              <a:rPr lang="en" sz="1100">
                <a:solidFill>
                  <a:srgbClr val="999999"/>
                </a:solidFill>
                <a:latin typeface="Open Sans"/>
                <a:ea typeface="Open Sans"/>
                <a:cs typeface="Open Sans"/>
                <a:sym typeface="Open Sans"/>
              </a:rPr>
              <a:t> </a:t>
            </a:r>
            <a:r>
              <a:rPr lang="en" sz="700">
                <a:solidFill>
                  <a:srgbClr val="999999"/>
                </a:solidFill>
                <a:latin typeface="Open Sans"/>
                <a:ea typeface="Open Sans"/>
                <a:cs typeface="Open Sans"/>
                <a:sym typeface="Open Sans"/>
              </a:rPr>
              <a:t>الهضم</a:t>
            </a:r>
            <a:r>
              <a:rPr lang="en" sz="1100">
                <a:solidFill>
                  <a:srgbClr val="999999"/>
                </a:solidFill>
                <a:latin typeface="Open Sans"/>
                <a:ea typeface="Open Sans"/>
                <a:cs typeface="Open Sans"/>
                <a:sym typeface="Open Sans"/>
              </a:rPr>
              <a:t>  </a:t>
            </a:r>
            <a:endParaRPr sz="1100">
              <a:solidFill>
                <a:srgbClr val="999999"/>
              </a:solidFill>
              <a:latin typeface="Open Sans"/>
              <a:ea typeface="Open Sans"/>
              <a:cs typeface="Open Sans"/>
              <a:sym typeface="Open Sans"/>
            </a:endParaRPr>
          </a:p>
          <a:p>
            <a:pPr indent="0" lvl="0" marL="0" rtl="0" algn="l">
              <a:spcBef>
                <a:spcPts val="0"/>
              </a:spcBef>
              <a:spcAft>
                <a:spcPts val="0"/>
              </a:spcAft>
              <a:buNone/>
            </a:pPr>
            <a:r>
              <a:rPr lang="en" sz="1100">
                <a:solidFill>
                  <a:srgbClr val="434343"/>
                </a:solidFill>
                <a:latin typeface="Open Sans"/>
                <a:ea typeface="Open Sans"/>
                <a:cs typeface="Open Sans"/>
                <a:sym typeface="Open Sans"/>
              </a:rPr>
              <a:t>• </a:t>
            </a:r>
            <a:r>
              <a:rPr lang="en" sz="1100">
                <a:solidFill>
                  <a:srgbClr val="990000"/>
                </a:solidFill>
                <a:latin typeface="Open Sans"/>
                <a:ea typeface="Open Sans"/>
                <a:cs typeface="Open Sans"/>
                <a:sym typeface="Open Sans"/>
              </a:rPr>
              <a:t>Glycerophospholipids</a:t>
            </a:r>
            <a:r>
              <a:rPr lang="en" sz="1100">
                <a:solidFill>
                  <a:srgbClr val="434343"/>
                </a:solidFill>
                <a:latin typeface="Open Sans"/>
                <a:ea typeface="Open Sans"/>
                <a:cs typeface="Open Sans"/>
                <a:sym typeface="Open Sans"/>
              </a:rPr>
              <a:t> are degraded by</a:t>
            </a:r>
            <a:r>
              <a:rPr lang="en" sz="1100">
                <a:solidFill>
                  <a:srgbClr val="990000"/>
                </a:solidFill>
                <a:latin typeface="Open Sans"/>
                <a:ea typeface="Open Sans"/>
                <a:cs typeface="Open Sans"/>
                <a:sym typeface="Open Sans"/>
              </a:rPr>
              <a:t> Phospholipase A1 , A2 , C, D</a:t>
            </a:r>
            <a:endParaRPr sz="1100">
              <a:solidFill>
                <a:srgbClr val="990000"/>
              </a:solidFill>
              <a:latin typeface="Open Sans"/>
              <a:ea typeface="Open Sans"/>
              <a:cs typeface="Open Sans"/>
              <a:sym typeface="Open Sans"/>
            </a:endParaRPr>
          </a:p>
          <a:p>
            <a:pPr indent="0" lvl="0" marL="0" rtl="0" algn="l">
              <a:spcBef>
                <a:spcPts val="0"/>
              </a:spcBef>
              <a:spcAft>
                <a:spcPts val="0"/>
              </a:spcAft>
              <a:buNone/>
            </a:pPr>
            <a:r>
              <a:rPr lang="en" sz="1100">
                <a:solidFill>
                  <a:srgbClr val="434343"/>
                </a:solidFill>
                <a:latin typeface="Open Sans"/>
                <a:ea typeface="Open Sans"/>
                <a:cs typeface="Open Sans"/>
                <a:sym typeface="Open Sans"/>
              </a:rPr>
              <a:t>• </a:t>
            </a:r>
            <a:r>
              <a:rPr lang="en" sz="1100">
                <a:solidFill>
                  <a:srgbClr val="990000"/>
                </a:solidFill>
                <a:latin typeface="Open Sans"/>
                <a:ea typeface="Open Sans"/>
                <a:cs typeface="Open Sans"/>
                <a:sym typeface="Open Sans"/>
              </a:rPr>
              <a:t>Sphingophospholipids</a:t>
            </a:r>
            <a:r>
              <a:rPr lang="en" sz="1100">
                <a:solidFill>
                  <a:srgbClr val="434343"/>
                </a:solidFill>
                <a:latin typeface="Open Sans"/>
                <a:ea typeface="Open Sans"/>
                <a:cs typeface="Open Sans"/>
                <a:sym typeface="Open Sans"/>
              </a:rPr>
              <a:t> are degraded by </a:t>
            </a:r>
            <a:r>
              <a:rPr lang="en" sz="1100">
                <a:solidFill>
                  <a:srgbClr val="990000"/>
                </a:solidFill>
                <a:latin typeface="Open Sans"/>
                <a:ea typeface="Open Sans"/>
                <a:cs typeface="Open Sans"/>
                <a:sym typeface="Open Sans"/>
              </a:rPr>
              <a:t>Sphingomyelinase</a:t>
            </a:r>
            <a:endParaRPr sz="1100">
              <a:solidFill>
                <a:srgbClr val="990000"/>
              </a:solidFill>
              <a:latin typeface="Open Sans"/>
              <a:ea typeface="Open Sans"/>
              <a:cs typeface="Open Sans"/>
              <a:sym typeface="Open Sans"/>
            </a:endParaRPr>
          </a:p>
        </p:txBody>
      </p:sp>
      <p:sp>
        <p:nvSpPr>
          <p:cNvPr id="2441" name="Google Shape;2441;p49"/>
          <p:cNvSpPr txBox="1"/>
          <p:nvPr/>
        </p:nvSpPr>
        <p:spPr>
          <a:xfrm>
            <a:off x="633785" y="2668051"/>
            <a:ext cx="32373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latin typeface="Open Sans"/>
                <a:ea typeface="Open Sans"/>
                <a:cs typeface="Open Sans"/>
                <a:sym typeface="Open Sans"/>
              </a:rPr>
              <a:t>FUNCTIONS OF PHOSPHOLIPASES:</a:t>
            </a:r>
            <a:endParaRPr b="1">
              <a:solidFill>
                <a:srgbClr val="434343"/>
              </a:solidFill>
              <a:latin typeface="Open Sans"/>
              <a:ea typeface="Open Sans"/>
              <a:cs typeface="Open Sans"/>
              <a:sym typeface="Open Sans"/>
            </a:endParaRPr>
          </a:p>
        </p:txBody>
      </p:sp>
      <p:sp>
        <p:nvSpPr>
          <p:cNvPr id="2442" name="Google Shape;2442;p49"/>
          <p:cNvSpPr txBox="1"/>
          <p:nvPr/>
        </p:nvSpPr>
        <p:spPr>
          <a:xfrm>
            <a:off x="760385" y="3064351"/>
            <a:ext cx="4730100" cy="120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a:t>
            </a:r>
            <a:r>
              <a:rPr lang="en"/>
              <a:t> </a:t>
            </a:r>
            <a:r>
              <a:rPr lang="en" sz="1100">
                <a:solidFill>
                  <a:srgbClr val="990000"/>
                </a:solidFill>
                <a:latin typeface="Open Sans"/>
                <a:ea typeface="Open Sans"/>
                <a:cs typeface="Open Sans"/>
                <a:sym typeface="Open Sans"/>
              </a:rPr>
              <a:t>Digestion</a:t>
            </a:r>
            <a:r>
              <a:rPr lang="en" sz="1100">
                <a:solidFill>
                  <a:srgbClr val="434343"/>
                </a:solidFill>
                <a:latin typeface="Open Sans"/>
                <a:ea typeface="Open Sans"/>
                <a:cs typeface="Open Sans"/>
                <a:sym typeface="Open Sans"/>
              </a:rPr>
              <a:t> of phospholipids by </a:t>
            </a:r>
            <a:r>
              <a:rPr lang="en" sz="1100">
                <a:solidFill>
                  <a:srgbClr val="990000"/>
                </a:solidFill>
                <a:latin typeface="Open Sans"/>
                <a:ea typeface="Open Sans"/>
                <a:cs typeface="Open Sans"/>
                <a:sym typeface="Open Sans"/>
              </a:rPr>
              <a:t>pancreatic juice</a:t>
            </a:r>
            <a:endParaRPr sz="1100">
              <a:solidFill>
                <a:srgbClr val="990000"/>
              </a:solidFill>
              <a:latin typeface="Open Sans"/>
              <a:ea typeface="Open Sans"/>
              <a:cs typeface="Open Sans"/>
              <a:sym typeface="Open Sans"/>
            </a:endParaRPr>
          </a:p>
          <a:p>
            <a:pPr indent="0" lvl="0" marL="0" rtl="0" algn="l">
              <a:spcBef>
                <a:spcPts val="0"/>
              </a:spcBef>
              <a:spcAft>
                <a:spcPts val="0"/>
              </a:spcAft>
              <a:buNone/>
            </a:pPr>
            <a:r>
              <a:rPr lang="en">
                <a:solidFill>
                  <a:srgbClr val="434343"/>
                </a:solidFill>
                <a:latin typeface="Open Sans"/>
                <a:ea typeface="Open Sans"/>
                <a:cs typeface="Open Sans"/>
                <a:sym typeface="Open Sans"/>
              </a:rPr>
              <a:t>•</a:t>
            </a:r>
            <a:r>
              <a:rPr lang="en" sz="1100">
                <a:solidFill>
                  <a:srgbClr val="434343"/>
                </a:solidFill>
                <a:latin typeface="Open Sans"/>
                <a:ea typeface="Open Sans"/>
                <a:cs typeface="Open Sans"/>
                <a:sym typeface="Open Sans"/>
              </a:rPr>
              <a:t> Important for </a:t>
            </a:r>
            <a:r>
              <a:rPr lang="en" sz="1100">
                <a:solidFill>
                  <a:srgbClr val="990000"/>
                </a:solidFill>
                <a:latin typeface="Open Sans"/>
                <a:ea typeface="Open Sans"/>
                <a:cs typeface="Open Sans"/>
                <a:sym typeface="Open Sans"/>
              </a:rPr>
              <a:t>remodeling</a:t>
            </a:r>
            <a:r>
              <a:rPr lang="en" sz="1100">
                <a:solidFill>
                  <a:srgbClr val="434343"/>
                </a:solidFill>
                <a:latin typeface="Open Sans"/>
                <a:ea typeface="Open Sans"/>
                <a:cs typeface="Open Sans"/>
                <a:sym typeface="Open Sans"/>
              </a:rPr>
              <a:t> of phospholipids</a:t>
            </a:r>
            <a:endParaRPr sz="1100">
              <a:solidFill>
                <a:srgbClr val="434343"/>
              </a:solidFill>
              <a:latin typeface="Open Sans"/>
              <a:ea typeface="Open Sans"/>
              <a:cs typeface="Open Sans"/>
              <a:sym typeface="Open Sans"/>
            </a:endParaRPr>
          </a:p>
          <a:p>
            <a:pPr indent="0" lvl="0" marL="0" rtl="0" algn="l">
              <a:spcBef>
                <a:spcPts val="0"/>
              </a:spcBef>
              <a:spcAft>
                <a:spcPts val="0"/>
              </a:spcAft>
              <a:buNone/>
            </a:pPr>
            <a:r>
              <a:rPr lang="en">
                <a:solidFill>
                  <a:srgbClr val="434343"/>
                </a:solidFill>
                <a:latin typeface="Open Sans"/>
                <a:ea typeface="Open Sans"/>
                <a:cs typeface="Open Sans"/>
                <a:sym typeface="Open Sans"/>
              </a:rPr>
              <a:t>•</a:t>
            </a:r>
            <a:r>
              <a:rPr lang="en" sz="1100">
                <a:solidFill>
                  <a:srgbClr val="434343"/>
                </a:solidFill>
                <a:latin typeface="Open Sans"/>
                <a:ea typeface="Open Sans"/>
                <a:cs typeface="Open Sans"/>
                <a:sym typeface="Open Sans"/>
              </a:rPr>
              <a:t> </a:t>
            </a:r>
            <a:r>
              <a:rPr lang="en" sz="1100">
                <a:solidFill>
                  <a:srgbClr val="990000"/>
                </a:solidFill>
                <a:latin typeface="Open Sans"/>
                <a:ea typeface="Open Sans"/>
                <a:cs typeface="Open Sans"/>
                <a:sym typeface="Open Sans"/>
              </a:rPr>
              <a:t>Production</a:t>
            </a:r>
            <a:r>
              <a:rPr lang="en" sz="1100">
                <a:solidFill>
                  <a:srgbClr val="434343"/>
                </a:solidFill>
                <a:latin typeface="Open Sans"/>
                <a:ea typeface="Open Sans"/>
                <a:cs typeface="Open Sans"/>
                <a:sym typeface="Open Sans"/>
              </a:rPr>
              <a:t> of second messengers</a:t>
            </a:r>
            <a:endParaRPr sz="1100">
              <a:solidFill>
                <a:srgbClr val="434343"/>
              </a:solidFill>
              <a:latin typeface="Open Sans"/>
              <a:ea typeface="Open Sans"/>
              <a:cs typeface="Open Sans"/>
              <a:sym typeface="Open Sans"/>
            </a:endParaRPr>
          </a:p>
          <a:p>
            <a:pPr indent="0" lvl="0" marL="0" rtl="0" algn="l">
              <a:spcBef>
                <a:spcPts val="0"/>
              </a:spcBef>
              <a:spcAft>
                <a:spcPts val="0"/>
              </a:spcAft>
              <a:buNone/>
            </a:pPr>
            <a:r>
              <a:rPr lang="en">
                <a:solidFill>
                  <a:srgbClr val="434343"/>
                </a:solidFill>
                <a:latin typeface="Open Sans"/>
                <a:ea typeface="Open Sans"/>
                <a:cs typeface="Open Sans"/>
                <a:sym typeface="Open Sans"/>
              </a:rPr>
              <a:t>•</a:t>
            </a:r>
            <a:r>
              <a:rPr lang="en" sz="1100">
                <a:solidFill>
                  <a:srgbClr val="434343"/>
                </a:solidFill>
                <a:latin typeface="Open Sans"/>
                <a:ea typeface="Open Sans"/>
                <a:cs typeface="Open Sans"/>
                <a:sym typeface="Open Sans"/>
              </a:rPr>
              <a:t> </a:t>
            </a:r>
            <a:r>
              <a:rPr lang="en" sz="1100">
                <a:solidFill>
                  <a:srgbClr val="990000"/>
                </a:solidFill>
                <a:latin typeface="Open Sans"/>
                <a:ea typeface="Open Sans"/>
                <a:cs typeface="Open Sans"/>
                <a:sym typeface="Open Sans"/>
              </a:rPr>
              <a:t>Pathogenic bacteria</a:t>
            </a:r>
            <a:r>
              <a:rPr lang="en" sz="1100">
                <a:solidFill>
                  <a:srgbClr val="434343"/>
                </a:solidFill>
                <a:latin typeface="Open Sans"/>
                <a:ea typeface="Open Sans"/>
                <a:cs typeface="Open Sans"/>
                <a:sym typeface="Open Sans"/>
              </a:rPr>
              <a:t> produce phospholipases to </a:t>
            </a:r>
            <a:r>
              <a:rPr lang="en" sz="1100">
                <a:solidFill>
                  <a:srgbClr val="990000"/>
                </a:solidFill>
                <a:latin typeface="Open Sans"/>
                <a:ea typeface="Open Sans"/>
                <a:cs typeface="Open Sans"/>
                <a:sym typeface="Open Sans"/>
              </a:rPr>
              <a:t>dissolve</a:t>
            </a:r>
            <a:r>
              <a:rPr lang="en" sz="1100">
                <a:solidFill>
                  <a:srgbClr val="434343"/>
                </a:solidFill>
                <a:latin typeface="Open Sans"/>
                <a:ea typeface="Open Sans"/>
                <a:cs typeface="Open Sans"/>
                <a:sym typeface="Open Sans"/>
              </a:rPr>
              <a:t> cell membranes and </a:t>
            </a:r>
            <a:r>
              <a:rPr lang="en" sz="1100">
                <a:solidFill>
                  <a:srgbClr val="990000"/>
                </a:solidFill>
                <a:latin typeface="Open Sans"/>
                <a:ea typeface="Open Sans"/>
                <a:cs typeface="Open Sans"/>
                <a:sym typeface="Open Sans"/>
              </a:rPr>
              <a:t>spread</a:t>
            </a:r>
            <a:r>
              <a:rPr lang="en" sz="1100">
                <a:solidFill>
                  <a:srgbClr val="434343"/>
                </a:solidFill>
                <a:latin typeface="Open Sans"/>
                <a:ea typeface="Open Sans"/>
                <a:cs typeface="Open Sans"/>
                <a:sym typeface="Open Sans"/>
              </a:rPr>
              <a:t> infection</a:t>
            </a:r>
            <a:endParaRPr sz="1100">
              <a:solidFill>
                <a:srgbClr val="434343"/>
              </a:solidFill>
              <a:latin typeface="Open Sans"/>
              <a:ea typeface="Open Sans"/>
              <a:cs typeface="Open Sans"/>
              <a:sym typeface="Open Sans"/>
            </a:endParaRPr>
          </a:p>
        </p:txBody>
      </p:sp>
      <p:sp>
        <p:nvSpPr>
          <p:cNvPr id="2443" name="Google Shape;2443;p49"/>
          <p:cNvSpPr/>
          <p:nvPr/>
        </p:nvSpPr>
        <p:spPr>
          <a:xfrm>
            <a:off x="5138637" y="3680635"/>
            <a:ext cx="1522500" cy="877200"/>
          </a:xfrm>
          <a:prstGeom prst="rect">
            <a:avLst/>
          </a:prstGeom>
          <a:noFill/>
          <a:ln cap="flat" cmpd="sng" w="9525">
            <a:solidFill>
              <a:srgbClr val="1C4587"/>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38761D"/>
                </a:solidFill>
                <a:latin typeface="Open Sans"/>
                <a:ea typeface="Open Sans"/>
                <a:cs typeface="Open Sans"/>
                <a:sym typeface="Open Sans"/>
              </a:rPr>
              <a:t>- remodeling is like when there's a removal of fatty acids and putting other fatty acids so the basic structure remain the same but the phospholipid molecule</a:t>
            </a:r>
            <a:r>
              <a:rPr lang="en" sz="700">
                <a:solidFill>
                  <a:srgbClr val="999999"/>
                </a:solidFill>
                <a:latin typeface="Open Sans"/>
                <a:ea typeface="Open Sans"/>
                <a:cs typeface="Open Sans"/>
                <a:sym typeface="Open Sans"/>
              </a:rPr>
              <a:t> </a:t>
            </a:r>
            <a:r>
              <a:rPr lang="en" sz="700">
                <a:solidFill>
                  <a:srgbClr val="38761D"/>
                </a:solidFill>
                <a:latin typeface="Open Sans"/>
                <a:ea typeface="Open Sans"/>
                <a:cs typeface="Open Sans"/>
                <a:sym typeface="Open Sans"/>
              </a:rPr>
              <a:t>changed one type to another.</a:t>
            </a:r>
            <a:endParaRPr>
              <a:solidFill>
                <a:srgbClr val="38761D"/>
              </a:solidFill>
            </a:endParaRPr>
          </a:p>
        </p:txBody>
      </p:sp>
      <p:pic>
        <p:nvPicPr>
          <p:cNvPr id="2444" name="Google Shape;2444;p49"/>
          <p:cNvPicPr preferRelativeResize="0"/>
          <p:nvPr/>
        </p:nvPicPr>
        <p:blipFill>
          <a:blip r:embed="rId3">
            <a:alphaModFix/>
          </a:blip>
          <a:stretch>
            <a:fillRect/>
          </a:stretch>
        </p:blipFill>
        <p:spPr>
          <a:xfrm>
            <a:off x="4691104" y="2030769"/>
            <a:ext cx="4370776" cy="1586964"/>
          </a:xfrm>
          <a:prstGeom prst="rect">
            <a:avLst/>
          </a:prstGeom>
          <a:noFill/>
          <a:ln cap="flat" cmpd="sng" w="19050">
            <a:solidFill>
              <a:srgbClr val="990000"/>
            </a:solidFill>
            <a:prstDash val="solid"/>
            <a:round/>
            <a:headEnd len="sm" w="sm" type="none"/>
            <a:tailEnd len="sm" w="sm" type="none"/>
          </a:ln>
        </p:spPr>
      </p:pic>
      <p:sp>
        <p:nvSpPr>
          <p:cNvPr id="2445" name="Google Shape;2445;p49"/>
          <p:cNvSpPr/>
          <p:nvPr/>
        </p:nvSpPr>
        <p:spPr>
          <a:xfrm>
            <a:off x="7271175" y="1759525"/>
            <a:ext cx="1645800" cy="168000"/>
          </a:xfrm>
          <a:prstGeom prst="rect">
            <a:avLst/>
          </a:prstGeom>
          <a:noFill/>
          <a:ln cap="flat" cmpd="sng" w="9525">
            <a:solidFill>
              <a:srgbClr val="07376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600">
                <a:solidFill>
                  <a:srgbClr val="990000"/>
                </a:solidFill>
                <a:latin typeface="Open Sans"/>
                <a:ea typeface="Open Sans"/>
                <a:cs typeface="Open Sans"/>
                <a:sym typeface="Open Sans"/>
              </a:rPr>
              <a:t>Dr focus on  phospholibase D and A2</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9" name="Shape 2449"/>
        <p:cNvGrpSpPr/>
        <p:nvPr/>
      </p:nvGrpSpPr>
      <p:grpSpPr>
        <a:xfrm>
          <a:off x="0" y="0"/>
          <a:ext cx="0" cy="0"/>
          <a:chOff x="0" y="0"/>
          <a:chExt cx="0" cy="0"/>
        </a:xfrm>
      </p:grpSpPr>
      <p:sp>
        <p:nvSpPr>
          <p:cNvPr id="2450" name="Google Shape;2450;p50"/>
          <p:cNvSpPr txBox="1"/>
          <p:nvPr/>
        </p:nvSpPr>
        <p:spPr>
          <a:xfrm>
            <a:off x="407178" y="506049"/>
            <a:ext cx="42288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073763"/>
                </a:solidFill>
                <a:latin typeface="Open Sans"/>
                <a:ea typeface="Open Sans"/>
                <a:cs typeface="Open Sans"/>
                <a:sym typeface="Open Sans"/>
              </a:rPr>
              <a:t>TAKE HOME MESSAGE</a:t>
            </a:r>
            <a:endParaRPr b="1" sz="2200">
              <a:solidFill>
                <a:srgbClr val="073763"/>
              </a:solidFill>
              <a:latin typeface="Open Sans"/>
              <a:ea typeface="Open Sans"/>
              <a:cs typeface="Open Sans"/>
              <a:sym typeface="Open Sans"/>
            </a:endParaRPr>
          </a:p>
        </p:txBody>
      </p:sp>
      <p:sp>
        <p:nvSpPr>
          <p:cNvPr id="2451" name="Google Shape;2451;p50"/>
          <p:cNvSpPr txBox="1"/>
          <p:nvPr/>
        </p:nvSpPr>
        <p:spPr>
          <a:xfrm>
            <a:off x="610751" y="1192450"/>
            <a:ext cx="6863700" cy="272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latin typeface="Open Sans"/>
                <a:ea typeface="Open Sans"/>
                <a:cs typeface="Open Sans"/>
                <a:sym typeface="Open Sans"/>
              </a:rPr>
              <a:t>• Phospholipids are complex lipids that perform important physiological functions in the body</a:t>
            </a:r>
            <a:endParaRPr b="1">
              <a:solidFill>
                <a:srgbClr val="434343"/>
              </a:solidFill>
              <a:latin typeface="Open Sans"/>
              <a:ea typeface="Open Sans"/>
              <a:cs typeface="Open Sans"/>
              <a:sym typeface="Open Sans"/>
            </a:endParaRPr>
          </a:p>
          <a:p>
            <a:pPr indent="0" lvl="0" marL="0" rtl="0" algn="l">
              <a:spcBef>
                <a:spcPts val="0"/>
              </a:spcBef>
              <a:spcAft>
                <a:spcPts val="0"/>
              </a:spcAft>
              <a:buNone/>
            </a:pPr>
            <a:r>
              <a:t/>
            </a:r>
            <a:endParaRPr b="1">
              <a:solidFill>
                <a:srgbClr val="434343"/>
              </a:solidFill>
              <a:latin typeface="Open Sans"/>
              <a:ea typeface="Open Sans"/>
              <a:cs typeface="Open Sans"/>
              <a:sym typeface="Open Sans"/>
            </a:endParaRPr>
          </a:p>
          <a:p>
            <a:pPr indent="0" lvl="0" marL="0" rtl="0" algn="l">
              <a:spcBef>
                <a:spcPts val="0"/>
              </a:spcBef>
              <a:spcAft>
                <a:spcPts val="0"/>
              </a:spcAft>
              <a:buNone/>
            </a:pPr>
            <a:r>
              <a:rPr b="1" lang="en">
                <a:solidFill>
                  <a:srgbClr val="434343"/>
                </a:solidFill>
                <a:latin typeface="Open Sans"/>
                <a:ea typeface="Open Sans"/>
                <a:cs typeface="Open Sans"/>
                <a:sym typeface="Open Sans"/>
              </a:rPr>
              <a:t>• Membrane-bound phospholipids are involved in cell signaling, protein anchoring and myelin protective functions</a:t>
            </a:r>
            <a:endParaRPr b="1">
              <a:solidFill>
                <a:srgbClr val="434343"/>
              </a:solidFill>
              <a:latin typeface="Open Sans"/>
              <a:ea typeface="Open Sans"/>
              <a:cs typeface="Open Sans"/>
              <a:sym typeface="Open Sans"/>
            </a:endParaRPr>
          </a:p>
          <a:p>
            <a:pPr indent="0" lvl="0" marL="0" rtl="0" algn="l">
              <a:spcBef>
                <a:spcPts val="0"/>
              </a:spcBef>
              <a:spcAft>
                <a:spcPts val="0"/>
              </a:spcAft>
              <a:buNone/>
            </a:pPr>
            <a:r>
              <a:t/>
            </a:r>
            <a:endParaRPr b="1">
              <a:solidFill>
                <a:srgbClr val="434343"/>
              </a:solidFill>
              <a:latin typeface="Open Sans"/>
              <a:ea typeface="Open Sans"/>
              <a:cs typeface="Open Sans"/>
              <a:sym typeface="Open Sans"/>
            </a:endParaRPr>
          </a:p>
          <a:p>
            <a:pPr indent="0" lvl="0" marL="0" rtl="0" algn="l">
              <a:spcBef>
                <a:spcPts val="0"/>
              </a:spcBef>
              <a:spcAft>
                <a:spcPts val="0"/>
              </a:spcAft>
              <a:buNone/>
            </a:pPr>
            <a:r>
              <a:rPr b="1" lang="en">
                <a:solidFill>
                  <a:srgbClr val="434343"/>
                </a:solidFill>
                <a:latin typeface="Open Sans"/>
                <a:ea typeface="Open Sans"/>
                <a:cs typeface="Open Sans"/>
                <a:sym typeface="Open Sans"/>
              </a:rPr>
              <a:t>• Nonmembrane-bound phospholipids function as lung surfactant and as detergent in the bile</a:t>
            </a:r>
            <a:endParaRPr b="1">
              <a:solidFill>
                <a:srgbClr val="434343"/>
              </a:solidFill>
              <a:latin typeface="Open Sans"/>
              <a:ea typeface="Open Sans"/>
              <a:cs typeface="Open Sans"/>
              <a:sym typeface="Open Sans"/>
            </a:endParaRPr>
          </a:p>
          <a:p>
            <a:pPr indent="0" lvl="0" marL="0" rtl="0" algn="l">
              <a:spcBef>
                <a:spcPts val="0"/>
              </a:spcBef>
              <a:spcAft>
                <a:spcPts val="0"/>
              </a:spcAft>
              <a:buNone/>
            </a:pPr>
            <a:r>
              <a:t/>
            </a:r>
            <a:endParaRPr b="1">
              <a:solidFill>
                <a:srgbClr val="434343"/>
              </a:solidFill>
              <a:latin typeface="Open Sans"/>
              <a:ea typeface="Open Sans"/>
              <a:cs typeface="Open Sans"/>
              <a:sym typeface="Open Sans"/>
            </a:endParaRPr>
          </a:p>
          <a:p>
            <a:pPr indent="0" lvl="0" marL="0" rtl="0" algn="l">
              <a:spcBef>
                <a:spcPts val="0"/>
              </a:spcBef>
              <a:spcAft>
                <a:spcPts val="0"/>
              </a:spcAft>
              <a:buNone/>
            </a:pPr>
            <a:r>
              <a:rPr b="1" lang="en">
                <a:solidFill>
                  <a:srgbClr val="434343"/>
                </a:solidFill>
                <a:latin typeface="Open Sans"/>
                <a:ea typeface="Open Sans"/>
                <a:cs typeface="Open Sans"/>
                <a:sym typeface="Open Sans"/>
              </a:rPr>
              <a:t>• Phospholipases are enzymes that degrade phospholipids</a:t>
            </a:r>
            <a:endParaRPr b="1">
              <a:solidFill>
                <a:srgbClr val="434343"/>
              </a:solidFill>
              <a:latin typeface="Open Sans"/>
              <a:ea typeface="Open Sans"/>
              <a:cs typeface="Open Sans"/>
              <a:sym typeface="Open Sans"/>
            </a:endParaRPr>
          </a:p>
          <a:p>
            <a:pPr indent="0" lvl="0" marL="0" rtl="0" algn="l">
              <a:spcBef>
                <a:spcPts val="0"/>
              </a:spcBef>
              <a:spcAft>
                <a:spcPts val="0"/>
              </a:spcAft>
              <a:buNone/>
            </a:pPr>
            <a:r>
              <a:t/>
            </a:r>
            <a:endParaRPr b="1">
              <a:solidFill>
                <a:srgbClr val="434343"/>
              </a:solidFill>
              <a:latin typeface="Open Sans"/>
              <a:ea typeface="Open Sans"/>
              <a:cs typeface="Open Sans"/>
              <a:sym typeface="Open Sans"/>
            </a:endParaRPr>
          </a:p>
          <a:p>
            <a:pPr indent="0" lvl="0" marL="0" rtl="0" algn="l">
              <a:spcBef>
                <a:spcPts val="0"/>
              </a:spcBef>
              <a:spcAft>
                <a:spcPts val="0"/>
              </a:spcAft>
              <a:buNone/>
            </a:pPr>
            <a:r>
              <a:rPr b="1" lang="en">
                <a:solidFill>
                  <a:srgbClr val="434343"/>
                </a:solidFill>
                <a:latin typeface="Open Sans"/>
                <a:ea typeface="Open Sans"/>
                <a:cs typeface="Open Sans"/>
                <a:sym typeface="Open Sans"/>
              </a:rPr>
              <a:t>• They are important for remodeling of phospholipids</a:t>
            </a:r>
            <a:endParaRPr b="1">
              <a:solidFill>
                <a:srgbClr val="434343"/>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5" name="Shape 2455"/>
        <p:cNvGrpSpPr/>
        <p:nvPr/>
      </p:nvGrpSpPr>
      <p:grpSpPr>
        <a:xfrm>
          <a:off x="0" y="0"/>
          <a:ext cx="0" cy="0"/>
          <a:chOff x="0" y="0"/>
          <a:chExt cx="0" cy="0"/>
        </a:xfrm>
      </p:grpSpPr>
      <p:graphicFrame>
        <p:nvGraphicFramePr>
          <p:cNvPr id="2456" name="Google Shape;2456;p51"/>
          <p:cNvGraphicFramePr/>
          <p:nvPr/>
        </p:nvGraphicFramePr>
        <p:xfrm>
          <a:off x="167141" y="861528"/>
          <a:ext cx="3000000" cy="3000000"/>
        </p:xfrm>
        <a:graphic>
          <a:graphicData uri="http://schemas.openxmlformats.org/drawingml/2006/table">
            <a:tbl>
              <a:tblPr>
                <a:noFill/>
                <a:tableStyleId>{21DAA033-56B9-41BB-9C42-3ED7B96F35D6}</a:tableStyleId>
              </a:tblPr>
              <a:tblGrid>
                <a:gridCol w="1276425"/>
                <a:gridCol w="1709125"/>
                <a:gridCol w="1807975"/>
                <a:gridCol w="1209150"/>
              </a:tblGrid>
              <a:tr h="293525">
                <a:tc gridSpan="4">
                  <a:txBody>
                    <a:bodyPr/>
                    <a:lstStyle/>
                    <a:p>
                      <a:pPr indent="0" lvl="0" marL="0" rtl="0" algn="l">
                        <a:spcBef>
                          <a:spcPts val="0"/>
                        </a:spcBef>
                        <a:spcAft>
                          <a:spcPts val="0"/>
                        </a:spcAft>
                        <a:buNone/>
                      </a:pPr>
                      <a:r>
                        <a:rPr lang="en" sz="1000">
                          <a:solidFill>
                            <a:srgbClr val="434343"/>
                          </a:solidFill>
                          <a:latin typeface="Mada"/>
                          <a:ea typeface="Mada"/>
                          <a:cs typeface="Mada"/>
                          <a:sym typeface="Mada"/>
                        </a:rPr>
                        <a:t>1)Which ONE of the following is the simplest phosphoglyceride?</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c hMerge="1"/>
                <a:tc hMerge="1"/>
                <a:tc hMerge="1"/>
              </a:tr>
              <a:tr h="340200">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A) </a:t>
                      </a:r>
                      <a:r>
                        <a:rPr lang="en" sz="1000">
                          <a:solidFill>
                            <a:srgbClr val="434343"/>
                          </a:solidFill>
                          <a:latin typeface="Mada"/>
                          <a:ea typeface="Mada"/>
                          <a:cs typeface="Mada"/>
                          <a:sym typeface="Mada"/>
                        </a:rPr>
                        <a:t>Phosphoinositol</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B) </a:t>
                      </a:r>
                      <a:r>
                        <a:rPr lang="en" sz="1000">
                          <a:solidFill>
                            <a:srgbClr val="434343"/>
                          </a:solidFill>
                          <a:latin typeface="Mada"/>
                          <a:ea typeface="Mada"/>
                          <a:cs typeface="Mada"/>
                          <a:sym typeface="Mada"/>
                        </a:rPr>
                        <a:t>Phosphatidic acid</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C) </a:t>
                      </a:r>
                      <a:r>
                        <a:rPr lang="en" sz="1000">
                          <a:solidFill>
                            <a:srgbClr val="434343"/>
                          </a:solidFill>
                          <a:latin typeface="Mada"/>
                          <a:ea typeface="Mada"/>
                          <a:cs typeface="Mada"/>
                          <a:sym typeface="Mada"/>
                        </a:rPr>
                        <a:t>Phosphatidylcholine</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D) </a:t>
                      </a:r>
                      <a:r>
                        <a:rPr lang="en" sz="1000">
                          <a:solidFill>
                            <a:srgbClr val="434343"/>
                          </a:solidFill>
                          <a:latin typeface="Mada"/>
                          <a:ea typeface="Mada"/>
                          <a:cs typeface="Mada"/>
                          <a:sym typeface="Mada"/>
                        </a:rPr>
                        <a:t>Phosphoserine</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r>
              <a:tr h="307575">
                <a:tc gridSpan="4">
                  <a:txBody>
                    <a:bodyPr/>
                    <a:lstStyle/>
                    <a:p>
                      <a:pPr indent="0" lvl="0" marL="0" rtl="0" algn="l">
                        <a:spcBef>
                          <a:spcPts val="0"/>
                        </a:spcBef>
                        <a:spcAft>
                          <a:spcPts val="0"/>
                        </a:spcAft>
                        <a:buNone/>
                      </a:pPr>
                      <a:r>
                        <a:rPr lang="en" sz="1000">
                          <a:solidFill>
                            <a:srgbClr val="434343"/>
                          </a:solidFill>
                          <a:latin typeface="Mada"/>
                          <a:ea typeface="Mada"/>
                          <a:cs typeface="Mada"/>
                          <a:sym typeface="Mada"/>
                        </a:rPr>
                        <a:t>2) </a:t>
                      </a:r>
                      <a:r>
                        <a:rPr lang="en" sz="1000">
                          <a:solidFill>
                            <a:srgbClr val="434343"/>
                          </a:solidFill>
                          <a:latin typeface="Mada"/>
                          <a:ea typeface="Mada"/>
                          <a:cs typeface="Mada"/>
                          <a:sym typeface="Mada"/>
                        </a:rPr>
                        <a:t>The inner mitochondrial membrane is rich in?</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c hMerge="1"/>
                <a:tc hMerge="1"/>
                <a:tc hMerge="1"/>
              </a:tr>
              <a:tr h="307575">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A) </a:t>
                      </a:r>
                      <a:r>
                        <a:rPr lang="en" sz="1000">
                          <a:solidFill>
                            <a:srgbClr val="434343"/>
                          </a:solidFill>
                          <a:latin typeface="Mada"/>
                          <a:ea typeface="Mada"/>
                          <a:cs typeface="Mada"/>
                          <a:sym typeface="Mada"/>
                        </a:rPr>
                        <a:t>Cardiolipin</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B) </a:t>
                      </a:r>
                      <a:r>
                        <a:rPr lang="en" sz="1000">
                          <a:solidFill>
                            <a:srgbClr val="434343"/>
                          </a:solidFill>
                          <a:latin typeface="Mada"/>
                          <a:ea typeface="Mada"/>
                          <a:cs typeface="Mada"/>
                          <a:sym typeface="Mada"/>
                        </a:rPr>
                        <a:t>Platelet activating factor</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C)</a:t>
                      </a:r>
                      <a:r>
                        <a:rPr lang="en" sz="1000">
                          <a:solidFill>
                            <a:srgbClr val="434343"/>
                          </a:solidFill>
                          <a:latin typeface="Mada"/>
                          <a:ea typeface="Mada"/>
                          <a:cs typeface="Mada"/>
                          <a:sym typeface="Mada"/>
                        </a:rPr>
                        <a:t>Phosphatidylethanolamine</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D) </a:t>
                      </a:r>
                      <a:r>
                        <a:rPr lang="en" sz="1000">
                          <a:solidFill>
                            <a:srgbClr val="434343"/>
                          </a:solidFill>
                          <a:latin typeface="Mada"/>
                          <a:ea typeface="Mada"/>
                          <a:cs typeface="Mada"/>
                          <a:sym typeface="Mada"/>
                        </a:rPr>
                        <a:t>Sphingomyelin</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r>
              <a:tr h="398225">
                <a:tc gridSpan="4">
                  <a:txBody>
                    <a:bodyPr/>
                    <a:lstStyle/>
                    <a:p>
                      <a:pPr indent="0" lvl="0" marL="0" rtl="0" algn="l">
                        <a:spcBef>
                          <a:spcPts val="0"/>
                        </a:spcBef>
                        <a:spcAft>
                          <a:spcPts val="0"/>
                        </a:spcAft>
                        <a:buNone/>
                      </a:pPr>
                      <a:r>
                        <a:rPr lang="en" sz="1000">
                          <a:solidFill>
                            <a:srgbClr val="434343"/>
                          </a:solidFill>
                          <a:latin typeface="Mada"/>
                          <a:ea typeface="Mada"/>
                          <a:cs typeface="Mada"/>
                          <a:sym typeface="Mada"/>
                        </a:rPr>
                        <a:t>3) </a:t>
                      </a:r>
                      <a:r>
                        <a:rPr lang="en" sz="1000">
                          <a:solidFill>
                            <a:srgbClr val="434343"/>
                          </a:solidFill>
                          <a:latin typeface="Mada"/>
                          <a:ea typeface="Mada"/>
                          <a:cs typeface="Mada"/>
                          <a:sym typeface="Mada"/>
                        </a:rPr>
                        <a:t>Which phospholipid triggers thrombotic and acute inflammatory effect?</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c hMerge="1"/>
                <a:tc hMerge="1"/>
                <a:tc hMerge="1"/>
              </a:tr>
              <a:tr h="307575">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A)Cardiolipin</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B) </a:t>
                      </a:r>
                      <a:r>
                        <a:rPr lang="en" sz="1000">
                          <a:solidFill>
                            <a:srgbClr val="434343"/>
                          </a:solidFill>
                          <a:latin typeface="Mada"/>
                          <a:ea typeface="Mada"/>
                          <a:cs typeface="Mada"/>
                          <a:sym typeface="Mada"/>
                        </a:rPr>
                        <a:t>Platelet activating factor</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C) </a:t>
                      </a:r>
                      <a:r>
                        <a:rPr lang="en" sz="1000">
                          <a:solidFill>
                            <a:srgbClr val="434343"/>
                          </a:solidFill>
                          <a:latin typeface="Mada"/>
                          <a:ea typeface="Mada"/>
                          <a:cs typeface="Mada"/>
                          <a:sym typeface="Mada"/>
                        </a:rPr>
                        <a:t>Sphingomyelin</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D) Cephalin</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r>
              <a:tr h="307575">
                <a:tc gridSpan="4">
                  <a:txBody>
                    <a:bodyPr/>
                    <a:lstStyle/>
                    <a:p>
                      <a:pPr indent="0" lvl="0" marL="0" rtl="0" algn="l">
                        <a:spcBef>
                          <a:spcPts val="0"/>
                        </a:spcBef>
                        <a:spcAft>
                          <a:spcPts val="0"/>
                        </a:spcAft>
                        <a:buNone/>
                      </a:pPr>
                      <a:r>
                        <a:rPr lang="en" sz="1000">
                          <a:solidFill>
                            <a:srgbClr val="434343"/>
                          </a:solidFill>
                          <a:latin typeface="Mada"/>
                          <a:ea typeface="Mada"/>
                          <a:cs typeface="Mada"/>
                          <a:sym typeface="Mada"/>
                        </a:rPr>
                        <a:t>4) Sphingolipids is involved in which one of these?</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c hMerge="1"/>
                <a:tc hMerge="1"/>
                <a:tc hMerge="1"/>
              </a:tr>
              <a:tr h="307575">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A)Myelin formation</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B) Surfactant formation</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C) Hormones</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D) None of them</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r>
              <a:tr h="307575">
                <a:tc gridSpan="4">
                  <a:txBody>
                    <a:bodyPr/>
                    <a:lstStyle/>
                    <a:p>
                      <a:pPr indent="0" lvl="0" marL="0" rtl="0" algn="l">
                        <a:spcBef>
                          <a:spcPts val="0"/>
                        </a:spcBef>
                        <a:spcAft>
                          <a:spcPts val="0"/>
                        </a:spcAft>
                        <a:buNone/>
                      </a:pPr>
                      <a:r>
                        <a:rPr lang="en" sz="1000">
                          <a:solidFill>
                            <a:srgbClr val="434343"/>
                          </a:solidFill>
                          <a:latin typeface="Mada"/>
                          <a:ea typeface="Mada"/>
                          <a:cs typeface="Mada"/>
                          <a:sym typeface="Mada"/>
                        </a:rPr>
                        <a:t>5) What is the phospholipid that anchors alkaline phosphatase in the intestinal wall?</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c hMerge="1"/>
                <a:tc hMerge="1"/>
                <a:tc hMerge="1"/>
              </a:tr>
              <a:tr h="307575">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A)Diacylglycerol</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B)sphingophospholipids</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C)Phosphatidylinositol</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00">
                          <a:solidFill>
                            <a:srgbClr val="434343"/>
                          </a:solidFill>
                          <a:latin typeface="Mada"/>
                          <a:ea typeface="Mada"/>
                          <a:cs typeface="Mada"/>
                          <a:sym typeface="Mada"/>
                        </a:rPr>
                        <a:t>D) lipoprotein</a:t>
                      </a:r>
                      <a:endParaRPr sz="1000">
                        <a:solidFill>
                          <a:srgbClr val="434343"/>
                        </a:solidFill>
                        <a:latin typeface="Mada"/>
                        <a:ea typeface="Mada"/>
                        <a:cs typeface="Mada"/>
                        <a:sym typeface="Mad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r>
            </a:tbl>
          </a:graphicData>
        </a:graphic>
      </p:graphicFrame>
      <p:sp>
        <p:nvSpPr>
          <p:cNvPr id="2457" name="Google Shape;2457;p51"/>
          <p:cNvSpPr txBox="1"/>
          <p:nvPr/>
        </p:nvSpPr>
        <p:spPr>
          <a:xfrm>
            <a:off x="6461320" y="1098658"/>
            <a:ext cx="2443200" cy="303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latin typeface="Open Sans"/>
                <a:ea typeface="Open Sans"/>
                <a:cs typeface="Open Sans"/>
                <a:sym typeface="Open Sans"/>
              </a:rPr>
              <a:t>SAQ/</a:t>
            </a:r>
            <a:endParaRPr b="1">
              <a:solidFill>
                <a:srgbClr val="434343"/>
              </a:solidFill>
              <a:latin typeface="Open Sans"/>
              <a:ea typeface="Open Sans"/>
              <a:cs typeface="Open Sans"/>
              <a:sym typeface="Open Sans"/>
            </a:endParaRPr>
          </a:p>
          <a:p>
            <a:pPr indent="0" lvl="0" marL="0" rtl="0" algn="l">
              <a:spcBef>
                <a:spcPts val="0"/>
              </a:spcBef>
              <a:spcAft>
                <a:spcPts val="0"/>
              </a:spcAft>
              <a:buNone/>
            </a:pPr>
            <a:r>
              <a:t/>
            </a:r>
            <a:endParaRPr>
              <a:solidFill>
                <a:srgbClr val="434343"/>
              </a:solidFill>
              <a:latin typeface="Open Sans"/>
              <a:ea typeface="Open Sans"/>
              <a:cs typeface="Open Sans"/>
              <a:sym typeface="Open Sans"/>
            </a:endParaRPr>
          </a:p>
          <a:p>
            <a:pPr indent="0" lvl="0" marL="0" rtl="0" algn="l">
              <a:spcBef>
                <a:spcPts val="0"/>
              </a:spcBef>
              <a:spcAft>
                <a:spcPts val="0"/>
              </a:spcAft>
              <a:buNone/>
            </a:pPr>
            <a:r>
              <a:rPr lang="en" sz="1100">
                <a:solidFill>
                  <a:srgbClr val="434343"/>
                </a:solidFill>
                <a:latin typeface="Open Sans"/>
                <a:ea typeface="Open Sans"/>
                <a:cs typeface="Open Sans"/>
                <a:sym typeface="Open Sans"/>
              </a:rPr>
              <a:t>1)</a:t>
            </a:r>
            <a:r>
              <a:rPr lang="en" sz="1100">
                <a:solidFill>
                  <a:srgbClr val="434343"/>
                </a:solidFill>
                <a:latin typeface="Open Sans"/>
                <a:ea typeface="Open Sans"/>
                <a:cs typeface="Open Sans"/>
                <a:sym typeface="Open Sans"/>
              </a:rPr>
              <a:t>What are the functions of phospholipase?</a:t>
            </a:r>
            <a:endParaRPr sz="11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100">
              <a:solidFill>
                <a:srgbClr val="434343"/>
              </a:solidFill>
              <a:latin typeface="Open Sans"/>
              <a:ea typeface="Open Sans"/>
              <a:cs typeface="Open Sans"/>
              <a:sym typeface="Open Sans"/>
            </a:endParaRPr>
          </a:p>
          <a:p>
            <a:pPr indent="0" lvl="0" marL="0" rtl="0" algn="l">
              <a:spcBef>
                <a:spcPts val="0"/>
              </a:spcBef>
              <a:spcAft>
                <a:spcPts val="0"/>
              </a:spcAft>
              <a:buNone/>
            </a:pPr>
            <a:r>
              <a:rPr lang="en" sz="1100">
                <a:solidFill>
                  <a:srgbClr val="434343"/>
                </a:solidFill>
                <a:latin typeface="Open Sans"/>
                <a:ea typeface="Open Sans"/>
                <a:cs typeface="Open Sans"/>
                <a:sym typeface="Open Sans"/>
              </a:rPr>
              <a:t>2) Give two </a:t>
            </a:r>
            <a:r>
              <a:rPr lang="en" sz="1100">
                <a:solidFill>
                  <a:srgbClr val="434343"/>
                </a:solidFill>
                <a:latin typeface="Open Sans"/>
                <a:ea typeface="Open Sans"/>
                <a:cs typeface="Open Sans"/>
                <a:sym typeface="Open Sans"/>
              </a:rPr>
              <a:t>functions of Non-Membrane bound phospholipid?</a:t>
            </a:r>
            <a:endParaRPr sz="11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100">
              <a:solidFill>
                <a:srgbClr val="434343"/>
              </a:solidFill>
              <a:latin typeface="Open Sans"/>
              <a:ea typeface="Open Sans"/>
              <a:cs typeface="Open Sans"/>
              <a:sym typeface="Open Sans"/>
            </a:endParaRPr>
          </a:p>
          <a:p>
            <a:pPr indent="0" lvl="0" marL="0" rtl="0" algn="l">
              <a:spcBef>
                <a:spcPts val="0"/>
              </a:spcBef>
              <a:spcAft>
                <a:spcPts val="0"/>
              </a:spcAft>
              <a:buNone/>
            </a:pPr>
            <a:r>
              <a:rPr lang="en" sz="1100">
                <a:solidFill>
                  <a:srgbClr val="434343"/>
                </a:solidFill>
                <a:latin typeface="Open Sans"/>
                <a:ea typeface="Open Sans"/>
                <a:cs typeface="Open Sans"/>
                <a:sym typeface="Open Sans"/>
              </a:rPr>
              <a:t>3)What is the importance of phospholipids in lipoprotein particles?</a:t>
            </a:r>
            <a:endParaRPr sz="11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a:p>
          <a:p>
            <a:pPr indent="0" lvl="0" marL="0" rtl="0" algn="l">
              <a:spcBef>
                <a:spcPts val="0"/>
              </a:spcBef>
              <a:spcAft>
                <a:spcPts val="0"/>
              </a:spcAft>
              <a:buNone/>
            </a:pPr>
            <a:r>
              <a:rPr lang="en" sz="1100">
                <a:latin typeface="Open Sans"/>
                <a:ea typeface="Open Sans"/>
                <a:cs typeface="Open Sans"/>
                <a:sym typeface="Open Sans"/>
              </a:rPr>
              <a:t>4)name 3 phospholipids are derived from PA and their function?  </a:t>
            </a:r>
            <a:r>
              <a:rPr lang="en" sz="600">
                <a:latin typeface="Open Sans"/>
                <a:ea typeface="Open Sans"/>
                <a:cs typeface="Open Sans"/>
                <a:sym typeface="Open Sans"/>
              </a:rPr>
              <a:t>Answer in slide 5</a:t>
            </a:r>
            <a:endParaRPr sz="600">
              <a:latin typeface="Open Sans"/>
              <a:ea typeface="Open Sans"/>
              <a:cs typeface="Open Sans"/>
              <a:sym typeface="Open Sans"/>
            </a:endParaRPr>
          </a:p>
        </p:txBody>
      </p:sp>
      <p:sp>
        <p:nvSpPr>
          <p:cNvPr id="2458" name="Google Shape;2458;p51"/>
          <p:cNvSpPr txBox="1"/>
          <p:nvPr/>
        </p:nvSpPr>
        <p:spPr>
          <a:xfrm>
            <a:off x="167150" y="263325"/>
            <a:ext cx="1250700" cy="59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700">
                <a:solidFill>
                  <a:srgbClr val="434343"/>
                </a:solidFill>
                <a:latin typeface="Open Sans"/>
                <a:ea typeface="Open Sans"/>
                <a:cs typeface="Open Sans"/>
                <a:sym typeface="Open Sans"/>
              </a:rPr>
              <a:t>Quiz</a:t>
            </a:r>
            <a:endParaRPr b="1" sz="2700">
              <a:solidFill>
                <a:srgbClr val="434343"/>
              </a:solidFill>
              <a:latin typeface="Open Sans"/>
              <a:ea typeface="Open Sans"/>
              <a:cs typeface="Open Sans"/>
              <a:sym typeface="Open Sans"/>
            </a:endParaRPr>
          </a:p>
        </p:txBody>
      </p:sp>
      <p:sp>
        <p:nvSpPr>
          <p:cNvPr id="2459" name="Google Shape;2459;p51"/>
          <p:cNvSpPr txBox="1"/>
          <p:nvPr/>
        </p:nvSpPr>
        <p:spPr>
          <a:xfrm>
            <a:off x="408350" y="4505925"/>
            <a:ext cx="37632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Answer Key: 1)B  2)A  3) B   4)A   5)C</a:t>
            </a:r>
            <a:endParaRPr>
              <a:solidFill>
                <a:srgbClr val="434343"/>
              </a:solidFill>
              <a:latin typeface="Open Sans"/>
              <a:ea typeface="Open Sans"/>
              <a:cs typeface="Open Sans"/>
              <a:sym typeface="Open Sans"/>
            </a:endParaRPr>
          </a:p>
        </p:txBody>
      </p:sp>
      <p:sp>
        <p:nvSpPr>
          <p:cNvPr id="2460" name="Google Shape;2460;p51"/>
          <p:cNvSpPr txBox="1"/>
          <p:nvPr/>
        </p:nvSpPr>
        <p:spPr>
          <a:xfrm rot="10800000">
            <a:off x="5257125" y="4034750"/>
            <a:ext cx="3816900" cy="101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434343"/>
                </a:solidFill>
                <a:latin typeface="Mada"/>
                <a:ea typeface="Mada"/>
                <a:cs typeface="Mada"/>
                <a:sym typeface="Mada"/>
              </a:rPr>
              <a:t>1)</a:t>
            </a:r>
            <a:endParaRPr sz="600">
              <a:solidFill>
                <a:srgbClr val="434343"/>
              </a:solidFill>
              <a:latin typeface="Mada"/>
              <a:ea typeface="Mada"/>
              <a:cs typeface="Mada"/>
              <a:sym typeface="Mada"/>
            </a:endParaRPr>
          </a:p>
          <a:p>
            <a:pPr indent="0" lvl="0" marL="0" rtl="0" algn="l">
              <a:spcBef>
                <a:spcPts val="0"/>
              </a:spcBef>
              <a:spcAft>
                <a:spcPts val="0"/>
              </a:spcAft>
              <a:buNone/>
            </a:pPr>
            <a:r>
              <a:rPr lang="en" sz="700">
                <a:solidFill>
                  <a:srgbClr val="434343"/>
                </a:solidFill>
                <a:latin typeface="Mada"/>
                <a:ea typeface="Mada"/>
                <a:cs typeface="Mada"/>
                <a:sym typeface="Mada"/>
              </a:rPr>
              <a:t>• Digestion of phospholipids by pancreatic juice</a:t>
            </a:r>
            <a:endParaRPr sz="700">
              <a:solidFill>
                <a:srgbClr val="434343"/>
              </a:solidFill>
              <a:latin typeface="Mada"/>
              <a:ea typeface="Mada"/>
              <a:cs typeface="Mada"/>
              <a:sym typeface="Mada"/>
            </a:endParaRPr>
          </a:p>
          <a:p>
            <a:pPr indent="0" lvl="0" marL="0" rtl="0" algn="l">
              <a:spcBef>
                <a:spcPts val="0"/>
              </a:spcBef>
              <a:spcAft>
                <a:spcPts val="0"/>
              </a:spcAft>
              <a:buNone/>
            </a:pPr>
            <a:r>
              <a:rPr lang="en" sz="700">
                <a:solidFill>
                  <a:srgbClr val="434343"/>
                </a:solidFill>
                <a:latin typeface="Mada"/>
                <a:ea typeface="Mada"/>
                <a:cs typeface="Mada"/>
                <a:sym typeface="Mada"/>
              </a:rPr>
              <a:t>• Important for remodeling of phospholipids</a:t>
            </a:r>
            <a:endParaRPr sz="700">
              <a:solidFill>
                <a:srgbClr val="434343"/>
              </a:solidFill>
              <a:latin typeface="Mada"/>
              <a:ea typeface="Mada"/>
              <a:cs typeface="Mada"/>
              <a:sym typeface="Mada"/>
            </a:endParaRPr>
          </a:p>
          <a:p>
            <a:pPr indent="0" lvl="0" marL="0" rtl="0" algn="l">
              <a:spcBef>
                <a:spcPts val="0"/>
              </a:spcBef>
              <a:spcAft>
                <a:spcPts val="0"/>
              </a:spcAft>
              <a:buNone/>
            </a:pPr>
            <a:r>
              <a:rPr lang="en" sz="700">
                <a:solidFill>
                  <a:srgbClr val="434343"/>
                </a:solidFill>
                <a:latin typeface="Mada"/>
                <a:ea typeface="Mada"/>
                <a:cs typeface="Mada"/>
                <a:sym typeface="Mada"/>
              </a:rPr>
              <a:t>• Production of second messengers</a:t>
            </a:r>
            <a:endParaRPr sz="700">
              <a:solidFill>
                <a:srgbClr val="434343"/>
              </a:solidFill>
              <a:latin typeface="Mada"/>
              <a:ea typeface="Mada"/>
              <a:cs typeface="Mada"/>
              <a:sym typeface="Mada"/>
            </a:endParaRPr>
          </a:p>
          <a:p>
            <a:pPr indent="0" lvl="0" marL="0" rtl="0" algn="l">
              <a:spcBef>
                <a:spcPts val="0"/>
              </a:spcBef>
              <a:spcAft>
                <a:spcPts val="0"/>
              </a:spcAft>
              <a:buNone/>
            </a:pPr>
            <a:r>
              <a:rPr lang="en" sz="700">
                <a:solidFill>
                  <a:srgbClr val="434343"/>
                </a:solidFill>
                <a:latin typeface="Mada"/>
                <a:ea typeface="Mada"/>
                <a:cs typeface="Mada"/>
                <a:sym typeface="Mada"/>
              </a:rPr>
              <a:t>• Pathogenic bacteria produce phospholipases to dissolve cell membranes and spread infection</a:t>
            </a:r>
            <a:endParaRPr sz="700">
              <a:solidFill>
                <a:srgbClr val="434343"/>
              </a:solidFill>
              <a:latin typeface="Mada"/>
              <a:ea typeface="Mada"/>
              <a:cs typeface="Mada"/>
              <a:sym typeface="Mada"/>
            </a:endParaRPr>
          </a:p>
          <a:p>
            <a:pPr indent="0" lvl="0" marL="0" rtl="0" algn="l">
              <a:spcBef>
                <a:spcPts val="0"/>
              </a:spcBef>
              <a:spcAft>
                <a:spcPts val="0"/>
              </a:spcAft>
              <a:buNone/>
            </a:pPr>
            <a:r>
              <a:rPr lang="en" sz="700">
                <a:solidFill>
                  <a:srgbClr val="434343"/>
                </a:solidFill>
                <a:latin typeface="Mada"/>
                <a:ea typeface="Mada"/>
                <a:cs typeface="Mada"/>
                <a:sym typeface="Mada"/>
              </a:rPr>
              <a:t>2)Lung surfactant,Components of bile</a:t>
            </a:r>
            <a:endParaRPr sz="700">
              <a:solidFill>
                <a:srgbClr val="434343"/>
              </a:solidFill>
              <a:latin typeface="Mada"/>
              <a:ea typeface="Mada"/>
              <a:cs typeface="Mada"/>
              <a:sym typeface="Mada"/>
            </a:endParaRPr>
          </a:p>
          <a:p>
            <a:pPr indent="0" lvl="0" marL="0" rtl="0" algn="l">
              <a:spcBef>
                <a:spcPts val="0"/>
              </a:spcBef>
              <a:spcAft>
                <a:spcPts val="0"/>
              </a:spcAft>
              <a:buNone/>
            </a:pPr>
            <a:r>
              <a:rPr lang="en" sz="700">
                <a:solidFill>
                  <a:srgbClr val="434343"/>
                </a:solidFill>
                <a:latin typeface="Mada"/>
                <a:ea typeface="Mada"/>
                <a:cs typeface="Mada"/>
                <a:sym typeface="Mada"/>
              </a:rPr>
              <a:t>3) </a:t>
            </a:r>
            <a:r>
              <a:rPr lang="en" sz="700">
                <a:solidFill>
                  <a:srgbClr val="434343"/>
                </a:solidFill>
                <a:latin typeface="Mada"/>
                <a:ea typeface="Mada"/>
                <a:cs typeface="Mada"/>
                <a:sym typeface="Mada"/>
              </a:rPr>
              <a:t>Allows transport of core Lipids in aqueous plasma.</a:t>
            </a:r>
            <a:endParaRPr sz="700">
              <a:solidFill>
                <a:srgbClr val="434343"/>
              </a:solidFill>
              <a:latin typeface="Mada"/>
              <a:ea typeface="Mada"/>
              <a:cs typeface="Mada"/>
              <a:sym typeface="Mada"/>
            </a:endParaRPr>
          </a:p>
          <a:p>
            <a:pPr indent="0" lvl="0" marL="0" rtl="0" algn="l">
              <a:spcBef>
                <a:spcPts val="0"/>
              </a:spcBef>
              <a:spcAft>
                <a:spcPts val="0"/>
              </a:spcAft>
              <a:buNone/>
            </a:pPr>
            <a:r>
              <a:t/>
            </a:r>
            <a:endParaRPr sz="600">
              <a:solidFill>
                <a:srgbClr val="434343"/>
              </a:solidFill>
              <a:latin typeface="Mada"/>
              <a:ea typeface="Mada"/>
              <a:cs typeface="Mada"/>
              <a:sym typeface="Mada"/>
            </a:endParaRPr>
          </a:p>
        </p:txBody>
      </p:sp>
      <p:sp>
        <p:nvSpPr>
          <p:cNvPr id="2461" name="Google Shape;2461;p51"/>
          <p:cNvSpPr txBox="1"/>
          <p:nvPr/>
        </p:nvSpPr>
        <p:spPr>
          <a:xfrm>
            <a:off x="7823331" y="3885654"/>
            <a:ext cx="12507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Answer Key:</a:t>
            </a:r>
            <a:endParaRPr/>
          </a:p>
        </p:txBody>
      </p:sp>
      <p:sp>
        <p:nvSpPr>
          <p:cNvPr id="2462" name="Google Shape;2462;p51"/>
          <p:cNvSpPr txBox="1"/>
          <p:nvPr/>
        </p:nvSpPr>
        <p:spPr>
          <a:xfrm>
            <a:off x="6660825" y="263325"/>
            <a:ext cx="11625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rgbClr val="990000"/>
                </a:solidFill>
                <a:latin typeface="Open Sans"/>
                <a:ea typeface="Open Sans"/>
                <a:cs typeface="Open Sans"/>
                <a:sym typeface="Open Sans"/>
                <a:hlinkClick r:id="rId3">
                  <a:extLst>
                    <a:ext uri="{A12FA001-AC4F-418D-AE19-62706E023703}">
                      <ahyp:hlinkClr val="tx"/>
                    </a:ext>
                  </a:extLst>
                </a:hlinkClick>
              </a:rPr>
              <a:t>Summary </a:t>
            </a:r>
            <a:endParaRPr>
              <a:solidFill>
                <a:srgbClr val="990000"/>
              </a:solidFill>
              <a:latin typeface="Open Sans"/>
              <a:ea typeface="Open Sans"/>
              <a:cs typeface="Open Sans"/>
              <a:sym typeface="Open Sans"/>
            </a:endParaRPr>
          </a:p>
        </p:txBody>
      </p:sp>
      <p:sp>
        <p:nvSpPr>
          <p:cNvPr id="2463" name="Google Shape;2463;p51"/>
          <p:cNvSpPr txBox="1"/>
          <p:nvPr/>
        </p:nvSpPr>
        <p:spPr>
          <a:xfrm>
            <a:off x="7429594" y="489563"/>
            <a:ext cx="1214100" cy="3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999999"/>
                </a:solidFill>
                <a:latin typeface="Open Sans"/>
                <a:ea typeface="Open Sans"/>
                <a:cs typeface="Open Sans"/>
                <a:sym typeface="Open Sans"/>
              </a:rPr>
              <a:t>From 441</a:t>
            </a:r>
            <a:endParaRPr b="1" sz="800">
              <a:solidFill>
                <a:srgbClr val="999999"/>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7" name="Shape 2467"/>
        <p:cNvGrpSpPr/>
        <p:nvPr/>
      </p:nvGrpSpPr>
      <p:grpSpPr>
        <a:xfrm>
          <a:off x="0" y="0"/>
          <a:ext cx="0" cy="0"/>
          <a:chOff x="0" y="0"/>
          <a:chExt cx="0" cy="0"/>
        </a:xfrm>
      </p:grpSpPr>
      <p:pic>
        <p:nvPicPr>
          <p:cNvPr id="2468" name="Google Shape;2468;p52"/>
          <p:cNvPicPr preferRelativeResize="0"/>
          <p:nvPr/>
        </p:nvPicPr>
        <p:blipFill>
          <a:blip r:embed="rId3">
            <a:alphaModFix amt="86000"/>
          </a:blip>
          <a:stretch>
            <a:fillRect/>
          </a:stretch>
        </p:blipFill>
        <p:spPr>
          <a:xfrm flipH="1" rot="-881898">
            <a:off x="3730215" y="1305806"/>
            <a:ext cx="2141893" cy="967864"/>
          </a:xfrm>
          <a:prstGeom prst="rect">
            <a:avLst/>
          </a:prstGeom>
          <a:noFill/>
          <a:ln>
            <a:noFill/>
          </a:ln>
        </p:spPr>
      </p:pic>
      <p:pic>
        <p:nvPicPr>
          <p:cNvPr id="2469" name="Google Shape;2469;p52"/>
          <p:cNvPicPr preferRelativeResize="0"/>
          <p:nvPr/>
        </p:nvPicPr>
        <p:blipFill>
          <a:blip r:embed="rId4">
            <a:alphaModFix amt="93000"/>
          </a:blip>
          <a:stretch>
            <a:fillRect/>
          </a:stretch>
        </p:blipFill>
        <p:spPr>
          <a:xfrm rot="1128968">
            <a:off x="1088350" y="1373900"/>
            <a:ext cx="1772548" cy="988002"/>
          </a:xfrm>
          <a:prstGeom prst="rect">
            <a:avLst/>
          </a:prstGeom>
          <a:noFill/>
          <a:ln>
            <a:noFill/>
          </a:ln>
        </p:spPr>
      </p:pic>
      <p:sp>
        <p:nvSpPr>
          <p:cNvPr id="2470" name="Google Shape;2470;p52"/>
          <p:cNvSpPr txBox="1"/>
          <p:nvPr/>
        </p:nvSpPr>
        <p:spPr>
          <a:xfrm>
            <a:off x="3928123" y="1556400"/>
            <a:ext cx="1749900" cy="479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rgbClr val="000000"/>
              </a:buClr>
              <a:buSzPts val="1500"/>
              <a:buFont typeface="Arial"/>
              <a:buNone/>
            </a:pPr>
            <a:r>
              <a:rPr b="1" lang="en" sz="1200">
                <a:latin typeface="Overpass"/>
                <a:ea typeface="Overpass"/>
                <a:cs typeface="Overpass"/>
                <a:sym typeface="Overpass"/>
              </a:rPr>
              <a:t>Team leader:</a:t>
            </a:r>
            <a:endParaRPr b="1" sz="1200">
              <a:latin typeface="Overpass"/>
              <a:ea typeface="Overpass"/>
              <a:cs typeface="Overpass"/>
              <a:sym typeface="Overpass"/>
            </a:endParaRPr>
          </a:p>
          <a:p>
            <a:pPr indent="0" lvl="0" marL="0" rtl="0" algn="ctr">
              <a:spcBef>
                <a:spcPts val="0"/>
              </a:spcBef>
              <a:spcAft>
                <a:spcPts val="0"/>
              </a:spcAft>
              <a:buNone/>
            </a:pPr>
            <a:r>
              <a:rPr b="1" lang="en" sz="1200">
                <a:latin typeface="Overpass"/>
                <a:ea typeface="Overpass"/>
                <a:cs typeface="Overpass"/>
                <a:sym typeface="Overpass"/>
              </a:rPr>
              <a:t>Mohamed ibn Saqyan</a:t>
            </a:r>
            <a:endParaRPr b="1" sz="1200">
              <a:solidFill>
                <a:srgbClr val="073763"/>
              </a:solidFill>
              <a:latin typeface="Overpass"/>
              <a:ea typeface="Overpass"/>
              <a:cs typeface="Overpass"/>
              <a:sym typeface="Overpass"/>
            </a:endParaRPr>
          </a:p>
        </p:txBody>
      </p:sp>
      <p:sp>
        <p:nvSpPr>
          <p:cNvPr id="2471" name="Google Shape;2471;p52"/>
          <p:cNvSpPr txBox="1"/>
          <p:nvPr/>
        </p:nvSpPr>
        <p:spPr>
          <a:xfrm flipH="1">
            <a:off x="1208415" y="1628343"/>
            <a:ext cx="1532400" cy="479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200">
                <a:latin typeface="Overpass"/>
                <a:ea typeface="Overpass"/>
                <a:cs typeface="Overpass"/>
                <a:sym typeface="Overpass"/>
              </a:rPr>
              <a:t>Team leader: </a:t>
            </a:r>
            <a:endParaRPr b="1" sz="1200">
              <a:latin typeface="Overpass"/>
              <a:ea typeface="Overpass"/>
              <a:cs typeface="Overpass"/>
              <a:sym typeface="Overpass"/>
            </a:endParaRPr>
          </a:p>
          <a:p>
            <a:pPr indent="0" lvl="0" marL="0" rtl="0" algn="ctr">
              <a:spcBef>
                <a:spcPts val="0"/>
              </a:spcBef>
              <a:spcAft>
                <a:spcPts val="0"/>
              </a:spcAft>
              <a:buNone/>
            </a:pPr>
            <a:r>
              <a:rPr b="1" lang="en" sz="1200">
                <a:latin typeface="Overpass"/>
                <a:ea typeface="Overpass"/>
                <a:cs typeface="Overpass"/>
                <a:sym typeface="Overpass"/>
              </a:rPr>
              <a:t>Sara alotaebe </a:t>
            </a:r>
            <a:endParaRPr b="1" sz="1200">
              <a:solidFill>
                <a:srgbClr val="073763"/>
              </a:solidFill>
              <a:latin typeface="Overpass"/>
              <a:ea typeface="Overpass"/>
              <a:cs typeface="Overpass"/>
              <a:sym typeface="Overpass"/>
            </a:endParaRPr>
          </a:p>
        </p:txBody>
      </p:sp>
      <p:sp>
        <p:nvSpPr>
          <p:cNvPr id="2472" name="Google Shape;2472;p52"/>
          <p:cNvSpPr txBox="1"/>
          <p:nvPr>
            <p:ph type="ctrTitle"/>
          </p:nvPr>
        </p:nvSpPr>
        <p:spPr>
          <a:xfrm>
            <a:off x="2646009" y="490868"/>
            <a:ext cx="3852000" cy="79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C4587"/>
                </a:solidFill>
              </a:rPr>
              <a:t>Our creative team:</a:t>
            </a:r>
            <a:endParaRPr>
              <a:solidFill>
                <a:srgbClr val="1C4587"/>
              </a:solidFill>
            </a:endParaRPr>
          </a:p>
        </p:txBody>
      </p:sp>
      <p:pic>
        <p:nvPicPr>
          <p:cNvPr id="2473" name="Google Shape;2473;p52"/>
          <p:cNvPicPr preferRelativeResize="0"/>
          <p:nvPr/>
        </p:nvPicPr>
        <p:blipFill>
          <a:blip r:embed="rId5">
            <a:alphaModFix amt="49000"/>
          </a:blip>
          <a:stretch>
            <a:fillRect/>
          </a:stretch>
        </p:blipFill>
        <p:spPr>
          <a:xfrm>
            <a:off x="962325" y="2542600"/>
            <a:ext cx="1996526" cy="1506901"/>
          </a:xfrm>
          <a:prstGeom prst="rect">
            <a:avLst/>
          </a:prstGeom>
          <a:noFill/>
          <a:ln>
            <a:noFill/>
          </a:ln>
        </p:spPr>
      </p:pic>
      <p:pic>
        <p:nvPicPr>
          <p:cNvPr id="2474" name="Google Shape;2474;p52"/>
          <p:cNvPicPr preferRelativeResize="0"/>
          <p:nvPr/>
        </p:nvPicPr>
        <p:blipFill>
          <a:blip r:embed="rId6">
            <a:alphaModFix amt="47000"/>
          </a:blip>
          <a:stretch>
            <a:fillRect/>
          </a:stretch>
        </p:blipFill>
        <p:spPr>
          <a:xfrm rot="5400000">
            <a:off x="3735839" y="2412127"/>
            <a:ext cx="2159626" cy="2158222"/>
          </a:xfrm>
          <a:prstGeom prst="rect">
            <a:avLst/>
          </a:prstGeom>
          <a:noFill/>
          <a:ln>
            <a:noFill/>
          </a:ln>
        </p:spPr>
      </p:pic>
      <p:sp>
        <p:nvSpPr>
          <p:cNvPr id="2475" name="Google Shape;2475;p52"/>
          <p:cNvSpPr txBox="1"/>
          <p:nvPr/>
        </p:nvSpPr>
        <p:spPr>
          <a:xfrm>
            <a:off x="3546416" y="2460888"/>
            <a:ext cx="2509500" cy="2060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500"/>
              <a:buFont typeface="Arial"/>
              <a:buNone/>
            </a:pPr>
            <a:r>
              <a:rPr b="1" lang="en" sz="1500">
                <a:latin typeface="Overpass"/>
                <a:ea typeface="Overpass"/>
                <a:cs typeface="Overpass"/>
                <a:sym typeface="Overpass"/>
              </a:rPr>
              <a:t>Mohammed Alrashoud</a:t>
            </a:r>
            <a:endParaRPr b="1" sz="1500">
              <a:latin typeface="Overpass"/>
              <a:ea typeface="Overpass"/>
              <a:cs typeface="Overpass"/>
              <a:sym typeface="Overpass"/>
            </a:endParaRPr>
          </a:p>
          <a:p>
            <a:pPr indent="0" lvl="0" marL="0" rtl="0" algn="ctr">
              <a:spcBef>
                <a:spcPts val="0"/>
              </a:spcBef>
              <a:spcAft>
                <a:spcPts val="0"/>
              </a:spcAft>
              <a:buClr>
                <a:srgbClr val="000000"/>
              </a:buClr>
              <a:buSzPts val="1500"/>
              <a:buFont typeface="Arial"/>
              <a:buNone/>
            </a:pPr>
            <a:r>
              <a:t/>
            </a:r>
            <a:endParaRPr b="1" sz="1200">
              <a:latin typeface="Overpass"/>
              <a:ea typeface="Overpass"/>
              <a:cs typeface="Overpass"/>
              <a:sym typeface="Overpass"/>
            </a:endParaRPr>
          </a:p>
          <a:p>
            <a:pPr indent="0" lvl="0" marL="0" rtl="0" algn="ctr">
              <a:spcBef>
                <a:spcPts val="0"/>
              </a:spcBef>
              <a:spcAft>
                <a:spcPts val="0"/>
              </a:spcAft>
              <a:buClr>
                <a:srgbClr val="000000"/>
              </a:buClr>
              <a:buSzPts val="1500"/>
              <a:buFont typeface="Arial"/>
              <a:buNone/>
            </a:pPr>
            <a:r>
              <a:rPr b="1" lang="en" sz="1200">
                <a:latin typeface="Overpass"/>
                <a:ea typeface="Overpass"/>
                <a:cs typeface="Overpass"/>
                <a:sym typeface="Overpass"/>
              </a:rPr>
              <a:t>Saad Alahmari</a:t>
            </a:r>
            <a:endParaRPr b="1" sz="1200">
              <a:latin typeface="Overpass"/>
              <a:ea typeface="Overpass"/>
              <a:cs typeface="Overpass"/>
              <a:sym typeface="Overpass"/>
            </a:endParaRPr>
          </a:p>
          <a:p>
            <a:pPr indent="0" lvl="0" marL="0" rtl="0" algn="ctr">
              <a:spcBef>
                <a:spcPts val="0"/>
              </a:spcBef>
              <a:spcAft>
                <a:spcPts val="0"/>
              </a:spcAft>
              <a:buClr>
                <a:srgbClr val="000000"/>
              </a:buClr>
              <a:buSzPts val="1500"/>
              <a:buFont typeface="Arial"/>
              <a:buNone/>
            </a:pPr>
            <a:r>
              <a:t/>
            </a:r>
            <a:endParaRPr b="1" sz="1200">
              <a:latin typeface="Overpass"/>
              <a:ea typeface="Overpass"/>
              <a:cs typeface="Overpass"/>
              <a:sym typeface="Overpass"/>
            </a:endParaRPr>
          </a:p>
          <a:p>
            <a:pPr indent="0" lvl="0" marL="0" rtl="0" algn="ctr">
              <a:spcBef>
                <a:spcPts val="0"/>
              </a:spcBef>
              <a:spcAft>
                <a:spcPts val="0"/>
              </a:spcAft>
              <a:buClr>
                <a:srgbClr val="000000"/>
              </a:buClr>
              <a:buSzPts val="1500"/>
              <a:buFont typeface="Arial"/>
              <a:buNone/>
            </a:pPr>
            <a:r>
              <a:rPr b="1" lang="en" sz="1200">
                <a:latin typeface="Overpass"/>
                <a:ea typeface="Overpass"/>
                <a:cs typeface="Overpass"/>
                <a:sym typeface="Overpass"/>
              </a:rPr>
              <a:t>Ahmad Almarshed</a:t>
            </a:r>
            <a:endParaRPr b="1" sz="1200">
              <a:latin typeface="Overpass"/>
              <a:ea typeface="Overpass"/>
              <a:cs typeface="Overpass"/>
              <a:sym typeface="Overpass"/>
            </a:endParaRPr>
          </a:p>
          <a:p>
            <a:pPr indent="0" lvl="0" marL="0" rtl="0" algn="ctr">
              <a:spcBef>
                <a:spcPts val="0"/>
              </a:spcBef>
              <a:spcAft>
                <a:spcPts val="0"/>
              </a:spcAft>
              <a:buClr>
                <a:srgbClr val="000000"/>
              </a:buClr>
              <a:buSzPts val="1500"/>
              <a:buFont typeface="Arial"/>
              <a:buNone/>
            </a:pPr>
            <a:r>
              <a:t/>
            </a:r>
            <a:endParaRPr b="1" sz="1200">
              <a:latin typeface="Overpass"/>
              <a:ea typeface="Overpass"/>
              <a:cs typeface="Overpass"/>
              <a:sym typeface="Overpass"/>
            </a:endParaRPr>
          </a:p>
          <a:p>
            <a:pPr indent="0" lvl="0" marL="0" rtl="0" algn="ctr">
              <a:spcBef>
                <a:spcPts val="0"/>
              </a:spcBef>
              <a:spcAft>
                <a:spcPts val="0"/>
              </a:spcAft>
              <a:buClr>
                <a:srgbClr val="000000"/>
              </a:buClr>
              <a:buSzPts val="1500"/>
              <a:buFont typeface="Arial"/>
              <a:buNone/>
            </a:pPr>
            <a:r>
              <a:rPr b="1" lang="en" sz="1200">
                <a:latin typeface="Overpass"/>
                <a:ea typeface="Overpass"/>
                <a:cs typeface="Overpass"/>
                <a:sym typeface="Overpass"/>
              </a:rPr>
              <a:t>Abdullah Almissaind</a:t>
            </a:r>
            <a:endParaRPr b="1" sz="1200">
              <a:latin typeface="Overpass"/>
              <a:ea typeface="Overpass"/>
              <a:cs typeface="Overpass"/>
              <a:sym typeface="Overpass"/>
            </a:endParaRPr>
          </a:p>
          <a:p>
            <a:pPr indent="0" lvl="0" marL="0" rtl="0" algn="ctr">
              <a:spcBef>
                <a:spcPts val="0"/>
              </a:spcBef>
              <a:spcAft>
                <a:spcPts val="0"/>
              </a:spcAft>
              <a:buClr>
                <a:srgbClr val="000000"/>
              </a:buClr>
              <a:buSzPts val="1500"/>
              <a:buFont typeface="Arial"/>
              <a:buNone/>
            </a:pPr>
            <a:r>
              <a:t/>
            </a:r>
            <a:endParaRPr b="1" sz="1200">
              <a:latin typeface="Overpass"/>
              <a:ea typeface="Overpass"/>
              <a:cs typeface="Overpass"/>
              <a:sym typeface="Overpass"/>
            </a:endParaRPr>
          </a:p>
          <a:p>
            <a:pPr indent="0" lvl="0" marL="0" rtl="0" algn="ctr">
              <a:spcBef>
                <a:spcPts val="0"/>
              </a:spcBef>
              <a:spcAft>
                <a:spcPts val="0"/>
              </a:spcAft>
              <a:buClr>
                <a:srgbClr val="000000"/>
              </a:buClr>
              <a:buSzPts val="1500"/>
              <a:buFont typeface="Arial"/>
              <a:buNone/>
            </a:pPr>
            <a:r>
              <a:rPr b="1" lang="en" sz="1200">
                <a:latin typeface="Overpass"/>
                <a:ea typeface="Overpass"/>
                <a:cs typeface="Overpass"/>
                <a:sym typeface="Overpass"/>
              </a:rPr>
              <a:t>Ibrahim Alohali</a:t>
            </a:r>
            <a:endParaRPr b="1" sz="1200">
              <a:latin typeface="Overpass"/>
              <a:ea typeface="Overpass"/>
              <a:cs typeface="Overpass"/>
              <a:sym typeface="Overpass"/>
            </a:endParaRPr>
          </a:p>
          <a:p>
            <a:pPr indent="0" lvl="0" marL="0" rtl="0" algn="ctr">
              <a:spcBef>
                <a:spcPts val="0"/>
              </a:spcBef>
              <a:spcAft>
                <a:spcPts val="0"/>
              </a:spcAft>
              <a:buNone/>
            </a:pPr>
            <a:r>
              <a:t/>
            </a:r>
            <a:endParaRPr sz="1200">
              <a:latin typeface="Overpass"/>
              <a:ea typeface="Overpass"/>
              <a:cs typeface="Overpass"/>
              <a:sym typeface="Overpass"/>
            </a:endParaRPr>
          </a:p>
        </p:txBody>
      </p:sp>
      <p:sp>
        <p:nvSpPr>
          <p:cNvPr id="2476" name="Google Shape;2476;p52"/>
          <p:cNvSpPr txBox="1"/>
          <p:nvPr/>
        </p:nvSpPr>
        <p:spPr>
          <a:xfrm>
            <a:off x="1103250" y="2734675"/>
            <a:ext cx="1609200" cy="119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Overpass"/>
                <a:ea typeface="Overpass"/>
                <a:cs typeface="Overpass"/>
                <a:sym typeface="Overpass"/>
              </a:rPr>
              <a:t>Raseel Alwehibi</a:t>
            </a:r>
            <a:r>
              <a:rPr b="1" lang="en" sz="1500">
                <a:latin typeface="Overpass"/>
                <a:ea typeface="Overpass"/>
                <a:cs typeface="Overpass"/>
                <a:sym typeface="Overpass"/>
              </a:rPr>
              <a:t> </a:t>
            </a:r>
            <a:endParaRPr b="1" sz="1500">
              <a:latin typeface="Overpass"/>
              <a:ea typeface="Overpass"/>
              <a:cs typeface="Overpass"/>
              <a:sym typeface="Overpass"/>
            </a:endParaRPr>
          </a:p>
          <a:p>
            <a:pPr indent="0" lvl="0" marL="0" rtl="0" algn="ctr">
              <a:spcBef>
                <a:spcPts val="0"/>
              </a:spcBef>
              <a:spcAft>
                <a:spcPts val="0"/>
              </a:spcAft>
              <a:buNone/>
            </a:pPr>
            <a:r>
              <a:t/>
            </a:r>
            <a:endParaRPr b="1" sz="1200">
              <a:latin typeface="Overpass"/>
              <a:ea typeface="Overpass"/>
              <a:cs typeface="Overpass"/>
              <a:sym typeface="Overpass"/>
            </a:endParaRPr>
          </a:p>
          <a:p>
            <a:pPr indent="0" lvl="0" marL="0" rtl="0" algn="ctr">
              <a:spcBef>
                <a:spcPts val="0"/>
              </a:spcBef>
              <a:spcAft>
                <a:spcPts val="0"/>
              </a:spcAft>
              <a:buNone/>
            </a:pPr>
            <a:r>
              <a:rPr b="1" lang="en" sz="1200">
                <a:latin typeface="Overpass"/>
                <a:ea typeface="Overpass"/>
                <a:cs typeface="Overpass"/>
                <a:sym typeface="Overpass"/>
              </a:rPr>
              <a:t>Rand Jarallah</a:t>
            </a:r>
            <a:endParaRPr b="1" sz="1200">
              <a:latin typeface="Overpass"/>
              <a:ea typeface="Overpass"/>
              <a:cs typeface="Overpass"/>
              <a:sym typeface="Overpass"/>
            </a:endParaRPr>
          </a:p>
          <a:p>
            <a:pPr indent="0" lvl="0" marL="0" rtl="0" algn="ctr">
              <a:spcBef>
                <a:spcPts val="0"/>
              </a:spcBef>
              <a:spcAft>
                <a:spcPts val="0"/>
              </a:spcAft>
              <a:buNone/>
            </a:pPr>
            <a:r>
              <a:t/>
            </a:r>
            <a:endParaRPr b="1" sz="1200">
              <a:latin typeface="Overpass"/>
              <a:ea typeface="Overpass"/>
              <a:cs typeface="Overpass"/>
              <a:sym typeface="Overpass"/>
            </a:endParaRPr>
          </a:p>
          <a:p>
            <a:pPr indent="0" lvl="0" marL="0" rtl="0" algn="ctr">
              <a:spcBef>
                <a:spcPts val="0"/>
              </a:spcBef>
              <a:spcAft>
                <a:spcPts val="0"/>
              </a:spcAft>
              <a:buNone/>
            </a:pPr>
            <a:r>
              <a:rPr b="1" lang="en" sz="1500">
                <a:latin typeface="Overpass"/>
                <a:ea typeface="Overpass"/>
                <a:cs typeface="Overpass"/>
                <a:sym typeface="Overpass"/>
              </a:rPr>
              <a:t>Noura Alshafi</a:t>
            </a:r>
            <a:endParaRPr sz="1500">
              <a:latin typeface="Overpass"/>
              <a:ea typeface="Overpass"/>
              <a:cs typeface="Overpass"/>
              <a:sym typeface="Overpass"/>
            </a:endParaRPr>
          </a:p>
        </p:txBody>
      </p:sp>
      <p:pic>
        <p:nvPicPr>
          <p:cNvPr id="2477" name="Google Shape;2477;p52"/>
          <p:cNvPicPr preferRelativeResize="0"/>
          <p:nvPr/>
        </p:nvPicPr>
        <p:blipFill rotWithShape="1">
          <a:blip r:embed="rId7">
            <a:alphaModFix amt="70000"/>
          </a:blip>
          <a:srcRect b="0" l="0" r="39773" t="0"/>
          <a:stretch/>
        </p:blipFill>
        <p:spPr>
          <a:xfrm flipH="1">
            <a:off x="350023" y="3505750"/>
            <a:ext cx="612302" cy="471778"/>
          </a:xfrm>
          <a:prstGeom prst="rect">
            <a:avLst/>
          </a:prstGeom>
          <a:noFill/>
          <a:ln>
            <a:noFill/>
          </a:ln>
        </p:spPr>
      </p:pic>
      <p:pic>
        <p:nvPicPr>
          <p:cNvPr id="2478" name="Google Shape;2478;p52"/>
          <p:cNvPicPr preferRelativeResize="0"/>
          <p:nvPr/>
        </p:nvPicPr>
        <p:blipFill rotWithShape="1">
          <a:blip r:embed="rId8">
            <a:alphaModFix amt="62000"/>
          </a:blip>
          <a:srcRect b="0" l="0" r="40691" t="0"/>
          <a:stretch/>
        </p:blipFill>
        <p:spPr>
          <a:xfrm flipH="1">
            <a:off x="3048549" y="2411424"/>
            <a:ext cx="612326" cy="479100"/>
          </a:xfrm>
          <a:prstGeom prst="rect">
            <a:avLst/>
          </a:prstGeom>
          <a:noFill/>
          <a:ln>
            <a:noFill/>
          </a:ln>
        </p:spPr>
      </p:pic>
      <p:pic>
        <p:nvPicPr>
          <p:cNvPr id="2479" name="Google Shape;2479;p52"/>
          <p:cNvPicPr preferRelativeResize="0"/>
          <p:nvPr/>
        </p:nvPicPr>
        <p:blipFill>
          <a:blip r:embed="rId6">
            <a:alphaModFix amt="71000"/>
          </a:blip>
          <a:stretch>
            <a:fillRect/>
          </a:stretch>
        </p:blipFill>
        <p:spPr>
          <a:xfrm rot="5400000">
            <a:off x="6029037" y="1439961"/>
            <a:ext cx="3016949" cy="2771077"/>
          </a:xfrm>
          <a:prstGeom prst="rect">
            <a:avLst/>
          </a:prstGeom>
          <a:noFill/>
          <a:ln>
            <a:noFill/>
          </a:ln>
        </p:spPr>
      </p:pic>
      <p:sp>
        <p:nvSpPr>
          <p:cNvPr id="2480" name="Google Shape;2480;p52"/>
          <p:cNvSpPr txBox="1"/>
          <p:nvPr/>
        </p:nvSpPr>
        <p:spPr>
          <a:xfrm>
            <a:off x="6151975" y="1482113"/>
            <a:ext cx="2588700" cy="2924400"/>
          </a:xfrm>
          <a:prstGeom prst="rect">
            <a:avLst/>
          </a:prstGeom>
          <a:noFill/>
          <a:ln>
            <a:noFill/>
          </a:ln>
        </p:spPr>
        <p:txBody>
          <a:bodyPr anchorCtr="0" anchor="t" bIns="91425" lIns="91425" spcFirstLastPara="1" rIns="91425" wrap="square" tIns="91425">
            <a:spAutoFit/>
          </a:bodyPr>
          <a:lstStyle/>
          <a:p>
            <a:pPr indent="0" lvl="0" marL="0" rtl="1" algn="r">
              <a:spcBef>
                <a:spcPts val="0"/>
              </a:spcBef>
              <a:spcAft>
                <a:spcPts val="0"/>
              </a:spcAft>
              <a:buNone/>
            </a:pPr>
            <a:r>
              <a:rPr b="1" lang="en">
                <a:latin typeface="Scheherazade"/>
                <a:ea typeface="Scheherazade"/>
                <a:cs typeface="Scheherazade"/>
                <a:sym typeface="Scheherazade"/>
              </a:rPr>
              <a:t>العلم مغرس كل فخر فافتخر  </a:t>
            </a:r>
            <a:endParaRPr b="1">
              <a:latin typeface="Scheherazade"/>
              <a:ea typeface="Scheherazade"/>
              <a:cs typeface="Scheherazade"/>
              <a:sym typeface="Scheherazade"/>
            </a:endParaRPr>
          </a:p>
          <a:p>
            <a:pPr indent="0" lvl="0" marL="0" rtl="1" algn="r">
              <a:spcBef>
                <a:spcPts val="0"/>
              </a:spcBef>
              <a:spcAft>
                <a:spcPts val="0"/>
              </a:spcAft>
              <a:buNone/>
            </a:pPr>
            <a:r>
              <a:rPr b="1" lang="en">
                <a:latin typeface="Scheherazade"/>
                <a:ea typeface="Scheherazade"/>
                <a:cs typeface="Scheherazade"/>
                <a:sym typeface="Scheherazade"/>
              </a:rPr>
              <a:t>              واحذر يفوتك فخر ذاك المغرس </a:t>
            </a:r>
            <a:endParaRPr b="1">
              <a:latin typeface="Scheherazade"/>
              <a:ea typeface="Scheherazade"/>
              <a:cs typeface="Scheherazade"/>
              <a:sym typeface="Scheherazade"/>
            </a:endParaRPr>
          </a:p>
          <a:p>
            <a:pPr indent="0" lvl="0" marL="0" rtl="1" algn="r">
              <a:spcBef>
                <a:spcPts val="0"/>
              </a:spcBef>
              <a:spcAft>
                <a:spcPts val="0"/>
              </a:spcAft>
              <a:buNone/>
            </a:pPr>
            <a:r>
              <a:rPr b="1" lang="en">
                <a:latin typeface="Scheherazade"/>
                <a:ea typeface="Scheherazade"/>
                <a:cs typeface="Scheherazade"/>
                <a:sym typeface="Scheherazade"/>
              </a:rPr>
              <a:t>واعلم بأن العلم ليس يناله  </a:t>
            </a:r>
            <a:endParaRPr b="1">
              <a:latin typeface="Scheherazade"/>
              <a:ea typeface="Scheherazade"/>
              <a:cs typeface="Scheherazade"/>
              <a:sym typeface="Scheherazade"/>
            </a:endParaRPr>
          </a:p>
          <a:p>
            <a:pPr indent="0" lvl="0" marL="0" rtl="1" algn="r">
              <a:spcBef>
                <a:spcPts val="0"/>
              </a:spcBef>
              <a:spcAft>
                <a:spcPts val="0"/>
              </a:spcAft>
              <a:buNone/>
            </a:pPr>
            <a:r>
              <a:rPr b="1" lang="en">
                <a:latin typeface="Scheherazade"/>
                <a:ea typeface="Scheherazade"/>
                <a:cs typeface="Scheherazade"/>
                <a:sym typeface="Scheherazade"/>
              </a:rPr>
              <a:t>             من همهُ في مطعمٍ أو ملبسِ </a:t>
            </a:r>
            <a:endParaRPr b="1">
              <a:latin typeface="Scheherazade"/>
              <a:ea typeface="Scheherazade"/>
              <a:cs typeface="Scheherazade"/>
              <a:sym typeface="Scheherazade"/>
            </a:endParaRPr>
          </a:p>
          <a:p>
            <a:pPr indent="0" lvl="0" marL="0" rtl="1" algn="r">
              <a:spcBef>
                <a:spcPts val="0"/>
              </a:spcBef>
              <a:spcAft>
                <a:spcPts val="0"/>
              </a:spcAft>
              <a:buNone/>
            </a:pPr>
            <a:r>
              <a:rPr b="1" lang="en">
                <a:latin typeface="Scheherazade"/>
                <a:ea typeface="Scheherazade"/>
                <a:cs typeface="Scheherazade"/>
                <a:sym typeface="Scheherazade"/>
              </a:rPr>
              <a:t>إلا أخو العلم الذي يعنى به</a:t>
            </a:r>
            <a:endParaRPr b="1">
              <a:latin typeface="Scheherazade"/>
              <a:ea typeface="Scheherazade"/>
              <a:cs typeface="Scheherazade"/>
              <a:sym typeface="Scheherazade"/>
            </a:endParaRPr>
          </a:p>
          <a:p>
            <a:pPr indent="0" lvl="0" marL="0" rtl="1" algn="r">
              <a:spcBef>
                <a:spcPts val="0"/>
              </a:spcBef>
              <a:spcAft>
                <a:spcPts val="0"/>
              </a:spcAft>
              <a:buNone/>
            </a:pPr>
            <a:r>
              <a:rPr b="1" lang="en">
                <a:latin typeface="Scheherazade"/>
                <a:ea typeface="Scheherazade"/>
                <a:cs typeface="Scheherazade"/>
                <a:sym typeface="Scheherazade"/>
              </a:rPr>
              <a:t>              في حالتيه عاريا أو مكتسي </a:t>
            </a:r>
            <a:endParaRPr b="1">
              <a:latin typeface="Scheherazade"/>
              <a:ea typeface="Scheherazade"/>
              <a:cs typeface="Scheherazade"/>
              <a:sym typeface="Scheherazade"/>
            </a:endParaRPr>
          </a:p>
          <a:p>
            <a:pPr indent="0" lvl="0" marL="0" rtl="1" algn="r">
              <a:spcBef>
                <a:spcPts val="0"/>
              </a:spcBef>
              <a:spcAft>
                <a:spcPts val="0"/>
              </a:spcAft>
              <a:buNone/>
            </a:pPr>
            <a:r>
              <a:rPr b="1" lang="en">
                <a:latin typeface="Scheherazade"/>
                <a:ea typeface="Scheherazade"/>
                <a:cs typeface="Scheherazade"/>
                <a:sym typeface="Scheherazade"/>
              </a:rPr>
              <a:t>فاجعل لنفسك منه حظا وافراً</a:t>
            </a:r>
            <a:endParaRPr b="1">
              <a:latin typeface="Scheherazade"/>
              <a:ea typeface="Scheherazade"/>
              <a:cs typeface="Scheherazade"/>
              <a:sym typeface="Scheherazade"/>
            </a:endParaRPr>
          </a:p>
          <a:p>
            <a:pPr indent="0" lvl="0" marL="0" rtl="1" algn="r">
              <a:spcBef>
                <a:spcPts val="0"/>
              </a:spcBef>
              <a:spcAft>
                <a:spcPts val="0"/>
              </a:spcAft>
              <a:buNone/>
            </a:pPr>
            <a:r>
              <a:rPr b="1" lang="en">
                <a:latin typeface="Scheherazade"/>
                <a:ea typeface="Scheherazade"/>
                <a:cs typeface="Scheherazade"/>
                <a:sym typeface="Scheherazade"/>
              </a:rPr>
              <a:t>            واهجر له طيب الرقاد و عبّسِ </a:t>
            </a:r>
            <a:endParaRPr b="1">
              <a:latin typeface="Scheherazade"/>
              <a:ea typeface="Scheherazade"/>
              <a:cs typeface="Scheherazade"/>
              <a:sym typeface="Scheherazade"/>
            </a:endParaRPr>
          </a:p>
          <a:p>
            <a:pPr indent="0" lvl="0" marL="0" rtl="1" algn="r">
              <a:spcBef>
                <a:spcPts val="0"/>
              </a:spcBef>
              <a:spcAft>
                <a:spcPts val="0"/>
              </a:spcAft>
              <a:buNone/>
            </a:pPr>
            <a:r>
              <a:rPr b="1" lang="en">
                <a:latin typeface="Scheherazade"/>
                <a:ea typeface="Scheherazade"/>
                <a:cs typeface="Scheherazade"/>
                <a:sym typeface="Scheherazade"/>
              </a:rPr>
              <a:t>فلعل يوما إن حضرت بمجلسٍ </a:t>
            </a:r>
            <a:endParaRPr b="1">
              <a:latin typeface="Scheherazade"/>
              <a:ea typeface="Scheherazade"/>
              <a:cs typeface="Scheherazade"/>
              <a:sym typeface="Scheherazade"/>
            </a:endParaRPr>
          </a:p>
          <a:p>
            <a:pPr indent="0" lvl="0" marL="0" rtl="1" algn="r">
              <a:spcBef>
                <a:spcPts val="0"/>
              </a:spcBef>
              <a:spcAft>
                <a:spcPts val="0"/>
              </a:spcAft>
              <a:buNone/>
            </a:pPr>
            <a:r>
              <a:rPr b="1" lang="en">
                <a:latin typeface="Scheherazade"/>
                <a:ea typeface="Scheherazade"/>
                <a:cs typeface="Scheherazade"/>
                <a:sym typeface="Scheherazade"/>
              </a:rPr>
              <a:t>           كنت الرئيس </a:t>
            </a:r>
            <a:r>
              <a:rPr b="1" lang="en">
                <a:latin typeface="Scheherazade"/>
                <a:ea typeface="Scheherazade"/>
                <a:cs typeface="Scheherazade"/>
                <a:sym typeface="Scheherazade"/>
              </a:rPr>
              <a:t>وفخر</a:t>
            </a:r>
            <a:r>
              <a:rPr b="1" lang="en">
                <a:latin typeface="Scheherazade"/>
                <a:ea typeface="Scheherazade"/>
                <a:cs typeface="Scheherazade"/>
                <a:sym typeface="Scheherazade"/>
              </a:rPr>
              <a:t> ذاك المجلسِ   </a:t>
            </a:r>
            <a:endParaRPr b="1">
              <a:latin typeface="Scheherazade"/>
              <a:ea typeface="Scheherazade"/>
              <a:cs typeface="Scheherazade"/>
              <a:sym typeface="Scheherazade"/>
            </a:endParaRPr>
          </a:p>
          <a:p>
            <a:pPr indent="0" lvl="0" marL="0" rtl="1" algn="r">
              <a:spcBef>
                <a:spcPts val="0"/>
              </a:spcBef>
              <a:spcAft>
                <a:spcPts val="0"/>
              </a:spcAft>
              <a:buNone/>
            </a:pPr>
            <a:r>
              <a:t/>
            </a:r>
            <a:endParaRPr b="1">
              <a:latin typeface="Scheherazade"/>
              <a:ea typeface="Scheherazade"/>
              <a:cs typeface="Scheherazade"/>
              <a:sym typeface="Scheherazade"/>
            </a:endParaRPr>
          </a:p>
          <a:p>
            <a:pPr indent="0" lvl="0" marL="0" rtl="1" algn="r">
              <a:spcBef>
                <a:spcPts val="0"/>
              </a:spcBef>
              <a:spcAft>
                <a:spcPts val="0"/>
              </a:spcAft>
              <a:buNone/>
            </a:pPr>
            <a:r>
              <a:rPr b="1" lang="en" sz="1000">
                <a:latin typeface="Scheherazade"/>
                <a:ea typeface="Scheherazade"/>
                <a:cs typeface="Scheherazade"/>
                <a:sym typeface="Scheherazade"/>
              </a:rPr>
              <a:t>  محمد بن </a:t>
            </a:r>
            <a:r>
              <a:rPr b="1" lang="en" sz="1000">
                <a:latin typeface="Scheherazade"/>
                <a:ea typeface="Scheherazade"/>
                <a:cs typeface="Scheherazade"/>
                <a:sym typeface="Scheherazade"/>
              </a:rPr>
              <a:t>إدريس</a:t>
            </a:r>
            <a:r>
              <a:rPr b="1" lang="en" sz="1000">
                <a:latin typeface="Scheherazade"/>
                <a:ea typeface="Scheherazade"/>
                <a:cs typeface="Scheherazade"/>
                <a:sym typeface="Scheherazade"/>
              </a:rPr>
              <a:t> الشافعي </a:t>
            </a:r>
            <a:endParaRPr b="1" sz="1000">
              <a:latin typeface="Scheherazade"/>
              <a:ea typeface="Scheherazade"/>
              <a:cs typeface="Scheherazade"/>
              <a:sym typeface="Scheherazade"/>
            </a:endParaRPr>
          </a:p>
          <a:p>
            <a:pPr indent="0" lvl="0" marL="0" rtl="1" algn="r">
              <a:spcBef>
                <a:spcPts val="0"/>
              </a:spcBef>
              <a:spcAft>
                <a:spcPts val="0"/>
              </a:spcAft>
              <a:buNone/>
            </a:pPr>
            <a:r>
              <a:t/>
            </a:r>
            <a:endParaRPr b="1">
              <a:latin typeface="Scheherazade"/>
              <a:ea typeface="Scheherazade"/>
              <a:cs typeface="Scheherazade"/>
              <a:sym typeface="Scheherazad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5" name="Shape 2135"/>
        <p:cNvGrpSpPr/>
        <p:nvPr/>
      </p:nvGrpSpPr>
      <p:grpSpPr>
        <a:xfrm>
          <a:off x="0" y="0"/>
          <a:ext cx="0" cy="0"/>
          <a:chOff x="0" y="0"/>
          <a:chExt cx="0" cy="0"/>
        </a:xfrm>
      </p:grpSpPr>
      <p:sp>
        <p:nvSpPr>
          <p:cNvPr id="2136" name="Google Shape;2136;p37"/>
          <p:cNvSpPr txBox="1"/>
          <p:nvPr>
            <p:ph type="ctrTitle"/>
          </p:nvPr>
        </p:nvSpPr>
        <p:spPr>
          <a:xfrm>
            <a:off x="3271525" y="336154"/>
            <a:ext cx="7672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Objectives</a:t>
            </a:r>
            <a:endParaRPr/>
          </a:p>
        </p:txBody>
      </p:sp>
      <p:sp>
        <p:nvSpPr>
          <p:cNvPr id="2137" name="Google Shape;2137;p37"/>
          <p:cNvSpPr txBox="1"/>
          <p:nvPr/>
        </p:nvSpPr>
        <p:spPr>
          <a:xfrm>
            <a:off x="188963" y="998281"/>
            <a:ext cx="7300500" cy="8967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434343"/>
              </a:buClr>
              <a:buSzPts val="1600"/>
              <a:buFont typeface="Open Sans"/>
              <a:buChar char="❖"/>
            </a:pPr>
            <a:r>
              <a:rPr b="1" lang="en" sz="1600">
                <a:solidFill>
                  <a:srgbClr val="434343"/>
                </a:solidFill>
                <a:latin typeface="Open Sans"/>
                <a:ea typeface="Open Sans"/>
                <a:cs typeface="Open Sans"/>
                <a:sym typeface="Open Sans"/>
              </a:rPr>
              <a:t>Identify the types and functions of phospholipids.</a:t>
            </a:r>
            <a:endParaRPr b="1" sz="16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b="1" sz="1600">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2138" name="Google Shape;2138;p37"/>
          <p:cNvSpPr txBox="1"/>
          <p:nvPr/>
        </p:nvSpPr>
        <p:spPr>
          <a:xfrm>
            <a:off x="188975" y="1662529"/>
            <a:ext cx="73005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a:t>
            </a:r>
            <a:endParaRPr>
              <a:solidFill>
                <a:srgbClr val="434343"/>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highlight>
                <a:srgbClr val="434343"/>
              </a:highlight>
              <a:latin typeface="Open Sans"/>
              <a:ea typeface="Open Sans"/>
              <a:cs typeface="Open Sans"/>
              <a:sym typeface="Open Sans"/>
            </a:endParaRPr>
          </a:p>
        </p:txBody>
      </p:sp>
      <p:sp>
        <p:nvSpPr>
          <p:cNvPr id="2139" name="Google Shape;2139;p37"/>
          <p:cNvSpPr txBox="1"/>
          <p:nvPr/>
        </p:nvSpPr>
        <p:spPr>
          <a:xfrm>
            <a:off x="188979" y="1767168"/>
            <a:ext cx="7300500" cy="6849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434343"/>
              </a:buClr>
              <a:buSzPts val="1600"/>
              <a:buFont typeface="Open Sans"/>
              <a:buChar char="❖"/>
            </a:pPr>
            <a:r>
              <a:rPr b="1" lang="en" sz="1600">
                <a:solidFill>
                  <a:srgbClr val="434343"/>
                </a:solidFill>
                <a:latin typeface="Open Sans"/>
                <a:ea typeface="Open Sans"/>
                <a:cs typeface="Open Sans"/>
                <a:sym typeface="Open Sans"/>
              </a:rPr>
              <a:t>Discuss the physiological importance of phospholipids.</a:t>
            </a:r>
            <a:endParaRPr b="1" sz="16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600">
              <a:solidFill>
                <a:srgbClr val="434343"/>
              </a:solidFill>
              <a:latin typeface="Open Sans"/>
              <a:ea typeface="Open Sans"/>
              <a:cs typeface="Open Sans"/>
              <a:sym typeface="Open Sans"/>
            </a:endParaRPr>
          </a:p>
        </p:txBody>
      </p:sp>
      <p:sp>
        <p:nvSpPr>
          <p:cNvPr id="2140" name="Google Shape;2140;p37"/>
          <p:cNvSpPr txBox="1"/>
          <p:nvPr/>
        </p:nvSpPr>
        <p:spPr>
          <a:xfrm>
            <a:off x="188985" y="2486516"/>
            <a:ext cx="7300500" cy="11853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434343"/>
              </a:buClr>
              <a:buSzPts val="1600"/>
              <a:buFont typeface="Open Sans"/>
              <a:buChar char="❖"/>
            </a:pPr>
            <a:r>
              <a:rPr b="1" lang="en" sz="1600">
                <a:solidFill>
                  <a:srgbClr val="434343"/>
                </a:solidFill>
                <a:latin typeface="Open Sans"/>
                <a:ea typeface="Open Sans"/>
                <a:cs typeface="Open Sans"/>
                <a:sym typeface="Open Sans"/>
              </a:rPr>
              <a:t>Understand the role of glycerophospholipids in lung surfactant and their clinical implications in respiratory distress syndrome (RDS).</a:t>
            </a:r>
            <a:endParaRPr b="1" sz="16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b="1" sz="1600">
              <a:solidFill>
                <a:srgbClr val="434343"/>
              </a:solidFill>
              <a:latin typeface="Open Sans"/>
              <a:ea typeface="Open Sans"/>
              <a:cs typeface="Open Sans"/>
              <a:sym typeface="Open Sans"/>
            </a:endParaRPr>
          </a:p>
        </p:txBody>
      </p:sp>
      <p:sp>
        <p:nvSpPr>
          <p:cNvPr id="2141" name="Google Shape;2141;p37"/>
          <p:cNvSpPr txBox="1"/>
          <p:nvPr/>
        </p:nvSpPr>
        <p:spPr>
          <a:xfrm>
            <a:off x="188970" y="3362168"/>
            <a:ext cx="7300500" cy="935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434343"/>
              </a:buClr>
              <a:buSzPts val="1600"/>
              <a:buFont typeface="Open Sans"/>
              <a:buChar char="❖"/>
            </a:pPr>
            <a:r>
              <a:rPr b="1" lang="en" sz="1600">
                <a:solidFill>
                  <a:srgbClr val="434343"/>
                </a:solidFill>
                <a:latin typeface="Open Sans"/>
                <a:ea typeface="Open Sans"/>
                <a:cs typeface="Open Sans"/>
                <a:sym typeface="Open Sans"/>
              </a:rPr>
              <a:t>Identify the classes and physiological functions of phospholipase enzymes.</a:t>
            </a:r>
            <a:endParaRPr b="1" sz="16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b="1" sz="1600">
              <a:solidFill>
                <a:srgbClr val="434343"/>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5" name="Shape 2145"/>
        <p:cNvGrpSpPr/>
        <p:nvPr/>
      </p:nvGrpSpPr>
      <p:grpSpPr>
        <a:xfrm>
          <a:off x="0" y="0"/>
          <a:ext cx="0" cy="0"/>
          <a:chOff x="0" y="0"/>
          <a:chExt cx="0" cy="0"/>
        </a:xfrm>
      </p:grpSpPr>
      <p:sp>
        <p:nvSpPr>
          <p:cNvPr id="2146" name="Google Shape;2146;p38"/>
          <p:cNvSpPr txBox="1"/>
          <p:nvPr/>
        </p:nvSpPr>
        <p:spPr>
          <a:xfrm>
            <a:off x="156900" y="1433357"/>
            <a:ext cx="8830200" cy="3185100"/>
          </a:xfrm>
          <a:prstGeom prst="rect">
            <a:avLst/>
          </a:prstGeom>
          <a:noFill/>
          <a:ln>
            <a:noFill/>
          </a:ln>
        </p:spPr>
        <p:txBody>
          <a:bodyPr anchorCtr="0" anchor="t" bIns="45700" lIns="91425" spcFirstLastPara="1" rIns="91425" wrap="square" tIns="45700">
            <a:normAutofit/>
          </a:bodyPr>
          <a:lstStyle/>
          <a:p>
            <a:pPr indent="-190500" lvl="0" marL="342900" rtl="0" algn="l">
              <a:spcBef>
                <a:spcPts val="0"/>
              </a:spcBef>
              <a:spcAft>
                <a:spcPts val="0"/>
              </a:spcAft>
              <a:buClr>
                <a:srgbClr val="434343"/>
              </a:buClr>
              <a:buSzPts val="2200"/>
              <a:buFont typeface="Overpass"/>
              <a:buChar char="•"/>
            </a:pPr>
            <a:r>
              <a:rPr lang="en" sz="2200">
                <a:solidFill>
                  <a:srgbClr val="434343"/>
                </a:solidFill>
                <a:latin typeface="Overpass"/>
                <a:ea typeface="Overpass"/>
                <a:cs typeface="Overpass"/>
                <a:sym typeface="Overpass"/>
              </a:rPr>
              <a:t>Types and functions of phospholipids</a:t>
            </a:r>
            <a:endParaRPr sz="2200">
              <a:solidFill>
                <a:srgbClr val="434343"/>
              </a:solidFill>
              <a:latin typeface="Overpass"/>
              <a:ea typeface="Overpass"/>
              <a:cs typeface="Overpass"/>
              <a:sym typeface="Overpass"/>
            </a:endParaRPr>
          </a:p>
          <a:p>
            <a:pPr indent="-190500" lvl="0" marL="342900" rtl="0" algn="l">
              <a:spcBef>
                <a:spcPts val="560"/>
              </a:spcBef>
              <a:spcAft>
                <a:spcPts val="0"/>
              </a:spcAft>
              <a:buClr>
                <a:srgbClr val="434343"/>
              </a:buClr>
              <a:buSzPts val="2200"/>
              <a:buFont typeface="Overpass"/>
              <a:buChar char="•"/>
            </a:pPr>
            <a:r>
              <a:rPr lang="en" sz="2200">
                <a:solidFill>
                  <a:srgbClr val="434343"/>
                </a:solidFill>
                <a:latin typeface="Overpass"/>
                <a:ea typeface="Overpass"/>
                <a:cs typeface="Overpass"/>
                <a:sym typeface="Overpass"/>
              </a:rPr>
              <a:t>Glycerophospholipids: Types, functions and role in lung surfactant, cell signaling and protein anchoring</a:t>
            </a:r>
            <a:endParaRPr sz="2200">
              <a:solidFill>
                <a:srgbClr val="434343"/>
              </a:solidFill>
              <a:latin typeface="Overpass"/>
              <a:ea typeface="Overpass"/>
              <a:cs typeface="Overpass"/>
              <a:sym typeface="Overpass"/>
            </a:endParaRPr>
          </a:p>
          <a:p>
            <a:pPr indent="-190500" lvl="0" marL="342900" rtl="0" algn="l">
              <a:spcBef>
                <a:spcPts val="560"/>
              </a:spcBef>
              <a:spcAft>
                <a:spcPts val="0"/>
              </a:spcAft>
              <a:buClr>
                <a:srgbClr val="434343"/>
              </a:buClr>
              <a:buSzPts val="2200"/>
              <a:buFont typeface="Overpass"/>
              <a:buChar char="•"/>
            </a:pPr>
            <a:r>
              <a:rPr lang="en" sz="2200">
                <a:solidFill>
                  <a:srgbClr val="434343"/>
                </a:solidFill>
                <a:latin typeface="Overpass"/>
                <a:ea typeface="Overpass"/>
                <a:cs typeface="Overpass"/>
                <a:sym typeface="Overpass"/>
              </a:rPr>
              <a:t>Respiratory distress syndrome (RDS)</a:t>
            </a:r>
            <a:endParaRPr sz="2200">
              <a:solidFill>
                <a:srgbClr val="434343"/>
              </a:solidFill>
              <a:latin typeface="Overpass"/>
              <a:ea typeface="Overpass"/>
              <a:cs typeface="Overpass"/>
              <a:sym typeface="Overpass"/>
            </a:endParaRPr>
          </a:p>
          <a:p>
            <a:pPr indent="-190500" lvl="0" marL="342900" rtl="0" algn="l">
              <a:spcBef>
                <a:spcPts val="560"/>
              </a:spcBef>
              <a:spcAft>
                <a:spcPts val="0"/>
              </a:spcAft>
              <a:buClr>
                <a:srgbClr val="434343"/>
              </a:buClr>
              <a:buSzPts val="2200"/>
              <a:buFont typeface="Overpass"/>
              <a:buChar char="•"/>
            </a:pPr>
            <a:r>
              <a:rPr lang="en" sz="2200">
                <a:solidFill>
                  <a:srgbClr val="434343"/>
                </a:solidFill>
                <a:latin typeface="Overpass"/>
                <a:ea typeface="Overpass"/>
                <a:cs typeface="Overpass"/>
                <a:sym typeface="Overpass"/>
              </a:rPr>
              <a:t>Sphingophospholipids</a:t>
            </a:r>
            <a:endParaRPr sz="2200">
              <a:solidFill>
                <a:srgbClr val="434343"/>
              </a:solidFill>
              <a:latin typeface="Overpass"/>
              <a:ea typeface="Overpass"/>
              <a:cs typeface="Overpass"/>
              <a:sym typeface="Overpass"/>
            </a:endParaRPr>
          </a:p>
          <a:p>
            <a:pPr indent="-190500" lvl="0" marL="342900" rtl="0" algn="l">
              <a:spcBef>
                <a:spcPts val="560"/>
              </a:spcBef>
              <a:spcAft>
                <a:spcPts val="0"/>
              </a:spcAft>
              <a:buClr>
                <a:srgbClr val="434343"/>
              </a:buClr>
              <a:buSzPts val="2200"/>
              <a:buFont typeface="Overpass"/>
              <a:buChar char="•"/>
            </a:pPr>
            <a:r>
              <a:rPr lang="en" sz="2200">
                <a:solidFill>
                  <a:srgbClr val="434343"/>
                </a:solidFill>
                <a:latin typeface="Overpass"/>
                <a:ea typeface="Overpass"/>
                <a:cs typeface="Overpass"/>
                <a:sym typeface="Overpass"/>
              </a:rPr>
              <a:t>Phospholipids in lipoprotein particles</a:t>
            </a:r>
            <a:endParaRPr sz="2200">
              <a:solidFill>
                <a:srgbClr val="434343"/>
              </a:solidFill>
              <a:latin typeface="Overpass"/>
              <a:ea typeface="Overpass"/>
              <a:cs typeface="Overpass"/>
              <a:sym typeface="Overpass"/>
            </a:endParaRPr>
          </a:p>
          <a:p>
            <a:pPr indent="-190500" lvl="0" marL="342900" rtl="0" algn="l">
              <a:spcBef>
                <a:spcPts val="560"/>
              </a:spcBef>
              <a:spcAft>
                <a:spcPts val="0"/>
              </a:spcAft>
              <a:buClr>
                <a:srgbClr val="434343"/>
              </a:buClr>
              <a:buSzPts val="2200"/>
              <a:buFont typeface="Overpass"/>
              <a:buChar char="•"/>
            </a:pPr>
            <a:r>
              <a:rPr lang="en" sz="2200">
                <a:solidFill>
                  <a:srgbClr val="434343"/>
                </a:solidFill>
                <a:latin typeface="Overpass"/>
                <a:ea typeface="Overpass"/>
                <a:cs typeface="Overpass"/>
                <a:sym typeface="Overpass"/>
              </a:rPr>
              <a:t>Phospholipases: Types and functions</a:t>
            </a:r>
            <a:endParaRPr sz="2200">
              <a:solidFill>
                <a:srgbClr val="434343"/>
              </a:solidFill>
              <a:latin typeface="Overpass"/>
              <a:ea typeface="Overpass"/>
              <a:cs typeface="Overpass"/>
              <a:sym typeface="Overpass"/>
            </a:endParaRPr>
          </a:p>
        </p:txBody>
      </p:sp>
      <p:sp>
        <p:nvSpPr>
          <p:cNvPr id="2147" name="Google Shape;2147;p38"/>
          <p:cNvSpPr txBox="1"/>
          <p:nvPr/>
        </p:nvSpPr>
        <p:spPr>
          <a:xfrm>
            <a:off x="3625029" y="422528"/>
            <a:ext cx="2261700" cy="74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rgbClr val="073763"/>
                </a:solidFill>
                <a:latin typeface="Overpass"/>
                <a:ea typeface="Overpass"/>
                <a:cs typeface="Overpass"/>
                <a:sym typeface="Overpass"/>
              </a:rPr>
              <a:t>Overview</a:t>
            </a:r>
            <a:r>
              <a:rPr lang="en">
                <a:latin typeface="Open Sans"/>
                <a:ea typeface="Open Sans"/>
                <a:cs typeface="Open Sans"/>
                <a:sym typeface="Open Sans"/>
              </a:rPr>
              <a:t> </a:t>
            </a:r>
            <a:endParaRPr>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1" name="Shape 2151"/>
        <p:cNvGrpSpPr/>
        <p:nvPr/>
      </p:nvGrpSpPr>
      <p:grpSpPr>
        <a:xfrm>
          <a:off x="0" y="0"/>
          <a:ext cx="0" cy="0"/>
          <a:chOff x="0" y="0"/>
          <a:chExt cx="0" cy="0"/>
        </a:xfrm>
      </p:grpSpPr>
      <p:sp>
        <p:nvSpPr>
          <p:cNvPr id="2152" name="Google Shape;2152;p39"/>
          <p:cNvSpPr txBox="1"/>
          <p:nvPr/>
        </p:nvSpPr>
        <p:spPr>
          <a:xfrm>
            <a:off x="921774" y="1495053"/>
            <a:ext cx="73005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2153" name="Google Shape;2153;p39"/>
          <p:cNvSpPr txBox="1"/>
          <p:nvPr/>
        </p:nvSpPr>
        <p:spPr>
          <a:xfrm>
            <a:off x="1044442" y="3835447"/>
            <a:ext cx="29775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-Their </a:t>
            </a:r>
            <a:r>
              <a:rPr lang="en">
                <a:solidFill>
                  <a:srgbClr val="990000"/>
                </a:solidFill>
                <a:latin typeface="Open Sans"/>
                <a:ea typeface="Open Sans"/>
                <a:cs typeface="Open Sans"/>
                <a:sym typeface="Open Sans"/>
              </a:rPr>
              <a:t>hydrophilic </a:t>
            </a:r>
            <a:r>
              <a:rPr lang="en">
                <a:solidFill>
                  <a:srgbClr val="434343"/>
                </a:solidFill>
                <a:latin typeface="Open Sans"/>
                <a:ea typeface="Open Sans"/>
                <a:cs typeface="Open Sans"/>
                <a:sym typeface="Open Sans"/>
              </a:rPr>
              <a:t>(</a:t>
            </a:r>
            <a:r>
              <a:rPr lang="en">
                <a:solidFill>
                  <a:srgbClr val="990000"/>
                </a:solidFill>
                <a:latin typeface="Open Sans"/>
                <a:ea typeface="Open Sans"/>
                <a:cs typeface="Open Sans"/>
                <a:sym typeface="Open Sans"/>
              </a:rPr>
              <a:t>polar</a:t>
            </a:r>
            <a:r>
              <a:rPr lang="en">
                <a:solidFill>
                  <a:srgbClr val="434343"/>
                </a:solidFill>
                <a:latin typeface="Open Sans"/>
                <a:ea typeface="Open Sans"/>
                <a:cs typeface="Open Sans"/>
                <a:sym typeface="Open Sans"/>
              </a:rPr>
              <a:t>):</a:t>
            </a:r>
            <a:endParaRPr>
              <a:solidFill>
                <a:srgbClr val="434343"/>
              </a:solidFill>
              <a:latin typeface="Open Sans"/>
              <a:ea typeface="Open Sans"/>
              <a:cs typeface="Open Sans"/>
              <a:sym typeface="Open Sans"/>
            </a:endParaRPr>
          </a:p>
          <a:p>
            <a:pPr indent="0" lvl="0" marL="0" rtl="0" algn="l">
              <a:spcBef>
                <a:spcPts val="0"/>
              </a:spcBef>
              <a:spcAft>
                <a:spcPts val="0"/>
              </a:spcAft>
              <a:buNone/>
            </a:pPr>
            <a:r>
              <a:rPr lang="en">
                <a:solidFill>
                  <a:srgbClr val="434343"/>
                </a:solidFill>
                <a:latin typeface="Open Sans"/>
                <a:ea typeface="Open Sans"/>
                <a:cs typeface="Open Sans"/>
                <a:sym typeface="Open Sans"/>
              </a:rPr>
              <a:t>portion extends outward interacting with the aqueous environment</a:t>
            </a:r>
            <a:endParaRPr>
              <a:solidFill>
                <a:srgbClr val="434343"/>
              </a:solidFill>
              <a:latin typeface="Open Sans"/>
              <a:ea typeface="Open Sans"/>
              <a:cs typeface="Open Sans"/>
              <a:sym typeface="Open Sans"/>
            </a:endParaRPr>
          </a:p>
          <a:p>
            <a:pPr indent="0" lvl="0" marL="0" rtl="0" algn="l">
              <a:spcBef>
                <a:spcPts val="0"/>
              </a:spcBef>
              <a:spcAft>
                <a:spcPts val="0"/>
              </a:spcAft>
              <a:buNone/>
            </a:pPr>
            <a:r>
              <a:t/>
            </a:r>
            <a:endParaRPr>
              <a:solidFill>
                <a:srgbClr val="434343"/>
              </a:solidFill>
              <a:latin typeface="Open Sans"/>
              <a:ea typeface="Open Sans"/>
              <a:cs typeface="Open Sans"/>
              <a:sym typeface="Open Sans"/>
            </a:endParaRPr>
          </a:p>
          <a:p>
            <a:pPr indent="0" lvl="0" marL="0" rtl="0" algn="l">
              <a:spcBef>
                <a:spcPts val="0"/>
              </a:spcBef>
              <a:spcAft>
                <a:spcPts val="0"/>
              </a:spcAft>
              <a:buNone/>
            </a:pPr>
            <a:r>
              <a:t/>
            </a:r>
            <a:endParaRPr>
              <a:solidFill>
                <a:srgbClr val="434343"/>
              </a:solidFill>
              <a:latin typeface="Open Sans"/>
              <a:ea typeface="Open Sans"/>
              <a:cs typeface="Open Sans"/>
              <a:sym typeface="Open Sans"/>
            </a:endParaRPr>
          </a:p>
        </p:txBody>
      </p:sp>
      <p:pic>
        <p:nvPicPr>
          <p:cNvPr id="2154" name="Google Shape;2154;p39"/>
          <p:cNvPicPr preferRelativeResize="0"/>
          <p:nvPr/>
        </p:nvPicPr>
        <p:blipFill rotWithShape="1">
          <a:blip r:embed="rId3">
            <a:alphaModFix amt="52000"/>
          </a:blip>
          <a:srcRect b="0" l="-4036" r="0" t="0"/>
          <a:stretch/>
        </p:blipFill>
        <p:spPr>
          <a:xfrm flipH="1" rot="-531199">
            <a:off x="1090694" y="565144"/>
            <a:ext cx="3233385" cy="851260"/>
          </a:xfrm>
          <a:prstGeom prst="rect">
            <a:avLst/>
          </a:prstGeom>
          <a:noFill/>
          <a:ln>
            <a:noFill/>
          </a:ln>
        </p:spPr>
      </p:pic>
      <p:pic>
        <p:nvPicPr>
          <p:cNvPr id="2155" name="Google Shape;2155;p39"/>
          <p:cNvPicPr preferRelativeResize="0"/>
          <p:nvPr/>
        </p:nvPicPr>
        <p:blipFill>
          <a:blip r:embed="rId4">
            <a:alphaModFix amt="52000"/>
          </a:blip>
          <a:stretch>
            <a:fillRect/>
          </a:stretch>
        </p:blipFill>
        <p:spPr>
          <a:xfrm flipH="1" rot="-531200">
            <a:off x="1083710" y="2391469"/>
            <a:ext cx="2616201" cy="712650"/>
          </a:xfrm>
          <a:prstGeom prst="rect">
            <a:avLst/>
          </a:prstGeom>
          <a:noFill/>
          <a:ln>
            <a:noFill/>
          </a:ln>
        </p:spPr>
      </p:pic>
      <p:pic>
        <p:nvPicPr>
          <p:cNvPr id="2156" name="Google Shape;2156;p39"/>
          <p:cNvPicPr preferRelativeResize="0"/>
          <p:nvPr/>
        </p:nvPicPr>
        <p:blipFill rotWithShape="1">
          <a:blip r:embed="rId5">
            <a:alphaModFix amt="52000"/>
          </a:blip>
          <a:srcRect b="-271195" l="0" r="28000" t="0"/>
          <a:stretch/>
        </p:blipFill>
        <p:spPr>
          <a:xfrm flipH="1" rot="-460475">
            <a:off x="8106275" y="5716463"/>
            <a:ext cx="1883641" cy="2645311"/>
          </a:xfrm>
          <a:prstGeom prst="rect">
            <a:avLst/>
          </a:prstGeom>
          <a:noFill/>
          <a:ln>
            <a:noFill/>
          </a:ln>
        </p:spPr>
      </p:pic>
      <p:sp>
        <p:nvSpPr>
          <p:cNvPr id="2157" name="Google Shape;2157;p39"/>
          <p:cNvSpPr txBox="1"/>
          <p:nvPr>
            <p:ph type="title"/>
          </p:nvPr>
        </p:nvSpPr>
        <p:spPr>
          <a:xfrm>
            <a:off x="1931245" y="748469"/>
            <a:ext cx="28671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rPr>
              <a:t>Definition</a:t>
            </a:r>
            <a:endParaRPr>
              <a:solidFill>
                <a:srgbClr val="434343"/>
              </a:solidFill>
            </a:endParaRPr>
          </a:p>
        </p:txBody>
      </p:sp>
      <p:sp>
        <p:nvSpPr>
          <p:cNvPr id="2158" name="Google Shape;2158;p39"/>
          <p:cNvSpPr txBox="1"/>
          <p:nvPr>
            <p:ph idx="1" type="subTitle"/>
          </p:nvPr>
        </p:nvSpPr>
        <p:spPr>
          <a:xfrm>
            <a:off x="627422" y="1403038"/>
            <a:ext cx="4009800" cy="155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34343"/>
                </a:solidFill>
              </a:rPr>
              <a:t>Phospholipids are </a:t>
            </a:r>
            <a:r>
              <a:rPr lang="en">
                <a:solidFill>
                  <a:srgbClr val="990000"/>
                </a:solidFill>
              </a:rPr>
              <a:t>polar</a:t>
            </a:r>
            <a:r>
              <a:rPr lang="en">
                <a:solidFill>
                  <a:srgbClr val="434343"/>
                </a:solidFill>
              </a:rPr>
              <a:t>, </a:t>
            </a:r>
            <a:r>
              <a:rPr lang="en">
                <a:solidFill>
                  <a:srgbClr val="990000"/>
                </a:solidFill>
              </a:rPr>
              <a:t>ionic</a:t>
            </a:r>
            <a:r>
              <a:rPr lang="en">
                <a:solidFill>
                  <a:srgbClr val="CC0000"/>
                </a:solidFill>
              </a:rPr>
              <a:t> </a:t>
            </a:r>
            <a:r>
              <a:rPr lang="en">
                <a:solidFill>
                  <a:srgbClr val="434343"/>
                </a:solidFill>
              </a:rPr>
              <a:t>compounds that contain an</a:t>
            </a:r>
            <a:r>
              <a:rPr lang="en">
                <a:solidFill>
                  <a:srgbClr val="990000"/>
                </a:solidFill>
              </a:rPr>
              <a:t> alcohol group</a:t>
            </a:r>
            <a:r>
              <a:rPr lang="en">
                <a:solidFill>
                  <a:srgbClr val="434343"/>
                </a:solidFill>
              </a:rPr>
              <a:t> attached either to : 1- </a:t>
            </a:r>
            <a:r>
              <a:rPr lang="en">
                <a:solidFill>
                  <a:srgbClr val="990000"/>
                </a:solidFill>
              </a:rPr>
              <a:t>Diacylglycerol</a:t>
            </a:r>
            <a:r>
              <a:rPr lang="en">
                <a:solidFill>
                  <a:srgbClr val="434343"/>
                </a:solidFill>
              </a:rPr>
              <a:t> or 2- </a:t>
            </a:r>
            <a:r>
              <a:rPr lang="en">
                <a:solidFill>
                  <a:srgbClr val="990000"/>
                </a:solidFill>
              </a:rPr>
              <a:t>Sphingosine</a:t>
            </a:r>
            <a:endParaRPr>
              <a:solidFill>
                <a:srgbClr val="990000"/>
              </a:solidFill>
            </a:endParaRPr>
          </a:p>
          <a:p>
            <a:pPr indent="0" lvl="0" marL="0" rtl="0" algn="l">
              <a:spcBef>
                <a:spcPts val="1600"/>
              </a:spcBef>
              <a:spcAft>
                <a:spcPts val="0"/>
              </a:spcAft>
              <a:buNone/>
            </a:pPr>
            <a:r>
              <a:t/>
            </a:r>
            <a:endParaRPr>
              <a:solidFill>
                <a:srgbClr val="434343"/>
              </a:solidFill>
            </a:endParaRPr>
          </a:p>
          <a:p>
            <a:pPr indent="0" lvl="0" marL="0" rtl="0" algn="l">
              <a:spcBef>
                <a:spcPts val="1600"/>
              </a:spcBef>
              <a:spcAft>
                <a:spcPts val="1600"/>
              </a:spcAft>
              <a:buNone/>
            </a:pPr>
            <a:r>
              <a:t/>
            </a:r>
            <a:endParaRPr/>
          </a:p>
        </p:txBody>
      </p:sp>
      <p:sp>
        <p:nvSpPr>
          <p:cNvPr id="2159" name="Google Shape;2159;p39"/>
          <p:cNvSpPr txBox="1"/>
          <p:nvPr>
            <p:ph idx="4" type="title"/>
          </p:nvPr>
        </p:nvSpPr>
        <p:spPr>
          <a:xfrm>
            <a:off x="1770120" y="2483932"/>
            <a:ext cx="28671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rPr>
              <a:t>Properties</a:t>
            </a:r>
            <a:endParaRPr>
              <a:solidFill>
                <a:srgbClr val="434343"/>
              </a:solidFill>
            </a:endParaRPr>
          </a:p>
        </p:txBody>
      </p:sp>
      <p:sp>
        <p:nvSpPr>
          <p:cNvPr id="2160" name="Google Shape;2160;p39"/>
          <p:cNvSpPr txBox="1"/>
          <p:nvPr>
            <p:ph idx="5" type="subTitle"/>
          </p:nvPr>
        </p:nvSpPr>
        <p:spPr>
          <a:xfrm>
            <a:off x="1044440" y="3101584"/>
            <a:ext cx="2977500" cy="608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434343"/>
                </a:solidFill>
              </a:rPr>
              <a:t>-Their </a:t>
            </a:r>
            <a:r>
              <a:rPr lang="en">
                <a:solidFill>
                  <a:srgbClr val="990000"/>
                </a:solidFill>
              </a:rPr>
              <a:t>hydrophobic</a:t>
            </a:r>
            <a:r>
              <a:rPr lang="en">
                <a:solidFill>
                  <a:srgbClr val="CC0000"/>
                </a:solidFill>
              </a:rPr>
              <a:t> </a:t>
            </a:r>
            <a:r>
              <a:rPr lang="en">
                <a:solidFill>
                  <a:srgbClr val="434343"/>
                </a:solidFill>
              </a:rPr>
              <a:t>(</a:t>
            </a:r>
            <a:r>
              <a:rPr lang="en">
                <a:solidFill>
                  <a:srgbClr val="990000"/>
                </a:solidFill>
              </a:rPr>
              <a:t>nonpolar</a:t>
            </a:r>
            <a:r>
              <a:rPr lang="en">
                <a:solidFill>
                  <a:srgbClr val="434343"/>
                </a:solidFill>
              </a:rPr>
              <a:t>): portion is attached to the membrane</a:t>
            </a:r>
            <a:endParaRPr>
              <a:solidFill>
                <a:srgbClr val="434343"/>
              </a:solidFill>
            </a:endParaRPr>
          </a:p>
        </p:txBody>
      </p:sp>
      <p:sp>
        <p:nvSpPr>
          <p:cNvPr id="2161" name="Google Shape;2161;p39"/>
          <p:cNvSpPr txBox="1"/>
          <p:nvPr/>
        </p:nvSpPr>
        <p:spPr>
          <a:xfrm>
            <a:off x="3473435" y="-39812"/>
            <a:ext cx="7300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434343"/>
                </a:solidFill>
                <a:latin typeface="Open Sans"/>
                <a:ea typeface="Open Sans"/>
                <a:cs typeface="Open Sans"/>
                <a:sym typeface="Open Sans"/>
              </a:rPr>
              <a:t>Phospholipids</a:t>
            </a:r>
            <a:endParaRPr sz="2500">
              <a:solidFill>
                <a:srgbClr val="434343"/>
              </a:solidFill>
              <a:latin typeface="Open Sans"/>
              <a:ea typeface="Open Sans"/>
              <a:cs typeface="Open Sans"/>
              <a:sym typeface="Open Sans"/>
            </a:endParaRPr>
          </a:p>
        </p:txBody>
      </p:sp>
      <p:sp>
        <p:nvSpPr>
          <p:cNvPr id="2162" name="Google Shape;2162;p39"/>
          <p:cNvSpPr txBox="1"/>
          <p:nvPr/>
        </p:nvSpPr>
        <p:spPr>
          <a:xfrm>
            <a:off x="5054250" y="1559350"/>
            <a:ext cx="30372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They are the major lipids of cell membranes Two classes:</a:t>
            </a:r>
            <a:endParaRPr>
              <a:solidFill>
                <a:srgbClr val="434343"/>
              </a:solidFill>
              <a:latin typeface="Open Sans"/>
              <a:ea typeface="Open Sans"/>
              <a:cs typeface="Open Sans"/>
              <a:sym typeface="Open Sans"/>
            </a:endParaRPr>
          </a:p>
        </p:txBody>
      </p:sp>
      <p:sp>
        <p:nvSpPr>
          <p:cNvPr id="2163" name="Google Shape;2163;p39"/>
          <p:cNvSpPr txBox="1"/>
          <p:nvPr/>
        </p:nvSpPr>
        <p:spPr>
          <a:xfrm>
            <a:off x="5318550" y="2194406"/>
            <a:ext cx="2694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1-</a:t>
            </a:r>
            <a:r>
              <a:rPr lang="en">
                <a:solidFill>
                  <a:srgbClr val="990000"/>
                </a:solidFill>
                <a:latin typeface="Open Sans"/>
                <a:ea typeface="Open Sans"/>
                <a:cs typeface="Open Sans"/>
                <a:sym typeface="Open Sans"/>
              </a:rPr>
              <a:t>Glycerophospholipids</a:t>
            </a:r>
            <a:endParaRPr>
              <a:solidFill>
                <a:srgbClr val="990000"/>
              </a:solidFill>
              <a:latin typeface="Open Sans"/>
              <a:ea typeface="Open Sans"/>
              <a:cs typeface="Open Sans"/>
              <a:sym typeface="Open Sans"/>
            </a:endParaRPr>
          </a:p>
          <a:p>
            <a:pPr indent="0" lvl="0" marL="0" rtl="0" algn="l">
              <a:spcBef>
                <a:spcPts val="0"/>
              </a:spcBef>
              <a:spcAft>
                <a:spcPts val="0"/>
              </a:spcAft>
              <a:buNone/>
            </a:pPr>
            <a:r>
              <a:rPr lang="en">
                <a:solidFill>
                  <a:srgbClr val="434343"/>
                </a:solidFill>
                <a:latin typeface="Open Sans"/>
                <a:ea typeface="Open Sans"/>
                <a:cs typeface="Open Sans"/>
                <a:sym typeface="Open Sans"/>
              </a:rPr>
              <a:t>2-</a:t>
            </a:r>
            <a:r>
              <a:rPr lang="en">
                <a:solidFill>
                  <a:srgbClr val="990000"/>
                </a:solidFill>
                <a:latin typeface="Open Sans"/>
                <a:ea typeface="Open Sans"/>
                <a:cs typeface="Open Sans"/>
                <a:sym typeface="Open Sans"/>
              </a:rPr>
              <a:t>Sphingophospholipids</a:t>
            </a:r>
            <a:endParaRPr>
              <a:solidFill>
                <a:srgbClr val="990000"/>
              </a:solidFill>
              <a:latin typeface="Open Sans"/>
              <a:ea typeface="Open Sans"/>
              <a:cs typeface="Open Sans"/>
              <a:sym typeface="Open Sans"/>
            </a:endParaRPr>
          </a:p>
        </p:txBody>
      </p:sp>
      <p:cxnSp>
        <p:nvCxnSpPr>
          <p:cNvPr id="2164" name="Google Shape;2164;p39"/>
          <p:cNvCxnSpPr/>
          <p:nvPr/>
        </p:nvCxnSpPr>
        <p:spPr>
          <a:xfrm>
            <a:off x="2281350" y="2212306"/>
            <a:ext cx="3051900" cy="171600"/>
          </a:xfrm>
          <a:prstGeom prst="curvedConnector3">
            <a:avLst>
              <a:gd fmla="val 50000" name="adj1"/>
            </a:avLst>
          </a:prstGeom>
          <a:noFill/>
          <a:ln cap="flat" cmpd="sng" w="9525">
            <a:solidFill>
              <a:schemeClr val="dk2"/>
            </a:solidFill>
            <a:prstDash val="solid"/>
            <a:round/>
            <a:headEnd len="med" w="med" type="none"/>
            <a:tailEnd len="med" w="med" type="none"/>
          </a:ln>
        </p:spPr>
      </p:cxnSp>
      <p:cxnSp>
        <p:nvCxnSpPr>
          <p:cNvPr id="2165" name="Google Shape;2165;p39"/>
          <p:cNvCxnSpPr/>
          <p:nvPr/>
        </p:nvCxnSpPr>
        <p:spPr>
          <a:xfrm>
            <a:off x="3427570" y="2152717"/>
            <a:ext cx="1905600" cy="476700"/>
          </a:xfrm>
          <a:prstGeom prst="curvedConnector3">
            <a:avLst>
              <a:gd fmla="val 50000" name="adj1"/>
            </a:avLst>
          </a:prstGeom>
          <a:noFill/>
          <a:ln cap="flat" cmpd="sng" w="9525">
            <a:solidFill>
              <a:schemeClr val="dk2"/>
            </a:solidFill>
            <a:prstDash val="solid"/>
            <a:round/>
            <a:headEnd len="med" w="med" type="none"/>
            <a:tailEnd len="med" w="med" type="none"/>
          </a:ln>
        </p:spPr>
      </p:cxnSp>
      <p:pic>
        <p:nvPicPr>
          <p:cNvPr id="2166" name="Google Shape;2166;p39"/>
          <p:cNvPicPr preferRelativeResize="0"/>
          <p:nvPr/>
        </p:nvPicPr>
        <p:blipFill rotWithShape="1">
          <a:blip r:embed="rId6">
            <a:alphaModFix/>
          </a:blip>
          <a:srcRect b="47301" l="59089" r="24837" t="25942"/>
          <a:stretch/>
        </p:blipFill>
        <p:spPr>
          <a:xfrm>
            <a:off x="5318550" y="2890800"/>
            <a:ext cx="2262499" cy="2118625"/>
          </a:xfrm>
          <a:prstGeom prst="rect">
            <a:avLst/>
          </a:prstGeom>
          <a:noFill/>
          <a:ln>
            <a:noFill/>
          </a:ln>
        </p:spPr>
      </p:pic>
      <p:sp>
        <p:nvSpPr>
          <p:cNvPr id="2167" name="Google Shape;2167;p39"/>
          <p:cNvSpPr/>
          <p:nvPr/>
        </p:nvSpPr>
        <p:spPr>
          <a:xfrm>
            <a:off x="6496075" y="3942725"/>
            <a:ext cx="218700" cy="755400"/>
          </a:xfrm>
          <a:prstGeom prst="roundRect">
            <a:avLst>
              <a:gd fmla="val 16667" name="adj"/>
            </a:avLst>
          </a:prstGeom>
          <a:noFill/>
          <a:ln cap="flat" cmpd="sng" w="952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74EA7"/>
              </a:solidFill>
            </a:endParaRPr>
          </a:p>
        </p:txBody>
      </p:sp>
      <p:sp>
        <p:nvSpPr>
          <p:cNvPr id="2168" name="Google Shape;2168;p39"/>
          <p:cNvSpPr txBox="1"/>
          <p:nvPr/>
        </p:nvSpPr>
        <p:spPr>
          <a:xfrm>
            <a:off x="5733375" y="4420300"/>
            <a:ext cx="57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latin typeface="Open Sans"/>
                <a:ea typeface="Open Sans"/>
                <a:cs typeface="Open Sans"/>
                <a:sym typeface="Open Sans"/>
              </a:rPr>
              <a:t>Glycerol </a:t>
            </a:r>
            <a:endParaRPr sz="800">
              <a:latin typeface="Open Sans"/>
              <a:ea typeface="Open Sans"/>
              <a:cs typeface="Open Sans"/>
              <a:sym typeface="Open Sans"/>
            </a:endParaRPr>
          </a:p>
        </p:txBody>
      </p:sp>
      <p:sp>
        <p:nvSpPr>
          <p:cNvPr id="2169" name="Google Shape;2169;p39"/>
          <p:cNvSpPr/>
          <p:nvPr/>
        </p:nvSpPr>
        <p:spPr>
          <a:xfrm>
            <a:off x="6277375" y="4512125"/>
            <a:ext cx="218700" cy="116100"/>
          </a:xfrm>
          <a:prstGeom prst="notchedRightArrow">
            <a:avLst>
              <a:gd fmla="val 50000" name="adj1"/>
              <a:gd fmla="val 50000" name="adj2"/>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39"/>
          <p:cNvSpPr/>
          <p:nvPr/>
        </p:nvSpPr>
        <p:spPr>
          <a:xfrm>
            <a:off x="6907700" y="4223200"/>
            <a:ext cx="526800" cy="527700"/>
          </a:xfrm>
          <a:prstGeom prst="roundRect">
            <a:avLst>
              <a:gd fmla="val 16667" name="adj"/>
            </a:avLst>
          </a:prstGeom>
          <a:noFill/>
          <a:ln cap="flat" cmpd="sng" w="952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39"/>
          <p:cNvSpPr/>
          <p:nvPr/>
        </p:nvSpPr>
        <p:spPr>
          <a:xfrm>
            <a:off x="7444400" y="4373225"/>
            <a:ext cx="218700" cy="116100"/>
          </a:xfrm>
          <a:prstGeom prst="notchedRightArrow">
            <a:avLst>
              <a:gd fmla="val 50000" name="adj1"/>
              <a:gd fmla="val 50000" name="adj2"/>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39"/>
          <p:cNvSpPr txBox="1"/>
          <p:nvPr/>
        </p:nvSpPr>
        <p:spPr>
          <a:xfrm>
            <a:off x="7673000" y="4223200"/>
            <a:ext cx="13317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9E9E9E"/>
                </a:solidFill>
                <a:latin typeface="Open Sans"/>
                <a:ea typeface="Open Sans"/>
                <a:cs typeface="Open Sans"/>
                <a:sym typeface="Open Sans"/>
              </a:rPr>
              <a:t>The polar head is changeable ( here it’s serin so the lipd name is</a:t>
            </a:r>
            <a:endParaRPr sz="900">
              <a:solidFill>
                <a:srgbClr val="9E9E9E"/>
              </a:solidFill>
              <a:latin typeface="Open Sans"/>
              <a:ea typeface="Open Sans"/>
              <a:cs typeface="Open Sans"/>
              <a:sym typeface="Open Sans"/>
            </a:endParaRPr>
          </a:p>
          <a:p>
            <a:pPr indent="0" lvl="0" marL="0" rtl="0" algn="l">
              <a:spcBef>
                <a:spcPts val="0"/>
              </a:spcBef>
              <a:spcAft>
                <a:spcPts val="0"/>
              </a:spcAft>
              <a:buNone/>
            </a:pPr>
            <a:r>
              <a:rPr lang="en" sz="900">
                <a:solidFill>
                  <a:srgbClr val="9E9E9E"/>
                </a:solidFill>
                <a:latin typeface="Open Sans"/>
                <a:ea typeface="Open Sans"/>
                <a:cs typeface="Open Sans"/>
                <a:sym typeface="Open Sans"/>
              </a:rPr>
              <a:t>Phosphatidyl-serine)</a:t>
            </a:r>
            <a:endParaRPr sz="900">
              <a:solidFill>
                <a:srgbClr val="9E9E9E"/>
              </a:solidFill>
              <a:latin typeface="Open Sans"/>
              <a:ea typeface="Open Sans"/>
              <a:cs typeface="Open Sans"/>
              <a:sym typeface="Open Sans"/>
            </a:endParaRPr>
          </a:p>
        </p:txBody>
      </p:sp>
      <p:pic>
        <p:nvPicPr>
          <p:cNvPr id="2173" name="Google Shape;2173;p39"/>
          <p:cNvPicPr preferRelativeResize="0"/>
          <p:nvPr/>
        </p:nvPicPr>
        <p:blipFill rotWithShape="1">
          <a:blip r:embed="rId7">
            <a:alphaModFix amt="52000"/>
          </a:blip>
          <a:srcRect b="0" l="-4036" r="0" t="0"/>
          <a:stretch/>
        </p:blipFill>
        <p:spPr>
          <a:xfrm flipH="1" rot="-531199">
            <a:off x="4658444" y="585569"/>
            <a:ext cx="3233385" cy="851260"/>
          </a:xfrm>
          <a:prstGeom prst="rect">
            <a:avLst/>
          </a:prstGeom>
          <a:noFill/>
          <a:ln>
            <a:noFill/>
          </a:ln>
        </p:spPr>
      </p:pic>
      <p:sp>
        <p:nvSpPr>
          <p:cNvPr id="2174" name="Google Shape;2174;p39"/>
          <p:cNvSpPr txBox="1"/>
          <p:nvPr/>
        </p:nvSpPr>
        <p:spPr>
          <a:xfrm>
            <a:off x="5808100" y="2893825"/>
            <a:ext cx="12834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latin typeface="Open Sans"/>
                <a:ea typeface="Open Sans"/>
                <a:cs typeface="Open Sans"/>
                <a:sym typeface="Open Sans"/>
              </a:rPr>
              <a:t>That is a Glycerophospholipids</a:t>
            </a:r>
            <a:endParaRPr sz="800">
              <a:latin typeface="Open Sans"/>
              <a:ea typeface="Open Sans"/>
              <a:cs typeface="Open Sans"/>
              <a:sym typeface="Open Sans"/>
            </a:endParaRPr>
          </a:p>
        </p:txBody>
      </p:sp>
      <p:sp>
        <p:nvSpPr>
          <p:cNvPr id="2175" name="Google Shape;2175;p39"/>
          <p:cNvSpPr txBox="1"/>
          <p:nvPr>
            <p:ph idx="2" type="title"/>
          </p:nvPr>
        </p:nvSpPr>
        <p:spPr>
          <a:xfrm flipH="1">
            <a:off x="3892010" y="484613"/>
            <a:ext cx="2867100" cy="1055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solidFill>
                  <a:srgbClr val="434343"/>
                </a:solidFill>
              </a:rPr>
              <a:t>Classes : </a:t>
            </a:r>
            <a:endParaRPr>
              <a:solidFill>
                <a:srgbClr val="43434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9" name="Shape 2179"/>
        <p:cNvGrpSpPr/>
        <p:nvPr/>
      </p:nvGrpSpPr>
      <p:grpSpPr>
        <a:xfrm>
          <a:off x="0" y="0"/>
          <a:ext cx="0" cy="0"/>
          <a:chOff x="0" y="0"/>
          <a:chExt cx="0" cy="0"/>
        </a:xfrm>
      </p:grpSpPr>
      <p:pic>
        <p:nvPicPr>
          <p:cNvPr id="2180" name="Google Shape;2180;p40"/>
          <p:cNvPicPr preferRelativeResize="0"/>
          <p:nvPr/>
        </p:nvPicPr>
        <p:blipFill>
          <a:blip r:embed="rId3">
            <a:alphaModFix amt="52000"/>
          </a:blip>
          <a:stretch>
            <a:fillRect/>
          </a:stretch>
        </p:blipFill>
        <p:spPr>
          <a:xfrm flipH="1" rot="-646975">
            <a:off x="5105442" y="3325415"/>
            <a:ext cx="1629690" cy="607020"/>
          </a:xfrm>
          <a:prstGeom prst="rect">
            <a:avLst/>
          </a:prstGeom>
          <a:noFill/>
          <a:ln>
            <a:noFill/>
          </a:ln>
        </p:spPr>
      </p:pic>
      <p:pic>
        <p:nvPicPr>
          <p:cNvPr id="2181" name="Google Shape;2181;p40"/>
          <p:cNvPicPr preferRelativeResize="0"/>
          <p:nvPr/>
        </p:nvPicPr>
        <p:blipFill>
          <a:blip r:embed="rId3">
            <a:alphaModFix amt="52000"/>
          </a:blip>
          <a:stretch>
            <a:fillRect/>
          </a:stretch>
        </p:blipFill>
        <p:spPr>
          <a:xfrm flipH="1" rot="-646973">
            <a:off x="7052308" y="3302406"/>
            <a:ext cx="2050536" cy="937887"/>
          </a:xfrm>
          <a:prstGeom prst="rect">
            <a:avLst/>
          </a:prstGeom>
          <a:noFill/>
          <a:ln>
            <a:noFill/>
          </a:ln>
        </p:spPr>
      </p:pic>
      <p:pic>
        <p:nvPicPr>
          <p:cNvPr id="2182" name="Google Shape;2182;p40"/>
          <p:cNvPicPr preferRelativeResize="0"/>
          <p:nvPr/>
        </p:nvPicPr>
        <p:blipFill rotWithShape="1">
          <a:blip r:embed="rId3">
            <a:alphaModFix amt="52000"/>
          </a:blip>
          <a:srcRect b="0" l="0" r="0" t="0"/>
          <a:stretch/>
        </p:blipFill>
        <p:spPr>
          <a:xfrm flipH="1" rot="-646973">
            <a:off x="411209" y="3127528"/>
            <a:ext cx="1413258" cy="1287644"/>
          </a:xfrm>
          <a:prstGeom prst="rect">
            <a:avLst/>
          </a:prstGeom>
          <a:noFill/>
          <a:ln>
            <a:noFill/>
          </a:ln>
        </p:spPr>
      </p:pic>
      <p:pic>
        <p:nvPicPr>
          <p:cNvPr id="2183" name="Google Shape;2183;p40"/>
          <p:cNvPicPr preferRelativeResize="0"/>
          <p:nvPr/>
        </p:nvPicPr>
        <p:blipFill>
          <a:blip r:embed="rId3">
            <a:alphaModFix amt="52000"/>
          </a:blip>
          <a:stretch>
            <a:fillRect/>
          </a:stretch>
        </p:blipFill>
        <p:spPr>
          <a:xfrm flipH="1" rot="-646969">
            <a:off x="2672640" y="3308343"/>
            <a:ext cx="1459345" cy="887463"/>
          </a:xfrm>
          <a:prstGeom prst="rect">
            <a:avLst/>
          </a:prstGeom>
          <a:noFill/>
          <a:ln>
            <a:noFill/>
          </a:ln>
        </p:spPr>
      </p:pic>
      <p:pic>
        <p:nvPicPr>
          <p:cNvPr id="2184" name="Google Shape;2184;p40"/>
          <p:cNvPicPr preferRelativeResize="0"/>
          <p:nvPr/>
        </p:nvPicPr>
        <p:blipFill>
          <a:blip r:embed="rId4">
            <a:alphaModFix amt="86000"/>
          </a:blip>
          <a:stretch>
            <a:fillRect/>
          </a:stretch>
        </p:blipFill>
        <p:spPr>
          <a:xfrm flipH="1" rot="-881898">
            <a:off x="6139065" y="1851081"/>
            <a:ext cx="2141893" cy="967864"/>
          </a:xfrm>
          <a:prstGeom prst="rect">
            <a:avLst/>
          </a:prstGeom>
          <a:noFill/>
          <a:ln>
            <a:noFill/>
          </a:ln>
        </p:spPr>
      </p:pic>
      <p:pic>
        <p:nvPicPr>
          <p:cNvPr id="2185" name="Google Shape;2185;p40"/>
          <p:cNvPicPr preferRelativeResize="0"/>
          <p:nvPr/>
        </p:nvPicPr>
        <p:blipFill>
          <a:blip r:embed="rId5">
            <a:alphaModFix amt="93000"/>
          </a:blip>
          <a:stretch>
            <a:fillRect/>
          </a:stretch>
        </p:blipFill>
        <p:spPr>
          <a:xfrm rot="1128968">
            <a:off x="1354900" y="1679950"/>
            <a:ext cx="1772548" cy="988002"/>
          </a:xfrm>
          <a:prstGeom prst="rect">
            <a:avLst/>
          </a:prstGeom>
          <a:noFill/>
          <a:ln>
            <a:noFill/>
          </a:ln>
        </p:spPr>
      </p:pic>
      <p:grpSp>
        <p:nvGrpSpPr>
          <p:cNvPr id="2186" name="Google Shape;2186;p40"/>
          <p:cNvGrpSpPr/>
          <p:nvPr/>
        </p:nvGrpSpPr>
        <p:grpSpPr>
          <a:xfrm>
            <a:off x="405576" y="467900"/>
            <a:ext cx="8678010" cy="3999498"/>
            <a:chOff x="249873" y="195076"/>
            <a:chExt cx="9016114" cy="3599908"/>
          </a:xfrm>
        </p:grpSpPr>
        <p:pic>
          <p:nvPicPr>
            <p:cNvPr id="2187" name="Google Shape;2187;p40"/>
            <p:cNvPicPr preferRelativeResize="0"/>
            <p:nvPr/>
          </p:nvPicPr>
          <p:blipFill>
            <a:blip r:embed="rId6">
              <a:alphaModFix amt="82000"/>
            </a:blip>
            <a:stretch>
              <a:fillRect/>
            </a:stretch>
          </p:blipFill>
          <p:spPr>
            <a:xfrm flipH="1" rot="5400000">
              <a:off x="730487" y="2392300"/>
              <a:ext cx="559800" cy="259800"/>
            </a:xfrm>
            <a:prstGeom prst="rect">
              <a:avLst/>
            </a:prstGeom>
            <a:noFill/>
            <a:ln>
              <a:noFill/>
            </a:ln>
          </p:spPr>
        </p:pic>
        <p:sp>
          <p:nvSpPr>
            <p:cNvPr id="2188" name="Google Shape;2188;p40"/>
            <p:cNvSpPr txBox="1"/>
            <p:nvPr/>
          </p:nvSpPr>
          <p:spPr>
            <a:xfrm>
              <a:off x="249873" y="2797484"/>
              <a:ext cx="1521000" cy="99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Reservoir for intracellular messengers. </a:t>
              </a:r>
              <a:endParaRPr sz="1200"/>
            </a:p>
            <a:p>
              <a:pPr indent="0" lvl="0" marL="0" rtl="0" algn="ctr">
                <a:spcBef>
                  <a:spcPts val="0"/>
                </a:spcBef>
                <a:spcAft>
                  <a:spcPts val="0"/>
                </a:spcAft>
                <a:buNone/>
              </a:pPr>
              <a:r>
                <a:t/>
              </a:r>
              <a:endParaRPr sz="1200"/>
            </a:p>
            <a:p>
              <a:pPr indent="0" lvl="0" marL="0" rtl="0" algn="ctr">
                <a:spcBef>
                  <a:spcPts val="0"/>
                </a:spcBef>
                <a:spcAft>
                  <a:spcPts val="0"/>
                </a:spcAft>
                <a:buNone/>
              </a:pPr>
              <a:r>
                <a:t/>
              </a:r>
              <a:endParaRPr sz="1200"/>
            </a:p>
          </p:txBody>
        </p:sp>
        <p:grpSp>
          <p:nvGrpSpPr>
            <p:cNvPr id="2189" name="Google Shape;2189;p40"/>
            <p:cNvGrpSpPr/>
            <p:nvPr/>
          </p:nvGrpSpPr>
          <p:grpSpPr>
            <a:xfrm>
              <a:off x="1010387" y="195076"/>
              <a:ext cx="8255600" cy="3276501"/>
              <a:chOff x="992738" y="487775"/>
              <a:chExt cx="7997288" cy="3350205"/>
            </a:xfrm>
          </p:grpSpPr>
          <p:sp>
            <p:nvSpPr>
              <p:cNvPr id="2190" name="Google Shape;2190;p40"/>
              <p:cNvSpPr txBox="1"/>
              <p:nvPr/>
            </p:nvSpPr>
            <p:spPr>
              <a:xfrm>
                <a:off x="3517320" y="487775"/>
                <a:ext cx="2546400" cy="42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434343"/>
                    </a:solidFill>
                    <a:latin typeface="Open Sans"/>
                    <a:ea typeface="Open Sans"/>
                    <a:cs typeface="Open Sans"/>
                    <a:sym typeface="Open Sans"/>
                  </a:rPr>
                  <a:t>Phospholipids</a:t>
                </a:r>
                <a:r>
                  <a:rPr b="1" lang="en" sz="1800">
                    <a:solidFill>
                      <a:srgbClr val="434343"/>
                    </a:solidFill>
                    <a:latin typeface="Open Sans"/>
                    <a:ea typeface="Open Sans"/>
                    <a:cs typeface="Open Sans"/>
                    <a:sym typeface="Open Sans"/>
                  </a:rPr>
                  <a:t> </a:t>
                </a:r>
                <a:endParaRPr b="1" sz="1800">
                  <a:solidFill>
                    <a:srgbClr val="434343"/>
                  </a:solidFill>
                  <a:latin typeface="Open Sans"/>
                  <a:ea typeface="Open Sans"/>
                  <a:cs typeface="Open Sans"/>
                  <a:sym typeface="Open Sans"/>
                </a:endParaRPr>
              </a:p>
            </p:txBody>
          </p:sp>
          <p:cxnSp>
            <p:nvCxnSpPr>
              <p:cNvPr id="2191" name="Google Shape;2191;p40"/>
              <p:cNvCxnSpPr>
                <a:stCxn id="2192" idx="3"/>
                <a:endCxn id="2193" idx="3"/>
              </p:cNvCxnSpPr>
              <p:nvPr/>
            </p:nvCxnSpPr>
            <p:spPr>
              <a:xfrm>
                <a:off x="2130366" y="1267702"/>
                <a:ext cx="5023800" cy="0"/>
              </a:xfrm>
              <a:prstGeom prst="straightConnector1">
                <a:avLst/>
              </a:prstGeom>
              <a:noFill/>
              <a:ln cap="flat" cmpd="sng" w="9525">
                <a:solidFill>
                  <a:srgbClr val="073763"/>
                </a:solidFill>
                <a:prstDash val="solid"/>
                <a:round/>
                <a:headEnd len="med" w="med" type="none"/>
                <a:tailEnd len="med" w="med" type="none"/>
              </a:ln>
            </p:spPr>
          </p:cxnSp>
          <p:sp>
            <p:nvSpPr>
              <p:cNvPr id="2194" name="Google Shape;2194;p40"/>
              <p:cNvSpPr txBox="1"/>
              <p:nvPr/>
            </p:nvSpPr>
            <p:spPr>
              <a:xfrm>
                <a:off x="1135861" y="1812199"/>
                <a:ext cx="1989000" cy="56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Membrane bound phospholipids </a:t>
                </a:r>
                <a:endParaRPr>
                  <a:latin typeface="Open Sans"/>
                  <a:ea typeface="Open Sans"/>
                  <a:cs typeface="Open Sans"/>
                  <a:sym typeface="Open Sans"/>
                </a:endParaRPr>
              </a:p>
            </p:txBody>
          </p:sp>
          <p:sp>
            <p:nvSpPr>
              <p:cNvPr id="2195" name="Google Shape;2195;p40"/>
              <p:cNvSpPr txBox="1"/>
              <p:nvPr/>
            </p:nvSpPr>
            <p:spPr>
              <a:xfrm rot="-546">
                <a:off x="6210396" y="1825219"/>
                <a:ext cx="1887600" cy="76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Non-membrane bound phospholipids </a:t>
                </a:r>
                <a:endParaRPr>
                  <a:latin typeface="Open Sans"/>
                  <a:ea typeface="Open Sans"/>
                  <a:cs typeface="Open Sans"/>
                  <a:sym typeface="Open Sans"/>
                </a:endParaRPr>
              </a:p>
            </p:txBody>
          </p:sp>
          <p:pic>
            <p:nvPicPr>
              <p:cNvPr id="2192" name="Google Shape;2192;p40"/>
              <p:cNvPicPr preferRelativeResize="0"/>
              <p:nvPr/>
            </p:nvPicPr>
            <p:blipFill rotWithShape="1">
              <a:blip r:embed="rId7">
                <a:alphaModFix amt="77000"/>
              </a:blip>
              <a:srcRect b="0" l="0" r="0" t="0"/>
              <a:stretch/>
            </p:blipFill>
            <p:spPr>
              <a:xfrm flipH="1" rot="5400000">
                <a:off x="1881045" y="1363866"/>
                <a:ext cx="498643" cy="306317"/>
              </a:xfrm>
              <a:prstGeom prst="rect">
                <a:avLst/>
              </a:prstGeom>
              <a:noFill/>
              <a:ln>
                <a:noFill/>
              </a:ln>
            </p:spPr>
          </p:pic>
          <p:pic>
            <p:nvPicPr>
              <p:cNvPr id="2193" name="Google Shape;2193;p40"/>
              <p:cNvPicPr preferRelativeResize="0"/>
              <p:nvPr/>
            </p:nvPicPr>
            <p:blipFill>
              <a:blip r:embed="rId8">
                <a:alphaModFix amt="77000"/>
              </a:blip>
              <a:stretch>
                <a:fillRect/>
              </a:stretch>
            </p:blipFill>
            <p:spPr>
              <a:xfrm flipH="1" rot="5400000">
                <a:off x="6904877" y="1363866"/>
                <a:ext cx="498643" cy="306317"/>
              </a:xfrm>
              <a:prstGeom prst="rect">
                <a:avLst/>
              </a:prstGeom>
              <a:noFill/>
              <a:ln>
                <a:noFill/>
              </a:ln>
            </p:spPr>
          </p:pic>
          <p:cxnSp>
            <p:nvCxnSpPr>
              <p:cNvPr id="2196" name="Google Shape;2196;p40"/>
              <p:cNvCxnSpPr>
                <a:stCxn id="2187" idx="3"/>
                <a:endCxn id="2197" idx="3"/>
              </p:cNvCxnSpPr>
              <p:nvPr/>
            </p:nvCxnSpPr>
            <p:spPr>
              <a:xfrm>
                <a:off x="992738" y="2581051"/>
                <a:ext cx="2357400" cy="4800"/>
              </a:xfrm>
              <a:prstGeom prst="straightConnector1">
                <a:avLst/>
              </a:prstGeom>
              <a:noFill/>
              <a:ln cap="flat" cmpd="sng" w="9525">
                <a:solidFill>
                  <a:srgbClr val="666666"/>
                </a:solidFill>
                <a:prstDash val="solid"/>
                <a:round/>
                <a:headEnd len="med" w="med" type="none"/>
                <a:tailEnd len="med" w="med" type="none"/>
              </a:ln>
            </p:spPr>
          </p:cxnSp>
          <p:pic>
            <p:nvPicPr>
              <p:cNvPr id="2197" name="Google Shape;2197;p40"/>
              <p:cNvPicPr preferRelativeResize="0"/>
              <p:nvPr/>
            </p:nvPicPr>
            <p:blipFill>
              <a:blip r:embed="rId6">
                <a:alphaModFix amt="82000"/>
              </a:blip>
              <a:stretch>
                <a:fillRect/>
              </a:stretch>
            </p:blipFill>
            <p:spPr>
              <a:xfrm flipH="1" rot="5400000">
                <a:off x="3068753" y="2744030"/>
                <a:ext cx="562954" cy="246437"/>
              </a:xfrm>
              <a:prstGeom prst="rect">
                <a:avLst/>
              </a:prstGeom>
              <a:noFill/>
              <a:ln>
                <a:noFill/>
              </a:ln>
            </p:spPr>
          </p:pic>
          <p:sp>
            <p:nvSpPr>
              <p:cNvPr id="2198" name="Google Shape;2198;p40"/>
              <p:cNvSpPr txBox="1"/>
              <p:nvPr/>
            </p:nvSpPr>
            <p:spPr>
              <a:xfrm>
                <a:off x="2843125" y="3158176"/>
                <a:ext cx="994200" cy="679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Anchors for cell membranes</a:t>
                </a:r>
                <a:endParaRPr sz="1200"/>
              </a:p>
            </p:txBody>
          </p:sp>
          <p:sp>
            <p:nvSpPr>
              <p:cNvPr id="2199" name="Google Shape;2199;p40"/>
              <p:cNvSpPr txBox="1"/>
              <p:nvPr/>
            </p:nvSpPr>
            <p:spPr>
              <a:xfrm>
                <a:off x="7001026" y="3158181"/>
                <a:ext cx="1989000" cy="679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Open Sans"/>
                    <a:ea typeface="Open Sans"/>
                    <a:cs typeface="Open Sans"/>
                    <a:sym typeface="Open Sans"/>
                  </a:rPr>
                  <a:t>Components of bile </a:t>
                </a:r>
                <a:endParaRPr sz="1200">
                  <a:latin typeface="Open Sans"/>
                  <a:ea typeface="Open Sans"/>
                  <a:cs typeface="Open Sans"/>
                  <a:sym typeface="Open Sans"/>
                </a:endParaRPr>
              </a:p>
              <a:p>
                <a:pPr indent="0" lvl="0" marL="0" rtl="0" algn="ctr">
                  <a:spcBef>
                    <a:spcPts val="0"/>
                  </a:spcBef>
                  <a:spcAft>
                    <a:spcPts val="0"/>
                  </a:spcAft>
                  <a:buNone/>
                </a:pPr>
                <a:r>
                  <a:rPr lang="en" sz="1200">
                    <a:latin typeface="Open Sans"/>
                    <a:ea typeface="Open Sans"/>
                    <a:cs typeface="Open Sans"/>
                    <a:sym typeface="Open Sans"/>
                  </a:rPr>
                  <a:t>( as detergents to </a:t>
                </a:r>
                <a:r>
                  <a:rPr lang="en" sz="1200">
                    <a:solidFill>
                      <a:srgbClr val="990000"/>
                    </a:solidFill>
                    <a:latin typeface="Open Sans"/>
                    <a:ea typeface="Open Sans"/>
                    <a:cs typeface="Open Sans"/>
                    <a:sym typeface="Open Sans"/>
                  </a:rPr>
                  <a:t>solubilize cholesterol </a:t>
                </a:r>
                <a:r>
                  <a:rPr lang="en" sz="1200">
                    <a:latin typeface="Open Sans"/>
                    <a:ea typeface="Open Sans"/>
                    <a:cs typeface="Open Sans"/>
                    <a:sym typeface="Open Sans"/>
                  </a:rPr>
                  <a:t>).</a:t>
                </a:r>
                <a:endParaRPr sz="1200">
                  <a:latin typeface="Open Sans"/>
                  <a:ea typeface="Open Sans"/>
                  <a:cs typeface="Open Sans"/>
                  <a:sym typeface="Open Sans"/>
                </a:endParaRPr>
              </a:p>
            </p:txBody>
          </p:sp>
          <p:cxnSp>
            <p:nvCxnSpPr>
              <p:cNvPr id="2200" name="Google Shape;2200;p40"/>
              <p:cNvCxnSpPr>
                <a:stCxn id="2201" idx="3"/>
                <a:endCxn id="2202" idx="3"/>
              </p:cNvCxnSpPr>
              <p:nvPr/>
            </p:nvCxnSpPr>
            <p:spPr>
              <a:xfrm>
                <a:off x="5893406" y="2747329"/>
                <a:ext cx="2086800" cy="0"/>
              </a:xfrm>
              <a:prstGeom prst="straightConnector1">
                <a:avLst/>
              </a:prstGeom>
              <a:noFill/>
              <a:ln cap="flat" cmpd="sng" w="9525">
                <a:solidFill>
                  <a:srgbClr val="666666"/>
                </a:solidFill>
                <a:prstDash val="solid"/>
                <a:round/>
                <a:headEnd len="med" w="med" type="none"/>
                <a:tailEnd len="med" w="med" type="none"/>
              </a:ln>
            </p:spPr>
          </p:cxnSp>
          <p:pic>
            <p:nvPicPr>
              <p:cNvPr id="2202" name="Google Shape;2202;p40"/>
              <p:cNvPicPr preferRelativeResize="0"/>
              <p:nvPr/>
            </p:nvPicPr>
            <p:blipFill>
              <a:blip r:embed="rId9">
                <a:alphaModFix amt="82000"/>
              </a:blip>
              <a:stretch>
                <a:fillRect/>
              </a:stretch>
            </p:blipFill>
            <p:spPr>
              <a:xfrm flipH="1" rot="5400000">
                <a:off x="7788086" y="2855312"/>
                <a:ext cx="384173" cy="168183"/>
              </a:xfrm>
              <a:prstGeom prst="rect">
                <a:avLst/>
              </a:prstGeom>
              <a:noFill/>
              <a:ln>
                <a:noFill/>
              </a:ln>
            </p:spPr>
          </p:pic>
          <p:pic>
            <p:nvPicPr>
              <p:cNvPr id="2201" name="Google Shape;2201;p40"/>
              <p:cNvPicPr preferRelativeResize="0"/>
              <p:nvPr/>
            </p:nvPicPr>
            <p:blipFill>
              <a:blip r:embed="rId9">
                <a:alphaModFix amt="82000"/>
              </a:blip>
              <a:stretch>
                <a:fillRect/>
              </a:stretch>
            </p:blipFill>
            <p:spPr>
              <a:xfrm flipH="1" rot="5400000">
                <a:off x="5701320" y="2855323"/>
                <a:ext cx="384173" cy="168183"/>
              </a:xfrm>
              <a:prstGeom prst="rect">
                <a:avLst/>
              </a:prstGeom>
              <a:noFill/>
              <a:ln>
                <a:noFill/>
              </a:ln>
            </p:spPr>
          </p:pic>
          <p:sp>
            <p:nvSpPr>
              <p:cNvPr id="2203" name="Google Shape;2203;p40"/>
              <p:cNvSpPr txBox="1"/>
              <p:nvPr/>
            </p:nvSpPr>
            <p:spPr>
              <a:xfrm>
                <a:off x="2377438" y="826851"/>
                <a:ext cx="4623600" cy="609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rgbClr val="666666"/>
                    </a:solidFill>
                    <a:latin typeface="Open Sans"/>
                    <a:ea typeface="Open Sans"/>
                    <a:cs typeface="Open Sans"/>
                    <a:sym typeface="Open Sans"/>
                  </a:rPr>
                  <a:t>Function</a:t>
                </a:r>
                <a:r>
                  <a:rPr b="1" lang="en" sz="1700">
                    <a:solidFill>
                      <a:srgbClr val="666666"/>
                    </a:solidFill>
                    <a:latin typeface="Open Sans"/>
                    <a:ea typeface="Open Sans"/>
                    <a:cs typeface="Open Sans"/>
                    <a:sym typeface="Open Sans"/>
                  </a:rPr>
                  <a:t> </a:t>
                </a:r>
                <a:endParaRPr b="1" sz="1700">
                  <a:solidFill>
                    <a:srgbClr val="666666"/>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2204" name="Google Shape;2204;p40"/>
              <p:cNvSpPr txBox="1"/>
              <p:nvPr/>
            </p:nvSpPr>
            <p:spPr>
              <a:xfrm>
                <a:off x="5321784" y="3227548"/>
                <a:ext cx="1473300" cy="51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pen Sans"/>
                    <a:ea typeface="Open Sans"/>
                    <a:cs typeface="Open Sans"/>
                    <a:sym typeface="Open Sans"/>
                  </a:rPr>
                  <a:t>Lung surfactant. </a:t>
                </a:r>
                <a:endParaRPr sz="1200">
                  <a:latin typeface="Open Sans"/>
                  <a:ea typeface="Open Sans"/>
                  <a:cs typeface="Open Sans"/>
                  <a:sym typeface="Open Sans"/>
                </a:endParaRPr>
              </a:p>
              <a:p>
                <a:pPr indent="0" lvl="0" marL="0" rtl="0" algn="ctr">
                  <a:spcBef>
                    <a:spcPts val="0"/>
                  </a:spcBef>
                  <a:spcAft>
                    <a:spcPts val="0"/>
                  </a:spcAft>
                  <a:buNone/>
                </a:pPr>
                <a:r>
                  <a:t/>
                </a:r>
                <a:endParaRPr sz="1200">
                  <a:latin typeface="Open Sans"/>
                  <a:ea typeface="Open Sans"/>
                  <a:cs typeface="Open Sans"/>
                  <a:sym typeface="Open Sans"/>
                </a:endParaRPr>
              </a:p>
            </p:txBody>
          </p:sp>
        </p:grpSp>
      </p:grpSp>
      <p:sp>
        <p:nvSpPr>
          <p:cNvPr id="2205" name="Google Shape;2205;p40"/>
          <p:cNvSpPr txBox="1"/>
          <p:nvPr/>
        </p:nvSpPr>
        <p:spPr>
          <a:xfrm>
            <a:off x="2356488" y="4240400"/>
            <a:ext cx="2281500" cy="6003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6AA84F"/>
                </a:solidFill>
                <a:latin typeface="Open Sans"/>
                <a:ea typeface="Open Sans"/>
                <a:cs typeface="Open Sans"/>
                <a:sym typeface="Open Sans"/>
              </a:rPr>
              <a:t>Anchors: attached to proteins Bile: produced by the outside the cell membrane.</a:t>
            </a:r>
            <a:endParaRPr sz="900">
              <a:solidFill>
                <a:srgbClr val="6AA84F"/>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9" name="Shape 2209"/>
        <p:cNvGrpSpPr/>
        <p:nvPr/>
      </p:nvGrpSpPr>
      <p:grpSpPr>
        <a:xfrm>
          <a:off x="0" y="0"/>
          <a:ext cx="0" cy="0"/>
          <a:chOff x="0" y="0"/>
          <a:chExt cx="0" cy="0"/>
        </a:xfrm>
      </p:grpSpPr>
      <p:sp>
        <p:nvSpPr>
          <p:cNvPr id="2210" name="Google Shape;2210;p41"/>
          <p:cNvSpPr txBox="1"/>
          <p:nvPr>
            <p:ph type="title"/>
          </p:nvPr>
        </p:nvSpPr>
        <p:spPr>
          <a:xfrm>
            <a:off x="1557809" y="-396969"/>
            <a:ext cx="5512200" cy="151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434343"/>
                </a:solidFill>
              </a:rPr>
              <a:t>Glycerophospholipids (phosphoglycerides)</a:t>
            </a:r>
            <a:endParaRPr sz="2000">
              <a:solidFill>
                <a:srgbClr val="434343"/>
              </a:solidFill>
            </a:endParaRPr>
          </a:p>
          <a:p>
            <a:pPr indent="0" lvl="0" marL="0" rtl="0" algn="ctr">
              <a:spcBef>
                <a:spcPts val="0"/>
              </a:spcBef>
              <a:spcAft>
                <a:spcPts val="0"/>
              </a:spcAft>
              <a:buNone/>
            </a:pPr>
            <a:r>
              <a:t/>
            </a:r>
            <a:endParaRPr sz="2000">
              <a:solidFill>
                <a:srgbClr val="434343"/>
              </a:solidFill>
            </a:endParaRPr>
          </a:p>
        </p:txBody>
      </p:sp>
      <p:sp>
        <p:nvSpPr>
          <p:cNvPr id="2211" name="Google Shape;2211;p41"/>
          <p:cNvSpPr txBox="1"/>
          <p:nvPr/>
        </p:nvSpPr>
        <p:spPr>
          <a:xfrm>
            <a:off x="73742" y="389910"/>
            <a:ext cx="7300500" cy="396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pen Sans"/>
              <a:buChar char="●"/>
            </a:pPr>
            <a:r>
              <a:rPr lang="en">
                <a:solidFill>
                  <a:srgbClr val="434343"/>
                </a:solidFill>
                <a:latin typeface="Open Sans"/>
                <a:ea typeface="Open Sans"/>
                <a:cs typeface="Open Sans"/>
                <a:sym typeface="Open Sans"/>
              </a:rPr>
              <a:t>It’s the </a:t>
            </a:r>
            <a:r>
              <a:rPr lang="en">
                <a:solidFill>
                  <a:srgbClr val="990000"/>
                </a:solidFill>
                <a:latin typeface="Open Sans"/>
                <a:ea typeface="Open Sans"/>
                <a:cs typeface="Open Sans"/>
                <a:sym typeface="Open Sans"/>
              </a:rPr>
              <a:t>major</a:t>
            </a:r>
            <a:r>
              <a:rPr lang="en">
                <a:solidFill>
                  <a:srgbClr val="434343"/>
                </a:solidFill>
                <a:latin typeface="Open Sans"/>
                <a:ea typeface="Open Sans"/>
                <a:cs typeface="Open Sans"/>
                <a:sym typeface="Open Sans"/>
              </a:rPr>
              <a:t> class of phospholipids</a:t>
            </a:r>
            <a:endParaRPr>
              <a:solidFill>
                <a:srgbClr val="434343"/>
              </a:solidFill>
              <a:latin typeface="Open Sans"/>
              <a:ea typeface="Open Sans"/>
              <a:cs typeface="Open Sans"/>
              <a:sym typeface="Open Sans"/>
            </a:endParaRPr>
          </a:p>
        </p:txBody>
      </p:sp>
      <p:sp>
        <p:nvSpPr>
          <p:cNvPr id="2212" name="Google Shape;2212;p41"/>
          <p:cNvSpPr txBox="1"/>
          <p:nvPr/>
        </p:nvSpPr>
        <p:spPr>
          <a:xfrm>
            <a:off x="3945190" y="389893"/>
            <a:ext cx="73005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pen Sans"/>
              <a:buChar char="●"/>
            </a:pPr>
            <a:r>
              <a:rPr lang="en">
                <a:solidFill>
                  <a:srgbClr val="434343"/>
                </a:solidFill>
                <a:latin typeface="Open Sans"/>
                <a:ea typeface="Open Sans"/>
                <a:cs typeface="Open Sans"/>
                <a:sym typeface="Open Sans"/>
              </a:rPr>
              <a:t>Contain </a:t>
            </a:r>
            <a:r>
              <a:rPr lang="en">
                <a:solidFill>
                  <a:srgbClr val="990000"/>
                </a:solidFill>
                <a:latin typeface="Open Sans"/>
                <a:ea typeface="Open Sans"/>
                <a:cs typeface="Open Sans"/>
                <a:sym typeface="Open Sans"/>
              </a:rPr>
              <a:t>glycerol</a:t>
            </a:r>
            <a:endParaRPr>
              <a:solidFill>
                <a:srgbClr val="990000"/>
              </a:solidFill>
              <a:latin typeface="Open Sans"/>
              <a:ea typeface="Open Sans"/>
              <a:cs typeface="Open Sans"/>
              <a:sym typeface="Open Sans"/>
            </a:endParaRPr>
          </a:p>
        </p:txBody>
      </p:sp>
      <p:sp>
        <p:nvSpPr>
          <p:cNvPr id="2213" name="Google Shape;2213;p41"/>
          <p:cNvSpPr txBox="1"/>
          <p:nvPr/>
        </p:nvSpPr>
        <p:spPr>
          <a:xfrm>
            <a:off x="73756" y="786195"/>
            <a:ext cx="7300500" cy="677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pen Sans"/>
              <a:buChar char="●"/>
            </a:pPr>
            <a:r>
              <a:rPr lang="en">
                <a:solidFill>
                  <a:srgbClr val="434343"/>
                </a:solidFill>
                <a:latin typeface="Open Sans"/>
                <a:ea typeface="Open Sans"/>
                <a:cs typeface="Open Sans"/>
                <a:sym typeface="Open Sans"/>
              </a:rPr>
              <a:t>All contain phosphatidic acid (PA) </a:t>
            </a:r>
            <a:r>
              <a:rPr lang="en" sz="900">
                <a:solidFill>
                  <a:srgbClr val="9E9E9E"/>
                </a:solidFill>
                <a:latin typeface="Open Sans"/>
                <a:ea typeface="Open Sans"/>
                <a:cs typeface="Open Sans"/>
                <a:sym typeface="Open Sans"/>
              </a:rPr>
              <a:t>(it is the </a:t>
            </a:r>
            <a:endParaRPr sz="900">
              <a:solidFill>
                <a:srgbClr val="9E9E9E"/>
              </a:solidFill>
              <a:latin typeface="Open Sans"/>
              <a:ea typeface="Open Sans"/>
              <a:cs typeface="Open Sans"/>
              <a:sym typeface="Open Sans"/>
            </a:endParaRPr>
          </a:p>
          <a:p>
            <a:pPr indent="0" lvl="0" marL="457200" rtl="0" algn="l">
              <a:spcBef>
                <a:spcPts val="0"/>
              </a:spcBef>
              <a:spcAft>
                <a:spcPts val="0"/>
              </a:spcAft>
              <a:buNone/>
            </a:pPr>
            <a:r>
              <a:rPr lang="en" sz="900">
                <a:solidFill>
                  <a:srgbClr val="9E9E9E"/>
                </a:solidFill>
                <a:latin typeface="Open Sans"/>
                <a:ea typeface="Open Sans"/>
                <a:cs typeface="Open Sans"/>
                <a:sym typeface="Open Sans"/>
              </a:rPr>
              <a:t>Glycerol backbone and the hydrophobic tall and a phosphate ion </a:t>
            </a:r>
            <a:endParaRPr sz="900">
              <a:solidFill>
                <a:srgbClr val="9E9E9E"/>
              </a:solidFill>
              <a:latin typeface="Open Sans"/>
              <a:ea typeface="Open Sans"/>
              <a:cs typeface="Open Sans"/>
              <a:sym typeface="Open Sans"/>
            </a:endParaRPr>
          </a:p>
          <a:p>
            <a:pPr indent="0" lvl="0" marL="457200" rtl="0" algn="l">
              <a:spcBef>
                <a:spcPts val="0"/>
              </a:spcBef>
              <a:spcAft>
                <a:spcPts val="0"/>
              </a:spcAft>
              <a:buNone/>
            </a:pPr>
            <a:r>
              <a:rPr lang="en" sz="900">
                <a:solidFill>
                  <a:srgbClr val="9E9E9E"/>
                </a:solidFill>
                <a:latin typeface="Open Sans"/>
                <a:ea typeface="Open Sans"/>
                <a:cs typeface="Open Sans"/>
                <a:sym typeface="Open Sans"/>
              </a:rPr>
              <a:t>{</a:t>
            </a:r>
            <a:r>
              <a:rPr lang="en" sz="900">
                <a:solidFill>
                  <a:srgbClr val="9E9E9E"/>
                </a:solidFill>
                <a:latin typeface="Open Sans"/>
                <a:ea typeface="Open Sans"/>
                <a:cs typeface="Open Sans"/>
                <a:sym typeface="Open Sans"/>
              </a:rPr>
              <a:t>everything</a:t>
            </a:r>
            <a:r>
              <a:rPr lang="en" sz="900">
                <a:solidFill>
                  <a:srgbClr val="9E9E9E"/>
                </a:solidFill>
                <a:latin typeface="Open Sans"/>
                <a:ea typeface="Open Sans"/>
                <a:cs typeface="Open Sans"/>
                <a:sym typeface="Open Sans"/>
              </a:rPr>
              <a:t> except the polar head })</a:t>
            </a:r>
            <a:endParaRPr sz="900">
              <a:solidFill>
                <a:srgbClr val="9E9E9E"/>
              </a:solidFill>
              <a:latin typeface="Open Sans"/>
              <a:ea typeface="Open Sans"/>
              <a:cs typeface="Open Sans"/>
              <a:sym typeface="Open Sans"/>
            </a:endParaRPr>
          </a:p>
        </p:txBody>
      </p:sp>
      <p:sp>
        <p:nvSpPr>
          <p:cNvPr id="2214" name="Google Shape;2214;p41"/>
          <p:cNvSpPr txBox="1"/>
          <p:nvPr/>
        </p:nvSpPr>
        <p:spPr>
          <a:xfrm>
            <a:off x="3945212" y="786202"/>
            <a:ext cx="7300500" cy="396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pen Sans"/>
              <a:buChar char="●"/>
            </a:pPr>
            <a:r>
              <a:rPr lang="en">
                <a:solidFill>
                  <a:srgbClr val="434343"/>
                </a:solidFill>
                <a:latin typeface="Open Sans"/>
                <a:ea typeface="Open Sans"/>
                <a:cs typeface="Open Sans"/>
                <a:sym typeface="Open Sans"/>
              </a:rPr>
              <a:t>PA is the </a:t>
            </a:r>
            <a:r>
              <a:rPr lang="en">
                <a:solidFill>
                  <a:srgbClr val="990000"/>
                </a:solidFill>
                <a:latin typeface="Open Sans"/>
                <a:ea typeface="Open Sans"/>
                <a:cs typeface="Open Sans"/>
                <a:sym typeface="Open Sans"/>
              </a:rPr>
              <a:t>simplest phospholipid</a:t>
            </a:r>
            <a:r>
              <a:rPr lang="en">
                <a:solidFill>
                  <a:srgbClr val="434343"/>
                </a:solidFill>
                <a:latin typeface="Open Sans"/>
                <a:ea typeface="Open Sans"/>
                <a:cs typeface="Open Sans"/>
                <a:sym typeface="Open Sans"/>
              </a:rPr>
              <a:t> </a:t>
            </a:r>
            <a:endParaRPr>
              <a:solidFill>
                <a:srgbClr val="434343"/>
              </a:solidFill>
              <a:latin typeface="Open Sans"/>
              <a:ea typeface="Open Sans"/>
              <a:cs typeface="Open Sans"/>
              <a:sym typeface="Open Sans"/>
            </a:endParaRPr>
          </a:p>
        </p:txBody>
      </p:sp>
      <p:graphicFrame>
        <p:nvGraphicFramePr>
          <p:cNvPr id="2215" name="Google Shape;2215;p41"/>
          <p:cNvGraphicFramePr/>
          <p:nvPr/>
        </p:nvGraphicFramePr>
        <p:xfrm>
          <a:off x="73760" y="2205187"/>
          <a:ext cx="3000000" cy="3000000"/>
        </p:xfrm>
        <a:graphic>
          <a:graphicData uri="http://schemas.openxmlformats.org/drawingml/2006/table">
            <a:tbl>
              <a:tblPr>
                <a:noFill/>
                <a:tableStyleId>{21DAA033-56B9-41BB-9C42-3ED7B96F35D6}</a:tableStyleId>
              </a:tblPr>
              <a:tblGrid>
                <a:gridCol w="2407200"/>
                <a:gridCol w="2407200"/>
                <a:gridCol w="2407200"/>
              </a:tblGrid>
              <a:tr h="503800">
                <a:tc>
                  <a:txBody>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Serine + PA</a:t>
                      </a:r>
                      <a:endParaRPr>
                        <a:solidFill>
                          <a:srgbClr val="434343"/>
                        </a:solidFill>
                        <a:latin typeface="Open Sans"/>
                        <a:ea typeface="Open Sans"/>
                        <a:cs typeface="Open Sans"/>
                        <a:sym typeface="Open Sans"/>
                      </a:endParaRPr>
                    </a:p>
                  </a:txBody>
                  <a:tcPr marT="91425" marB="91425" marR="91425" marL="91425">
                    <a:solidFill>
                      <a:srgbClr val="D0E0E3"/>
                    </a:solidFill>
                  </a:tcPr>
                </a:tc>
                <a:tc>
                  <a:txBody>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Phosphatidyl</a:t>
                      </a:r>
                      <a:r>
                        <a:rPr lang="en" u="sng">
                          <a:solidFill>
                            <a:srgbClr val="434343"/>
                          </a:solidFill>
                          <a:latin typeface="Open Sans"/>
                          <a:ea typeface="Open Sans"/>
                          <a:cs typeface="Open Sans"/>
                          <a:sym typeface="Open Sans"/>
                        </a:rPr>
                        <a:t>serine</a:t>
                      </a:r>
                      <a:r>
                        <a:rPr lang="en">
                          <a:solidFill>
                            <a:srgbClr val="434343"/>
                          </a:solidFill>
                          <a:latin typeface="Open Sans"/>
                          <a:ea typeface="Open Sans"/>
                          <a:cs typeface="Open Sans"/>
                          <a:sym typeface="Open Sans"/>
                        </a:rPr>
                        <a:t> (PS)</a:t>
                      </a:r>
                      <a:endParaRPr>
                        <a:solidFill>
                          <a:srgbClr val="434343"/>
                        </a:solidFill>
                        <a:latin typeface="Open Sans"/>
                        <a:ea typeface="Open Sans"/>
                        <a:cs typeface="Open Sans"/>
                        <a:sym typeface="Open Sans"/>
                      </a:endParaRPr>
                    </a:p>
                  </a:txBody>
                  <a:tcPr marT="91425" marB="91425" marR="91425" marL="91425">
                    <a:solidFill>
                      <a:srgbClr val="D0E0E3"/>
                    </a:solidFill>
                  </a:tcPr>
                </a:tc>
                <a:tc>
                  <a:txBody>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Cell signaling, Blood clotting</a:t>
                      </a:r>
                      <a:endParaRPr>
                        <a:solidFill>
                          <a:srgbClr val="434343"/>
                        </a:solidFill>
                        <a:latin typeface="Open Sans"/>
                        <a:ea typeface="Open Sans"/>
                        <a:cs typeface="Open Sans"/>
                        <a:sym typeface="Open Sans"/>
                      </a:endParaRPr>
                    </a:p>
                  </a:txBody>
                  <a:tcPr marT="91425" marB="91425" marR="91425" marL="91425">
                    <a:solidFill>
                      <a:srgbClr val="D0E0E3"/>
                    </a:solidFill>
                  </a:tcPr>
                </a:tc>
              </a:tr>
              <a:tr h="571625">
                <a:tc>
                  <a:txBody>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Ethanolamine + PA</a:t>
                      </a:r>
                      <a:endParaRPr>
                        <a:solidFill>
                          <a:srgbClr val="434343"/>
                        </a:solidFill>
                        <a:latin typeface="Open Sans"/>
                        <a:ea typeface="Open Sans"/>
                        <a:cs typeface="Open Sans"/>
                        <a:sym typeface="Open Sans"/>
                      </a:endParaRPr>
                    </a:p>
                  </a:txBody>
                  <a:tcPr marT="91425" marB="91425" marR="91425" marL="91425">
                    <a:solidFill>
                      <a:srgbClr val="D0E0E3"/>
                    </a:solidFill>
                  </a:tcPr>
                </a:tc>
                <a:tc>
                  <a:txBody>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Phosphatidyl</a:t>
                      </a:r>
                      <a:r>
                        <a:rPr lang="en" u="sng">
                          <a:solidFill>
                            <a:schemeClr val="dk1"/>
                          </a:solidFill>
                          <a:latin typeface="Open Sans"/>
                          <a:ea typeface="Open Sans"/>
                          <a:cs typeface="Open Sans"/>
                          <a:sym typeface="Open Sans"/>
                        </a:rPr>
                        <a:t>ethanolamine</a:t>
                      </a:r>
                      <a:endParaRPr u="sng">
                        <a:solidFill>
                          <a:schemeClr val="dk1"/>
                        </a:solidFill>
                        <a:latin typeface="Open Sans"/>
                        <a:ea typeface="Open Sans"/>
                        <a:cs typeface="Open Sans"/>
                        <a:sym typeface="Open Sans"/>
                      </a:endParaRPr>
                    </a:p>
                    <a:p>
                      <a:pPr indent="0" lvl="0" marL="0" rtl="0" algn="l">
                        <a:spcBef>
                          <a:spcPts val="0"/>
                        </a:spcBef>
                        <a:spcAft>
                          <a:spcPts val="0"/>
                        </a:spcAft>
                        <a:buNone/>
                      </a:pPr>
                      <a:r>
                        <a:rPr lang="en">
                          <a:solidFill>
                            <a:srgbClr val="434343"/>
                          </a:solidFill>
                          <a:latin typeface="Open Sans"/>
                          <a:ea typeface="Open Sans"/>
                          <a:cs typeface="Open Sans"/>
                          <a:sym typeface="Open Sans"/>
                        </a:rPr>
                        <a:t>(PE) (Cephalin)</a:t>
                      </a:r>
                      <a:endParaRPr>
                        <a:solidFill>
                          <a:srgbClr val="434343"/>
                        </a:solidFill>
                        <a:latin typeface="Open Sans"/>
                        <a:ea typeface="Open Sans"/>
                        <a:cs typeface="Open Sans"/>
                        <a:sym typeface="Open Sans"/>
                      </a:endParaRPr>
                    </a:p>
                  </a:txBody>
                  <a:tcPr marT="91425" marB="91425" marR="91425" marL="91425">
                    <a:solidFill>
                      <a:srgbClr val="D0E0E3"/>
                    </a:solidFill>
                  </a:tcPr>
                </a:tc>
                <a:tc>
                  <a:txBody>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Cell membrane </a:t>
                      </a:r>
                      <a:endParaRPr>
                        <a:solidFill>
                          <a:srgbClr val="434343"/>
                        </a:solidFill>
                        <a:latin typeface="Open Sans"/>
                        <a:ea typeface="Open Sans"/>
                        <a:cs typeface="Open Sans"/>
                        <a:sym typeface="Open Sans"/>
                      </a:endParaRPr>
                    </a:p>
                  </a:txBody>
                  <a:tcPr marT="91425" marB="91425" marR="91425" marL="91425">
                    <a:solidFill>
                      <a:srgbClr val="D0E0E3"/>
                    </a:solidFill>
                  </a:tcPr>
                </a:tc>
              </a:tr>
              <a:tr h="770600">
                <a:tc>
                  <a:txBody>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Choline + PA</a:t>
                      </a:r>
                      <a:endParaRPr>
                        <a:solidFill>
                          <a:srgbClr val="434343"/>
                        </a:solidFill>
                        <a:latin typeface="Open Sans"/>
                        <a:ea typeface="Open Sans"/>
                        <a:cs typeface="Open Sans"/>
                        <a:sym typeface="Open Sans"/>
                      </a:endParaRPr>
                    </a:p>
                  </a:txBody>
                  <a:tcPr marT="91425" marB="91425" marR="91425" marL="91425">
                    <a:solidFill>
                      <a:srgbClr val="D0E0E3"/>
                    </a:solidFill>
                  </a:tcPr>
                </a:tc>
                <a:tc>
                  <a:txBody>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Phosphatidyl</a:t>
                      </a:r>
                      <a:r>
                        <a:rPr lang="en" u="sng">
                          <a:solidFill>
                            <a:srgbClr val="434343"/>
                          </a:solidFill>
                          <a:latin typeface="Open Sans"/>
                          <a:ea typeface="Open Sans"/>
                          <a:cs typeface="Open Sans"/>
                          <a:sym typeface="Open Sans"/>
                        </a:rPr>
                        <a:t>choline</a:t>
                      </a:r>
                      <a:endParaRPr u="sng">
                        <a:solidFill>
                          <a:srgbClr val="434343"/>
                        </a:solidFill>
                        <a:latin typeface="Open Sans"/>
                        <a:ea typeface="Open Sans"/>
                        <a:cs typeface="Open Sans"/>
                        <a:sym typeface="Open Sans"/>
                      </a:endParaRPr>
                    </a:p>
                    <a:p>
                      <a:pPr indent="0" lvl="0" marL="0" rtl="0" algn="l">
                        <a:spcBef>
                          <a:spcPts val="0"/>
                        </a:spcBef>
                        <a:spcAft>
                          <a:spcPts val="0"/>
                        </a:spcAft>
                        <a:buNone/>
                      </a:pPr>
                      <a:r>
                        <a:rPr lang="en">
                          <a:solidFill>
                            <a:srgbClr val="434343"/>
                          </a:solidFill>
                          <a:latin typeface="Open Sans"/>
                          <a:ea typeface="Open Sans"/>
                          <a:cs typeface="Open Sans"/>
                          <a:sym typeface="Open Sans"/>
                        </a:rPr>
                        <a:t>(PC) (lecithin)</a:t>
                      </a:r>
                      <a:endParaRPr>
                        <a:solidFill>
                          <a:srgbClr val="434343"/>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txBody>
                  <a:tcPr marT="91425" marB="91425" marR="91425" marL="91425">
                    <a:solidFill>
                      <a:srgbClr val="D0E0E3"/>
                    </a:solidFill>
                  </a:tcPr>
                </a:tc>
                <a:tc>
                  <a:txBody>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Lung surfactant</a:t>
                      </a:r>
                      <a:endParaRPr>
                        <a:solidFill>
                          <a:srgbClr val="434343"/>
                        </a:solidFill>
                        <a:latin typeface="Open Sans"/>
                        <a:ea typeface="Open Sans"/>
                        <a:cs typeface="Open Sans"/>
                        <a:sym typeface="Open Sans"/>
                      </a:endParaRPr>
                    </a:p>
                  </a:txBody>
                  <a:tcPr marT="91425" marB="91425" marR="91425" marL="91425">
                    <a:solidFill>
                      <a:srgbClr val="D0E0E3"/>
                    </a:solidFill>
                  </a:tcPr>
                </a:tc>
              </a:tr>
              <a:tr h="372625">
                <a:tc>
                  <a:txBody>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Inositol + PA</a:t>
                      </a:r>
                      <a:endParaRPr>
                        <a:solidFill>
                          <a:srgbClr val="434343"/>
                        </a:solidFill>
                        <a:latin typeface="Open Sans"/>
                        <a:ea typeface="Open Sans"/>
                        <a:cs typeface="Open Sans"/>
                        <a:sym typeface="Open Sans"/>
                      </a:endParaRPr>
                    </a:p>
                  </a:txBody>
                  <a:tcPr marT="91425" marB="91425" marR="91425" marL="91425">
                    <a:solidFill>
                      <a:srgbClr val="D0E0E3"/>
                    </a:solidFill>
                  </a:tcPr>
                </a:tc>
                <a:tc>
                  <a:txBody>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Phosphatidy</a:t>
                      </a:r>
                      <a:r>
                        <a:rPr lang="en">
                          <a:solidFill>
                            <a:srgbClr val="434343"/>
                          </a:solidFill>
                          <a:latin typeface="Open Sans"/>
                          <a:ea typeface="Open Sans"/>
                          <a:cs typeface="Open Sans"/>
                          <a:sym typeface="Open Sans"/>
                        </a:rPr>
                        <a:t>l</a:t>
                      </a:r>
                      <a:r>
                        <a:rPr lang="en" u="sng">
                          <a:solidFill>
                            <a:srgbClr val="434343"/>
                          </a:solidFill>
                          <a:latin typeface="Open Sans"/>
                          <a:ea typeface="Open Sans"/>
                          <a:cs typeface="Open Sans"/>
                          <a:sym typeface="Open Sans"/>
                        </a:rPr>
                        <a:t>i</a:t>
                      </a:r>
                      <a:r>
                        <a:rPr lang="en" u="sng">
                          <a:solidFill>
                            <a:srgbClr val="434343"/>
                          </a:solidFill>
                          <a:latin typeface="Open Sans"/>
                          <a:ea typeface="Open Sans"/>
                          <a:cs typeface="Open Sans"/>
                          <a:sym typeface="Open Sans"/>
                        </a:rPr>
                        <a:t>nositol</a:t>
                      </a:r>
                      <a:r>
                        <a:rPr lang="en">
                          <a:solidFill>
                            <a:srgbClr val="434343"/>
                          </a:solidFill>
                          <a:latin typeface="Open Sans"/>
                          <a:ea typeface="Open Sans"/>
                          <a:cs typeface="Open Sans"/>
                          <a:sym typeface="Open Sans"/>
                        </a:rPr>
                        <a:t> (PI) </a:t>
                      </a:r>
                      <a:endParaRPr>
                        <a:solidFill>
                          <a:srgbClr val="434343"/>
                        </a:solidFill>
                        <a:latin typeface="Open Sans"/>
                        <a:ea typeface="Open Sans"/>
                        <a:cs typeface="Open Sans"/>
                        <a:sym typeface="Open Sans"/>
                      </a:endParaRPr>
                    </a:p>
                  </a:txBody>
                  <a:tcPr marT="91425" marB="91425" marR="91425" marL="91425">
                    <a:solidFill>
                      <a:srgbClr val="D0E0E3"/>
                    </a:solidFill>
                  </a:tcPr>
                </a:tc>
                <a:tc>
                  <a:txBody>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Cell signaling</a:t>
                      </a:r>
                      <a:endParaRPr>
                        <a:solidFill>
                          <a:srgbClr val="434343"/>
                        </a:solidFill>
                        <a:latin typeface="Open Sans"/>
                        <a:ea typeface="Open Sans"/>
                        <a:cs typeface="Open Sans"/>
                        <a:sym typeface="Open Sans"/>
                      </a:endParaRPr>
                    </a:p>
                  </a:txBody>
                  <a:tcPr marT="91425" marB="91425" marR="91425" marL="91425">
                    <a:solidFill>
                      <a:srgbClr val="D0E0E3"/>
                    </a:solidFill>
                  </a:tcPr>
                </a:tc>
              </a:tr>
              <a:tr h="571625">
                <a:tc>
                  <a:txBody>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Glycerol + PA</a:t>
                      </a:r>
                      <a:endParaRPr>
                        <a:solidFill>
                          <a:srgbClr val="434343"/>
                        </a:solidFill>
                        <a:latin typeface="Open Sans"/>
                        <a:ea typeface="Open Sans"/>
                        <a:cs typeface="Open Sans"/>
                        <a:sym typeface="Open Sans"/>
                      </a:endParaRPr>
                    </a:p>
                  </a:txBody>
                  <a:tcPr marT="91425" marB="91425" marR="91425" marL="91425">
                    <a:solidFill>
                      <a:srgbClr val="D0E0E3"/>
                    </a:solidFill>
                  </a:tcPr>
                </a:tc>
                <a:tc>
                  <a:txBody>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Phosphatidyl</a:t>
                      </a:r>
                      <a:r>
                        <a:rPr lang="en" u="sng">
                          <a:solidFill>
                            <a:srgbClr val="434343"/>
                          </a:solidFill>
                          <a:latin typeface="Open Sans"/>
                          <a:ea typeface="Open Sans"/>
                          <a:cs typeface="Open Sans"/>
                          <a:sym typeface="Open Sans"/>
                        </a:rPr>
                        <a:t>glycerol</a:t>
                      </a:r>
                      <a:r>
                        <a:rPr lang="en">
                          <a:solidFill>
                            <a:srgbClr val="434343"/>
                          </a:solidFill>
                          <a:latin typeface="Open Sans"/>
                          <a:ea typeface="Open Sans"/>
                          <a:cs typeface="Open Sans"/>
                          <a:sym typeface="Open Sans"/>
                        </a:rPr>
                        <a:t> (PG)</a:t>
                      </a:r>
                      <a:endParaRPr>
                        <a:solidFill>
                          <a:srgbClr val="434343"/>
                        </a:solidFill>
                        <a:latin typeface="Open Sans"/>
                        <a:ea typeface="Open Sans"/>
                        <a:cs typeface="Open Sans"/>
                        <a:sym typeface="Open Sans"/>
                      </a:endParaRPr>
                    </a:p>
                  </a:txBody>
                  <a:tcPr marT="91425" marB="91425" marR="91425" marL="91425">
                    <a:solidFill>
                      <a:srgbClr val="D0E0E3"/>
                    </a:solidFill>
                  </a:tcPr>
                </a:tc>
                <a:tc>
                  <a:txBody>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Lung surfactant</a:t>
                      </a:r>
                      <a:endParaRPr>
                        <a:solidFill>
                          <a:srgbClr val="434343"/>
                        </a:solidFill>
                        <a:latin typeface="Open Sans"/>
                        <a:ea typeface="Open Sans"/>
                        <a:cs typeface="Open Sans"/>
                        <a:sym typeface="Open Sans"/>
                      </a:endParaRPr>
                    </a:p>
                    <a:p>
                      <a:pPr indent="0" lvl="0" marL="0" rtl="0" algn="l">
                        <a:spcBef>
                          <a:spcPts val="0"/>
                        </a:spcBef>
                        <a:spcAft>
                          <a:spcPts val="0"/>
                        </a:spcAft>
                        <a:buNone/>
                      </a:pPr>
                      <a:r>
                        <a:t/>
                      </a:r>
                      <a:endParaRPr>
                        <a:solidFill>
                          <a:srgbClr val="434343"/>
                        </a:solidFill>
                        <a:latin typeface="Open Sans"/>
                        <a:ea typeface="Open Sans"/>
                        <a:cs typeface="Open Sans"/>
                        <a:sym typeface="Open Sans"/>
                      </a:endParaRPr>
                    </a:p>
                  </a:txBody>
                  <a:tcPr marT="91425" marB="91425" marR="91425" marL="91425">
                    <a:solidFill>
                      <a:srgbClr val="D0E0E3"/>
                    </a:solidFill>
                  </a:tcPr>
                </a:tc>
              </a:tr>
            </a:tbl>
          </a:graphicData>
        </a:graphic>
      </p:graphicFrame>
      <p:sp>
        <p:nvSpPr>
          <p:cNvPr id="2216" name="Google Shape;2216;p41"/>
          <p:cNvSpPr txBox="1"/>
          <p:nvPr/>
        </p:nvSpPr>
        <p:spPr>
          <a:xfrm>
            <a:off x="-3" y="1896854"/>
            <a:ext cx="6411000" cy="3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434343"/>
                </a:solidFill>
                <a:latin typeface="Open Sans"/>
                <a:ea typeface="Open Sans"/>
                <a:cs typeface="Open Sans"/>
                <a:sym typeface="Open Sans"/>
              </a:rPr>
              <a:t>Phospholipids are derived from PA such as:</a:t>
            </a:r>
            <a:endParaRPr sz="1300">
              <a:solidFill>
                <a:srgbClr val="434343"/>
              </a:solidFill>
              <a:latin typeface="Open Sans"/>
              <a:ea typeface="Open Sans"/>
              <a:cs typeface="Open Sans"/>
              <a:sym typeface="Open Sans"/>
            </a:endParaRPr>
          </a:p>
        </p:txBody>
      </p:sp>
      <p:pic>
        <p:nvPicPr>
          <p:cNvPr id="2217" name="Google Shape;2217;p41"/>
          <p:cNvPicPr preferRelativeResize="0"/>
          <p:nvPr/>
        </p:nvPicPr>
        <p:blipFill>
          <a:blip r:embed="rId3">
            <a:alphaModFix/>
          </a:blip>
          <a:stretch>
            <a:fillRect/>
          </a:stretch>
        </p:blipFill>
        <p:spPr>
          <a:xfrm>
            <a:off x="7420525" y="613975"/>
            <a:ext cx="1557900" cy="4533300"/>
          </a:xfrm>
          <a:prstGeom prst="roundRect">
            <a:avLst>
              <a:gd fmla="val 16667" name="adj"/>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1" name="Shape 2221"/>
        <p:cNvGrpSpPr/>
        <p:nvPr/>
      </p:nvGrpSpPr>
      <p:grpSpPr>
        <a:xfrm>
          <a:off x="0" y="0"/>
          <a:ext cx="0" cy="0"/>
          <a:chOff x="0" y="0"/>
          <a:chExt cx="0" cy="0"/>
        </a:xfrm>
      </p:grpSpPr>
      <p:sp>
        <p:nvSpPr>
          <p:cNvPr id="2222" name="Google Shape;2222;p42"/>
          <p:cNvSpPr txBox="1"/>
          <p:nvPr>
            <p:ph type="ctrTitle"/>
          </p:nvPr>
        </p:nvSpPr>
        <p:spPr>
          <a:xfrm>
            <a:off x="735746" y="0"/>
            <a:ext cx="7672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434343"/>
                </a:solidFill>
              </a:rPr>
              <a:t>Some Examples of Glycerophospholipids</a:t>
            </a:r>
            <a:endParaRPr sz="2000">
              <a:solidFill>
                <a:srgbClr val="434343"/>
              </a:solidFill>
            </a:endParaRPr>
          </a:p>
          <a:p>
            <a:pPr indent="0" lvl="0" marL="0" rtl="0" algn="ctr">
              <a:spcBef>
                <a:spcPts val="0"/>
              </a:spcBef>
              <a:spcAft>
                <a:spcPts val="0"/>
              </a:spcAft>
              <a:buNone/>
            </a:pPr>
            <a:r>
              <a:t/>
            </a:r>
            <a:endParaRPr sz="2000">
              <a:solidFill>
                <a:srgbClr val="434343"/>
              </a:solidFill>
            </a:endParaRPr>
          </a:p>
        </p:txBody>
      </p:sp>
      <p:sp>
        <p:nvSpPr>
          <p:cNvPr id="2223" name="Google Shape;2223;p42"/>
          <p:cNvSpPr txBox="1"/>
          <p:nvPr/>
        </p:nvSpPr>
        <p:spPr>
          <a:xfrm>
            <a:off x="3396712" y="404135"/>
            <a:ext cx="7300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434343"/>
              </a:solidFill>
              <a:latin typeface="Open Sans"/>
              <a:ea typeface="Open Sans"/>
              <a:cs typeface="Open Sans"/>
              <a:sym typeface="Open Sans"/>
            </a:endParaRPr>
          </a:p>
        </p:txBody>
      </p:sp>
      <p:cxnSp>
        <p:nvCxnSpPr>
          <p:cNvPr id="2224" name="Google Shape;2224;p42"/>
          <p:cNvCxnSpPr/>
          <p:nvPr/>
        </p:nvCxnSpPr>
        <p:spPr>
          <a:xfrm>
            <a:off x="4198643" y="776910"/>
            <a:ext cx="3949800" cy="1401000"/>
          </a:xfrm>
          <a:prstGeom prst="bentConnector3">
            <a:avLst>
              <a:gd fmla="val 50000" name="adj1"/>
            </a:avLst>
          </a:prstGeom>
          <a:noFill/>
          <a:ln cap="flat" cmpd="sng" w="9525">
            <a:solidFill>
              <a:schemeClr val="dk2"/>
            </a:solidFill>
            <a:prstDash val="solid"/>
            <a:round/>
            <a:headEnd len="med" w="med" type="none"/>
            <a:tailEnd len="med" w="med" type="none"/>
          </a:ln>
        </p:spPr>
      </p:cxnSp>
      <p:cxnSp>
        <p:nvCxnSpPr>
          <p:cNvPr id="2225" name="Google Shape;2225;p42"/>
          <p:cNvCxnSpPr/>
          <p:nvPr/>
        </p:nvCxnSpPr>
        <p:spPr>
          <a:xfrm>
            <a:off x="4152600" y="776700"/>
            <a:ext cx="2100" cy="1066200"/>
          </a:xfrm>
          <a:prstGeom prst="straightConnector1">
            <a:avLst/>
          </a:prstGeom>
          <a:noFill/>
          <a:ln cap="flat" cmpd="sng" w="9525">
            <a:solidFill>
              <a:schemeClr val="dk2"/>
            </a:solidFill>
            <a:prstDash val="solid"/>
            <a:round/>
            <a:headEnd len="med" w="med" type="none"/>
            <a:tailEnd len="med" w="med" type="none"/>
          </a:ln>
        </p:spPr>
      </p:cxnSp>
      <p:cxnSp>
        <p:nvCxnSpPr>
          <p:cNvPr id="2226" name="Google Shape;2226;p42"/>
          <p:cNvCxnSpPr/>
          <p:nvPr/>
        </p:nvCxnSpPr>
        <p:spPr>
          <a:xfrm flipH="1">
            <a:off x="557693" y="776826"/>
            <a:ext cx="3594900" cy="1378200"/>
          </a:xfrm>
          <a:prstGeom prst="bentConnector3">
            <a:avLst>
              <a:gd fmla="val 50000" name="adj1"/>
            </a:avLst>
          </a:prstGeom>
          <a:noFill/>
          <a:ln cap="flat" cmpd="sng" w="9525">
            <a:solidFill>
              <a:schemeClr val="dk2"/>
            </a:solidFill>
            <a:prstDash val="solid"/>
            <a:round/>
            <a:headEnd len="med" w="med" type="none"/>
            <a:tailEnd len="med" w="med" type="none"/>
          </a:ln>
        </p:spPr>
      </p:cxnSp>
      <p:sp>
        <p:nvSpPr>
          <p:cNvPr id="2227" name="Google Shape;2227;p42"/>
          <p:cNvSpPr txBox="1"/>
          <p:nvPr/>
        </p:nvSpPr>
        <p:spPr>
          <a:xfrm>
            <a:off x="179732" y="1961229"/>
            <a:ext cx="1078500" cy="3963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 Structure </a:t>
            </a:r>
            <a:endParaRPr>
              <a:solidFill>
                <a:srgbClr val="434343"/>
              </a:solidFill>
              <a:latin typeface="Open Sans"/>
              <a:ea typeface="Open Sans"/>
              <a:cs typeface="Open Sans"/>
              <a:sym typeface="Open Sans"/>
            </a:endParaRPr>
          </a:p>
        </p:txBody>
      </p:sp>
      <p:sp>
        <p:nvSpPr>
          <p:cNvPr id="2228" name="Google Shape;2228;p42"/>
          <p:cNvSpPr txBox="1"/>
          <p:nvPr/>
        </p:nvSpPr>
        <p:spPr>
          <a:xfrm>
            <a:off x="3705494" y="1841350"/>
            <a:ext cx="898800" cy="3963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Location</a:t>
            </a:r>
            <a:endParaRPr>
              <a:solidFill>
                <a:srgbClr val="434343"/>
              </a:solidFill>
              <a:latin typeface="Open Sans"/>
              <a:ea typeface="Open Sans"/>
              <a:cs typeface="Open Sans"/>
              <a:sym typeface="Open Sans"/>
            </a:endParaRPr>
          </a:p>
        </p:txBody>
      </p:sp>
      <p:sp>
        <p:nvSpPr>
          <p:cNvPr id="2229" name="Google Shape;2229;p42"/>
          <p:cNvSpPr txBox="1"/>
          <p:nvPr/>
        </p:nvSpPr>
        <p:spPr>
          <a:xfrm>
            <a:off x="7807394" y="1961235"/>
            <a:ext cx="1078500" cy="3963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 Function </a:t>
            </a:r>
            <a:endParaRPr>
              <a:solidFill>
                <a:srgbClr val="434343"/>
              </a:solidFill>
              <a:latin typeface="Open Sans"/>
              <a:ea typeface="Open Sans"/>
              <a:cs typeface="Open Sans"/>
              <a:sym typeface="Open Sans"/>
            </a:endParaRPr>
          </a:p>
        </p:txBody>
      </p:sp>
      <p:sp>
        <p:nvSpPr>
          <p:cNvPr id="2230" name="Google Shape;2230;p42"/>
          <p:cNvSpPr txBox="1"/>
          <p:nvPr/>
        </p:nvSpPr>
        <p:spPr>
          <a:xfrm>
            <a:off x="73742" y="2454600"/>
            <a:ext cx="1634700" cy="16932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0000"/>
                </a:solidFill>
                <a:latin typeface="Open Sans"/>
                <a:ea typeface="Open Sans"/>
                <a:cs typeface="Open Sans"/>
                <a:sym typeface="Open Sans"/>
              </a:rPr>
              <a:t>Two molecules of PA</a:t>
            </a:r>
            <a:r>
              <a:rPr lang="en" sz="1000">
                <a:solidFill>
                  <a:srgbClr val="9E9E9E"/>
                </a:solidFill>
                <a:latin typeface="Open Sans"/>
                <a:ea typeface="Open Sans"/>
                <a:cs typeface="Open Sans"/>
                <a:sym typeface="Open Sans"/>
              </a:rPr>
              <a:t> (phosphatidic acid)</a:t>
            </a:r>
            <a:r>
              <a:rPr lang="en">
                <a:solidFill>
                  <a:srgbClr val="434343"/>
                </a:solidFill>
                <a:latin typeface="Open Sans"/>
                <a:ea typeface="Open Sans"/>
                <a:cs typeface="Open Sans"/>
                <a:sym typeface="Open Sans"/>
              </a:rPr>
              <a:t> joined to an additional molecule of glycerol through PO</a:t>
            </a:r>
            <a:r>
              <a:rPr lang="en" sz="800">
                <a:solidFill>
                  <a:srgbClr val="434343"/>
                </a:solidFill>
                <a:latin typeface="Open Sans"/>
                <a:ea typeface="Open Sans"/>
                <a:cs typeface="Open Sans"/>
                <a:sym typeface="Open Sans"/>
              </a:rPr>
              <a:t>4</a:t>
            </a:r>
            <a:r>
              <a:rPr lang="en">
                <a:solidFill>
                  <a:srgbClr val="434343"/>
                </a:solidFill>
                <a:latin typeface="Open Sans"/>
                <a:ea typeface="Open Sans"/>
                <a:cs typeface="Open Sans"/>
                <a:sym typeface="Open Sans"/>
              </a:rPr>
              <a:t> group.</a:t>
            </a:r>
            <a:endParaRPr>
              <a:solidFill>
                <a:srgbClr val="434343"/>
              </a:solidFill>
              <a:latin typeface="Open Sans"/>
              <a:ea typeface="Open Sans"/>
              <a:cs typeface="Open Sans"/>
              <a:sym typeface="Open Sans"/>
            </a:endParaRPr>
          </a:p>
        </p:txBody>
      </p:sp>
      <p:sp>
        <p:nvSpPr>
          <p:cNvPr id="2231" name="Google Shape;2231;p42"/>
          <p:cNvSpPr txBox="1"/>
          <p:nvPr/>
        </p:nvSpPr>
        <p:spPr>
          <a:xfrm flipH="1" rot="606">
            <a:off x="3396701" y="2354194"/>
            <a:ext cx="1700700" cy="8313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In the inner mitochondrial membrane.</a:t>
            </a:r>
            <a:endParaRPr>
              <a:solidFill>
                <a:schemeClr val="dk1"/>
              </a:solidFill>
              <a:latin typeface="Open Sans"/>
              <a:ea typeface="Open Sans"/>
              <a:cs typeface="Open Sans"/>
              <a:sym typeface="Open Sans"/>
            </a:endParaRPr>
          </a:p>
        </p:txBody>
      </p:sp>
      <p:sp>
        <p:nvSpPr>
          <p:cNvPr id="2232" name="Google Shape;2232;p42"/>
          <p:cNvSpPr txBox="1"/>
          <p:nvPr/>
        </p:nvSpPr>
        <p:spPr>
          <a:xfrm>
            <a:off x="7636850" y="2454600"/>
            <a:ext cx="1419600" cy="14547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0000"/>
                </a:solidFill>
                <a:latin typeface="Open Sans"/>
                <a:ea typeface="Open Sans"/>
                <a:cs typeface="Open Sans"/>
                <a:sym typeface="Open Sans"/>
              </a:rPr>
              <a:t>Maintenance of respiratory complexes of electron transport chain.</a:t>
            </a:r>
            <a:endParaRPr>
              <a:solidFill>
                <a:srgbClr val="990000"/>
              </a:solidFill>
              <a:latin typeface="Open Sans"/>
              <a:ea typeface="Open Sans"/>
              <a:cs typeface="Open Sans"/>
              <a:sym typeface="Open Sans"/>
            </a:endParaRPr>
          </a:p>
        </p:txBody>
      </p:sp>
      <p:pic>
        <p:nvPicPr>
          <p:cNvPr id="2233" name="Google Shape;2233;p42"/>
          <p:cNvPicPr preferRelativeResize="0"/>
          <p:nvPr/>
        </p:nvPicPr>
        <p:blipFill>
          <a:blip r:embed="rId3">
            <a:alphaModFix/>
          </a:blip>
          <a:stretch>
            <a:fillRect/>
          </a:stretch>
        </p:blipFill>
        <p:spPr>
          <a:xfrm>
            <a:off x="3083880" y="3350094"/>
            <a:ext cx="2976236" cy="1664756"/>
          </a:xfrm>
          <a:prstGeom prst="rect">
            <a:avLst/>
          </a:prstGeom>
          <a:noFill/>
          <a:ln>
            <a:noFill/>
          </a:ln>
        </p:spPr>
      </p:pic>
      <p:cxnSp>
        <p:nvCxnSpPr>
          <p:cNvPr id="2234" name="Google Shape;2234;p42"/>
          <p:cNvCxnSpPr>
            <a:endCxn id="2235" idx="1"/>
          </p:cNvCxnSpPr>
          <p:nvPr/>
        </p:nvCxnSpPr>
        <p:spPr>
          <a:xfrm flipH="1" rot="10800000">
            <a:off x="5005144" y="4182475"/>
            <a:ext cx="396600" cy="120000"/>
          </a:xfrm>
          <a:prstGeom prst="curvedConnector3">
            <a:avLst>
              <a:gd fmla="val 50000" name="adj1"/>
            </a:avLst>
          </a:prstGeom>
          <a:noFill/>
          <a:ln cap="flat" cmpd="sng" w="9525">
            <a:solidFill>
              <a:schemeClr val="dk2"/>
            </a:solidFill>
            <a:prstDash val="solid"/>
            <a:round/>
            <a:headEnd len="med" w="med" type="none"/>
            <a:tailEnd len="med" w="med" type="none"/>
          </a:ln>
        </p:spPr>
      </p:cxnSp>
      <p:sp>
        <p:nvSpPr>
          <p:cNvPr id="2236" name="Google Shape;2236;p42"/>
          <p:cNvSpPr txBox="1"/>
          <p:nvPr/>
        </p:nvSpPr>
        <p:spPr>
          <a:xfrm>
            <a:off x="0" y="4129450"/>
            <a:ext cx="2327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999999"/>
                </a:solidFill>
                <a:latin typeface="Open Sans"/>
                <a:ea typeface="Open Sans"/>
                <a:cs typeface="Open Sans"/>
                <a:sym typeface="Open Sans"/>
              </a:rPr>
              <a:t>So it has 3 glycerol group</a:t>
            </a:r>
            <a:endParaRPr sz="1100">
              <a:solidFill>
                <a:srgbClr val="999999"/>
              </a:solidFill>
              <a:latin typeface="Open Sans"/>
              <a:ea typeface="Open Sans"/>
              <a:cs typeface="Open Sans"/>
              <a:sym typeface="Open Sans"/>
            </a:endParaRPr>
          </a:p>
        </p:txBody>
      </p:sp>
      <p:sp>
        <p:nvSpPr>
          <p:cNvPr id="2237" name="Google Shape;2237;p42"/>
          <p:cNvSpPr/>
          <p:nvPr/>
        </p:nvSpPr>
        <p:spPr>
          <a:xfrm>
            <a:off x="3404300" y="350100"/>
            <a:ext cx="1501200" cy="4266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42"/>
          <p:cNvSpPr txBox="1"/>
          <p:nvPr/>
        </p:nvSpPr>
        <p:spPr>
          <a:xfrm>
            <a:off x="3396700" y="347850"/>
            <a:ext cx="1700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Open Sans"/>
                <a:ea typeface="Open Sans"/>
                <a:cs typeface="Open Sans"/>
                <a:sym typeface="Open Sans"/>
              </a:rPr>
              <a:t>1- Cardiolipin</a:t>
            </a:r>
            <a:endParaRPr sz="1200">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2" name="Shape 2242"/>
        <p:cNvGrpSpPr/>
        <p:nvPr/>
      </p:nvGrpSpPr>
      <p:grpSpPr>
        <a:xfrm>
          <a:off x="0" y="0"/>
          <a:ext cx="0" cy="0"/>
          <a:chOff x="0" y="0"/>
          <a:chExt cx="0" cy="0"/>
        </a:xfrm>
      </p:grpSpPr>
      <p:sp>
        <p:nvSpPr>
          <p:cNvPr id="2243" name="Google Shape;2243;p43"/>
          <p:cNvSpPr txBox="1"/>
          <p:nvPr>
            <p:ph type="ctrTitle"/>
          </p:nvPr>
        </p:nvSpPr>
        <p:spPr>
          <a:xfrm>
            <a:off x="623210" y="6"/>
            <a:ext cx="7672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434343"/>
                </a:solidFill>
              </a:rPr>
              <a:t>Some Examples of Glycerophospholipids</a:t>
            </a:r>
            <a:endParaRPr sz="2000">
              <a:solidFill>
                <a:srgbClr val="434343"/>
              </a:solidFill>
            </a:endParaRPr>
          </a:p>
          <a:p>
            <a:pPr indent="0" lvl="0" marL="0" rtl="0" algn="ctr">
              <a:spcBef>
                <a:spcPts val="0"/>
              </a:spcBef>
              <a:spcAft>
                <a:spcPts val="0"/>
              </a:spcAft>
              <a:buNone/>
            </a:pPr>
            <a:r>
              <a:t/>
            </a:r>
            <a:endParaRPr sz="2000">
              <a:solidFill>
                <a:srgbClr val="434343"/>
              </a:solidFill>
            </a:endParaRPr>
          </a:p>
        </p:txBody>
      </p:sp>
      <p:cxnSp>
        <p:nvCxnSpPr>
          <p:cNvPr id="2244" name="Google Shape;2244;p43"/>
          <p:cNvCxnSpPr/>
          <p:nvPr/>
        </p:nvCxnSpPr>
        <p:spPr>
          <a:xfrm>
            <a:off x="4300077" y="1053364"/>
            <a:ext cx="4737900" cy="1166100"/>
          </a:xfrm>
          <a:prstGeom prst="bentConnector3">
            <a:avLst>
              <a:gd fmla="val 49058" name="adj1"/>
            </a:avLst>
          </a:prstGeom>
          <a:noFill/>
          <a:ln cap="flat" cmpd="sng" w="9525">
            <a:solidFill>
              <a:schemeClr val="dk2"/>
            </a:solidFill>
            <a:prstDash val="solid"/>
            <a:round/>
            <a:headEnd len="med" w="med" type="none"/>
            <a:tailEnd len="med" w="med" type="none"/>
          </a:ln>
        </p:spPr>
      </p:cxnSp>
      <p:cxnSp>
        <p:nvCxnSpPr>
          <p:cNvPr id="2245" name="Google Shape;2245;p43"/>
          <p:cNvCxnSpPr/>
          <p:nvPr/>
        </p:nvCxnSpPr>
        <p:spPr>
          <a:xfrm flipH="1">
            <a:off x="124377" y="1053364"/>
            <a:ext cx="4175700" cy="1147500"/>
          </a:xfrm>
          <a:prstGeom prst="bentConnector3">
            <a:avLst>
              <a:gd fmla="val 50000" name="adj1"/>
            </a:avLst>
          </a:prstGeom>
          <a:noFill/>
          <a:ln cap="flat" cmpd="sng" w="9525">
            <a:solidFill>
              <a:schemeClr val="dk2"/>
            </a:solidFill>
            <a:prstDash val="solid"/>
            <a:round/>
            <a:headEnd len="med" w="med" type="none"/>
            <a:tailEnd len="med" w="med" type="none"/>
          </a:ln>
        </p:spPr>
      </p:cxnSp>
      <p:cxnSp>
        <p:nvCxnSpPr>
          <p:cNvPr id="2246" name="Google Shape;2246;p43"/>
          <p:cNvCxnSpPr/>
          <p:nvPr/>
        </p:nvCxnSpPr>
        <p:spPr>
          <a:xfrm>
            <a:off x="4313903" y="1053364"/>
            <a:ext cx="4500" cy="1096800"/>
          </a:xfrm>
          <a:prstGeom prst="straightConnector1">
            <a:avLst/>
          </a:prstGeom>
          <a:noFill/>
          <a:ln cap="flat" cmpd="sng" w="9525">
            <a:solidFill>
              <a:schemeClr val="dk2"/>
            </a:solidFill>
            <a:prstDash val="solid"/>
            <a:round/>
            <a:headEnd len="med" w="med" type="none"/>
            <a:tailEnd len="med" w="med" type="none"/>
          </a:ln>
        </p:spPr>
      </p:cxnSp>
      <p:sp>
        <p:nvSpPr>
          <p:cNvPr id="2247" name="Google Shape;2247;p43"/>
          <p:cNvSpPr txBox="1"/>
          <p:nvPr/>
        </p:nvSpPr>
        <p:spPr>
          <a:xfrm>
            <a:off x="55300" y="2466448"/>
            <a:ext cx="2558100" cy="14007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E9E9E"/>
                </a:solidFill>
                <a:latin typeface="Open Sans"/>
                <a:ea typeface="Open Sans"/>
                <a:cs typeface="Open Sans"/>
                <a:sym typeface="Open Sans"/>
              </a:rPr>
              <a:t>Fatty acid attached to glycerol by Ether linkage, and instead of having fatty acid at carbon No2 it has an acetyl group.</a:t>
            </a:r>
            <a:endParaRPr>
              <a:solidFill>
                <a:srgbClr val="9E9E9E"/>
              </a:solidFill>
              <a:latin typeface="Open Sans"/>
              <a:ea typeface="Open Sans"/>
              <a:cs typeface="Open Sans"/>
              <a:sym typeface="Open Sans"/>
            </a:endParaRPr>
          </a:p>
          <a:p>
            <a:pPr indent="0" lvl="0" marL="0" rtl="0" algn="l">
              <a:spcBef>
                <a:spcPts val="0"/>
              </a:spcBef>
              <a:spcAft>
                <a:spcPts val="0"/>
              </a:spcAft>
              <a:buNone/>
            </a:pPr>
            <a:r>
              <a:rPr lang="en" sz="900">
                <a:solidFill>
                  <a:srgbClr val="9E9E9E"/>
                </a:solidFill>
                <a:latin typeface="Open Sans"/>
                <a:ea typeface="Open Sans"/>
                <a:cs typeface="Open Sans"/>
                <a:sym typeface="Open Sans"/>
              </a:rPr>
              <a:t>(441 Dr note)</a:t>
            </a:r>
            <a:endParaRPr sz="900">
              <a:solidFill>
                <a:srgbClr val="9E9E9E"/>
              </a:solidFill>
              <a:latin typeface="Open Sans"/>
              <a:ea typeface="Open Sans"/>
              <a:cs typeface="Open Sans"/>
              <a:sym typeface="Open Sans"/>
            </a:endParaRPr>
          </a:p>
        </p:txBody>
      </p:sp>
      <p:sp>
        <p:nvSpPr>
          <p:cNvPr id="2248" name="Google Shape;2248;p43"/>
          <p:cNvSpPr txBox="1"/>
          <p:nvPr/>
        </p:nvSpPr>
        <p:spPr>
          <a:xfrm>
            <a:off x="55307" y="2000941"/>
            <a:ext cx="995400" cy="3963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Structure </a:t>
            </a:r>
            <a:endParaRPr>
              <a:solidFill>
                <a:srgbClr val="434343"/>
              </a:solidFill>
              <a:latin typeface="Open Sans"/>
              <a:ea typeface="Open Sans"/>
              <a:cs typeface="Open Sans"/>
              <a:sym typeface="Open Sans"/>
            </a:endParaRPr>
          </a:p>
        </p:txBody>
      </p:sp>
      <p:sp>
        <p:nvSpPr>
          <p:cNvPr id="2249" name="Google Shape;2249;p43"/>
          <p:cNvSpPr txBox="1"/>
          <p:nvPr/>
        </p:nvSpPr>
        <p:spPr>
          <a:xfrm>
            <a:off x="3822948" y="2000946"/>
            <a:ext cx="1087800" cy="3963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 Location </a:t>
            </a:r>
            <a:endParaRPr>
              <a:solidFill>
                <a:srgbClr val="434343"/>
              </a:solidFill>
              <a:latin typeface="Open Sans"/>
              <a:ea typeface="Open Sans"/>
              <a:cs typeface="Open Sans"/>
              <a:sym typeface="Open Sans"/>
            </a:endParaRPr>
          </a:p>
        </p:txBody>
      </p:sp>
      <p:sp>
        <p:nvSpPr>
          <p:cNvPr id="2250" name="Google Shape;2250;p43"/>
          <p:cNvSpPr txBox="1"/>
          <p:nvPr/>
        </p:nvSpPr>
        <p:spPr>
          <a:xfrm>
            <a:off x="3299900" y="2466450"/>
            <a:ext cx="2032500" cy="8313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Binds to cell surface receptors.</a:t>
            </a:r>
            <a:endParaRPr>
              <a:solidFill>
                <a:srgbClr val="434343"/>
              </a:solidFill>
              <a:latin typeface="Open Sans"/>
              <a:ea typeface="Open Sans"/>
              <a:cs typeface="Open Sans"/>
              <a:sym typeface="Open Sans"/>
            </a:endParaRPr>
          </a:p>
          <a:p>
            <a:pPr indent="0" lvl="0" marL="0" rtl="0" algn="l">
              <a:spcBef>
                <a:spcPts val="0"/>
              </a:spcBef>
              <a:spcAft>
                <a:spcPts val="0"/>
              </a:spcAft>
              <a:buNone/>
            </a:pPr>
            <a:r>
              <a:t/>
            </a:r>
            <a:endParaRPr>
              <a:solidFill>
                <a:srgbClr val="434343"/>
              </a:solidFill>
              <a:latin typeface="Open Sans"/>
              <a:ea typeface="Open Sans"/>
              <a:cs typeface="Open Sans"/>
              <a:sym typeface="Open Sans"/>
            </a:endParaRPr>
          </a:p>
        </p:txBody>
      </p:sp>
      <p:sp>
        <p:nvSpPr>
          <p:cNvPr id="2251" name="Google Shape;2251;p43"/>
          <p:cNvSpPr txBox="1"/>
          <p:nvPr/>
        </p:nvSpPr>
        <p:spPr>
          <a:xfrm>
            <a:off x="8042575" y="2000950"/>
            <a:ext cx="995400" cy="3963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 Function </a:t>
            </a:r>
            <a:endParaRPr>
              <a:solidFill>
                <a:srgbClr val="434343"/>
              </a:solidFill>
              <a:latin typeface="Open Sans"/>
              <a:ea typeface="Open Sans"/>
              <a:cs typeface="Open Sans"/>
              <a:sym typeface="Open Sans"/>
            </a:endParaRPr>
          </a:p>
        </p:txBody>
      </p:sp>
      <p:sp>
        <p:nvSpPr>
          <p:cNvPr id="2252" name="Google Shape;2252;p43"/>
          <p:cNvSpPr txBox="1"/>
          <p:nvPr/>
        </p:nvSpPr>
        <p:spPr>
          <a:xfrm>
            <a:off x="7530776" y="2466439"/>
            <a:ext cx="1507200" cy="18933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0000"/>
                </a:solidFill>
                <a:latin typeface="Open Sans"/>
                <a:ea typeface="Open Sans"/>
                <a:cs typeface="Open Sans"/>
                <a:sym typeface="Open Sans"/>
              </a:rPr>
              <a:t>Triggers thrombotic and acute inflammatory reaction.</a:t>
            </a:r>
            <a:endParaRPr>
              <a:solidFill>
                <a:srgbClr val="990000"/>
              </a:solidFill>
              <a:latin typeface="Open Sans"/>
              <a:ea typeface="Open Sans"/>
              <a:cs typeface="Open Sans"/>
              <a:sym typeface="Open Sans"/>
            </a:endParaRPr>
          </a:p>
          <a:p>
            <a:pPr indent="0" lvl="0" marL="0" rtl="0" algn="l">
              <a:spcBef>
                <a:spcPts val="0"/>
              </a:spcBef>
              <a:spcAft>
                <a:spcPts val="0"/>
              </a:spcAft>
              <a:buNone/>
            </a:pPr>
            <a:r>
              <a:rPr lang="en" sz="900">
                <a:solidFill>
                  <a:srgbClr val="9E9E9E"/>
                </a:solidFill>
                <a:latin typeface="Open Sans"/>
                <a:ea typeface="Open Sans"/>
                <a:cs typeface="Open Sans"/>
                <a:sym typeface="Open Sans"/>
              </a:rPr>
              <a:t>( and mediates </a:t>
            </a:r>
            <a:r>
              <a:rPr lang="en" sz="900">
                <a:solidFill>
                  <a:srgbClr val="9E9E9E"/>
                </a:solidFill>
                <a:latin typeface="Open Sans"/>
                <a:ea typeface="Open Sans"/>
                <a:cs typeface="Open Sans"/>
                <a:sym typeface="Open Sans"/>
              </a:rPr>
              <a:t>hypersensitivity and lowers blood pressure ) </a:t>
            </a:r>
            <a:r>
              <a:rPr lang="en" sz="900">
                <a:solidFill>
                  <a:srgbClr val="9E9E9E"/>
                </a:solidFill>
                <a:latin typeface="Open Sans"/>
                <a:ea typeface="Open Sans"/>
                <a:cs typeface="Open Sans"/>
                <a:sym typeface="Open Sans"/>
              </a:rPr>
              <a:t> </a:t>
            </a:r>
            <a:endParaRPr sz="900">
              <a:solidFill>
                <a:srgbClr val="9E9E9E"/>
              </a:solidFill>
              <a:latin typeface="Open Sans"/>
              <a:ea typeface="Open Sans"/>
              <a:cs typeface="Open Sans"/>
              <a:sym typeface="Open Sans"/>
            </a:endParaRPr>
          </a:p>
          <a:p>
            <a:pPr indent="0" lvl="0" marL="0" rtl="0" algn="l">
              <a:spcBef>
                <a:spcPts val="0"/>
              </a:spcBef>
              <a:spcAft>
                <a:spcPts val="0"/>
              </a:spcAft>
              <a:buNone/>
            </a:pPr>
            <a:r>
              <a:t/>
            </a:r>
            <a:endParaRPr>
              <a:solidFill>
                <a:srgbClr val="990000"/>
              </a:solidFill>
              <a:latin typeface="Open Sans"/>
              <a:ea typeface="Open Sans"/>
              <a:cs typeface="Open Sans"/>
              <a:sym typeface="Open Sans"/>
            </a:endParaRPr>
          </a:p>
        </p:txBody>
      </p:sp>
      <p:pic>
        <p:nvPicPr>
          <p:cNvPr id="2253" name="Google Shape;2253;p43"/>
          <p:cNvPicPr preferRelativeResize="0"/>
          <p:nvPr/>
        </p:nvPicPr>
        <p:blipFill rotWithShape="1">
          <a:blip r:embed="rId3">
            <a:alphaModFix/>
          </a:blip>
          <a:srcRect b="0" l="0" r="0" t="51049"/>
          <a:stretch/>
        </p:blipFill>
        <p:spPr>
          <a:xfrm>
            <a:off x="3299900" y="3582354"/>
            <a:ext cx="2032500" cy="1521921"/>
          </a:xfrm>
          <a:prstGeom prst="rect">
            <a:avLst/>
          </a:prstGeom>
          <a:noFill/>
          <a:ln>
            <a:noFill/>
          </a:ln>
        </p:spPr>
      </p:pic>
      <p:sp>
        <p:nvSpPr>
          <p:cNvPr id="2254" name="Google Shape;2254;p43"/>
          <p:cNvSpPr/>
          <p:nvPr/>
        </p:nvSpPr>
        <p:spPr>
          <a:xfrm>
            <a:off x="2843050" y="626775"/>
            <a:ext cx="3114300" cy="4266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43"/>
          <p:cNvSpPr txBox="1"/>
          <p:nvPr/>
        </p:nvSpPr>
        <p:spPr>
          <a:xfrm>
            <a:off x="3063500" y="742325"/>
            <a:ext cx="64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2256" name="Google Shape;2256;p43"/>
          <p:cNvSpPr txBox="1"/>
          <p:nvPr/>
        </p:nvSpPr>
        <p:spPr>
          <a:xfrm>
            <a:off x="3009700" y="639975"/>
            <a:ext cx="302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2-Platelet activating factor (PAF)</a:t>
            </a:r>
            <a:endParaRPr sz="800">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0" name="Shape 2260"/>
        <p:cNvGrpSpPr/>
        <p:nvPr/>
      </p:nvGrpSpPr>
      <p:grpSpPr>
        <a:xfrm>
          <a:off x="0" y="0"/>
          <a:ext cx="0" cy="0"/>
          <a:chOff x="0" y="0"/>
          <a:chExt cx="0" cy="0"/>
        </a:xfrm>
      </p:grpSpPr>
      <p:sp>
        <p:nvSpPr>
          <p:cNvPr id="2261" name="Google Shape;2261;p44"/>
          <p:cNvSpPr txBox="1"/>
          <p:nvPr/>
        </p:nvSpPr>
        <p:spPr>
          <a:xfrm>
            <a:off x="744328" y="83473"/>
            <a:ext cx="73005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rgbClr val="666666"/>
                </a:solidFill>
                <a:latin typeface="Open Sans"/>
                <a:ea typeface="Open Sans"/>
                <a:cs typeface="Open Sans"/>
                <a:sym typeface="Open Sans"/>
              </a:rPr>
              <a:t>Role of PC in Lung</a:t>
            </a:r>
            <a:endParaRPr sz="2500">
              <a:solidFill>
                <a:srgbClr val="666666"/>
              </a:solidFill>
              <a:latin typeface="Open Sans"/>
              <a:ea typeface="Open Sans"/>
              <a:cs typeface="Open Sans"/>
              <a:sym typeface="Open Sans"/>
            </a:endParaRPr>
          </a:p>
          <a:p>
            <a:pPr indent="0" lvl="0" marL="0" rtl="0" algn="ctr">
              <a:spcBef>
                <a:spcPts val="0"/>
              </a:spcBef>
              <a:spcAft>
                <a:spcPts val="0"/>
              </a:spcAft>
              <a:buNone/>
            </a:pPr>
            <a:r>
              <a:rPr lang="en" sz="2500">
                <a:solidFill>
                  <a:srgbClr val="666666"/>
                </a:solidFill>
                <a:latin typeface="Open Sans"/>
                <a:ea typeface="Open Sans"/>
                <a:cs typeface="Open Sans"/>
                <a:sym typeface="Open Sans"/>
              </a:rPr>
              <a:t> surfactant</a:t>
            </a:r>
            <a:endParaRPr sz="2500">
              <a:solidFill>
                <a:srgbClr val="666666"/>
              </a:solidFill>
              <a:latin typeface="Open Sans"/>
              <a:ea typeface="Open Sans"/>
              <a:cs typeface="Open Sans"/>
              <a:sym typeface="Open Sans"/>
            </a:endParaRPr>
          </a:p>
        </p:txBody>
      </p:sp>
      <p:sp>
        <p:nvSpPr>
          <p:cNvPr id="2262" name="Google Shape;2262;p44"/>
          <p:cNvSpPr txBox="1"/>
          <p:nvPr/>
        </p:nvSpPr>
        <p:spPr>
          <a:xfrm>
            <a:off x="-7" y="1159592"/>
            <a:ext cx="73005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 </a:t>
            </a:r>
            <a:r>
              <a:rPr lang="en">
                <a:solidFill>
                  <a:srgbClr val="434343"/>
                </a:solidFill>
                <a:latin typeface="Open Sans"/>
                <a:ea typeface="Open Sans"/>
                <a:cs typeface="Open Sans"/>
                <a:sym typeface="Open Sans"/>
              </a:rPr>
              <a:t>Alveolar cells of the lungs are lined by the extracellular fluid layer</a:t>
            </a:r>
            <a:endParaRPr>
              <a:solidFill>
                <a:srgbClr val="434343"/>
              </a:solidFill>
              <a:latin typeface="Open Sans"/>
              <a:ea typeface="Open Sans"/>
              <a:cs typeface="Open Sans"/>
              <a:sym typeface="Open Sans"/>
            </a:endParaRPr>
          </a:p>
          <a:p>
            <a:pPr indent="0" lvl="0" marL="0" rtl="0" algn="l">
              <a:spcBef>
                <a:spcPts val="0"/>
              </a:spcBef>
              <a:spcAft>
                <a:spcPts val="0"/>
              </a:spcAft>
              <a:buNone/>
            </a:pPr>
            <a:r>
              <a:t/>
            </a:r>
            <a:endParaRPr>
              <a:solidFill>
                <a:srgbClr val="434343"/>
              </a:solidFill>
              <a:latin typeface="Open Sans"/>
              <a:ea typeface="Open Sans"/>
              <a:cs typeface="Open Sans"/>
              <a:sym typeface="Open Sans"/>
            </a:endParaRPr>
          </a:p>
        </p:txBody>
      </p:sp>
      <p:sp>
        <p:nvSpPr>
          <p:cNvPr id="2263" name="Google Shape;2263;p44"/>
          <p:cNvSpPr txBox="1"/>
          <p:nvPr/>
        </p:nvSpPr>
        <p:spPr>
          <a:xfrm>
            <a:off x="-1" y="1482213"/>
            <a:ext cx="73005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 </a:t>
            </a:r>
            <a:r>
              <a:rPr lang="en">
                <a:solidFill>
                  <a:srgbClr val="434343"/>
                </a:solidFill>
                <a:latin typeface="Open Sans"/>
                <a:ea typeface="Open Sans"/>
                <a:cs typeface="Open Sans"/>
                <a:sym typeface="Open Sans"/>
              </a:rPr>
              <a:t>Alveolar cells secrete DPPC (</a:t>
            </a:r>
            <a:r>
              <a:rPr lang="en">
                <a:solidFill>
                  <a:srgbClr val="990000"/>
                </a:solidFill>
                <a:latin typeface="Open Sans"/>
                <a:ea typeface="Open Sans"/>
                <a:cs typeface="Open Sans"/>
                <a:sym typeface="Open Sans"/>
              </a:rPr>
              <a:t>a major lung surfactant</a:t>
            </a:r>
            <a:r>
              <a:rPr lang="en">
                <a:solidFill>
                  <a:srgbClr val="434343"/>
                </a:solidFill>
                <a:latin typeface="Open Sans"/>
                <a:ea typeface="Open Sans"/>
                <a:cs typeface="Open Sans"/>
                <a:sym typeface="Open Sans"/>
              </a:rPr>
              <a:t>)</a:t>
            </a:r>
            <a:endParaRPr>
              <a:solidFill>
                <a:srgbClr val="434343"/>
              </a:solidFill>
              <a:latin typeface="Open Sans"/>
              <a:ea typeface="Open Sans"/>
              <a:cs typeface="Open Sans"/>
              <a:sym typeface="Open Sans"/>
            </a:endParaRPr>
          </a:p>
          <a:p>
            <a:pPr indent="0" lvl="0" marL="0" rtl="0" algn="l">
              <a:spcBef>
                <a:spcPts val="0"/>
              </a:spcBef>
              <a:spcAft>
                <a:spcPts val="0"/>
              </a:spcAft>
              <a:buNone/>
            </a:pPr>
            <a:r>
              <a:t/>
            </a:r>
            <a:endParaRPr>
              <a:solidFill>
                <a:srgbClr val="434343"/>
              </a:solidFill>
              <a:latin typeface="Open Sans"/>
              <a:ea typeface="Open Sans"/>
              <a:cs typeface="Open Sans"/>
              <a:sym typeface="Open Sans"/>
            </a:endParaRPr>
          </a:p>
        </p:txBody>
      </p:sp>
      <p:sp>
        <p:nvSpPr>
          <p:cNvPr id="2264" name="Google Shape;2264;p44"/>
          <p:cNvSpPr txBox="1"/>
          <p:nvPr/>
        </p:nvSpPr>
        <p:spPr>
          <a:xfrm>
            <a:off x="3341433" y="2090319"/>
            <a:ext cx="2106300" cy="4926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434343"/>
                </a:solidFill>
                <a:latin typeface="Open Sans"/>
                <a:ea typeface="Open Sans"/>
                <a:cs typeface="Open Sans"/>
                <a:sym typeface="Open Sans"/>
              </a:rPr>
              <a:t>Lung surfactant</a:t>
            </a:r>
            <a:endParaRPr sz="2000">
              <a:solidFill>
                <a:srgbClr val="434343"/>
              </a:solidFill>
              <a:latin typeface="Open Sans"/>
              <a:ea typeface="Open Sans"/>
              <a:cs typeface="Open Sans"/>
              <a:sym typeface="Open Sans"/>
            </a:endParaRPr>
          </a:p>
        </p:txBody>
      </p:sp>
      <p:cxnSp>
        <p:nvCxnSpPr>
          <p:cNvPr id="2265" name="Google Shape;2265;p44"/>
          <p:cNvCxnSpPr>
            <a:stCxn id="2264" idx="3"/>
          </p:cNvCxnSpPr>
          <p:nvPr/>
        </p:nvCxnSpPr>
        <p:spPr>
          <a:xfrm flipH="1" rot="10800000">
            <a:off x="5447733" y="2327619"/>
            <a:ext cx="2428800" cy="9000"/>
          </a:xfrm>
          <a:prstGeom prst="straightConnector1">
            <a:avLst/>
          </a:prstGeom>
          <a:noFill/>
          <a:ln cap="flat" cmpd="sng" w="9525">
            <a:solidFill>
              <a:schemeClr val="dk2"/>
            </a:solidFill>
            <a:prstDash val="solid"/>
            <a:round/>
            <a:headEnd len="med" w="med" type="none"/>
            <a:tailEnd len="med" w="med" type="none"/>
          </a:ln>
        </p:spPr>
      </p:cxnSp>
      <p:cxnSp>
        <p:nvCxnSpPr>
          <p:cNvPr id="2266" name="Google Shape;2266;p44"/>
          <p:cNvCxnSpPr>
            <a:endCxn id="2264" idx="1"/>
          </p:cNvCxnSpPr>
          <p:nvPr/>
        </p:nvCxnSpPr>
        <p:spPr>
          <a:xfrm flipH="1" rot="10800000">
            <a:off x="1101633" y="2336619"/>
            <a:ext cx="2239800" cy="18600"/>
          </a:xfrm>
          <a:prstGeom prst="straightConnector1">
            <a:avLst/>
          </a:prstGeom>
          <a:noFill/>
          <a:ln cap="flat" cmpd="sng" w="9525">
            <a:solidFill>
              <a:schemeClr val="dk2"/>
            </a:solidFill>
            <a:prstDash val="solid"/>
            <a:round/>
            <a:headEnd len="med" w="med" type="none"/>
            <a:tailEnd len="med" w="med" type="none"/>
          </a:ln>
        </p:spPr>
      </p:cxnSp>
      <p:sp>
        <p:nvSpPr>
          <p:cNvPr id="2267" name="Google Shape;2267;p44"/>
          <p:cNvSpPr txBox="1"/>
          <p:nvPr/>
        </p:nvSpPr>
        <p:spPr>
          <a:xfrm>
            <a:off x="820527" y="2138475"/>
            <a:ext cx="1147500" cy="3963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pen Sans"/>
                <a:ea typeface="Open Sans"/>
                <a:cs typeface="Open Sans"/>
                <a:sym typeface="Open Sans"/>
              </a:rPr>
              <a:t>Consists of</a:t>
            </a:r>
            <a:endParaRPr>
              <a:solidFill>
                <a:srgbClr val="434343"/>
              </a:solidFill>
              <a:latin typeface="Open Sans"/>
              <a:ea typeface="Open Sans"/>
              <a:cs typeface="Open Sans"/>
              <a:sym typeface="Open Sans"/>
            </a:endParaRPr>
          </a:p>
        </p:txBody>
      </p:sp>
      <p:sp>
        <p:nvSpPr>
          <p:cNvPr id="2268" name="Google Shape;2268;p44"/>
          <p:cNvSpPr txBox="1"/>
          <p:nvPr/>
        </p:nvSpPr>
        <p:spPr>
          <a:xfrm>
            <a:off x="6821125" y="2147775"/>
            <a:ext cx="1055400" cy="3963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 </a:t>
            </a:r>
            <a:r>
              <a:rPr lang="en">
                <a:solidFill>
                  <a:srgbClr val="434343"/>
                </a:solidFill>
                <a:latin typeface="Open Sans"/>
                <a:ea typeface="Open Sans"/>
                <a:cs typeface="Open Sans"/>
                <a:sym typeface="Open Sans"/>
              </a:rPr>
              <a:t>Function</a:t>
            </a:r>
            <a:r>
              <a:rPr lang="en">
                <a:latin typeface="Open Sans"/>
                <a:ea typeface="Open Sans"/>
                <a:cs typeface="Open Sans"/>
                <a:sym typeface="Open Sans"/>
              </a:rPr>
              <a:t> </a:t>
            </a:r>
            <a:endParaRPr>
              <a:latin typeface="Open Sans"/>
              <a:ea typeface="Open Sans"/>
              <a:cs typeface="Open Sans"/>
              <a:sym typeface="Open Sans"/>
            </a:endParaRPr>
          </a:p>
        </p:txBody>
      </p:sp>
      <p:cxnSp>
        <p:nvCxnSpPr>
          <p:cNvPr id="2269" name="Google Shape;2269;p44"/>
          <p:cNvCxnSpPr>
            <a:stCxn id="2267" idx="2"/>
          </p:cNvCxnSpPr>
          <p:nvPr/>
        </p:nvCxnSpPr>
        <p:spPr>
          <a:xfrm>
            <a:off x="1394277" y="2534775"/>
            <a:ext cx="6900" cy="1064700"/>
          </a:xfrm>
          <a:prstGeom prst="straightConnector1">
            <a:avLst/>
          </a:prstGeom>
          <a:noFill/>
          <a:ln cap="flat" cmpd="sng" w="9525">
            <a:solidFill>
              <a:schemeClr val="dk2"/>
            </a:solidFill>
            <a:prstDash val="solid"/>
            <a:round/>
            <a:headEnd len="med" w="med" type="none"/>
            <a:tailEnd len="med" w="med" type="none"/>
          </a:ln>
        </p:spPr>
      </p:cxnSp>
      <p:sp>
        <p:nvSpPr>
          <p:cNvPr id="2270" name="Google Shape;2270;p44"/>
          <p:cNvSpPr txBox="1"/>
          <p:nvPr/>
        </p:nvSpPr>
        <p:spPr>
          <a:xfrm flipH="1">
            <a:off x="0" y="2795388"/>
            <a:ext cx="3825300" cy="3387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0000"/>
                </a:solidFill>
                <a:latin typeface="Open Sans"/>
                <a:ea typeface="Open Sans"/>
                <a:cs typeface="Open Sans"/>
                <a:sym typeface="Open Sans"/>
              </a:rPr>
              <a:t>Lipids (90%)</a:t>
            </a:r>
            <a:r>
              <a:rPr lang="en" sz="1000">
                <a:solidFill>
                  <a:schemeClr val="dk1"/>
                </a:solidFill>
                <a:latin typeface="Open Sans"/>
                <a:ea typeface="Open Sans"/>
                <a:cs typeface="Open Sans"/>
                <a:sym typeface="Open Sans"/>
              </a:rPr>
              <a:t> including </a:t>
            </a:r>
            <a:r>
              <a:rPr lang="en" sz="1000">
                <a:solidFill>
                  <a:srgbClr val="134F5C"/>
                </a:solidFill>
                <a:latin typeface="Open Sans"/>
                <a:ea typeface="Open Sans"/>
                <a:cs typeface="Open Sans"/>
                <a:sym typeface="Open Sans"/>
              </a:rPr>
              <a:t>Di</a:t>
            </a:r>
            <a:r>
              <a:rPr lang="en" sz="1000">
                <a:solidFill>
                  <a:srgbClr val="BF9000"/>
                </a:solidFill>
                <a:latin typeface="Open Sans"/>
                <a:ea typeface="Open Sans"/>
                <a:cs typeface="Open Sans"/>
                <a:sym typeface="Open Sans"/>
              </a:rPr>
              <a:t>palmitoyl</a:t>
            </a:r>
            <a:r>
              <a:rPr lang="en" sz="1000">
                <a:solidFill>
                  <a:srgbClr val="B4A7D6"/>
                </a:solidFill>
                <a:latin typeface="Open Sans"/>
                <a:ea typeface="Open Sans"/>
                <a:cs typeface="Open Sans"/>
                <a:sym typeface="Open Sans"/>
              </a:rPr>
              <a:t>phosphatidyl</a:t>
            </a:r>
            <a:r>
              <a:rPr lang="en" sz="1000">
                <a:solidFill>
                  <a:srgbClr val="B45F06"/>
                </a:solidFill>
                <a:latin typeface="Open Sans"/>
                <a:ea typeface="Open Sans"/>
                <a:cs typeface="Open Sans"/>
                <a:sym typeface="Open Sans"/>
              </a:rPr>
              <a:t>choline</a:t>
            </a:r>
            <a:r>
              <a:rPr lang="en" sz="1000">
                <a:solidFill>
                  <a:schemeClr val="dk1"/>
                </a:solidFill>
                <a:latin typeface="Open Sans"/>
                <a:ea typeface="Open Sans"/>
                <a:cs typeface="Open Sans"/>
                <a:sym typeface="Open Sans"/>
              </a:rPr>
              <a:t> (</a:t>
            </a:r>
            <a:r>
              <a:rPr lang="en" sz="1000">
                <a:solidFill>
                  <a:srgbClr val="990000"/>
                </a:solidFill>
                <a:latin typeface="Open Sans"/>
                <a:ea typeface="Open Sans"/>
                <a:cs typeface="Open Sans"/>
                <a:sym typeface="Open Sans"/>
              </a:rPr>
              <a:t>DPPC</a:t>
            </a:r>
            <a:r>
              <a:rPr lang="en" sz="1000">
                <a:solidFill>
                  <a:schemeClr val="dk1"/>
                </a:solidFill>
                <a:latin typeface="Open Sans"/>
                <a:ea typeface="Open Sans"/>
                <a:cs typeface="Open Sans"/>
                <a:sym typeface="Open Sans"/>
              </a:rPr>
              <a:t>)</a:t>
            </a:r>
            <a:endParaRPr>
              <a:latin typeface="Open Sans"/>
              <a:ea typeface="Open Sans"/>
              <a:cs typeface="Open Sans"/>
              <a:sym typeface="Open Sans"/>
            </a:endParaRPr>
          </a:p>
        </p:txBody>
      </p:sp>
      <p:sp>
        <p:nvSpPr>
          <p:cNvPr id="2271" name="Google Shape;2271;p44"/>
          <p:cNvSpPr txBox="1"/>
          <p:nvPr/>
        </p:nvSpPr>
        <p:spPr>
          <a:xfrm>
            <a:off x="921774" y="2145890"/>
            <a:ext cx="73005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2272" name="Google Shape;2272;p44"/>
          <p:cNvSpPr txBox="1"/>
          <p:nvPr/>
        </p:nvSpPr>
        <p:spPr>
          <a:xfrm>
            <a:off x="921774" y="2145890"/>
            <a:ext cx="7300500" cy="41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2273" name="Google Shape;2273;p44"/>
          <p:cNvSpPr txBox="1"/>
          <p:nvPr/>
        </p:nvSpPr>
        <p:spPr>
          <a:xfrm>
            <a:off x="921774" y="2145890"/>
            <a:ext cx="7300500" cy="41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2274" name="Google Shape;2274;p44"/>
          <p:cNvSpPr txBox="1"/>
          <p:nvPr/>
        </p:nvSpPr>
        <p:spPr>
          <a:xfrm>
            <a:off x="823975" y="3430224"/>
            <a:ext cx="1147500" cy="3387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0000"/>
                </a:solidFill>
                <a:latin typeface="Open Sans"/>
                <a:ea typeface="Open Sans"/>
                <a:cs typeface="Open Sans"/>
                <a:sym typeface="Open Sans"/>
              </a:rPr>
              <a:t> </a:t>
            </a:r>
            <a:r>
              <a:rPr lang="en" sz="1000">
                <a:solidFill>
                  <a:srgbClr val="990000"/>
                </a:solidFill>
                <a:latin typeface="Open Sans"/>
                <a:ea typeface="Open Sans"/>
                <a:cs typeface="Open Sans"/>
                <a:sym typeface="Open Sans"/>
              </a:rPr>
              <a:t>Proteins (10%)</a:t>
            </a:r>
            <a:endParaRPr>
              <a:latin typeface="Open Sans"/>
              <a:ea typeface="Open Sans"/>
              <a:cs typeface="Open Sans"/>
              <a:sym typeface="Open Sans"/>
            </a:endParaRPr>
          </a:p>
        </p:txBody>
      </p:sp>
      <p:cxnSp>
        <p:nvCxnSpPr>
          <p:cNvPr id="2275" name="Google Shape;2275;p44"/>
          <p:cNvCxnSpPr/>
          <p:nvPr/>
        </p:nvCxnSpPr>
        <p:spPr>
          <a:xfrm flipH="1">
            <a:off x="7345875" y="2546325"/>
            <a:ext cx="4800" cy="567900"/>
          </a:xfrm>
          <a:prstGeom prst="straightConnector1">
            <a:avLst/>
          </a:prstGeom>
          <a:noFill/>
          <a:ln cap="flat" cmpd="sng" w="9525">
            <a:solidFill>
              <a:schemeClr val="dk2"/>
            </a:solidFill>
            <a:prstDash val="solid"/>
            <a:round/>
            <a:headEnd len="med" w="med" type="none"/>
            <a:tailEnd len="med" w="med" type="none"/>
          </a:ln>
        </p:spPr>
      </p:cxnSp>
      <p:cxnSp>
        <p:nvCxnSpPr>
          <p:cNvPr id="2276" name="Google Shape;2276;p44"/>
          <p:cNvCxnSpPr>
            <a:stCxn id="2277" idx="2"/>
          </p:cNvCxnSpPr>
          <p:nvPr/>
        </p:nvCxnSpPr>
        <p:spPr>
          <a:xfrm>
            <a:off x="7348825" y="3342150"/>
            <a:ext cx="2400" cy="336300"/>
          </a:xfrm>
          <a:prstGeom prst="straightConnector1">
            <a:avLst/>
          </a:prstGeom>
          <a:noFill/>
          <a:ln cap="flat" cmpd="sng" w="9525">
            <a:solidFill>
              <a:schemeClr val="dk2"/>
            </a:solidFill>
            <a:prstDash val="solid"/>
            <a:round/>
            <a:headEnd len="med" w="med" type="none"/>
            <a:tailEnd len="med" w="med" type="none"/>
          </a:ln>
        </p:spPr>
      </p:cxnSp>
      <p:sp>
        <p:nvSpPr>
          <p:cNvPr id="2278" name="Google Shape;2278;p44"/>
          <p:cNvSpPr txBox="1"/>
          <p:nvPr/>
        </p:nvSpPr>
        <p:spPr>
          <a:xfrm>
            <a:off x="6452425" y="3468900"/>
            <a:ext cx="1806600" cy="4926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0000"/>
                </a:solidFill>
                <a:latin typeface="Open Sans"/>
                <a:ea typeface="Open Sans"/>
                <a:cs typeface="Open Sans"/>
                <a:sym typeface="Open Sans"/>
              </a:rPr>
              <a:t>Decreases the surface tension of the fluid layer</a:t>
            </a:r>
            <a:endParaRPr sz="1000">
              <a:solidFill>
                <a:srgbClr val="990000"/>
              </a:solidFill>
              <a:latin typeface="Open Sans"/>
              <a:ea typeface="Open Sans"/>
              <a:cs typeface="Open Sans"/>
              <a:sym typeface="Open Sans"/>
            </a:endParaRPr>
          </a:p>
        </p:txBody>
      </p:sp>
      <p:cxnSp>
        <p:nvCxnSpPr>
          <p:cNvPr id="2279" name="Google Shape;2279;p44"/>
          <p:cNvCxnSpPr>
            <a:stCxn id="2278" idx="2"/>
          </p:cNvCxnSpPr>
          <p:nvPr/>
        </p:nvCxnSpPr>
        <p:spPr>
          <a:xfrm>
            <a:off x="7355725" y="3961500"/>
            <a:ext cx="4500" cy="458100"/>
          </a:xfrm>
          <a:prstGeom prst="straightConnector1">
            <a:avLst/>
          </a:prstGeom>
          <a:noFill/>
          <a:ln cap="flat" cmpd="sng" w="9525">
            <a:solidFill>
              <a:schemeClr val="dk2"/>
            </a:solidFill>
            <a:prstDash val="solid"/>
            <a:round/>
            <a:headEnd len="med" w="med" type="none"/>
            <a:tailEnd len="med" w="med" type="none"/>
          </a:ln>
        </p:spPr>
      </p:cxnSp>
      <p:sp>
        <p:nvSpPr>
          <p:cNvPr id="2280" name="Google Shape;2280;p44"/>
          <p:cNvSpPr txBox="1"/>
          <p:nvPr/>
        </p:nvSpPr>
        <p:spPr>
          <a:xfrm>
            <a:off x="6295675" y="2814175"/>
            <a:ext cx="2106300" cy="5541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990000"/>
                </a:solidFill>
                <a:latin typeface="Open Sans"/>
                <a:ea typeface="Open Sans"/>
                <a:cs typeface="Open Sans"/>
                <a:sym typeface="Open Sans"/>
              </a:rPr>
              <a:t>Reduces pressure needed to re-inflate alveoli</a:t>
            </a:r>
            <a:endParaRPr sz="1600">
              <a:latin typeface="Open Sans"/>
              <a:ea typeface="Open Sans"/>
              <a:cs typeface="Open Sans"/>
              <a:sym typeface="Open Sans"/>
            </a:endParaRPr>
          </a:p>
        </p:txBody>
      </p:sp>
      <p:sp>
        <p:nvSpPr>
          <p:cNvPr id="2281" name="Google Shape;2281;p44"/>
          <p:cNvSpPr txBox="1"/>
          <p:nvPr/>
        </p:nvSpPr>
        <p:spPr>
          <a:xfrm>
            <a:off x="6295675" y="3468888"/>
            <a:ext cx="2106300" cy="5541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990000"/>
                </a:solidFill>
                <a:latin typeface="Open Sans"/>
                <a:ea typeface="Open Sans"/>
                <a:cs typeface="Open Sans"/>
                <a:sym typeface="Open Sans"/>
              </a:rPr>
              <a:t>Decreases the surface tension of the fluid layer</a:t>
            </a:r>
            <a:endParaRPr sz="1800">
              <a:latin typeface="Open Sans"/>
              <a:ea typeface="Open Sans"/>
              <a:cs typeface="Open Sans"/>
              <a:sym typeface="Open Sans"/>
            </a:endParaRPr>
          </a:p>
        </p:txBody>
      </p:sp>
      <p:sp>
        <p:nvSpPr>
          <p:cNvPr id="2282" name="Google Shape;2282;p44"/>
          <p:cNvSpPr txBox="1"/>
          <p:nvPr/>
        </p:nvSpPr>
        <p:spPr>
          <a:xfrm>
            <a:off x="6302575" y="4143438"/>
            <a:ext cx="2106300" cy="6156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0000"/>
                </a:solidFill>
                <a:latin typeface="Open Sans"/>
                <a:ea typeface="Open Sans"/>
                <a:cs typeface="Open Sans"/>
                <a:sym typeface="Open Sans"/>
              </a:rPr>
              <a:t> </a:t>
            </a:r>
            <a:r>
              <a:rPr lang="en" sz="1600">
                <a:solidFill>
                  <a:srgbClr val="990000"/>
                </a:solidFill>
                <a:latin typeface="Open Sans"/>
                <a:ea typeface="Open Sans"/>
                <a:cs typeface="Open Sans"/>
                <a:sym typeface="Open Sans"/>
              </a:rPr>
              <a:t> </a:t>
            </a:r>
            <a:r>
              <a:rPr lang="en" sz="1200">
                <a:solidFill>
                  <a:srgbClr val="990000"/>
                </a:solidFill>
                <a:latin typeface="Open Sans"/>
                <a:ea typeface="Open Sans"/>
                <a:cs typeface="Open Sans"/>
                <a:sym typeface="Open Sans"/>
              </a:rPr>
              <a:t>Prevents alveolar collapse (atelectasis)</a:t>
            </a:r>
            <a:endParaRPr sz="2000">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