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82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</p:sldIdLst>
  <p:sldSz cy="5143500" cx="9144000"/>
  <p:notesSz cx="6858000" cy="9144000"/>
  <p:embeddedFontLst>
    <p:embeddedFont>
      <p:font typeface="Overpass Black"/>
      <p:bold r:id="rId26"/>
      <p:boldItalic r:id="rId27"/>
    </p:embeddedFont>
    <p:embeddedFont>
      <p:font typeface="Fira Sans Extra Condensed Medium"/>
      <p:regular r:id="rId28"/>
      <p:bold r:id="rId29"/>
      <p:italic r:id="rId30"/>
      <p:boldItalic r:id="rId31"/>
    </p:embeddedFont>
    <p:embeddedFont>
      <p:font typeface="Overpass"/>
      <p:regular r:id="rId32"/>
      <p:bold r:id="rId33"/>
      <p:italic r:id="rId34"/>
      <p:boldItalic r:id="rId35"/>
    </p:embeddedFont>
    <p:embeddedFont>
      <p:font typeface="Titillium Web"/>
      <p:regular r:id="rId36"/>
      <p:bold r:id="rId37"/>
      <p:italic r:id="rId38"/>
      <p:boldItalic r:id="rId39"/>
    </p:embeddedFont>
    <p:embeddedFont>
      <p:font typeface="Open Sans SemiBold"/>
      <p:regular r:id="rId40"/>
      <p:bold r:id="rId41"/>
      <p:italic r:id="rId42"/>
      <p:boldItalic r:id="rId43"/>
    </p:embeddedFont>
    <p:embeddedFont>
      <p:font typeface="Josefin Sans"/>
      <p:regular r:id="rId44"/>
      <p:bold r:id="rId45"/>
      <p:italic r:id="rId46"/>
      <p:boldItalic r:id="rId47"/>
    </p:embeddedFont>
    <p:embeddedFont>
      <p:font typeface="Open Sans"/>
      <p:regular r:id="rId48"/>
      <p:bold r:id="rId49"/>
      <p:italic r:id="rId50"/>
      <p:boldItalic r:id="rId5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573659D9-4396-4884-8680-B86F24187DE6}">
  <a:tblStyle styleId="{573659D9-4396-4884-8680-B86F24187DE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OpenSansSemiBold-regular.fntdata"/><Relationship Id="rId42" Type="http://schemas.openxmlformats.org/officeDocument/2006/relationships/font" Target="fonts/OpenSansSemiBold-italic.fntdata"/><Relationship Id="rId41" Type="http://schemas.openxmlformats.org/officeDocument/2006/relationships/font" Target="fonts/OpenSansSemiBold-bold.fntdata"/><Relationship Id="rId44" Type="http://schemas.openxmlformats.org/officeDocument/2006/relationships/font" Target="fonts/JosefinSans-regular.fntdata"/><Relationship Id="rId43" Type="http://schemas.openxmlformats.org/officeDocument/2006/relationships/font" Target="fonts/OpenSansSemiBold-boldItalic.fntdata"/><Relationship Id="rId46" Type="http://schemas.openxmlformats.org/officeDocument/2006/relationships/font" Target="fonts/JosefinSans-italic.fntdata"/><Relationship Id="rId45" Type="http://schemas.openxmlformats.org/officeDocument/2006/relationships/font" Target="fonts/JosefinSans-bold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font" Target="fonts/OpenSans-regular.fntdata"/><Relationship Id="rId47" Type="http://schemas.openxmlformats.org/officeDocument/2006/relationships/font" Target="fonts/JosefinSans-boldItalic.fntdata"/><Relationship Id="rId49" Type="http://schemas.openxmlformats.org/officeDocument/2006/relationships/font" Target="fonts/OpenSans-bold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FiraSansExtraCondensedMedium-boldItalic.fntdata"/><Relationship Id="rId30" Type="http://schemas.openxmlformats.org/officeDocument/2006/relationships/font" Target="fonts/FiraSansExtraCondensedMedium-italic.fntdata"/><Relationship Id="rId33" Type="http://schemas.openxmlformats.org/officeDocument/2006/relationships/font" Target="fonts/Overpass-bold.fntdata"/><Relationship Id="rId32" Type="http://schemas.openxmlformats.org/officeDocument/2006/relationships/font" Target="fonts/Overpass-regular.fntdata"/><Relationship Id="rId35" Type="http://schemas.openxmlformats.org/officeDocument/2006/relationships/font" Target="fonts/Overpass-boldItalic.fntdata"/><Relationship Id="rId34" Type="http://schemas.openxmlformats.org/officeDocument/2006/relationships/font" Target="fonts/Overpass-italic.fntdata"/><Relationship Id="rId37" Type="http://schemas.openxmlformats.org/officeDocument/2006/relationships/font" Target="fonts/TitilliumWeb-bold.fntdata"/><Relationship Id="rId36" Type="http://schemas.openxmlformats.org/officeDocument/2006/relationships/font" Target="fonts/TitilliumWeb-regular.fntdata"/><Relationship Id="rId39" Type="http://schemas.openxmlformats.org/officeDocument/2006/relationships/font" Target="fonts/TitilliumWeb-boldItalic.fntdata"/><Relationship Id="rId38" Type="http://schemas.openxmlformats.org/officeDocument/2006/relationships/font" Target="fonts/TitilliumWeb-italic.fntdata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font" Target="fonts/OverpassBlack-bold.fntdata"/><Relationship Id="rId25" Type="http://schemas.openxmlformats.org/officeDocument/2006/relationships/slide" Target="slides/slide20.xml"/><Relationship Id="rId28" Type="http://schemas.openxmlformats.org/officeDocument/2006/relationships/font" Target="fonts/FiraSansExtraCondensedMedium-regular.fntdata"/><Relationship Id="rId27" Type="http://schemas.openxmlformats.org/officeDocument/2006/relationships/font" Target="fonts/OverpassBlack-boldItalic.fntdata"/><Relationship Id="rId29" Type="http://schemas.openxmlformats.org/officeDocument/2006/relationships/font" Target="fonts/FiraSansExtraCondensedMedium-bold.fntdata"/><Relationship Id="rId51" Type="http://schemas.openxmlformats.org/officeDocument/2006/relationships/font" Target="fonts/OpenSans-boldItalic.fntdata"/><Relationship Id="rId50" Type="http://schemas.openxmlformats.org/officeDocument/2006/relationships/font" Target="fonts/OpenSans-italic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7" name="Shape 2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8" name="Google Shape;2118;g10afee1471a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9" name="Google Shape;2119;g10afee1471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8" name="Shape 2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9" name="Google Shape;2299;g88a9b7939597bc1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0" name="Google Shape;2300;g88a9b7939597bc1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7" name="Shape 2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8" name="Google Shape;2318;g88a9b7939597bc1_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9" name="Google Shape;2319;g88a9b7939597bc1_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6" name="Shape 2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7" name="Google Shape;2387;ga7274a1822_0_5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8" name="Google Shape;2388;ga7274a1822_0_5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4" name="Shape 2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5" name="Google Shape;2395;ga7274a1822_0_6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6" name="Google Shape;2396;ga7274a1822_0_6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06" name="Shape 2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7" name="Google Shape;2407;g5dc0dc0f49fa912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8" name="Google Shape;2408;g5dc0dc0f49fa912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31" name="Shape 2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2" name="Google Shape;2432;g5dc0dc0f49fa912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3" name="Google Shape;2433;g5dc0dc0f49fa912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6" name="Shape 2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" name="Google Shape;2447;ga8768f9383_0_3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8" name="Google Shape;2448;ga8768f9383_0_3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5" name="Shape 2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6" name="Google Shape;2476;ga7274a1822_0_7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7" name="Google Shape;2477;ga7274a1822_0_7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85" name="Shape 2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6" name="Google Shape;2486;g10afee1471a_0_21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7" name="Google Shape;2487;g10afee1471a_0_21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95" name="Shape 2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6" name="Google Shape;2496;g10f846d3a74_1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7" name="Google Shape;2497;g10f846d3a74_1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2" name="Shape 2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3" name="Google Shape;2133;ga7274a1822_0_5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4" name="Google Shape;2134;ga7274a1822_0_5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85" name="Shape 2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6" name="Google Shape;2586;g10afee1471a_0_21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7" name="Google Shape;2587;g10afee1471a_0_21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8" name="Shape 2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9" name="Google Shape;2139;ga7274a1822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0" name="Google Shape;2140;ga7274a1822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8" name="Shape 2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9" name="Google Shape;2149;g321a939b47f2e818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0" name="Google Shape;2150;g321a939b47f2e818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3" name="Shape 2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4" name="Google Shape;2174;g321a939b47f2e818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5" name="Google Shape;2175;g321a939b47f2e818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5" name="Shape 2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6" name="Google Shape;2186;g321a939b47f2e818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7" name="Google Shape;2187;g321a939b47f2e818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9" name="Shape 2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0" name="Google Shape;2210;ga7274a1822_0_5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1" name="Google Shape;2211;ga7274a1822_0_5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7" name="Shape 2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8" name="Google Shape;2248;g2184528815b9775a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9" name="Google Shape;2249;g2184528815b9775a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62" name="Shape 2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" name="Google Shape;2263;g88a9b7939597bc1_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4" name="Google Shape;2264;g88a9b7939597bc1_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6.png"/><Relationship Id="rId4" Type="http://schemas.openxmlformats.org/officeDocument/2006/relationships/image" Target="../media/image5.png"/><Relationship Id="rId5" Type="http://schemas.openxmlformats.org/officeDocument/2006/relationships/image" Target="../media/image8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14.png"/><Relationship Id="rId4" Type="http://schemas.openxmlformats.org/officeDocument/2006/relationships/image" Target="../media/image5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Relationship Id="rId4" Type="http://schemas.openxmlformats.org/officeDocument/2006/relationships/image" Target="../media/image10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6.png"/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7.png"/><Relationship Id="rId6" Type="http://schemas.openxmlformats.org/officeDocument/2006/relationships/image" Target="../media/image4.png"/><Relationship Id="rId7" Type="http://schemas.openxmlformats.org/officeDocument/2006/relationships/image" Target="../media/image27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Relationship Id="rId4" Type="http://schemas.openxmlformats.org/officeDocument/2006/relationships/image" Target="../media/image10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7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5.png"/><Relationship Id="rId4" Type="http://schemas.openxmlformats.org/officeDocument/2006/relationships/image" Target="../media/image19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3.png"/><Relationship Id="rId4" Type="http://schemas.openxmlformats.org/officeDocument/2006/relationships/image" Target="../media/image14.png"/><Relationship Id="rId5" Type="http://schemas.openxmlformats.org/officeDocument/2006/relationships/image" Target="../media/image5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5.png"/><Relationship Id="rId4" Type="http://schemas.openxmlformats.org/officeDocument/2006/relationships/image" Target="../media/image19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Relationship Id="rId4" Type="http://schemas.openxmlformats.org/officeDocument/2006/relationships/image" Target="../media/image10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Relationship Id="rId3" Type="http://schemas.openxmlformats.org/officeDocument/2006/relationships/image" Target="../media/image51.png"/><Relationship Id="rId4" Type="http://schemas.openxmlformats.org/officeDocument/2006/relationships/image" Target="../media/image50.png"/><Relationship Id="rId5" Type="http://schemas.openxmlformats.org/officeDocument/2006/relationships/hyperlink" Target="https://slidesgo.com/" TargetMode="External"/><Relationship Id="rId6" Type="http://schemas.openxmlformats.org/officeDocument/2006/relationships/hyperlink" Target="https://www.flaticon.com/" TargetMode="External"/><Relationship Id="rId7" Type="http://schemas.openxmlformats.org/officeDocument/2006/relationships/hyperlink" Target="https://www.freepik.com/" TargetMode="Externa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Relationship Id="rId3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Relationship Id="rId4" Type="http://schemas.openxmlformats.org/officeDocument/2006/relationships/image" Target="../media/image10.png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3.png"/><Relationship Id="rId4" Type="http://schemas.openxmlformats.org/officeDocument/2006/relationships/image" Target="../media/image14.png"/><Relationship Id="rId5" Type="http://schemas.openxmlformats.org/officeDocument/2006/relationships/image" Target="../media/image5.png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5.png"/><Relationship Id="rId4" Type="http://schemas.openxmlformats.org/officeDocument/2006/relationships/image" Target="../media/image4.png"/><Relationship Id="rId5" Type="http://schemas.openxmlformats.org/officeDocument/2006/relationships/image" Target="../media/image2.png"/><Relationship Id="rId6" Type="http://schemas.openxmlformats.org/officeDocument/2006/relationships/image" Target="../media/image9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7.png"/><Relationship Id="rId4" Type="http://schemas.openxmlformats.org/officeDocument/2006/relationships/image" Target="../media/image5.png"/><Relationship Id="rId5" Type="http://schemas.openxmlformats.org/officeDocument/2006/relationships/image" Target="../media/image9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5.png"/><Relationship Id="rId4" Type="http://schemas.openxmlformats.org/officeDocument/2006/relationships/image" Target="../media/image4.png"/><Relationship Id="rId5" Type="http://schemas.openxmlformats.org/officeDocument/2006/relationships/image" Target="../media/image2.png"/><Relationship Id="rId6" Type="http://schemas.openxmlformats.org/officeDocument/2006/relationships/image" Target="../media/image9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38.png"/><Relationship Id="rId4" Type="http://schemas.openxmlformats.org/officeDocument/2006/relationships/image" Target="../media/image11.png"/><Relationship Id="rId5" Type="http://schemas.openxmlformats.org/officeDocument/2006/relationships/image" Target="../media/image9.png"/><Relationship Id="rId6" Type="http://schemas.openxmlformats.org/officeDocument/2006/relationships/image" Target="../media/image40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png"/><Relationship Id="rId3" Type="http://schemas.openxmlformats.org/officeDocument/2006/relationships/image" Target="../media/image8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/>
          <p:nvPr>
            <p:ph type="ctrTitle"/>
          </p:nvPr>
        </p:nvSpPr>
        <p:spPr>
          <a:xfrm>
            <a:off x="1426500" y="1130675"/>
            <a:ext cx="62910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6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0" name="Google Shape;10;p2"/>
          <p:cNvSpPr txBox="1"/>
          <p:nvPr>
            <p:ph idx="1" type="subTitle"/>
          </p:nvPr>
        </p:nvSpPr>
        <p:spPr>
          <a:xfrm>
            <a:off x="720000" y="3220225"/>
            <a:ext cx="77040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pic>
        <p:nvPicPr>
          <p:cNvPr id="11" name="Google Shape;11;p2"/>
          <p:cNvPicPr preferRelativeResize="0"/>
          <p:nvPr/>
        </p:nvPicPr>
        <p:blipFill>
          <a:blip r:embed="rId2">
            <a:alphaModFix amt="66000"/>
          </a:blip>
          <a:stretch>
            <a:fillRect/>
          </a:stretch>
        </p:blipFill>
        <p:spPr>
          <a:xfrm flipH="1" rot="1326165">
            <a:off x="-1328945" y="-932567"/>
            <a:ext cx="3297389" cy="2276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3">
            <a:alphaModFix amt="64000"/>
          </a:blip>
          <a:stretch>
            <a:fillRect/>
          </a:stretch>
        </p:blipFill>
        <p:spPr>
          <a:xfrm rot="2440329">
            <a:off x="6865875" y="-711275"/>
            <a:ext cx="3592175" cy="3021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"/>
          <p:cNvPicPr preferRelativeResize="0"/>
          <p:nvPr/>
        </p:nvPicPr>
        <p:blipFill>
          <a:blip r:embed="rId4">
            <a:alphaModFix amt="67000"/>
          </a:blip>
          <a:stretch>
            <a:fillRect/>
          </a:stretch>
        </p:blipFill>
        <p:spPr>
          <a:xfrm flipH="1" rot="5400000">
            <a:off x="-1871711" y="-356575"/>
            <a:ext cx="2894875" cy="2593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2"/>
          <p:cNvPicPr preferRelativeResize="0"/>
          <p:nvPr/>
        </p:nvPicPr>
        <p:blipFill>
          <a:blip r:embed="rId2">
            <a:alphaModFix amt="66000"/>
          </a:blip>
          <a:stretch>
            <a:fillRect/>
          </a:stretch>
        </p:blipFill>
        <p:spPr>
          <a:xfrm flipH="1" rot="1326165">
            <a:off x="-889245" y="3430558"/>
            <a:ext cx="3297389" cy="2276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2"/>
          <p:cNvPicPr preferRelativeResize="0"/>
          <p:nvPr/>
        </p:nvPicPr>
        <p:blipFill>
          <a:blip r:embed="rId5">
            <a:alphaModFix amt="82000"/>
          </a:blip>
          <a:stretch>
            <a:fillRect/>
          </a:stretch>
        </p:blipFill>
        <p:spPr>
          <a:xfrm rot="10670981">
            <a:off x="6959826" y="3022524"/>
            <a:ext cx="3632875" cy="299902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" name="Google Shape;16;p2"/>
          <p:cNvGrpSpPr/>
          <p:nvPr/>
        </p:nvGrpSpPr>
        <p:grpSpPr>
          <a:xfrm rot="-2700000">
            <a:off x="381980" y="2801012"/>
            <a:ext cx="1344349" cy="2469678"/>
            <a:chOff x="272875" y="1419395"/>
            <a:chExt cx="255950" cy="563168"/>
          </a:xfrm>
        </p:grpSpPr>
        <p:sp>
          <p:nvSpPr>
            <p:cNvPr id="17" name="Google Shape;17;p2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69050" y="1615955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490635" y="1582215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38343" y="1487068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360075" y="195388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394558" y="1560904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418850" y="1419395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2" name="Google Shape;52;p2"/>
          <p:cNvGrpSpPr/>
          <p:nvPr/>
        </p:nvGrpSpPr>
        <p:grpSpPr>
          <a:xfrm rot="-2700000">
            <a:off x="7112113" y="-364316"/>
            <a:ext cx="1344349" cy="1995327"/>
            <a:chOff x="272875" y="1527563"/>
            <a:chExt cx="255950" cy="455000"/>
          </a:xfrm>
        </p:grpSpPr>
        <p:sp>
          <p:nvSpPr>
            <p:cNvPr id="53" name="Google Shape;53;p2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338275" y="1701963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388050" y="1631363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356275" y="1585363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360075" y="188016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445850" y="1622338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418850" y="1542263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8" name="Google Shape;88;p2"/>
          <p:cNvSpPr/>
          <p:nvPr/>
        </p:nvSpPr>
        <p:spPr>
          <a:xfrm rot="10800000">
            <a:off x="4793599" y="4568874"/>
            <a:ext cx="2265082" cy="2165834"/>
          </a:xfrm>
          <a:custGeom>
            <a:rect b="b" l="l" r="r" t="t"/>
            <a:pathLst>
              <a:path extrusionOk="0" h="20404" w="21339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1C5F6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584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5" name="Google Shape;585;p11"/>
          <p:cNvPicPr preferRelativeResize="0"/>
          <p:nvPr/>
        </p:nvPicPr>
        <p:blipFill>
          <a:blip r:embed="rId2">
            <a:alphaModFix amt="66000"/>
          </a:blip>
          <a:stretch>
            <a:fillRect/>
          </a:stretch>
        </p:blipFill>
        <p:spPr>
          <a:xfrm flipH="1" rot="8456486">
            <a:off x="4213816" y="1684455"/>
            <a:ext cx="3297389" cy="2276638"/>
          </a:xfrm>
          <a:prstGeom prst="rect">
            <a:avLst/>
          </a:prstGeom>
          <a:noFill/>
          <a:ln>
            <a:noFill/>
          </a:ln>
        </p:spPr>
      </p:pic>
      <p:pic>
        <p:nvPicPr>
          <p:cNvPr id="586" name="Google Shape;586;p11"/>
          <p:cNvPicPr preferRelativeResize="0"/>
          <p:nvPr/>
        </p:nvPicPr>
        <p:blipFill>
          <a:blip r:embed="rId3">
            <a:alphaModFix amt="74000"/>
          </a:blip>
          <a:stretch>
            <a:fillRect/>
          </a:stretch>
        </p:blipFill>
        <p:spPr>
          <a:xfrm flipH="1" rot="-5809801">
            <a:off x="2079893" y="1275092"/>
            <a:ext cx="2894870" cy="2593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587" name="Google Shape;587;p11"/>
          <p:cNvPicPr preferRelativeResize="0"/>
          <p:nvPr/>
        </p:nvPicPr>
        <p:blipFill>
          <a:blip r:embed="rId4">
            <a:alphaModFix amt="76000"/>
          </a:blip>
          <a:stretch>
            <a:fillRect/>
          </a:stretch>
        </p:blipFill>
        <p:spPr>
          <a:xfrm rot="9663874">
            <a:off x="-831963" y="211855"/>
            <a:ext cx="9577978" cy="3566814"/>
          </a:xfrm>
          <a:prstGeom prst="rect">
            <a:avLst/>
          </a:prstGeom>
          <a:noFill/>
          <a:ln>
            <a:noFill/>
          </a:ln>
        </p:spPr>
      </p:pic>
      <p:sp>
        <p:nvSpPr>
          <p:cNvPr id="588" name="Google Shape;588;p11"/>
          <p:cNvSpPr txBox="1"/>
          <p:nvPr>
            <p:ph hasCustomPrompt="1" type="title"/>
          </p:nvPr>
        </p:nvSpPr>
        <p:spPr>
          <a:xfrm>
            <a:off x="1284000" y="1558475"/>
            <a:ext cx="6576000" cy="1511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589" name="Google Shape;589;p11"/>
          <p:cNvSpPr txBox="1"/>
          <p:nvPr>
            <p:ph idx="1" type="subTitle"/>
          </p:nvPr>
        </p:nvSpPr>
        <p:spPr>
          <a:xfrm>
            <a:off x="1284000" y="3069625"/>
            <a:ext cx="6576000" cy="71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9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/>
        </p:txBody>
      </p:sp>
      <p:pic>
        <p:nvPicPr>
          <p:cNvPr id="590" name="Google Shape;590;p11"/>
          <p:cNvPicPr preferRelativeResize="0"/>
          <p:nvPr/>
        </p:nvPicPr>
        <p:blipFill>
          <a:blip r:embed="rId2">
            <a:alphaModFix amt="66000"/>
          </a:blip>
          <a:stretch>
            <a:fillRect/>
          </a:stretch>
        </p:blipFill>
        <p:spPr>
          <a:xfrm flipH="1" rot="8456486">
            <a:off x="7252441" y="4177105"/>
            <a:ext cx="3297389" cy="227663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91" name="Google Shape;591;p11"/>
          <p:cNvGrpSpPr/>
          <p:nvPr/>
        </p:nvGrpSpPr>
        <p:grpSpPr>
          <a:xfrm rot="2700046">
            <a:off x="8023488" y="3760130"/>
            <a:ext cx="1344367" cy="1995327"/>
            <a:chOff x="272875" y="1527563"/>
            <a:chExt cx="255950" cy="455000"/>
          </a:xfrm>
        </p:grpSpPr>
        <p:sp>
          <p:nvSpPr>
            <p:cNvPr id="592" name="Google Shape;592;p11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3" name="Google Shape;593;p11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4" name="Google Shape;594;p11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5" name="Google Shape;595;p11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6" name="Google Shape;596;p11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7" name="Google Shape;597;p11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8" name="Google Shape;598;p11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9" name="Google Shape;599;p11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0" name="Google Shape;600;p11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1" name="Google Shape;601;p11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2" name="Google Shape;602;p11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3" name="Google Shape;603;p11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4" name="Google Shape;604;p11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5" name="Google Shape;605;p11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6" name="Google Shape;606;p11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7" name="Google Shape;607;p11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8" name="Google Shape;608;p11"/>
            <p:cNvSpPr/>
            <p:nvPr/>
          </p:nvSpPr>
          <p:spPr>
            <a:xfrm>
              <a:off x="338275" y="1701963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9" name="Google Shape;609;p11"/>
            <p:cNvSpPr/>
            <p:nvPr/>
          </p:nvSpPr>
          <p:spPr>
            <a:xfrm>
              <a:off x="388050" y="1631363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0" name="Google Shape;610;p11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1" name="Google Shape;611;p11"/>
            <p:cNvSpPr/>
            <p:nvPr/>
          </p:nvSpPr>
          <p:spPr>
            <a:xfrm>
              <a:off x="356275" y="1585363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2" name="Google Shape;612;p11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3" name="Google Shape;613;p11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4" name="Google Shape;614;p11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5" name="Google Shape;615;p11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6" name="Google Shape;616;p11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7" name="Google Shape;617;p11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8" name="Google Shape;618;p11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9" name="Google Shape;619;p11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0" name="Google Shape;620;p11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1" name="Google Shape;621;p11"/>
            <p:cNvSpPr/>
            <p:nvPr/>
          </p:nvSpPr>
          <p:spPr>
            <a:xfrm>
              <a:off x="360075" y="188016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2" name="Google Shape;622;p11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3" name="Google Shape;623;p11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4" name="Google Shape;624;p11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5" name="Google Shape;625;p11"/>
            <p:cNvSpPr/>
            <p:nvPr/>
          </p:nvSpPr>
          <p:spPr>
            <a:xfrm>
              <a:off x="445850" y="1622338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6" name="Google Shape;626;p11"/>
            <p:cNvSpPr/>
            <p:nvPr/>
          </p:nvSpPr>
          <p:spPr>
            <a:xfrm>
              <a:off x="418850" y="1542263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627" name="Google Shape;627;p11"/>
          <p:cNvPicPr preferRelativeResize="0"/>
          <p:nvPr/>
        </p:nvPicPr>
        <p:blipFill>
          <a:blip r:embed="rId4">
            <a:alphaModFix amt="76000"/>
          </a:blip>
          <a:stretch>
            <a:fillRect/>
          </a:stretch>
        </p:blipFill>
        <p:spPr>
          <a:xfrm rot="9663874">
            <a:off x="-3354179" y="-1777728"/>
            <a:ext cx="7605805" cy="283238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28" name="Google Shape;628;p11"/>
          <p:cNvGrpSpPr/>
          <p:nvPr/>
        </p:nvGrpSpPr>
        <p:grpSpPr>
          <a:xfrm rot="-7181356">
            <a:off x="474922" y="-1462434"/>
            <a:ext cx="1344356" cy="2469645"/>
            <a:chOff x="272875" y="1419395"/>
            <a:chExt cx="255950" cy="563168"/>
          </a:xfrm>
        </p:grpSpPr>
        <p:sp>
          <p:nvSpPr>
            <p:cNvPr id="629" name="Google Shape;629;p11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0" name="Google Shape;630;p11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1" name="Google Shape;631;p11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2" name="Google Shape;632;p11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3" name="Google Shape;633;p11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4" name="Google Shape;634;p11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5" name="Google Shape;635;p11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6" name="Google Shape;636;p11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7" name="Google Shape;637;p11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8" name="Google Shape;638;p11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9" name="Google Shape;639;p11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0" name="Google Shape;640;p11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1" name="Google Shape;641;p11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2" name="Google Shape;642;p11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3" name="Google Shape;643;p11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4" name="Google Shape;644;p11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5" name="Google Shape;645;p11"/>
            <p:cNvSpPr/>
            <p:nvPr/>
          </p:nvSpPr>
          <p:spPr>
            <a:xfrm>
              <a:off x="369050" y="1615955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6" name="Google Shape;646;p11"/>
            <p:cNvSpPr/>
            <p:nvPr/>
          </p:nvSpPr>
          <p:spPr>
            <a:xfrm>
              <a:off x="490635" y="1582215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7" name="Google Shape;647;p11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8" name="Google Shape;648;p11"/>
            <p:cNvSpPr/>
            <p:nvPr/>
          </p:nvSpPr>
          <p:spPr>
            <a:xfrm>
              <a:off x="438343" y="1487068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9" name="Google Shape;649;p11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0" name="Google Shape;650;p11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1" name="Google Shape;651;p11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2" name="Google Shape;652;p11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3" name="Google Shape;653;p11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4" name="Google Shape;654;p11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5" name="Google Shape;655;p11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6" name="Google Shape;656;p11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7" name="Google Shape;657;p11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8" name="Google Shape;658;p11"/>
            <p:cNvSpPr/>
            <p:nvPr/>
          </p:nvSpPr>
          <p:spPr>
            <a:xfrm>
              <a:off x="360075" y="195388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9" name="Google Shape;659;p11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0" name="Google Shape;660;p11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1" name="Google Shape;661;p11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2" name="Google Shape;662;p11"/>
            <p:cNvSpPr/>
            <p:nvPr/>
          </p:nvSpPr>
          <p:spPr>
            <a:xfrm>
              <a:off x="394558" y="1560904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3" name="Google Shape;663;p11"/>
            <p:cNvSpPr/>
            <p:nvPr/>
          </p:nvSpPr>
          <p:spPr>
            <a:xfrm>
              <a:off x="418850" y="1419395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64" name="Google Shape;664;p11"/>
          <p:cNvSpPr/>
          <p:nvPr/>
        </p:nvSpPr>
        <p:spPr>
          <a:xfrm rot="3011561">
            <a:off x="7155837" y="4854310"/>
            <a:ext cx="1345837" cy="1286867"/>
          </a:xfrm>
          <a:custGeom>
            <a:rect b="b" l="l" r="r" t="t"/>
            <a:pathLst>
              <a:path extrusionOk="0" h="20404" w="21339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1C5F6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5" name="Google Shape;665;p11"/>
          <p:cNvSpPr/>
          <p:nvPr/>
        </p:nvSpPr>
        <p:spPr>
          <a:xfrm rot="-9900083">
            <a:off x="-1242749" y="2125430"/>
            <a:ext cx="3386946" cy="5315794"/>
          </a:xfrm>
          <a:custGeom>
            <a:rect b="b" l="l" r="r" t="t"/>
            <a:pathLst>
              <a:path extrusionOk="0" h="94461" w="55812">
                <a:moveTo>
                  <a:pt x="36054" y="83719"/>
                </a:moveTo>
                <a:cubicBezTo>
                  <a:pt x="36059" y="85810"/>
                  <a:pt x="36230" y="87883"/>
                  <a:pt x="36585" y="89937"/>
                </a:cubicBezTo>
                <a:cubicBezTo>
                  <a:pt x="36680" y="90449"/>
                  <a:pt x="36775" y="90942"/>
                  <a:pt x="36888" y="91454"/>
                </a:cubicBezTo>
                <a:cubicBezTo>
                  <a:pt x="36926" y="91719"/>
                  <a:pt x="37002" y="91984"/>
                  <a:pt x="37059" y="92250"/>
                </a:cubicBezTo>
                <a:cubicBezTo>
                  <a:pt x="37097" y="92439"/>
                  <a:pt x="37305" y="92856"/>
                  <a:pt x="37211" y="93046"/>
                </a:cubicBezTo>
                <a:cubicBezTo>
                  <a:pt x="37154" y="93160"/>
                  <a:pt x="36831" y="93255"/>
                  <a:pt x="36718" y="93311"/>
                </a:cubicBezTo>
                <a:cubicBezTo>
                  <a:pt x="36509" y="93425"/>
                  <a:pt x="36282" y="93539"/>
                  <a:pt x="36035" y="93634"/>
                </a:cubicBezTo>
                <a:cubicBezTo>
                  <a:pt x="35599" y="93804"/>
                  <a:pt x="35144" y="93937"/>
                  <a:pt x="34689" y="93994"/>
                </a:cubicBezTo>
                <a:cubicBezTo>
                  <a:pt x="34597" y="94004"/>
                  <a:pt x="34505" y="94009"/>
                  <a:pt x="34414" y="94009"/>
                </a:cubicBezTo>
                <a:cubicBezTo>
                  <a:pt x="33623" y="94009"/>
                  <a:pt x="32889" y="93638"/>
                  <a:pt x="32566" y="92856"/>
                </a:cubicBezTo>
                <a:cubicBezTo>
                  <a:pt x="32244" y="92041"/>
                  <a:pt x="32471" y="91093"/>
                  <a:pt x="32756" y="90297"/>
                </a:cubicBezTo>
                <a:cubicBezTo>
                  <a:pt x="33362" y="88572"/>
                  <a:pt x="34234" y="86923"/>
                  <a:pt x="35125" y="85331"/>
                </a:cubicBezTo>
                <a:cubicBezTo>
                  <a:pt x="35426" y="84788"/>
                  <a:pt x="35736" y="84251"/>
                  <a:pt x="36054" y="83719"/>
                </a:cubicBezTo>
                <a:close/>
                <a:moveTo>
                  <a:pt x="43850" y="72899"/>
                </a:moveTo>
                <a:cubicBezTo>
                  <a:pt x="43926" y="74041"/>
                  <a:pt x="43988" y="75183"/>
                  <a:pt x="44035" y="76326"/>
                </a:cubicBezTo>
                <a:cubicBezTo>
                  <a:pt x="44111" y="78487"/>
                  <a:pt x="44149" y="80629"/>
                  <a:pt x="44130" y="82790"/>
                </a:cubicBezTo>
                <a:cubicBezTo>
                  <a:pt x="44111" y="83871"/>
                  <a:pt x="44092" y="84970"/>
                  <a:pt x="44054" y="86051"/>
                </a:cubicBezTo>
                <a:cubicBezTo>
                  <a:pt x="44016" y="87037"/>
                  <a:pt x="44092" y="88117"/>
                  <a:pt x="43864" y="89065"/>
                </a:cubicBezTo>
                <a:cubicBezTo>
                  <a:pt x="43789" y="89463"/>
                  <a:pt x="43599" y="89823"/>
                  <a:pt x="43334" y="90127"/>
                </a:cubicBezTo>
                <a:cubicBezTo>
                  <a:pt x="43194" y="90249"/>
                  <a:pt x="43052" y="90301"/>
                  <a:pt x="42914" y="90301"/>
                </a:cubicBezTo>
                <a:cubicBezTo>
                  <a:pt x="42585" y="90301"/>
                  <a:pt x="42287" y="90001"/>
                  <a:pt x="42139" y="89653"/>
                </a:cubicBezTo>
                <a:cubicBezTo>
                  <a:pt x="41874" y="88970"/>
                  <a:pt x="41760" y="88193"/>
                  <a:pt x="41609" y="87473"/>
                </a:cubicBezTo>
                <a:cubicBezTo>
                  <a:pt x="41324" y="86165"/>
                  <a:pt x="41021" y="84724"/>
                  <a:pt x="40149" y="83643"/>
                </a:cubicBezTo>
                <a:cubicBezTo>
                  <a:pt x="39770" y="83169"/>
                  <a:pt x="39277" y="82809"/>
                  <a:pt x="38708" y="82582"/>
                </a:cubicBezTo>
                <a:cubicBezTo>
                  <a:pt x="38695" y="82577"/>
                  <a:pt x="38683" y="82574"/>
                  <a:pt x="38671" y="82574"/>
                </a:cubicBezTo>
                <a:cubicBezTo>
                  <a:pt x="38594" y="82574"/>
                  <a:pt x="38540" y="82668"/>
                  <a:pt x="38557" y="82733"/>
                </a:cubicBezTo>
                <a:cubicBezTo>
                  <a:pt x="38917" y="84667"/>
                  <a:pt x="39277" y="86601"/>
                  <a:pt x="39618" y="88534"/>
                </a:cubicBezTo>
                <a:lnTo>
                  <a:pt x="40149" y="91397"/>
                </a:lnTo>
                <a:cubicBezTo>
                  <a:pt x="40263" y="92136"/>
                  <a:pt x="40452" y="92875"/>
                  <a:pt x="40187" y="93596"/>
                </a:cubicBezTo>
                <a:cubicBezTo>
                  <a:pt x="40092" y="93861"/>
                  <a:pt x="39921" y="94183"/>
                  <a:pt x="39618" y="94240"/>
                </a:cubicBezTo>
                <a:cubicBezTo>
                  <a:pt x="39604" y="94243"/>
                  <a:pt x="39590" y="94244"/>
                  <a:pt x="39576" y="94244"/>
                </a:cubicBezTo>
                <a:cubicBezTo>
                  <a:pt x="39294" y="94244"/>
                  <a:pt x="39081" y="93717"/>
                  <a:pt x="38955" y="93482"/>
                </a:cubicBezTo>
                <a:cubicBezTo>
                  <a:pt x="38670" y="92856"/>
                  <a:pt x="38462" y="92193"/>
                  <a:pt x="38348" y="91511"/>
                </a:cubicBezTo>
                <a:cubicBezTo>
                  <a:pt x="38083" y="90146"/>
                  <a:pt x="38045" y="88762"/>
                  <a:pt x="37855" y="87397"/>
                </a:cubicBezTo>
                <a:cubicBezTo>
                  <a:pt x="37647" y="85994"/>
                  <a:pt x="37230" y="84610"/>
                  <a:pt x="36244" y="83549"/>
                </a:cubicBezTo>
                <a:cubicBezTo>
                  <a:pt x="36227" y="83526"/>
                  <a:pt x="36203" y="83515"/>
                  <a:pt x="36178" y="83514"/>
                </a:cubicBezTo>
                <a:lnTo>
                  <a:pt x="36178" y="83514"/>
                </a:lnTo>
                <a:cubicBezTo>
                  <a:pt x="38436" y="79777"/>
                  <a:pt x="41102" y="76305"/>
                  <a:pt x="43850" y="72899"/>
                </a:cubicBezTo>
                <a:close/>
                <a:moveTo>
                  <a:pt x="124" y="0"/>
                </a:moveTo>
                <a:cubicBezTo>
                  <a:pt x="60" y="0"/>
                  <a:pt x="1" y="49"/>
                  <a:pt x="36" y="119"/>
                </a:cubicBezTo>
                <a:lnTo>
                  <a:pt x="17" y="119"/>
                </a:lnTo>
                <a:cubicBezTo>
                  <a:pt x="2955" y="8498"/>
                  <a:pt x="5989" y="16839"/>
                  <a:pt x="9135" y="25123"/>
                </a:cubicBezTo>
                <a:cubicBezTo>
                  <a:pt x="9894" y="27152"/>
                  <a:pt x="10671" y="29180"/>
                  <a:pt x="11467" y="31208"/>
                </a:cubicBezTo>
                <a:cubicBezTo>
                  <a:pt x="12168" y="33028"/>
                  <a:pt x="12794" y="34905"/>
                  <a:pt x="13647" y="36649"/>
                </a:cubicBezTo>
                <a:cubicBezTo>
                  <a:pt x="14292" y="37976"/>
                  <a:pt x="15221" y="39246"/>
                  <a:pt x="16623" y="39796"/>
                </a:cubicBezTo>
                <a:cubicBezTo>
                  <a:pt x="17283" y="40054"/>
                  <a:pt x="17979" y="40142"/>
                  <a:pt x="18690" y="40142"/>
                </a:cubicBezTo>
                <a:cubicBezTo>
                  <a:pt x="19959" y="40142"/>
                  <a:pt x="21272" y="39862"/>
                  <a:pt x="22500" y="39777"/>
                </a:cubicBezTo>
                <a:cubicBezTo>
                  <a:pt x="23246" y="39726"/>
                  <a:pt x="23995" y="39701"/>
                  <a:pt x="24747" y="39701"/>
                </a:cubicBezTo>
                <a:cubicBezTo>
                  <a:pt x="26249" y="39701"/>
                  <a:pt x="27757" y="39802"/>
                  <a:pt x="29249" y="40004"/>
                </a:cubicBezTo>
                <a:cubicBezTo>
                  <a:pt x="31106" y="40270"/>
                  <a:pt x="33021" y="40668"/>
                  <a:pt x="34727" y="41502"/>
                </a:cubicBezTo>
                <a:cubicBezTo>
                  <a:pt x="36433" y="42317"/>
                  <a:pt x="37836" y="43682"/>
                  <a:pt x="38708" y="45350"/>
                </a:cubicBezTo>
                <a:cubicBezTo>
                  <a:pt x="39580" y="46981"/>
                  <a:pt x="40054" y="48782"/>
                  <a:pt x="40471" y="50545"/>
                </a:cubicBezTo>
                <a:cubicBezTo>
                  <a:pt x="42179" y="57664"/>
                  <a:pt x="43282" y="64918"/>
                  <a:pt x="43803" y="72216"/>
                </a:cubicBezTo>
                <a:lnTo>
                  <a:pt x="43803" y="72216"/>
                </a:lnTo>
                <a:cubicBezTo>
                  <a:pt x="43494" y="72599"/>
                  <a:pt x="43186" y="72983"/>
                  <a:pt x="42879" y="73369"/>
                </a:cubicBezTo>
                <a:cubicBezTo>
                  <a:pt x="40831" y="75966"/>
                  <a:pt x="38822" y="78601"/>
                  <a:pt x="37021" y="81387"/>
                </a:cubicBezTo>
                <a:cubicBezTo>
                  <a:pt x="35277" y="84098"/>
                  <a:pt x="33571" y="87018"/>
                  <a:pt x="32471" y="90070"/>
                </a:cubicBezTo>
                <a:cubicBezTo>
                  <a:pt x="31997" y="91359"/>
                  <a:pt x="31770" y="93198"/>
                  <a:pt x="33154" y="94013"/>
                </a:cubicBezTo>
                <a:cubicBezTo>
                  <a:pt x="33534" y="94235"/>
                  <a:pt x="33946" y="94326"/>
                  <a:pt x="34367" y="94326"/>
                </a:cubicBezTo>
                <a:cubicBezTo>
                  <a:pt x="35456" y="94326"/>
                  <a:pt x="36609" y="93717"/>
                  <a:pt x="37457" y="93198"/>
                </a:cubicBezTo>
                <a:cubicBezTo>
                  <a:pt x="37514" y="93160"/>
                  <a:pt x="37533" y="93103"/>
                  <a:pt x="37514" y="93046"/>
                </a:cubicBezTo>
                <a:cubicBezTo>
                  <a:pt x="36725" y="90076"/>
                  <a:pt x="36309" y="87016"/>
                  <a:pt x="36300" y="83937"/>
                </a:cubicBezTo>
                <a:lnTo>
                  <a:pt x="36300" y="83937"/>
                </a:lnTo>
                <a:cubicBezTo>
                  <a:pt x="38208" y="86250"/>
                  <a:pt x="37579" y="89653"/>
                  <a:pt x="38348" y="92383"/>
                </a:cubicBezTo>
                <a:cubicBezTo>
                  <a:pt x="38500" y="93065"/>
                  <a:pt x="38803" y="93710"/>
                  <a:pt x="39201" y="94297"/>
                </a:cubicBezTo>
                <a:cubicBezTo>
                  <a:pt x="39289" y="94413"/>
                  <a:pt x="39407" y="94460"/>
                  <a:pt x="39532" y="94460"/>
                </a:cubicBezTo>
                <a:cubicBezTo>
                  <a:pt x="39756" y="94460"/>
                  <a:pt x="40003" y="94309"/>
                  <a:pt x="40149" y="94127"/>
                </a:cubicBezTo>
                <a:cubicBezTo>
                  <a:pt x="40490" y="93728"/>
                  <a:pt x="40566" y="93103"/>
                  <a:pt x="40547" y="92591"/>
                </a:cubicBezTo>
                <a:cubicBezTo>
                  <a:pt x="40509" y="91681"/>
                  <a:pt x="40244" y="90752"/>
                  <a:pt x="40092" y="89861"/>
                </a:cubicBezTo>
                <a:cubicBezTo>
                  <a:pt x="39670" y="87551"/>
                  <a:pt x="39266" y="85241"/>
                  <a:pt x="38846" y="82914"/>
                </a:cubicBezTo>
                <a:lnTo>
                  <a:pt x="38846" y="82914"/>
                </a:lnTo>
                <a:cubicBezTo>
                  <a:pt x="40217" y="83575"/>
                  <a:pt x="40753" y="85091"/>
                  <a:pt x="41116" y="86487"/>
                </a:cubicBezTo>
                <a:cubicBezTo>
                  <a:pt x="41305" y="87245"/>
                  <a:pt x="41438" y="88022"/>
                  <a:pt x="41628" y="88781"/>
                </a:cubicBezTo>
                <a:cubicBezTo>
                  <a:pt x="41760" y="89349"/>
                  <a:pt x="41874" y="90146"/>
                  <a:pt x="42443" y="90468"/>
                </a:cubicBezTo>
                <a:cubicBezTo>
                  <a:pt x="42589" y="90550"/>
                  <a:pt x="42735" y="90587"/>
                  <a:pt x="42876" y="90587"/>
                </a:cubicBezTo>
                <a:cubicBezTo>
                  <a:pt x="43193" y="90587"/>
                  <a:pt x="43484" y="90402"/>
                  <a:pt x="43694" y="90127"/>
                </a:cubicBezTo>
                <a:cubicBezTo>
                  <a:pt x="44168" y="89539"/>
                  <a:pt x="44225" y="88781"/>
                  <a:pt x="44263" y="88060"/>
                </a:cubicBezTo>
                <a:cubicBezTo>
                  <a:pt x="44376" y="85842"/>
                  <a:pt x="44433" y="83624"/>
                  <a:pt x="44433" y="81425"/>
                </a:cubicBezTo>
                <a:cubicBezTo>
                  <a:pt x="44433" y="78462"/>
                  <a:pt x="44333" y="75502"/>
                  <a:pt x="44134" y="72549"/>
                </a:cubicBezTo>
                <a:lnTo>
                  <a:pt x="44134" y="72549"/>
                </a:lnTo>
                <a:cubicBezTo>
                  <a:pt x="45525" y="70831"/>
                  <a:pt x="46934" y="69129"/>
                  <a:pt x="48319" y="67416"/>
                </a:cubicBezTo>
                <a:cubicBezTo>
                  <a:pt x="50916" y="64213"/>
                  <a:pt x="53457" y="60952"/>
                  <a:pt x="55694" y="57464"/>
                </a:cubicBezTo>
                <a:cubicBezTo>
                  <a:pt x="55812" y="57293"/>
                  <a:pt x="55657" y="57122"/>
                  <a:pt x="55493" y="57122"/>
                </a:cubicBezTo>
                <a:cubicBezTo>
                  <a:pt x="55421" y="57122"/>
                  <a:pt x="55348" y="57155"/>
                  <a:pt x="55295" y="57236"/>
                </a:cubicBezTo>
                <a:cubicBezTo>
                  <a:pt x="51966" y="62402"/>
                  <a:pt x="47953" y="67087"/>
                  <a:pt x="44086" y="71866"/>
                </a:cubicBezTo>
                <a:lnTo>
                  <a:pt x="44086" y="71866"/>
                </a:lnTo>
                <a:cubicBezTo>
                  <a:pt x="43682" y="66321"/>
                  <a:pt x="42926" y="60806"/>
                  <a:pt x="41817" y="55360"/>
                </a:cubicBezTo>
                <a:cubicBezTo>
                  <a:pt x="41400" y="53255"/>
                  <a:pt x="40945" y="51132"/>
                  <a:pt x="40376" y="49066"/>
                </a:cubicBezTo>
                <a:cubicBezTo>
                  <a:pt x="39921" y="47379"/>
                  <a:pt x="39315" y="45673"/>
                  <a:pt x="38310" y="44213"/>
                </a:cubicBezTo>
                <a:cubicBezTo>
                  <a:pt x="36130" y="41104"/>
                  <a:pt x="32301" y="40175"/>
                  <a:pt x="28737" y="39739"/>
                </a:cubicBezTo>
                <a:cubicBezTo>
                  <a:pt x="27406" y="39567"/>
                  <a:pt x="26076" y="39485"/>
                  <a:pt x="24745" y="39485"/>
                </a:cubicBezTo>
                <a:cubicBezTo>
                  <a:pt x="23877" y="39485"/>
                  <a:pt x="23008" y="39520"/>
                  <a:pt x="22140" y="39587"/>
                </a:cubicBezTo>
                <a:cubicBezTo>
                  <a:pt x="21041" y="39680"/>
                  <a:pt x="19854" y="39911"/>
                  <a:pt x="18707" y="39911"/>
                </a:cubicBezTo>
                <a:cubicBezTo>
                  <a:pt x="17736" y="39911"/>
                  <a:pt x="16794" y="39745"/>
                  <a:pt x="15960" y="39189"/>
                </a:cubicBezTo>
                <a:cubicBezTo>
                  <a:pt x="14519" y="38204"/>
                  <a:pt x="13780" y="36479"/>
                  <a:pt x="13173" y="34924"/>
                </a:cubicBezTo>
                <a:cubicBezTo>
                  <a:pt x="12339" y="32820"/>
                  <a:pt x="11543" y="30735"/>
                  <a:pt x="10728" y="28630"/>
                </a:cubicBezTo>
                <a:cubicBezTo>
                  <a:pt x="7505" y="20194"/>
                  <a:pt x="4377" y="11721"/>
                  <a:pt x="1344" y="3228"/>
                </a:cubicBezTo>
                <a:cubicBezTo>
                  <a:pt x="965" y="2166"/>
                  <a:pt x="586" y="1124"/>
                  <a:pt x="226" y="62"/>
                </a:cubicBezTo>
                <a:cubicBezTo>
                  <a:pt x="204" y="19"/>
                  <a:pt x="163" y="0"/>
                  <a:pt x="12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noFill/>
      </p:bgPr>
    </p:bg>
    <p:spTree>
      <p:nvGrpSpPr>
        <p:cNvPr id="666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">
  <p:cSld name="BLANK_1">
    <p:spTree>
      <p:nvGrpSpPr>
        <p:cNvPr id="667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8" name="Google Shape;668;p13"/>
          <p:cNvPicPr preferRelativeResize="0"/>
          <p:nvPr/>
        </p:nvPicPr>
        <p:blipFill>
          <a:blip r:embed="rId2">
            <a:alphaModFix amt="66000"/>
          </a:blip>
          <a:stretch>
            <a:fillRect/>
          </a:stretch>
        </p:blipFill>
        <p:spPr>
          <a:xfrm flipH="1" rot="-1538275">
            <a:off x="-1241959" y="-985041"/>
            <a:ext cx="3297390" cy="2276635"/>
          </a:xfrm>
          <a:prstGeom prst="rect">
            <a:avLst/>
          </a:prstGeom>
          <a:noFill/>
          <a:ln>
            <a:noFill/>
          </a:ln>
        </p:spPr>
      </p:pic>
      <p:sp>
        <p:nvSpPr>
          <p:cNvPr id="669" name="Google Shape;669;p13"/>
          <p:cNvSpPr/>
          <p:nvPr/>
        </p:nvSpPr>
        <p:spPr>
          <a:xfrm rot="3011561">
            <a:off x="8474812" y="4330185"/>
            <a:ext cx="1345837" cy="1286867"/>
          </a:xfrm>
          <a:custGeom>
            <a:rect b="b" l="l" r="r" t="t"/>
            <a:pathLst>
              <a:path extrusionOk="0" h="20404" w="21339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1C5F6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70" name="Google Shape;670;p13"/>
          <p:cNvGrpSpPr/>
          <p:nvPr/>
        </p:nvGrpSpPr>
        <p:grpSpPr>
          <a:xfrm rot="3559955">
            <a:off x="-42012" y="-631342"/>
            <a:ext cx="1344348" cy="1995332"/>
            <a:chOff x="272875" y="1527563"/>
            <a:chExt cx="255950" cy="455000"/>
          </a:xfrm>
        </p:grpSpPr>
        <p:sp>
          <p:nvSpPr>
            <p:cNvPr id="671" name="Google Shape;671;p13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2" name="Google Shape;672;p13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3" name="Google Shape;673;p13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4" name="Google Shape;674;p13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5" name="Google Shape;675;p13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6" name="Google Shape;676;p13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7" name="Google Shape;677;p13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8" name="Google Shape;678;p13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9" name="Google Shape;679;p13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0" name="Google Shape;680;p13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1" name="Google Shape;681;p13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2" name="Google Shape;682;p13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3" name="Google Shape;683;p13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4" name="Google Shape;684;p13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5" name="Google Shape;685;p13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6" name="Google Shape;686;p13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7" name="Google Shape;687;p13"/>
            <p:cNvSpPr/>
            <p:nvPr/>
          </p:nvSpPr>
          <p:spPr>
            <a:xfrm>
              <a:off x="338275" y="1701963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8" name="Google Shape;688;p13"/>
            <p:cNvSpPr/>
            <p:nvPr/>
          </p:nvSpPr>
          <p:spPr>
            <a:xfrm>
              <a:off x="388050" y="1631363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9" name="Google Shape;689;p13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0" name="Google Shape;690;p13"/>
            <p:cNvSpPr/>
            <p:nvPr/>
          </p:nvSpPr>
          <p:spPr>
            <a:xfrm>
              <a:off x="356275" y="1585363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1" name="Google Shape;691;p13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2" name="Google Shape;692;p13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3" name="Google Shape;693;p13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4" name="Google Shape;694;p13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5" name="Google Shape;695;p13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6" name="Google Shape;696;p13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7" name="Google Shape;697;p13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8" name="Google Shape;698;p13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9" name="Google Shape;699;p13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0" name="Google Shape;700;p13"/>
            <p:cNvSpPr/>
            <p:nvPr/>
          </p:nvSpPr>
          <p:spPr>
            <a:xfrm>
              <a:off x="360075" y="188016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1" name="Google Shape;701;p13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2" name="Google Shape;702;p13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3" name="Google Shape;703;p13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4" name="Google Shape;704;p13"/>
            <p:cNvSpPr/>
            <p:nvPr/>
          </p:nvSpPr>
          <p:spPr>
            <a:xfrm>
              <a:off x="445850" y="1622338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5" name="Google Shape;705;p13"/>
            <p:cNvSpPr/>
            <p:nvPr/>
          </p:nvSpPr>
          <p:spPr>
            <a:xfrm>
              <a:off x="418850" y="1542263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706" name="Google Shape;706;p13"/>
          <p:cNvPicPr preferRelativeResize="0"/>
          <p:nvPr/>
        </p:nvPicPr>
        <p:blipFill>
          <a:blip r:embed="rId3">
            <a:alphaModFix amt="74000"/>
          </a:blip>
          <a:stretch>
            <a:fillRect/>
          </a:stretch>
        </p:blipFill>
        <p:spPr>
          <a:xfrm rot="-10024386">
            <a:off x="7156213" y="-1143378"/>
            <a:ext cx="2894879" cy="2593329"/>
          </a:xfrm>
          <a:prstGeom prst="rect">
            <a:avLst/>
          </a:prstGeom>
          <a:noFill/>
          <a:ln>
            <a:noFill/>
          </a:ln>
        </p:spPr>
      </p:pic>
      <p:pic>
        <p:nvPicPr>
          <p:cNvPr id="707" name="Google Shape;707;p13"/>
          <p:cNvPicPr preferRelativeResize="0"/>
          <p:nvPr/>
        </p:nvPicPr>
        <p:blipFill>
          <a:blip r:embed="rId4">
            <a:alphaModFix amt="74000"/>
          </a:blip>
          <a:stretch>
            <a:fillRect/>
          </a:stretch>
        </p:blipFill>
        <p:spPr>
          <a:xfrm flipH="1" rot="-7120613">
            <a:off x="5305666" y="-1758350"/>
            <a:ext cx="2894876" cy="2593327"/>
          </a:xfrm>
          <a:prstGeom prst="rect">
            <a:avLst/>
          </a:prstGeom>
          <a:noFill/>
          <a:ln>
            <a:noFill/>
          </a:ln>
        </p:spPr>
      </p:pic>
      <p:sp>
        <p:nvSpPr>
          <p:cNvPr id="708" name="Google Shape;708;p13"/>
          <p:cNvSpPr txBox="1"/>
          <p:nvPr>
            <p:ph hasCustomPrompt="1" type="title"/>
          </p:nvPr>
        </p:nvSpPr>
        <p:spPr>
          <a:xfrm>
            <a:off x="3170031" y="3417401"/>
            <a:ext cx="1036800" cy="5778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2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709" name="Google Shape;709;p13"/>
          <p:cNvSpPr txBox="1"/>
          <p:nvPr>
            <p:ph hasCustomPrompt="1" idx="2" type="title"/>
          </p:nvPr>
        </p:nvSpPr>
        <p:spPr>
          <a:xfrm>
            <a:off x="5686543" y="3417401"/>
            <a:ext cx="1036800" cy="5778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2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710" name="Google Shape;710;p13"/>
          <p:cNvSpPr txBox="1"/>
          <p:nvPr>
            <p:ph hasCustomPrompt="1" idx="3" type="title"/>
          </p:nvPr>
        </p:nvSpPr>
        <p:spPr>
          <a:xfrm>
            <a:off x="5697526" y="1667000"/>
            <a:ext cx="1036800" cy="5778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2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711" name="Google Shape;711;p13"/>
          <p:cNvSpPr txBox="1"/>
          <p:nvPr>
            <p:ph hasCustomPrompt="1" idx="4" type="title"/>
          </p:nvPr>
        </p:nvSpPr>
        <p:spPr>
          <a:xfrm>
            <a:off x="637282" y="3444201"/>
            <a:ext cx="1036800" cy="5778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2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712" name="Google Shape;712;p13"/>
          <p:cNvSpPr txBox="1"/>
          <p:nvPr>
            <p:ph hasCustomPrompt="1" idx="5" type="title"/>
          </p:nvPr>
        </p:nvSpPr>
        <p:spPr>
          <a:xfrm>
            <a:off x="637282" y="1667000"/>
            <a:ext cx="1036800" cy="5778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2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713" name="Google Shape;713;p13"/>
          <p:cNvSpPr txBox="1"/>
          <p:nvPr>
            <p:ph hasCustomPrompt="1" idx="6" type="title"/>
          </p:nvPr>
        </p:nvSpPr>
        <p:spPr>
          <a:xfrm>
            <a:off x="3170031" y="1667000"/>
            <a:ext cx="1036800" cy="5778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2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714" name="Google Shape;714;p13"/>
          <p:cNvSpPr txBox="1"/>
          <p:nvPr>
            <p:ph idx="7" type="ctrTitle"/>
          </p:nvPr>
        </p:nvSpPr>
        <p:spPr>
          <a:xfrm>
            <a:off x="4160248" y="3267400"/>
            <a:ext cx="1821000" cy="450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715" name="Google Shape;715;p13"/>
          <p:cNvSpPr txBox="1"/>
          <p:nvPr>
            <p:ph idx="1" type="subTitle"/>
          </p:nvPr>
        </p:nvSpPr>
        <p:spPr>
          <a:xfrm>
            <a:off x="4160247" y="3572896"/>
            <a:ext cx="1821000" cy="81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6" name="Google Shape;716;p13"/>
          <p:cNvSpPr txBox="1"/>
          <p:nvPr>
            <p:ph idx="8" type="ctrTitle"/>
          </p:nvPr>
        </p:nvSpPr>
        <p:spPr>
          <a:xfrm>
            <a:off x="6688381" y="3267400"/>
            <a:ext cx="1821000" cy="450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717" name="Google Shape;717;p13"/>
          <p:cNvSpPr txBox="1"/>
          <p:nvPr>
            <p:ph idx="9" type="subTitle"/>
          </p:nvPr>
        </p:nvSpPr>
        <p:spPr>
          <a:xfrm>
            <a:off x="6688378" y="3572896"/>
            <a:ext cx="1821000" cy="81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8" name="Google Shape;718;p13"/>
          <p:cNvSpPr/>
          <p:nvPr/>
        </p:nvSpPr>
        <p:spPr>
          <a:xfrm>
            <a:off x="1150175" y="2700900"/>
            <a:ext cx="2525" cy="25"/>
          </a:xfrm>
          <a:custGeom>
            <a:rect b="b" l="l" r="r" t="t"/>
            <a:pathLst>
              <a:path extrusionOk="0" h="1" w="101">
                <a:moveTo>
                  <a:pt x="101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CEF2F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719" name="Google Shape;719;p13"/>
          <p:cNvSpPr txBox="1"/>
          <p:nvPr>
            <p:ph idx="13" type="ctrTitle"/>
          </p:nvPr>
        </p:nvSpPr>
        <p:spPr>
          <a:xfrm>
            <a:off x="6688650" y="1490050"/>
            <a:ext cx="1821000" cy="450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720" name="Google Shape;720;p13"/>
          <p:cNvSpPr txBox="1"/>
          <p:nvPr>
            <p:ph idx="14" type="subTitle"/>
          </p:nvPr>
        </p:nvSpPr>
        <p:spPr>
          <a:xfrm>
            <a:off x="6688665" y="1791550"/>
            <a:ext cx="1821000" cy="79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1" name="Google Shape;721;p13"/>
          <p:cNvSpPr txBox="1"/>
          <p:nvPr>
            <p:ph idx="15" type="ctrTitle"/>
          </p:nvPr>
        </p:nvSpPr>
        <p:spPr>
          <a:xfrm>
            <a:off x="1622668" y="3267400"/>
            <a:ext cx="1821000" cy="450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722" name="Google Shape;722;p13"/>
          <p:cNvSpPr txBox="1"/>
          <p:nvPr>
            <p:ph idx="16" type="subTitle"/>
          </p:nvPr>
        </p:nvSpPr>
        <p:spPr>
          <a:xfrm>
            <a:off x="1622669" y="3572896"/>
            <a:ext cx="1821000" cy="81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3" name="Google Shape;723;p13"/>
          <p:cNvSpPr txBox="1"/>
          <p:nvPr>
            <p:ph idx="17" type="ctrTitle"/>
          </p:nvPr>
        </p:nvSpPr>
        <p:spPr>
          <a:xfrm>
            <a:off x="1622668" y="1490050"/>
            <a:ext cx="1821000" cy="450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724" name="Google Shape;724;p13"/>
          <p:cNvSpPr txBox="1"/>
          <p:nvPr>
            <p:ph idx="18" type="subTitle"/>
          </p:nvPr>
        </p:nvSpPr>
        <p:spPr>
          <a:xfrm>
            <a:off x="1622669" y="1791550"/>
            <a:ext cx="1821000" cy="79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5" name="Google Shape;725;p13"/>
          <p:cNvSpPr txBox="1"/>
          <p:nvPr>
            <p:ph idx="19" type="ctrTitle"/>
          </p:nvPr>
        </p:nvSpPr>
        <p:spPr>
          <a:xfrm>
            <a:off x="4160243" y="1490050"/>
            <a:ext cx="1821000" cy="450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726" name="Google Shape;726;p13"/>
          <p:cNvSpPr txBox="1"/>
          <p:nvPr>
            <p:ph idx="20" type="subTitle"/>
          </p:nvPr>
        </p:nvSpPr>
        <p:spPr>
          <a:xfrm>
            <a:off x="4160258" y="1791550"/>
            <a:ext cx="1821000" cy="79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7" name="Google Shape;727;p13"/>
          <p:cNvSpPr txBox="1"/>
          <p:nvPr>
            <p:ph idx="21" type="ctrTitle"/>
          </p:nvPr>
        </p:nvSpPr>
        <p:spPr>
          <a:xfrm>
            <a:off x="720000" y="342524"/>
            <a:ext cx="7704000" cy="57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1">
  <p:cSld name="CUSTOM_3">
    <p:spTree>
      <p:nvGrpSpPr>
        <p:cNvPr id="728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9" name="Google Shape;729;p14"/>
          <p:cNvPicPr preferRelativeResize="0"/>
          <p:nvPr/>
        </p:nvPicPr>
        <p:blipFill>
          <a:blip r:embed="rId2">
            <a:alphaModFix amt="66000"/>
          </a:blip>
          <a:stretch>
            <a:fillRect/>
          </a:stretch>
        </p:blipFill>
        <p:spPr>
          <a:xfrm flipH="1" rot="5399990">
            <a:off x="7705516" y="-598319"/>
            <a:ext cx="3297389" cy="227663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30" name="Google Shape;730;p14"/>
          <p:cNvGrpSpPr/>
          <p:nvPr/>
        </p:nvGrpSpPr>
        <p:grpSpPr>
          <a:xfrm rot="-987768">
            <a:off x="7751817" y="-266278"/>
            <a:ext cx="1344359" cy="1995308"/>
            <a:chOff x="272875" y="1527563"/>
            <a:chExt cx="255950" cy="455000"/>
          </a:xfrm>
        </p:grpSpPr>
        <p:sp>
          <p:nvSpPr>
            <p:cNvPr id="731" name="Google Shape;731;p14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2" name="Google Shape;732;p14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3" name="Google Shape;733;p14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4" name="Google Shape;734;p14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5" name="Google Shape;735;p14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6" name="Google Shape;736;p14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7" name="Google Shape;737;p14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8" name="Google Shape;738;p14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9" name="Google Shape;739;p14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0" name="Google Shape;740;p14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1" name="Google Shape;741;p14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2" name="Google Shape;742;p14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3" name="Google Shape;743;p14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4" name="Google Shape;744;p14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5" name="Google Shape;745;p14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6" name="Google Shape;746;p14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7" name="Google Shape;747;p14"/>
            <p:cNvSpPr/>
            <p:nvPr/>
          </p:nvSpPr>
          <p:spPr>
            <a:xfrm>
              <a:off x="338275" y="1701963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8" name="Google Shape;748;p14"/>
            <p:cNvSpPr/>
            <p:nvPr/>
          </p:nvSpPr>
          <p:spPr>
            <a:xfrm>
              <a:off x="388050" y="1631363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9" name="Google Shape;749;p14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0" name="Google Shape;750;p14"/>
            <p:cNvSpPr/>
            <p:nvPr/>
          </p:nvSpPr>
          <p:spPr>
            <a:xfrm>
              <a:off x="356275" y="1585363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1" name="Google Shape;751;p14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2" name="Google Shape;752;p14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3" name="Google Shape;753;p14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4" name="Google Shape;754;p14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5" name="Google Shape;755;p14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6" name="Google Shape;756;p14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7" name="Google Shape;757;p14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8" name="Google Shape;758;p14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9" name="Google Shape;759;p14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0" name="Google Shape;760;p14"/>
            <p:cNvSpPr/>
            <p:nvPr/>
          </p:nvSpPr>
          <p:spPr>
            <a:xfrm>
              <a:off x="360075" y="188016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1" name="Google Shape;761;p14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2" name="Google Shape;762;p14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3" name="Google Shape;763;p14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4" name="Google Shape;764;p14"/>
            <p:cNvSpPr/>
            <p:nvPr/>
          </p:nvSpPr>
          <p:spPr>
            <a:xfrm>
              <a:off x="445850" y="1622338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5" name="Google Shape;765;p14"/>
            <p:cNvSpPr/>
            <p:nvPr/>
          </p:nvSpPr>
          <p:spPr>
            <a:xfrm>
              <a:off x="418850" y="1542263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766" name="Google Shape;766;p14"/>
          <p:cNvPicPr preferRelativeResize="0"/>
          <p:nvPr/>
        </p:nvPicPr>
        <p:blipFill>
          <a:blip r:embed="rId3">
            <a:alphaModFix amt="74000"/>
          </a:blip>
          <a:stretch>
            <a:fillRect/>
          </a:stretch>
        </p:blipFill>
        <p:spPr>
          <a:xfrm flipH="1" rot="-10162003">
            <a:off x="-1091107" y="-1133759"/>
            <a:ext cx="2894871" cy="2593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767" name="Google Shape;767;p14"/>
          <p:cNvPicPr preferRelativeResize="0"/>
          <p:nvPr/>
        </p:nvPicPr>
        <p:blipFill>
          <a:blip r:embed="rId4">
            <a:alphaModFix amt="76000"/>
          </a:blip>
          <a:stretch>
            <a:fillRect/>
          </a:stretch>
        </p:blipFill>
        <p:spPr>
          <a:xfrm rot="363351">
            <a:off x="802621" y="4291783"/>
            <a:ext cx="7605804" cy="2832383"/>
          </a:xfrm>
          <a:prstGeom prst="rect">
            <a:avLst/>
          </a:prstGeom>
          <a:noFill/>
          <a:ln>
            <a:noFill/>
          </a:ln>
        </p:spPr>
      </p:pic>
      <p:sp>
        <p:nvSpPr>
          <p:cNvPr id="768" name="Google Shape;768;p14"/>
          <p:cNvSpPr/>
          <p:nvPr/>
        </p:nvSpPr>
        <p:spPr>
          <a:xfrm rot="9899989">
            <a:off x="-583964" y="4625085"/>
            <a:ext cx="2265015" cy="2165770"/>
          </a:xfrm>
          <a:custGeom>
            <a:rect b="b" l="l" r="r" t="t"/>
            <a:pathLst>
              <a:path extrusionOk="0" h="20404" w="21339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3C8DA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9" name="Google Shape;769;p14"/>
          <p:cNvSpPr txBox="1"/>
          <p:nvPr>
            <p:ph type="ctrTitle"/>
          </p:nvPr>
        </p:nvSpPr>
        <p:spPr>
          <a:xfrm>
            <a:off x="736646" y="373025"/>
            <a:ext cx="76725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2">
  <p:cSld name="CUSTOM_3_1">
    <p:spTree>
      <p:nvGrpSpPr>
        <p:cNvPr id="770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1" name="Google Shape;771;p15"/>
          <p:cNvPicPr preferRelativeResize="0"/>
          <p:nvPr/>
        </p:nvPicPr>
        <p:blipFill>
          <a:blip r:embed="rId2">
            <a:alphaModFix amt="66000"/>
          </a:blip>
          <a:stretch>
            <a:fillRect/>
          </a:stretch>
        </p:blipFill>
        <p:spPr>
          <a:xfrm flipH="1" rot="8456486">
            <a:off x="7252441" y="4177105"/>
            <a:ext cx="3297389" cy="227663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72" name="Google Shape;772;p15"/>
          <p:cNvGrpSpPr/>
          <p:nvPr/>
        </p:nvGrpSpPr>
        <p:grpSpPr>
          <a:xfrm rot="2700046">
            <a:off x="8023488" y="3760130"/>
            <a:ext cx="1344367" cy="1995327"/>
            <a:chOff x="272875" y="1527563"/>
            <a:chExt cx="255950" cy="455000"/>
          </a:xfrm>
        </p:grpSpPr>
        <p:sp>
          <p:nvSpPr>
            <p:cNvPr id="773" name="Google Shape;773;p15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4" name="Google Shape;774;p15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5" name="Google Shape;775;p15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6" name="Google Shape;776;p15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7" name="Google Shape;777;p15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8" name="Google Shape;778;p15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9" name="Google Shape;779;p15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0" name="Google Shape;780;p15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1" name="Google Shape;781;p15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2" name="Google Shape;782;p15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3" name="Google Shape;783;p15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4" name="Google Shape;784;p15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5" name="Google Shape;785;p15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6" name="Google Shape;786;p15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7" name="Google Shape;787;p15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8" name="Google Shape;788;p15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9" name="Google Shape;789;p15"/>
            <p:cNvSpPr/>
            <p:nvPr/>
          </p:nvSpPr>
          <p:spPr>
            <a:xfrm>
              <a:off x="338275" y="1701963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0" name="Google Shape;790;p15"/>
            <p:cNvSpPr/>
            <p:nvPr/>
          </p:nvSpPr>
          <p:spPr>
            <a:xfrm>
              <a:off x="388050" y="1631363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1" name="Google Shape;791;p15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2" name="Google Shape;792;p15"/>
            <p:cNvSpPr/>
            <p:nvPr/>
          </p:nvSpPr>
          <p:spPr>
            <a:xfrm>
              <a:off x="356275" y="1585363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3" name="Google Shape;793;p15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4" name="Google Shape;794;p15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5" name="Google Shape;795;p15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6" name="Google Shape;796;p15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7" name="Google Shape;797;p15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8" name="Google Shape;798;p15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9" name="Google Shape;799;p15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0" name="Google Shape;800;p15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1" name="Google Shape;801;p15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2" name="Google Shape;802;p15"/>
            <p:cNvSpPr/>
            <p:nvPr/>
          </p:nvSpPr>
          <p:spPr>
            <a:xfrm>
              <a:off x="360075" y="188016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3" name="Google Shape;803;p15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4" name="Google Shape;804;p15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5" name="Google Shape;805;p15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6" name="Google Shape;806;p15"/>
            <p:cNvSpPr/>
            <p:nvPr/>
          </p:nvSpPr>
          <p:spPr>
            <a:xfrm>
              <a:off x="445850" y="1622338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7" name="Google Shape;807;p15"/>
            <p:cNvSpPr/>
            <p:nvPr/>
          </p:nvSpPr>
          <p:spPr>
            <a:xfrm>
              <a:off x="418850" y="1542263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808" name="Google Shape;808;p15"/>
          <p:cNvPicPr preferRelativeResize="0"/>
          <p:nvPr/>
        </p:nvPicPr>
        <p:blipFill>
          <a:blip r:embed="rId3">
            <a:alphaModFix amt="74000"/>
          </a:blip>
          <a:stretch>
            <a:fillRect/>
          </a:stretch>
        </p:blipFill>
        <p:spPr>
          <a:xfrm flipH="1" rot="-5809801">
            <a:off x="7609918" y="-1097658"/>
            <a:ext cx="2894870" cy="2593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809" name="Google Shape;809;p15"/>
          <p:cNvPicPr preferRelativeResize="0"/>
          <p:nvPr/>
        </p:nvPicPr>
        <p:blipFill>
          <a:blip r:embed="rId4">
            <a:alphaModFix amt="76000"/>
          </a:blip>
          <a:stretch>
            <a:fillRect/>
          </a:stretch>
        </p:blipFill>
        <p:spPr>
          <a:xfrm rot="9663874">
            <a:off x="-3354179" y="-1777728"/>
            <a:ext cx="7605805" cy="283238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10" name="Google Shape;810;p15"/>
          <p:cNvGrpSpPr/>
          <p:nvPr/>
        </p:nvGrpSpPr>
        <p:grpSpPr>
          <a:xfrm rot="-7181356">
            <a:off x="474922" y="-1462434"/>
            <a:ext cx="1344356" cy="2469645"/>
            <a:chOff x="272875" y="1419395"/>
            <a:chExt cx="255950" cy="563168"/>
          </a:xfrm>
        </p:grpSpPr>
        <p:sp>
          <p:nvSpPr>
            <p:cNvPr id="811" name="Google Shape;811;p15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2" name="Google Shape;812;p15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3" name="Google Shape;813;p15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4" name="Google Shape;814;p15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5" name="Google Shape;815;p15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6" name="Google Shape;816;p15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7" name="Google Shape;817;p15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8" name="Google Shape;818;p15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9" name="Google Shape;819;p15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0" name="Google Shape;820;p15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1" name="Google Shape;821;p15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2" name="Google Shape;822;p15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3" name="Google Shape;823;p15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4" name="Google Shape;824;p15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5" name="Google Shape;825;p15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6" name="Google Shape;826;p15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7" name="Google Shape;827;p15"/>
            <p:cNvSpPr/>
            <p:nvPr/>
          </p:nvSpPr>
          <p:spPr>
            <a:xfrm>
              <a:off x="369050" y="1615955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8" name="Google Shape;828;p15"/>
            <p:cNvSpPr/>
            <p:nvPr/>
          </p:nvSpPr>
          <p:spPr>
            <a:xfrm>
              <a:off x="490635" y="1582215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9" name="Google Shape;829;p15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0" name="Google Shape;830;p15"/>
            <p:cNvSpPr/>
            <p:nvPr/>
          </p:nvSpPr>
          <p:spPr>
            <a:xfrm>
              <a:off x="438343" y="1487068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1" name="Google Shape;831;p15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2" name="Google Shape;832;p15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3" name="Google Shape;833;p15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4" name="Google Shape;834;p15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5" name="Google Shape;835;p15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6" name="Google Shape;836;p15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7" name="Google Shape;837;p15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8" name="Google Shape;838;p15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9" name="Google Shape;839;p15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0" name="Google Shape;840;p15"/>
            <p:cNvSpPr/>
            <p:nvPr/>
          </p:nvSpPr>
          <p:spPr>
            <a:xfrm>
              <a:off x="360075" y="195388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1" name="Google Shape;841;p15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2" name="Google Shape;842;p15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3" name="Google Shape;843;p15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4" name="Google Shape;844;p15"/>
            <p:cNvSpPr/>
            <p:nvPr/>
          </p:nvSpPr>
          <p:spPr>
            <a:xfrm>
              <a:off x="394558" y="1560904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5" name="Google Shape;845;p15"/>
            <p:cNvSpPr/>
            <p:nvPr/>
          </p:nvSpPr>
          <p:spPr>
            <a:xfrm>
              <a:off x="418850" y="1419395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46" name="Google Shape;846;p15"/>
          <p:cNvSpPr/>
          <p:nvPr/>
        </p:nvSpPr>
        <p:spPr>
          <a:xfrm rot="3011561">
            <a:off x="8384437" y="-796490"/>
            <a:ext cx="1345837" cy="1286867"/>
          </a:xfrm>
          <a:custGeom>
            <a:rect b="b" l="l" r="r" t="t"/>
            <a:pathLst>
              <a:path extrusionOk="0" h="20404" w="21339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1C5F6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7" name="Google Shape;847;p15"/>
          <p:cNvSpPr txBox="1"/>
          <p:nvPr>
            <p:ph type="ctrTitle"/>
          </p:nvPr>
        </p:nvSpPr>
        <p:spPr>
          <a:xfrm>
            <a:off x="736646" y="373025"/>
            <a:ext cx="76725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3">
  <p:cSld name="CUSTOM_3_1_1">
    <p:spTree>
      <p:nvGrpSpPr>
        <p:cNvPr id="848" name="Shape 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" name="Google Shape;849;p16"/>
          <p:cNvPicPr preferRelativeResize="0"/>
          <p:nvPr/>
        </p:nvPicPr>
        <p:blipFill>
          <a:blip r:embed="rId2">
            <a:alphaModFix amt="66000"/>
          </a:blip>
          <a:stretch>
            <a:fillRect/>
          </a:stretch>
        </p:blipFill>
        <p:spPr>
          <a:xfrm flipH="1" rot="-2343514">
            <a:off x="-1166545" y="-1270720"/>
            <a:ext cx="3297389" cy="227663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50" name="Google Shape;850;p16"/>
          <p:cNvGrpSpPr/>
          <p:nvPr/>
        </p:nvGrpSpPr>
        <p:grpSpPr>
          <a:xfrm rot="-8099954">
            <a:off x="15431" y="-572435"/>
            <a:ext cx="1344367" cy="1995327"/>
            <a:chOff x="272875" y="1527563"/>
            <a:chExt cx="255950" cy="455000"/>
          </a:xfrm>
        </p:grpSpPr>
        <p:sp>
          <p:nvSpPr>
            <p:cNvPr id="851" name="Google Shape;851;p16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2" name="Google Shape;852;p16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3" name="Google Shape;853;p16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4" name="Google Shape;854;p16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5" name="Google Shape;855;p16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6" name="Google Shape;856;p16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7" name="Google Shape;857;p16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8" name="Google Shape;858;p16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9" name="Google Shape;859;p16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0" name="Google Shape;860;p16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1" name="Google Shape;861;p16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2" name="Google Shape;862;p16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3" name="Google Shape;863;p16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4" name="Google Shape;864;p16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5" name="Google Shape;865;p16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6" name="Google Shape;866;p16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7" name="Google Shape;867;p16"/>
            <p:cNvSpPr/>
            <p:nvPr/>
          </p:nvSpPr>
          <p:spPr>
            <a:xfrm>
              <a:off x="338275" y="1701963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8" name="Google Shape;868;p16"/>
            <p:cNvSpPr/>
            <p:nvPr/>
          </p:nvSpPr>
          <p:spPr>
            <a:xfrm>
              <a:off x="388050" y="1631363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9" name="Google Shape;869;p16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0" name="Google Shape;870;p16"/>
            <p:cNvSpPr/>
            <p:nvPr/>
          </p:nvSpPr>
          <p:spPr>
            <a:xfrm>
              <a:off x="356275" y="1585363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1" name="Google Shape;871;p16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2" name="Google Shape;872;p16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3" name="Google Shape;873;p16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4" name="Google Shape;874;p16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5" name="Google Shape;875;p16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6" name="Google Shape;876;p16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7" name="Google Shape;877;p16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8" name="Google Shape;878;p16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9" name="Google Shape;879;p16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0" name="Google Shape;880;p16"/>
            <p:cNvSpPr/>
            <p:nvPr/>
          </p:nvSpPr>
          <p:spPr>
            <a:xfrm>
              <a:off x="360075" y="188016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1" name="Google Shape;881;p16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2" name="Google Shape;882;p16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3" name="Google Shape;883;p16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4" name="Google Shape;884;p16"/>
            <p:cNvSpPr/>
            <p:nvPr/>
          </p:nvSpPr>
          <p:spPr>
            <a:xfrm>
              <a:off x="445850" y="1622338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5" name="Google Shape;885;p16"/>
            <p:cNvSpPr/>
            <p:nvPr/>
          </p:nvSpPr>
          <p:spPr>
            <a:xfrm>
              <a:off x="418850" y="1542263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886" name="Google Shape;886;p16"/>
          <p:cNvPicPr preferRelativeResize="0"/>
          <p:nvPr/>
        </p:nvPicPr>
        <p:blipFill>
          <a:blip r:embed="rId3">
            <a:alphaModFix amt="74000"/>
          </a:blip>
          <a:stretch>
            <a:fillRect/>
          </a:stretch>
        </p:blipFill>
        <p:spPr>
          <a:xfrm flipH="1" rot="-5809801">
            <a:off x="7609918" y="-1097658"/>
            <a:ext cx="2894870" cy="2593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887" name="Google Shape;887;p16"/>
          <p:cNvPicPr preferRelativeResize="0"/>
          <p:nvPr/>
        </p:nvPicPr>
        <p:blipFill>
          <a:blip r:embed="rId4">
            <a:alphaModFix amt="76000"/>
          </a:blip>
          <a:stretch>
            <a:fillRect/>
          </a:stretch>
        </p:blipFill>
        <p:spPr>
          <a:xfrm rot="10754694">
            <a:off x="2497948" y="4487275"/>
            <a:ext cx="7605809" cy="283238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88" name="Google Shape;888;p16"/>
          <p:cNvGrpSpPr/>
          <p:nvPr/>
        </p:nvGrpSpPr>
        <p:grpSpPr>
          <a:xfrm flipH="1">
            <a:off x="-624375" y="3487614"/>
            <a:ext cx="1344377" cy="2469659"/>
            <a:chOff x="272875" y="1419395"/>
            <a:chExt cx="255950" cy="563168"/>
          </a:xfrm>
        </p:grpSpPr>
        <p:sp>
          <p:nvSpPr>
            <p:cNvPr id="889" name="Google Shape;889;p16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0" name="Google Shape;890;p16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1" name="Google Shape;891;p16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2" name="Google Shape;892;p16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3" name="Google Shape;893;p16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4" name="Google Shape;894;p16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5" name="Google Shape;895;p16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6" name="Google Shape;896;p16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7" name="Google Shape;897;p16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8" name="Google Shape;898;p16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9" name="Google Shape;899;p16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0" name="Google Shape;900;p16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1" name="Google Shape;901;p16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2" name="Google Shape;902;p16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3" name="Google Shape;903;p16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4" name="Google Shape;904;p16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5" name="Google Shape;905;p16"/>
            <p:cNvSpPr/>
            <p:nvPr/>
          </p:nvSpPr>
          <p:spPr>
            <a:xfrm>
              <a:off x="369050" y="1615955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6" name="Google Shape;906;p16"/>
            <p:cNvSpPr/>
            <p:nvPr/>
          </p:nvSpPr>
          <p:spPr>
            <a:xfrm>
              <a:off x="490635" y="1582215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7" name="Google Shape;907;p16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8" name="Google Shape;908;p16"/>
            <p:cNvSpPr/>
            <p:nvPr/>
          </p:nvSpPr>
          <p:spPr>
            <a:xfrm>
              <a:off x="438343" y="1487068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9" name="Google Shape;909;p16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0" name="Google Shape;910;p16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1" name="Google Shape;911;p16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2" name="Google Shape;912;p16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3" name="Google Shape;913;p16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4" name="Google Shape;914;p16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5" name="Google Shape;915;p16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6" name="Google Shape;916;p16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7" name="Google Shape;917;p16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8" name="Google Shape;918;p16"/>
            <p:cNvSpPr/>
            <p:nvPr/>
          </p:nvSpPr>
          <p:spPr>
            <a:xfrm>
              <a:off x="360075" y="195388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9" name="Google Shape;919;p16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0" name="Google Shape;920;p16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1" name="Google Shape;921;p16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2" name="Google Shape;922;p16"/>
            <p:cNvSpPr/>
            <p:nvPr/>
          </p:nvSpPr>
          <p:spPr>
            <a:xfrm>
              <a:off x="394558" y="1560904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3" name="Google Shape;923;p16"/>
            <p:cNvSpPr/>
            <p:nvPr/>
          </p:nvSpPr>
          <p:spPr>
            <a:xfrm>
              <a:off x="418850" y="1419395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24" name="Google Shape;924;p16"/>
          <p:cNvSpPr txBox="1"/>
          <p:nvPr>
            <p:ph type="ctrTitle"/>
          </p:nvPr>
        </p:nvSpPr>
        <p:spPr>
          <a:xfrm>
            <a:off x="736646" y="373025"/>
            <a:ext cx="76725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925" name="Google Shape;925;p16"/>
          <p:cNvSpPr/>
          <p:nvPr/>
        </p:nvSpPr>
        <p:spPr>
          <a:xfrm flipH="1" rot="231922">
            <a:off x="7469257" y="-6453732"/>
            <a:ext cx="4623938" cy="7256951"/>
          </a:xfrm>
          <a:custGeom>
            <a:rect b="b" l="l" r="r" t="t"/>
            <a:pathLst>
              <a:path extrusionOk="0" h="94461" w="55812">
                <a:moveTo>
                  <a:pt x="36054" y="83719"/>
                </a:moveTo>
                <a:cubicBezTo>
                  <a:pt x="36059" y="85810"/>
                  <a:pt x="36230" y="87883"/>
                  <a:pt x="36585" y="89937"/>
                </a:cubicBezTo>
                <a:cubicBezTo>
                  <a:pt x="36680" y="90449"/>
                  <a:pt x="36775" y="90942"/>
                  <a:pt x="36888" y="91454"/>
                </a:cubicBezTo>
                <a:cubicBezTo>
                  <a:pt x="36926" y="91719"/>
                  <a:pt x="37002" y="91984"/>
                  <a:pt x="37059" y="92250"/>
                </a:cubicBezTo>
                <a:cubicBezTo>
                  <a:pt x="37097" y="92439"/>
                  <a:pt x="37305" y="92856"/>
                  <a:pt x="37211" y="93046"/>
                </a:cubicBezTo>
                <a:cubicBezTo>
                  <a:pt x="37154" y="93160"/>
                  <a:pt x="36831" y="93255"/>
                  <a:pt x="36718" y="93311"/>
                </a:cubicBezTo>
                <a:cubicBezTo>
                  <a:pt x="36509" y="93425"/>
                  <a:pt x="36282" y="93539"/>
                  <a:pt x="36035" y="93634"/>
                </a:cubicBezTo>
                <a:cubicBezTo>
                  <a:pt x="35599" y="93804"/>
                  <a:pt x="35144" y="93937"/>
                  <a:pt x="34689" y="93994"/>
                </a:cubicBezTo>
                <a:cubicBezTo>
                  <a:pt x="34597" y="94004"/>
                  <a:pt x="34505" y="94009"/>
                  <a:pt x="34414" y="94009"/>
                </a:cubicBezTo>
                <a:cubicBezTo>
                  <a:pt x="33623" y="94009"/>
                  <a:pt x="32889" y="93638"/>
                  <a:pt x="32566" y="92856"/>
                </a:cubicBezTo>
                <a:cubicBezTo>
                  <a:pt x="32244" y="92041"/>
                  <a:pt x="32471" y="91093"/>
                  <a:pt x="32756" y="90297"/>
                </a:cubicBezTo>
                <a:cubicBezTo>
                  <a:pt x="33362" y="88572"/>
                  <a:pt x="34234" y="86923"/>
                  <a:pt x="35125" y="85331"/>
                </a:cubicBezTo>
                <a:cubicBezTo>
                  <a:pt x="35426" y="84788"/>
                  <a:pt x="35736" y="84251"/>
                  <a:pt x="36054" y="83719"/>
                </a:cubicBezTo>
                <a:close/>
                <a:moveTo>
                  <a:pt x="43850" y="72899"/>
                </a:moveTo>
                <a:cubicBezTo>
                  <a:pt x="43926" y="74041"/>
                  <a:pt x="43988" y="75183"/>
                  <a:pt x="44035" y="76326"/>
                </a:cubicBezTo>
                <a:cubicBezTo>
                  <a:pt x="44111" y="78487"/>
                  <a:pt x="44149" y="80629"/>
                  <a:pt x="44130" y="82790"/>
                </a:cubicBezTo>
                <a:cubicBezTo>
                  <a:pt x="44111" y="83871"/>
                  <a:pt x="44092" y="84970"/>
                  <a:pt x="44054" y="86051"/>
                </a:cubicBezTo>
                <a:cubicBezTo>
                  <a:pt x="44016" y="87037"/>
                  <a:pt x="44092" y="88117"/>
                  <a:pt x="43864" y="89065"/>
                </a:cubicBezTo>
                <a:cubicBezTo>
                  <a:pt x="43789" y="89463"/>
                  <a:pt x="43599" y="89823"/>
                  <a:pt x="43334" y="90127"/>
                </a:cubicBezTo>
                <a:cubicBezTo>
                  <a:pt x="43194" y="90249"/>
                  <a:pt x="43052" y="90301"/>
                  <a:pt x="42914" y="90301"/>
                </a:cubicBezTo>
                <a:cubicBezTo>
                  <a:pt x="42585" y="90301"/>
                  <a:pt x="42287" y="90001"/>
                  <a:pt x="42139" y="89653"/>
                </a:cubicBezTo>
                <a:cubicBezTo>
                  <a:pt x="41874" y="88970"/>
                  <a:pt x="41760" y="88193"/>
                  <a:pt x="41609" y="87473"/>
                </a:cubicBezTo>
                <a:cubicBezTo>
                  <a:pt x="41324" y="86165"/>
                  <a:pt x="41021" y="84724"/>
                  <a:pt x="40149" y="83643"/>
                </a:cubicBezTo>
                <a:cubicBezTo>
                  <a:pt x="39770" y="83169"/>
                  <a:pt x="39277" y="82809"/>
                  <a:pt x="38708" y="82582"/>
                </a:cubicBezTo>
                <a:cubicBezTo>
                  <a:pt x="38695" y="82577"/>
                  <a:pt x="38683" y="82574"/>
                  <a:pt x="38671" y="82574"/>
                </a:cubicBezTo>
                <a:cubicBezTo>
                  <a:pt x="38594" y="82574"/>
                  <a:pt x="38540" y="82668"/>
                  <a:pt x="38557" y="82733"/>
                </a:cubicBezTo>
                <a:cubicBezTo>
                  <a:pt x="38917" y="84667"/>
                  <a:pt x="39277" y="86601"/>
                  <a:pt x="39618" y="88534"/>
                </a:cubicBezTo>
                <a:lnTo>
                  <a:pt x="40149" y="91397"/>
                </a:lnTo>
                <a:cubicBezTo>
                  <a:pt x="40263" y="92136"/>
                  <a:pt x="40452" y="92875"/>
                  <a:pt x="40187" y="93596"/>
                </a:cubicBezTo>
                <a:cubicBezTo>
                  <a:pt x="40092" y="93861"/>
                  <a:pt x="39921" y="94183"/>
                  <a:pt x="39618" y="94240"/>
                </a:cubicBezTo>
                <a:cubicBezTo>
                  <a:pt x="39604" y="94243"/>
                  <a:pt x="39590" y="94244"/>
                  <a:pt x="39576" y="94244"/>
                </a:cubicBezTo>
                <a:cubicBezTo>
                  <a:pt x="39294" y="94244"/>
                  <a:pt x="39081" y="93717"/>
                  <a:pt x="38955" y="93482"/>
                </a:cubicBezTo>
                <a:cubicBezTo>
                  <a:pt x="38670" y="92856"/>
                  <a:pt x="38462" y="92193"/>
                  <a:pt x="38348" y="91511"/>
                </a:cubicBezTo>
                <a:cubicBezTo>
                  <a:pt x="38083" y="90146"/>
                  <a:pt x="38045" y="88762"/>
                  <a:pt x="37855" y="87397"/>
                </a:cubicBezTo>
                <a:cubicBezTo>
                  <a:pt x="37647" y="85994"/>
                  <a:pt x="37230" y="84610"/>
                  <a:pt x="36244" y="83549"/>
                </a:cubicBezTo>
                <a:cubicBezTo>
                  <a:pt x="36227" y="83526"/>
                  <a:pt x="36203" y="83515"/>
                  <a:pt x="36178" y="83514"/>
                </a:cubicBezTo>
                <a:lnTo>
                  <a:pt x="36178" y="83514"/>
                </a:lnTo>
                <a:cubicBezTo>
                  <a:pt x="38436" y="79777"/>
                  <a:pt x="41102" y="76305"/>
                  <a:pt x="43850" y="72899"/>
                </a:cubicBezTo>
                <a:close/>
                <a:moveTo>
                  <a:pt x="124" y="0"/>
                </a:moveTo>
                <a:cubicBezTo>
                  <a:pt x="60" y="0"/>
                  <a:pt x="1" y="49"/>
                  <a:pt x="36" y="119"/>
                </a:cubicBezTo>
                <a:lnTo>
                  <a:pt x="17" y="119"/>
                </a:lnTo>
                <a:cubicBezTo>
                  <a:pt x="2955" y="8498"/>
                  <a:pt x="5989" y="16839"/>
                  <a:pt x="9135" y="25123"/>
                </a:cubicBezTo>
                <a:cubicBezTo>
                  <a:pt x="9894" y="27152"/>
                  <a:pt x="10671" y="29180"/>
                  <a:pt x="11467" y="31208"/>
                </a:cubicBezTo>
                <a:cubicBezTo>
                  <a:pt x="12168" y="33028"/>
                  <a:pt x="12794" y="34905"/>
                  <a:pt x="13647" y="36649"/>
                </a:cubicBezTo>
                <a:cubicBezTo>
                  <a:pt x="14292" y="37976"/>
                  <a:pt x="15221" y="39246"/>
                  <a:pt x="16623" y="39796"/>
                </a:cubicBezTo>
                <a:cubicBezTo>
                  <a:pt x="17283" y="40054"/>
                  <a:pt x="17979" y="40142"/>
                  <a:pt x="18690" y="40142"/>
                </a:cubicBezTo>
                <a:cubicBezTo>
                  <a:pt x="19959" y="40142"/>
                  <a:pt x="21272" y="39862"/>
                  <a:pt x="22500" y="39777"/>
                </a:cubicBezTo>
                <a:cubicBezTo>
                  <a:pt x="23246" y="39726"/>
                  <a:pt x="23995" y="39701"/>
                  <a:pt x="24747" y="39701"/>
                </a:cubicBezTo>
                <a:cubicBezTo>
                  <a:pt x="26249" y="39701"/>
                  <a:pt x="27757" y="39802"/>
                  <a:pt x="29249" y="40004"/>
                </a:cubicBezTo>
                <a:cubicBezTo>
                  <a:pt x="31106" y="40270"/>
                  <a:pt x="33021" y="40668"/>
                  <a:pt x="34727" y="41502"/>
                </a:cubicBezTo>
                <a:cubicBezTo>
                  <a:pt x="36433" y="42317"/>
                  <a:pt x="37836" y="43682"/>
                  <a:pt x="38708" y="45350"/>
                </a:cubicBezTo>
                <a:cubicBezTo>
                  <a:pt x="39580" y="46981"/>
                  <a:pt x="40054" y="48782"/>
                  <a:pt x="40471" y="50545"/>
                </a:cubicBezTo>
                <a:cubicBezTo>
                  <a:pt x="42179" y="57664"/>
                  <a:pt x="43282" y="64918"/>
                  <a:pt x="43803" y="72216"/>
                </a:cubicBezTo>
                <a:lnTo>
                  <a:pt x="43803" y="72216"/>
                </a:lnTo>
                <a:cubicBezTo>
                  <a:pt x="43494" y="72599"/>
                  <a:pt x="43186" y="72983"/>
                  <a:pt x="42879" y="73369"/>
                </a:cubicBezTo>
                <a:cubicBezTo>
                  <a:pt x="40831" y="75966"/>
                  <a:pt x="38822" y="78601"/>
                  <a:pt x="37021" y="81387"/>
                </a:cubicBezTo>
                <a:cubicBezTo>
                  <a:pt x="35277" y="84098"/>
                  <a:pt x="33571" y="87018"/>
                  <a:pt x="32471" y="90070"/>
                </a:cubicBezTo>
                <a:cubicBezTo>
                  <a:pt x="31997" y="91359"/>
                  <a:pt x="31770" y="93198"/>
                  <a:pt x="33154" y="94013"/>
                </a:cubicBezTo>
                <a:cubicBezTo>
                  <a:pt x="33534" y="94235"/>
                  <a:pt x="33946" y="94326"/>
                  <a:pt x="34367" y="94326"/>
                </a:cubicBezTo>
                <a:cubicBezTo>
                  <a:pt x="35456" y="94326"/>
                  <a:pt x="36609" y="93717"/>
                  <a:pt x="37457" y="93198"/>
                </a:cubicBezTo>
                <a:cubicBezTo>
                  <a:pt x="37514" y="93160"/>
                  <a:pt x="37533" y="93103"/>
                  <a:pt x="37514" y="93046"/>
                </a:cubicBezTo>
                <a:cubicBezTo>
                  <a:pt x="36725" y="90076"/>
                  <a:pt x="36309" y="87016"/>
                  <a:pt x="36300" y="83937"/>
                </a:cubicBezTo>
                <a:lnTo>
                  <a:pt x="36300" y="83937"/>
                </a:lnTo>
                <a:cubicBezTo>
                  <a:pt x="38208" y="86250"/>
                  <a:pt x="37579" y="89653"/>
                  <a:pt x="38348" y="92383"/>
                </a:cubicBezTo>
                <a:cubicBezTo>
                  <a:pt x="38500" y="93065"/>
                  <a:pt x="38803" y="93710"/>
                  <a:pt x="39201" y="94297"/>
                </a:cubicBezTo>
                <a:cubicBezTo>
                  <a:pt x="39289" y="94413"/>
                  <a:pt x="39407" y="94460"/>
                  <a:pt x="39532" y="94460"/>
                </a:cubicBezTo>
                <a:cubicBezTo>
                  <a:pt x="39756" y="94460"/>
                  <a:pt x="40003" y="94309"/>
                  <a:pt x="40149" y="94127"/>
                </a:cubicBezTo>
                <a:cubicBezTo>
                  <a:pt x="40490" y="93728"/>
                  <a:pt x="40566" y="93103"/>
                  <a:pt x="40547" y="92591"/>
                </a:cubicBezTo>
                <a:cubicBezTo>
                  <a:pt x="40509" y="91681"/>
                  <a:pt x="40244" y="90752"/>
                  <a:pt x="40092" y="89861"/>
                </a:cubicBezTo>
                <a:cubicBezTo>
                  <a:pt x="39670" y="87551"/>
                  <a:pt x="39266" y="85241"/>
                  <a:pt x="38846" y="82914"/>
                </a:cubicBezTo>
                <a:lnTo>
                  <a:pt x="38846" y="82914"/>
                </a:lnTo>
                <a:cubicBezTo>
                  <a:pt x="40217" y="83575"/>
                  <a:pt x="40753" y="85091"/>
                  <a:pt x="41116" y="86487"/>
                </a:cubicBezTo>
                <a:cubicBezTo>
                  <a:pt x="41305" y="87245"/>
                  <a:pt x="41438" y="88022"/>
                  <a:pt x="41628" y="88781"/>
                </a:cubicBezTo>
                <a:cubicBezTo>
                  <a:pt x="41760" y="89349"/>
                  <a:pt x="41874" y="90146"/>
                  <a:pt x="42443" y="90468"/>
                </a:cubicBezTo>
                <a:cubicBezTo>
                  <a:pt x="42589" y="90550"/>
                  <a:pt x="42735" y="90587"/>
                  <a:pt x="42876" y="90587"/>
                </a:cubicBezTo>
                <a:cubicBezTo>
                  <a:pt x="43193" y="90587"/>
                  <a:pt x="43484" y="90402"/>
                  <a:pt x="43694" y="90127"/>
                </a:cubicBezTo>
                <a:cubicBezTo>
                  <a:pt x="44168" y="89539"/>
                  <a:pt x="44225" y="88781"/>
                  <a:pt x="44263" y="88060"/>
                </a:cubicBezTo>
                <a:cubicBezTo>
                  <a:pt x="44376" y="85842"/>
                  <a:pt x="44433" y="83624"/>
                  <a:pt x="44433" y="81425"/>
                </a:cubicBezTo>
                <a:cubicBezTo>
                  <a:pt x="44433" y="78462"/>
                  <a:pt x="44333" y="75502"/>
                  <a:pt x="44134" y="72549"/>
                </a:cubicBezTo>
                <a:lnTo>
                  <a:pt x="44134" y="72549"/>
                </a:lnTo>
                <a:cubicBezTo>
                  <a:pt x="45525" y="70831"/>
                  <a:pt x="46934" y="69129"/>
                  <a:pt x="48319" y="67416"/>
                </a:cubicBezTo>
                <a:cubicBezTo>
                  <a:pt x="50916" y="64213"/>
                  <a:pt x="53457" y="60952"/>
                  <a:pt x="55694" y="57464"/>
                </a:cubicBezTo>
                <a:cubicBezTo>
                  <a:pt x="55812" y="57293"/>
                  <a:pt x="55657" y="57122"/>
                  <a:pt x="55493" y="57122"/>
                </a:cubicBezTo>
                <a:cubicBezTo>
                  <a:pt x="55421" y="57122"/>
                  <a:pt x="55348" y="57155"/>
                  <a:pt x="55295" y="57236"/>
                </a:cubicBezTo>
                <a:cubicBezTo>
                  <a:pt x="51966" y="62402"/>
                  <a:pt x="47953" y="67087"/>
                  <a:pt x="44086" y="71866"/>
                </a:cubicBezTo>
                <a:lnTo>
                  <a:pt x="44086" y="71866"/>
                </a:lnTo>
                <a:cubicBezTo>
                  <a:pt x="43682" y="66321"/>
                  <a:pt x="42926" y="60806"/>
                  <a:pt x="41817" y="55360"/>
                </a:cubicBezTo>
                <a:cubicBezTo>
                  <a:pt x="41400" y="53255"/>
                  <a:pt x="40945" y="51132"/>
                  <a:pt x="40376" y="49066"/>
                </a:cubicBezTo>
                <a:cubicBezTo>
                  <a:pt x="39921" y="47379"/>
                  <a:pt x="39315" y="45673"/>
                  <a:pt x="38310" y="44213"/>
                </a:cubicBezTo>
                <a:cubicBezTo>
                  <a:pt x="36130" y="41104"/>
                  <a:pt x="32301" y="40175"/>
                  <a:pt x="28737" y="39739"/>
                </a:cubicBezTo>
                <a:cubicBezTo>
                  <a:pt x="27406" y="39567"/>
                  <a:pt x="26076" y="39485"/>
                  <a:pt x="24745" y="39485"/>
                </a:cubicBezTo>
                <a:cubicBezTo>
                  <a:pt x="23877" y="39485"/>
                  <a:pt x="23008" y="39520"/>
                  <a:pt x="22140" y="39587"/>
                </a:cubicBezTo>
                <a:cubicBezTo>
                  <a:pt x="21041" y="39680"/>
                  <a:pt x="19854" y="39911"/>
                  <a:pt x="18707" y="39911"/>
                </a:cubicBezTo>
                <a:cubicBezTo>
                  <a:pt x="17736" y="39911"/>
                  <a:pt x="16794" y="39745"/>
                  <a:pt x="15960" y="39189"/>
                </a:cubicBezTo>
                <a:cubicBezTo>
                  <a:pt x="14519" y="38204"/>
                  <a:pt x="13780" y="36479"/>
                  <a:pt x="13173" y="34924"/>
                </a:cubicBezTo>
                <a:cubicBezTo>
                  <a:pt x="12339" y="32820"/>
                  <a:pt x="11543" y="30735"/>
                  <a:pt x="10728" y="28630"/>
                </a:cubicBezTo>
                <a:cubicBezTo>
                  <a:pt x="7505" y="20194"/>
                  <a:pt x="4377" y="11721"/>
                  <a:pt x="1344" y="3228"/>
                </a:cubicBezTo>
                <a:cubicBezTo>
                  <a:pt x="965" y="2166"/>
                  <a:pt x="586" y="1124"/>
                  <a:pt x="226" y="62"/>
                </a:cubicBezTo>
                <a:cubicBezTo>
                  <a:pt x="204" y="19"/>
                  <a:pt x="163" y="0"/>
                  <a:pt x="124" y="0"/>
                </a:cubicBezTo>
                <a:close/>
              </a:path>
            </a:pathLst>
          </a:custGeom>
          <a:solidFill>
            <a:srgbClr val="1C5F6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4">
  <p:cSld name="CUSTOM_3_1_1_1">
    <p:spTree>
      <p:nvGrpSpPr>
        <p:cNvPr id="926" name="Shape 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7" name="Google Shape;927;p17"/>
          <p:cNvPicPr preferRelativeResize="0"/>
          <p:nvPr/>
        </p:nvPicPr>
        <p:blipFill>
          <a:blip r:embed="rId2">
            <a:alphaModFix amt="66000"/>
          </a:blip>
          <a:stretch>
            <a:fillRect/>
          </a:stretch>
        </p:blipFill>
        <p:spPr>
          <a:xfrm flipH="1" rot="-2343514">
            <a:off x="-1166545" y="-1270720"/>
            <a:ext cx="3297389" cy="227663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28" name="Google Shape;928;p17"/>
          <p:cNvGrpSpPr/>
          <p:nvPr/>
        </p:nvGrpSpPr>
        <p:grpSpPr>
          <a:xfrm rot="-8099954">
            <a:off x="15431" y="-572435"/>
            <a:ext cx="1344367" cy="1995327"/>
            <a:chOff x="272875" y="1527563"/>
            <a:chExt cx="255950" cy="455000"/>
          </a:xfrm>
        </p:grpSpPr>
        <p:sp>
          <p:nvSpPr>
            <p:cNvPr id="929" name="Google Shape;929;p17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0" name="Google Shape;930;p17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1" name="Google Shape;931;p17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2" name="Google Shape;932;p17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3" name="Google Shape;933;p17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4" name="Google Shape;934;p17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5" name="Google Shape;935;p17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6" name="Google Shape;936;p17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7" name="Google Shape;937;p17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8" name="Google Shape;938;p17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9" name="Google Shape;939;p17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0" name="Google Shape;940;p17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1" name="Google Shape;941;p17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2" name="Google Shape;942;p17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3" name="Google Shape;943;p17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4" name="Google Shape;944;p17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5" name="Google Shape;945;p17"/>
            <p:cNvSpPr/>
            <p:nvPr/>
          </p:nvSpPr>
          <p:spPr>
            <a:xfrm>
              <a:off x="338275" y="1701963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6" name="Google Shape;946;p17"/>
            <p:cNvSpPr/>
            <p:nvPr/>
          </p:nvSpPr>
          <p:spPr>
            <a:xfrm>
              <a:off x="388050" y="1631363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7" name="Google Shape;947;p17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8" name="Google Shape;948;p17"/>
            <p:cNvSpPr/>
            <p:nvPr/>
          </p:nvSpPr>
          <p:spPr>
            <a:xfrm>
              <a:off x="356275" y="1585363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9" name="Google Shape;949;p17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0" name="Google Shape;950;p17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1" name="Google Shape;951;p17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2" name="Google Shape;952;p17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3" name="Google Shape;953;p17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4" name="Google Shape;954;p17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5" name="Google Shape;955;p17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6" name="Google Shape;956;p17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7" name="Google Shape;957;p17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8" name="Google Shape;958;p17"/>
            <p:cNvSpPr/>
            <p:nvPr/>
          </p:nvSpPr>
          <p:spPr>
            <a:xfrm>
              <a:off x="360075" y="188016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9" name="Google Shape;959;p17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0" name="Google Shape;960;p17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1" name="Google Shape;961;p17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2" name="Google Shape;962;p17"/>
            <p:cNvSpPr/>
            <p:nvPr/>
          </p:nvSpPr>
          <p:spPr>
            <a:xfrm>
              <a:off x="445850" y="1622338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3" name="Google Shape;963;p17"/>
            <p:cNvSpPr/>
            <p:nvPr/>
          </p:nvSpPr>
          <p:spPr>
            <a:xfrm>
              <a:off x="418850" y="1542263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964" name="Google Shape;964;p17"/>
          <p:cNvPicPr preferRelativeResize="0"/>
          <p:nvPr/>
        </p:nvPicPr>
        <p:blipFill>
          <a:blip r:embed="rId3">
            <a:alphaModFix amt="74000"/>
          </a:blip>
          <a:stretch>
            <a:fillRect/>
          </a:stretch>
        </p:blipFill>
        <p:spPr>
          <a:xfrm flipH="1" rot="-5809801">
            <a:off x="7609918" y="-1097658"/>
            <a:ext cx="2894870" cy="2593321"/>
          </a:xfrm>
          <a:prstGeom prst="rect">
            <a:avLst/>
          </a:prstGeom>
          <a:noFill/>
          <a:ln>
            <a:noFill/>
          </a:ln>
        </p:spPr>
      </p:pic>
      <p:sp>
        <p:nvSpPr>
          <p:cNvPr id="965" name="Google Shape;965;p17"/>
          <p:cNvSpPr txBox="1"/>
          <p:nvPr>
            <p:ph type="ctrTitle"/>
          </p:nvPr>
        </p:nvSpPr>
        <p:spPr>
          <a:xfrm>
            <a:off x="736646" y="373025"/>
            <a:ext cx="76725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BLANK_1_1">
    <p:spTree>
      <p:nvGrpSpPr>
        <p:cNvPr id="966" name="Shape 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7" name="Google Shape;967;p18"/>
          <p:cNvGrpSpPr/>
          <p:nvPr/>
        </p:nvGrpSpPr>
        <p:grpSpPr>
          <a:xfrm>
            <a:off x="-1680776" y="-4224695"/>
            <a:ext cx="16179801" cy="13950337"/>
            <a:chOff x="-1680776" y="-4224695"/>
            <a:chExt cx="16179801" cy="13950337"/>
          </a:xfrm>
        </p:grpSpPr>
        <p:pic>
          <p:nvPicPr>
            <p:cNvPr id="968" name="Google Shape;968;p18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-3224823">
              <a:off x="-140037" y="3490385"/>
              <a:ext cx="5882028" cy="48557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69" name="Google Shape;969;p18"/>
            <p:cNvPicPr preferRelativeResize="0"/>
            <p:nvPr/>
          </p:nvPicPr>
          <p:blipFill>
            <a:blip r:embed="rId3">
              <a:alphaModFix amt="56000"/>
            </a:blip>
            <a:stretch>
              <a:fillRect/>
            </a:stretch>
          </p:blipFill>
          <p:spPr>
            <a:xfrm flipH="1" rot="10800000">
              <a:off x="7048980" y="-1210521"/>
              <a:ext cx="6114874" cy="5143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70" name="Google Shape;970;p18"/>
            <p:cNvPicPr preferRelativeResize="0"/>
            <p:nvPr/>
          </p:nvPicPr>
          <p:blipFill>
            <a:blip r:embed="rId4">
              <a:alphaModFix amt="52000"/>
            </a:blip>
            <a:stretch>
              <a:fillRect/>
            </a:stretch>
          </p:blipFill>
          <p:spPr>
            <a:xfrm rot="5400000">
              <a:off x="5834261" y="-3262046"/>
              <a:ext cx="4474637" cy="514350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71" name="Google Shape;971;p18"/>
            <p:cNvPicPr preferRelativeResize="0"/>
            <p:nvPr/>
          </p:nvPicPr>
          <p:blipFill>
            <a:blip r:embed="rId5">
              <a:alphaModFix amt="47000"/>
            </a:blip>
            <a:stretch>
              <a:fillRect/>
            </a:stretch>
          </p:blipFill>
          <p:spPr>
            <a:xfrm rot="-1342742">
              <a:off x="-977911" y="-3287812"/>
              <a:ext cx="5882021" cy="48557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72" name="Google Shape;972;p18"/>
            <p:cNvPicPr preferRelativeResize="0"/>
            <p:nvPr/>
          </p:nvPicPr>
          <p:blipFill>
            <a:blip r:embed="rId6">
              <a:alphaModFix amt="58000"/>
            </a:blip>
            <a:stretch>
              <a:fillRect/>
            </a:stretch>
          </p:blipFill>
          <p:spPr>
            <a:xfrm rot="10599510">
              <a:off x="-546556" y="1325195"/>
              <a:ext cx="1787179" cy="42873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73" name="Google Shape;973;p18"/>
            <p:cNvPicPr preferRelativeResize="0"/>
            <p:nvPr/>
          </p:nvPicPr>
          <p:blipFill>
            <a:blip r:embed="rId7">
              <a:alphaModFix amt="45000"/>
            </a:blip>
            <a:stretch>
              <a:fillRect/>
            </a:stretch>
          </p:blipFill>
          <p:spPr>
            <a:xfrm rot="380280">
              <a:off x="6197600" y="3797979"/>
              <a:ext cx="8158655" cy="303827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74" name="Google Shape;974;p18"/>
          <p:cNvSpPr txBox="1"/>
          <p:nvPr>
            <p:ph type="title"/>
          </p:nvPr>
        </p:nvSpPr>
        <p:spPr>
          <a:xfrm>
            <a:off x="2290050" y="3076083"/>
            <a:ext cx="4563900" cy="531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975" name="Google Shape;975;p18"/>
          <p:cNvSpPr txBox="1"/>
          <p:nvPr>
            <p:ph idx="1" type="subTitle"/>
          </p:nvPr>
        </p:nvSpPr>
        <p:spPr>
          <a:xfrm>
            <a:off x="1605150" y="1547033"/>
            <a:ext cx="5933700" cy="1809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976" name="Google Shape;976;p18"/>
          <p:cNvGrpSpPr/>
          <p:nvPr/>
        </p:nvGrpSpPr>
        <p:grpSpPr>
          <a:xfrm rot="5400065">
            <a:off x="8667137" y="-1129839"/>
            <a:ext cx="1344377" cy="1995312"/>
            <a:chOff x="272875" y="1527563"/>
            <a:chExt cx="255950" cy="455000"/>
          </a:xfrm>
        </p:grpSpPr>
        <p:sp>
          <p:nvSpPr>
            <p:cNvPr id="977" name="Google Shape;977;p18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8" name="Google Shape;978;p18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9" name="Google Shape;979;p18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0" name="Google Shape;980;p18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1" name="Google Shape;981;p18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2" name="Google Shape;982;p18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3" name="Google Shape;983;p18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4" name="Google Shape;984;p18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5" name="Google Shape;985;p18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6" name="Google Shape;986;p18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7" name="Google Shape;987;p18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8" name="Google Shape;988;p18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9" name="Google Shape;989;p18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0" name="Google Shape;990;p18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1" name="Google Shape;991;p18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2" name="Google Shape;992;p18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3" name="Google Shape;993;p18"/>
            <p:cNvSpPr/>
            <p:nvPr/>
          </p:nvSpPr>
          <p:spPr>
            <a:xfrm>
              <a:off x="338275" y="1701963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4" name="Google Shape;994;p18"/>
            <p:cNvSpPr/>
            <p:nvPr/>
          </p:nvSpPr>
          <p:spPr>
            <a:xfrm>
              <a:off x="388050" y="1631363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5" name="Google Shape;995;p18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6" name="Google Shape;996;p18"/>
            <p:cNvSpPr/>
            <p:nvPr/>
          </p:nvSpPr>
          <p:spPr>
            <a:xfrm>
              <a:off x="356275" y="1585363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7" name="Google Shape;997;p18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8" name="Google Shape;998;p18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9" name="Google Shape;999;p18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0" name="Google Shape;1000;p18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1" name="Google Shape;1001;p18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2" name="Google Shape;1002;p18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3" name="Google Shape;1003;p18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4" name="Google Shape;1004;p18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5" name="Google Shape;1005;p18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6" name="Google Shape;1006;p18"/>
            <p:cNvSpPr/>
            <p:nvPr/>
          </p:nvSpPr>
          <p:spPr>
            <a:xfrm>
              <a:off x="360075" y="188016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7" name="Google Shape;1007;p18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8" name="Google Shape;1008;p18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9" name="Google Shape;1009;p18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0" name="Google Shape;1010;p18"/>
            <p:cNvSpPr/>
            <p:nvPr/>
          </p:nvSpPr>
          <p:spPr>
            <a:xfrm>
              <a:off x="445850" y="1622338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1" name="Google Shape;1011;p18"/>
            <p:cNvSpPr/>
            <p:nvPr/>
          </p:nvSpPr>
          <p:spPr>
            <a:xfrm>
              <a:off x="418850" y="1542263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12" name="Google Shape;1012;p18"/>
          <p:cNvSpPr/>
          <p:nvPr/>
        </p:nvSpPr>
        <p:spPr>
          <a:xfrm rot="-7373435">
            <a:off x="-1518218" y="3027895"/>
            <a:ext cx="2265005" cy="2165760"/>
          </a:xfrm>
          <a:custGeom>
            <a:rect b="b" l="l" r="r" t="t"/>
            <a:pathLst>
              <a:path extrusionOk="0" h="20404" w="21339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3C8DA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 1">
  <p:cSld name="BLANK_1_1_1_2_1">
    <p:spTree>
      <p:nvGrpSpPr>
        <p:cNvPr id="1013" name="Shape 10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4" name="Google Shape;1014;p19"/>
          <p:cNvPicPr preferRelativeResize="0"/>
          <p:nvPr/>
        </p:nvPicPr>
        <p:blipFill>
          <a:blip r:embed="rId2">
            <a:alphaModFix amt="66000"/>
          </a:blip>
          <a:stretch>
            <a:fillRect/>
          </a:stretch>
        </p:blipFill>
        <p:spPr>
          <a:xfrm flipH="1" rot="-2343514">
            <a:off x="-1156226" y="-1467160"/>
            <a:ext cx="3297389" cy="22766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5" name="Google Shape;1015;p19"/>
          <p:cNvPicPr preferRelativeResize="0"/>
          <p:nvPr/>
        </p:nvPicPr>
        <p:blipFill>
          <a:blip r:embed="rId3">
            <a:alphaModFix amt="74000"/>
          </a:blip>
          <a:stretch>
            <a:fillRect/>
          </a:stretch>
        </p:blipFill>
        <p:spPr>
          <a:xfrm flipH="1" rot="-10162003">
            <a:off x="-1091107" y="-1133759"/>
            <a:ext cx="2894871" cy="259332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16" name="Google Shape;1016;p19"/>
          <p:cNvGrpSpPr/>
          <p:nvPr/>
        </p:nvGrpSpPr>
        <p:grpSpPr>
          <a:xfrm rot="-8099954">
            <a:off x="25750" y="-768875"/>
            <a:ext cx="1344367" cy="1995327"/>
            <a:chOff x="272875" y="1527563"/>
            <a:chExt cx="255950" cy="455000"/>
          </a:xfrm>
        </p:grpSpPr>
        <p:sp>
          <p:nvSpPr>
            <p:cNvPr id="1017" name="Google Shape;1017;p19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8" name="Google Shape;1018;p19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9" name="Google Shape;1019;p19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0" name="Google Shape;1020;p19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1" name="Google Shape;1021;p19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2" name="Google Shape;1022;p19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3" name="Google Shape;1023;p19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4" name="Google Shape;1024;p19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5" name="Google Shape;1025;p19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6" name="Google Shape;1026;p19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7" name="Google Shape;1027;p19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8" name="Google Shape;1028;p19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9" name="Google Shape;1029;p19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0" name="Google Shape;1030;p19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1" name="Google Shape;1031;p19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2" name="Google Shape;1032;p19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3" name="Google Shape;1033;p19"/>
            <p:cNvSpPr/>
            <p:nvPr/>
          </p:nvSpPr>
          <p:spPr>
            <a:xfrm>
              <a:off x="338275" y="1701963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4" name="Google Shape;1034;p19"/>
            <p:cNvSpPr/>
            <p:nvPr/>
          </p:nvSpPr>
          <p:spPr>
            <a:xfrm>
              <a:off x="388050" y="1631363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5" name="Google Shape;1035;p19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6" name="Google Shape;1036;p19"/>
            <p:cNvSpPr/>
            <p:nvPr/>
          </p:nvSpPr>
          <p:spPr>
            <a:xfrm>
              <a:off x="356275" y="1585363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7" name="Google Shape;1037;p19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8" name="Google Shape;1038;p19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9" name="Google Shape;1039;p19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0" name="Google Shape;1040;p19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1" name="Google Shape;1041;p19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2" name="Google Shape;1042;p19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3" name="Google Shape;1043;p19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4" name="Google Shape;1044;p19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5" name="Google Shape;1045;p19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6" name="Google Shape;1046;p19"/>
            <p:cNvSpPr/>
            <p:nvPr/>
          </p:nvSpPr>
          <p:spPr>
            <a:xfrm>
              <a:off x="360075" y="188016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7" name="Google Shape;1047;p19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8" name="Google Shape;1048;p19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9" name="Google Shape;1049;p19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0" name="Google Shape;1050;p19"/>
            <p:cNvSpPr/>
            <p:nvPr/>
          </p:nvSpPr>
          <p:spPr>
            <a:xfrm>
              <a:off x="445850" y="1622338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1" name="Google Shape;1051;p19"/>
            <p:cNvSpPr/>
            <p:nvPr/>
          </p:nvSpPr>
          <p:spPr>
            <a:xfrm>
              <a:off x="418850" y="1542263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1052" name="Google Shape;1052;p19"/>
          <p:cNvPicPr preferRelativeResize="0"/>
          <p:nvPr/>
        </p:nvPicPr>
        <p:blipFill>
          <a:blip r:embed="rId3">
            <a:alphaModFix amt="74000"/>
          </a:blip>
          <a:stretch>
            <a:fillRect/>
          </a:stretch>
        </p:blipFill>
        <p:spPr>
          <a:xfrm flipH="1" rot="-6814727">
            <a:off x="7454267" y="-1182806"/>
            <a:ext cx="2894871" cy="2593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3" name="Google Shape;1053;p19"/>
          <p:cNvPicPr preferRelativeResize="0"/>
          <p:nvPr/>
        </p:nvPicPr>
        <p:blipFill>
          <a:blip r:embed="rId4">
            <a:alphaModFix amt="76000"/>
          </a:blip>
          <a:stretch>
            <a:fillRect/>
          </a:stretch>
        </p:blipFill>
        <p:spPr>
          <a:xfrm rot="-1136126">
            <a:off x="4365128" y="4231553"/>
            <a:ext cx="7605805" cy="283238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54" name="Google Shape;1054;p19"/>
          <p:cNvGrpSpPr/>
          <p:nvPr/>
        </p:nvGrpSpPr>
        <p:grpSpPr>
          <a:xfrm rot="3618644">
            <a:off x="7686877" y="3841497"/>
            <a:ext cx="1344356" cy="2469645"/>
            <a:chOff x="272875" y="1419395"/>
            <a:chExt cx="255950" cy="563168"/>
          </a:xfrm>
        </p:grpSpPr>
        <p:sp>
          <p:nvSpPr>
            <p:cNvPr id="1055" name="Google Shape;1055;p19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6" name="Google Shape;1056;p19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7" name="Google Shape;1057;p19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8" name="Google Shape;1058;p19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9" name="Google Shape;1059;p19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0" name="Google Shape;1060;p19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1" name="Google Shape;1061;p19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2" name="Google Shape;1062;p19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3" name="Google Shape;1063;p19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4" name="Google Shape;1064;p19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5" name="Google Shape;1065;p19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6" name="Google Shape;1066;p19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7" name="Google Shape;1067;p19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8" name="Google Shape;1068;p19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9" name="Google Shape;1069;p19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0" name="Google Shape;1070;p19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1" name="Google Shape;1071;p19"/>
            <p:cNvSpPr/>
            <p:nvPr/>
          </p:nvSpPr>
          <p:spPr>
            <a:xfrm>
              <a:off x="369050" y="1615955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2" name="Google Shape;1072;p19"/>
            <p:cNvSpPr/>
            <p:nvPr/>
          </p:nvSpPr>
          <p:spPr>
            <a:xfrm>
              <a:off x="490635" y="1582215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3" name="Google Shape;1073;p19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4" name="Google Shape;1074;p19"/>
            <p:cNvSpPr/>
            <p:nvPr/>
          </p:nvSpPr>
          <p:spPr>
            <a:xfrm>
              <a:off x="438343" y="1487068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5" name="Google Shape;1075;p19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6" name="Google Shape;1076;p19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7" name="Google Shape;1077;p19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8" name="Google Shape;1078;p19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9" name="Google Shape;1079;p19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0" name="Google Shape;1080;p19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1" name="Google Shape;1081;p19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2" name="Google Shape;1082;p19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3" name="Google Shape;1083;p19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4" name="Google Shape;1084;p19"/>
            <p:cNvSpPr/>
            <p:nvPr/>
          </p:nvSpPr>
          <p:spPr>
            <a:xfrm>
              <a:off x="360075" y="195388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5" name="Google Shape;1085;p19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6" name="Google Shape;1086;p19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7" name="Google Shape;1087;p19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8" name="Google Shape;1088;p19"/>
            <p:cNvSpPr/>
            <p:nvPr/>
          </p:nvSpPr>
          <p:spPr>
            <a:xfrm>
              <a:off x="394558" y="1560904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9" name="Google Shape;1089;p19"/>
            <p:cNvSpPr/>
            <p:nvPr/>
          </p:nvSpPr>
          <p:spPr>
            <a:xfrm>
              <a:off x="418850" y="1419395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90" name="Google Shape;1090;p19"/>
          <p:cNvSpPr txBox="1"/>
          <p:nvPr>
            <p:ph type="title"/>
          </p:nvPr>
        </p:nvSpPr>
        <p:spPr>
          <a:xfrm>
            <a:off x="720000" y="2586216"/>
            <a:ext cx="2336400" cy="892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1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091" name="Google Shape;1091;p19"/>
          <p:cNvSpPr txBox="1"/>
          <p:nvPr>
            <p:ph idx="1" type="subTitle"/>
          </p:nvPr>
        </p:nvSpPr>
        <p:spPr>
          <a:xfrm>
            <a:off x="720000" y="3321129"/>
            <a:ext cx="2336400" cy="892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092" name="Google Shape;1092;p19"/>
          <p:cNvSpPr txBox="1"/>
          <p:nvPr>
            <p:ph idx="2" type="title"/>
          </p:nvPr>
        </p:nvSpPr>
        <p:spPr>
          <a:xfrm>
            <a:off x="3403800" y="2586216"/>
            <a:ext cx="2336400" cy="892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1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093" name="Google Shape;1093;p19"/>
          <p:cNvSpPr txBox="1"/>
          <p:nvPr>
            <p:ph idx="3" type="subTitle"/>
          </p:nvPr>
        </p:nvSpPr>
        <p:spPr>
          <a:xfrm>
            <a:off x="3403800" y="3321129"/>
            <a:ext cx="2336400" cy="892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094" name="Google Shape;1094;p19"/>
          <p:cNvSpPr txBox="1"/>
          <p:nvPr>
            <p:ph idx="4" type="title"/>
          </p:nvPr>
        </p:nvSpPr>
        <p:spPr>
          <a:xfrm>
            <a:off x="6100400" y="2586209"/>
            <a:ext cx="2336400" cy="892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1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095" name="Google Shape;1095;p19"/>
          <p:cNvSpPr txBox="1"/>
          <p:nvPr>
            <p:ph idx="5" type="subTitle"/>
          </p:nvPr>
        </p:nvSpPr>
        <p:spPr>
          <a:xfrm>
            <a:off x="6100400" y="3321129"/>
            <a:ext cx="2336400" cy="892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096" name="Google Shape;1096;p19"/>
          <p:cNvSpPr txBox="1"/>
          <p:nvPr>
            <p:ph idx="6" type="ctrTitle"/>
          </p:nvPr>
        </p:nvSpPr>
        <p:spPr>
          <a:xfrm>
            <a:off x="736646" y="373025"/>
            <a:ext cx="76725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">
  <p:cSld name="BLANK_1_1_1_1">
    <p:spTree>
      <p:nvGrpSpPr>
        <p:cNvPr id="1097" name="Shape 10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8" name="Google Shape;1098;p20"/>
          <p:cNvSpPr txBox="1"/>
          <p:nvPr>
            <p:ph type="title"/>
          </p:nvPr>
        </p:nvSpPr>
        <p:spPr>
          <a:xfrm>
            <a:off x="1224826" y="1435461"/>
            <a:ext cx="21270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1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099" name="Google Shape;1099;p20"/>
          <p:cNvSpPr txBox="1"/>
          <p:nvPr>
            <p:ph idx="1" type="subTitle"/>
          </p:nvPr>
        </p:nvSpPr>
        <p:spPr>
          <a:xfrm>
            <a:off x="1224829" y="1914654"/>
            <a:ext cx="2127000" cy="912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100" name="Google Shape;1100;p20"/>
          <p:cNvSpPr txBox="1"/>
          <p:nvPr>
            <p:ph idx="2" type="title"/>
          </p:nvPr>
        </p:nvSpPr>
        <p:spPr>
          <a:xfrm>
            <a:off x="5826912" y="1435461"/>
            <a:ext cx="21270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1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101" name="Google Shape;1101;p20"/>
          <p:cNvSpPr txBox="1"/>
          <p:nvPr>
            <p:ph idx="3" type="subTitle"/>
          </p:nvPr>
        </p:nvSpPr>
        <p:spPr>
          <a:xfrm>
            <a:off x="5826914" y="1914654"/>
            <a:ext cx="2127000" cy="912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102" name="Google Shape;1102;p20"/>
          <p:cNvSpPr txBox="1"/>
          <p:nvPr>
            <p:ph idx="4" type="title"/>
          </p:nvPr>
        </p:nvSpPr>
        <p:spPr>
          <a:xfrm>
            <a:off x="1224826" y="2945751"/>
            <a:ext cx="21270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1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103" name="Google Shape;1103;p20"/>
          <p:cNvSpPr txBox="1"/>
          <p:nvPr>
            <p:ph idx="5" type="subTitle"/>
          </p:nvPr>
        </p:nvSpPr>
        <p:spPr>
          <a:xfrm>
            <a:off x="1224829" y="3473670"/>
            <a:ext cx="2127000" cy="84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104" name="Google Shape;1104;p20"/>
          <p:cNvSpPr txBox="1"/>
          <p:nvPr>
            <p:ph idx="6" type="title"/>
          </p:nvPr>
        </p:nvSpPr>
        <p:spPr>
          <a:xfrm>
            <a:off x="5826864" y="2945751"/>
            <a:ext cx="21270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1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105" name="Google Shape;1105;p20"/>
          <p:cNvSpPr txBox="1"/>
          <p:nvPr>
            <p:ph idx="7" type="subTitle"/>
          </p:nvPr>
        </p:nvSpPr>
        <p:spPr>
          <a:xfrm>
            <a:off x="5826914" y="3473670"/>
            <a:ext cx="2127000" cy="84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pic>
        <p:nvPicPr>
          <p:cNvPr id="1106" name="Google Shape;1106;p20"/>
          <p:cNvPicPr preferRelativeResize="0"/>
          <p:nvPr/>
        </p:nvPicPr>
        <p:blipFill>
          <a:blip r:embed="rId2">
            <a:alphaModFix amt="66000"/>
          </a:blip>
          <a:stretch>
            <a:fillRect/>
          </a:stretch>
        </p:blipFill>
        <p:spPr>
          <a:xfrm flipH="1" rot="-2343514">
            <a:off x="-1166545" y="-1270720"/>
            <a:ext cx="3297389" cy="227663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07" name="Google Shape;1107;p20"/>
          <p:cNvGrpSpPr/>
          <p:nvPr/>
        </p:nvGrpSpPr>
        <p:grpSpPr>
          <a:xfrm rot="-8099954">
            <a:off x="15431" y="-572435"/>
            <a:ext cx="1344367" cy="1995327"/>
            <a:chOff x="272875" y="1527563"/>
            <a:chExt cx="255950" cy="455000"/>
          </a:xfrm>
        </p:grpSpPr>
        <p:sp>
          <p:nvSpPr>
            <p:cNvPr id="1108" name="Google Shape;1108;p20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9" name="Google Shape;1109;p20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0" name="Google Shape;1110;p20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1" name="Google Shape;1111;p20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2" name="Google Shape;1112;p20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3" name="Google Shape;1113;p20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4" name="Google Shape;1114;p20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5" name="Google Shape;1115;p20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6" name="Google Shape;1116;p20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7" name="Google Shape;1117;p20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8" name="Google Shape;1118;p20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9" name="Google Shape;1119;p20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0" name="Google Shape;1120;p20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1" name="Google Shape;1121;p20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2" name="Google Shape;1122;p20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3" name="Google Shape;1123;p20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4" name="Google Shape;1124;p20"/>
            <p:cNvSpPr/>
            <p:nvPr/>
          </p:nvSpPr>
          <p:spPr>
            <a:xfrm>
              <a:off x="338275" y="1701963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5" name="Google Shape;1125;p20"/>
            <p:cNvSpPr/>
            <p:nvPr/>
          </p:nvSpPr>
          <p:spPr>
            <a:xfrm>
              <a:off x="388050" y="1631363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6" name="Google Shape;1126;p20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7" name="Google Shape;1127;p20"/>
            <p:cNvSpPr/>
            <p:nvPr/>
          </p:nvSpPr>
          <p:spPr>
            <a:xfrm>
              <a:off x="356275" y="1585363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8" name="Google Shape;1128;p20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9" name="Google Shape;1129;p20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0" name="Google Shape;1130;p20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1" name="Google Shape;1131;p20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2" name="Google Shape;1132;p20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3" name="Google Shape;1133;p20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4" name="Google Shape;1134;p20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5" name="Google Shape;1135;p20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6" name="Google Shape;1136;p20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7" name="Google Shape;1137;p20"/>
            <p:cNvSpPr/>
            <p:nvPr/>
          </p:nvSpPr>
          <p:spPr>
            <a:xfrm>
              <a:off x="360075" y="188016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8" name="Google Shape;1138;p20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9" name="Google Shape;1139;p20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0" name="Google Shape;1140;p20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1" name="Google Shape;1141;p20"/>
            <p:cNvSpPr/>
            <p:nvPr/>
          </p:nvSpPr>
          <p:spPr>
            <a:xfrm>
              <a:off x="445850" y="1622338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2" name="Google Shape;1142;p20"/>
            <p:cNvSpPr/>
            <p:nvPr/>
          </p:nvSpPr>
          <p:spPr>
            <a:xfrm>
              <a:off x="418850" y="1542263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1143" name="Google Shape;1143;p20"/>
          <p:cNvPicPr preferRelativeResize="0"/>
          <p:nvPr/>
        </p:nvPicPr>
        <p:blipFill>
          <a:blip r:embed="rId3">
            <a:alphaModFix amt="74000"/>
          </a:blip>
          <a:stretch>
            <a:fillRect/>
          </a:stretch>
        </p:blipFill>
        <p:spPr>
          <a:xfrm flipH="1" rot="-5809801">
            <a:off x="7609918" y="-1097658"/>
            <a:ext cx="2894870" cy="2593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4" name="Google Shape;1144;p20"/>
          <p:cNvPicPr preferRelativeResize="0"/>
          <p:nvPr/>
        </p:nvPicPr>
        <p:blipFill>
          <a:blip r:embed="rId4">
            <a:alphaModFix amt="76000"/>
          </a:blip>
          <a:stretch>
            <a:fillRect/>
          </a:stretch>
        </p:blipFill>
        <p:spPr>
          <a:xfrm rot="10754694">
            <a:off x="2497948" y="4487275"/>
            <a:ext cx="7605809" cy="283238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45" name="Google Shape;1145;p20"/>
          <p:cNvGrpSpPr/>
          <p:nvPr/>
        </p:nvGrpSpPr>
        <p:grpSpPr>
          <a:xfrm flipH="1">
            <a:off x="-624375" y="3487614"/>
            <a:ext cx="1344377" cy="2469659"/>
            <a:chOff x="272875" y="1419395"/>
            <a:chExt cx="255950" cy="563168"/>
          </a:xfrm>
        </p:grpSpPr>
        <p:sp>
          <p:nvSpPr>
            <p:cNvPr id="1146" name="Google Shape;1146;p20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7" name="Google Shape;1147;p20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8" name="Google Shape;1148;p20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9" name="Google Shape;1149;p20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0" name="Google Shape;1150;p20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1" name="Google Shape;1151;p20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2" name="Google Shape;1152;p20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3" name="Google Shape;1153;p20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4" name="Google Shape;1154;p20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5" name="Google Shape;1155;p20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6" name="Google Shape;1156;p20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7" name="Google Shape;1157;p20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8" name="Google Shape;1158;p20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9" name="Google Shape;1159;p20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0" name="Google Shape;1160;p20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1" name="Google Shape;1161;p20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2" name="Google Shape;1162;p20"/>
            <p:cNvSpPr/>
            <p:nvPr/>
          </p:nvSpPr>
          <p:spPr>
            <a:xfrm>
              <a:off x="369050" y="1615955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3" name="Google Shape;1163;p20"/>
            <p:cNvSpPr/>
            <p:nvPr/>
          </p:nvSpPr>
          <p:spPr>
            <a:xfrm>
              <a:off x="490635" y="1582215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4" name="Google Shape;1164;p20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5" name="Google Shape;1165;p20"/>
            <p:cNvSpPr/>
            <p:nvPr/>
          </p:nvSpPr>
          <p:spPr>
            <a:xfrm>
              <a:off x="438343" y="1487068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6" name="Google Shape;1166;p20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7" name="Google Shape;1167;p20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8" name="Google Shape;1168;p20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9" name="Google Shape;1169;p20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0" name="Google Shape;1170;p20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1" name="Google Shape;1171;p20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2" name="Google Shape;1172;p20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3" name="Google Shape;1173;p20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4" name="Google Shape;1174;p20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5" name="Google Shape;1175;p20"/>
            <p:cNvSpPr/>
            <p:nvPr/>
          </p:nvSpPr>
          <p:spPr>
            <a:xfrm>
              <a:off x="360075" y="195388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6" name="Google Shape;1176;p20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7" name="Google Shape;1177;p20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8" name="Google Shape;1178;p20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9" name="Google Shape;1179;p20"/>
            <p:cNvSpPr/>
            <p:nvPr/>
          </p:nvSpPr>
          <p:spPr>
            <a:xfrm>
              <a:off x="394558" y="1560904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0" name="Google Shape;1180;p20"/>
            <p:cNvSpPr/>
            <p:nvPr/>
          </p:nvSpPr>
          <p:spPr>
            <a:xfrm>
              <a:off x="418850" y="1419395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181" name="Google Shape;1181;p20"/>
          <p:cNvSpPr txBox="1"/>
          <p:nvPr>
            <p:ph idx="8" type="ctrTitle"/>
          </p:nvPr>
        </p:nvSpPr>
        <p:spPr>
          <a:xfrm>
            <a:off x="736646" y="373025"/>
            <a:ext cx="76725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1182" name="Google Shape;1182;p20"/>
          <p:cNvSpPr/>
          <p:nvPr/>
        </p:nvSpPr>
        <p:spPr>
          <a:xfrm rot="3176794">
            <a:off x="7710596" y="4065984"/>
            <a:ext cx="2264986" cy="2165743"/>
          </a:xfrm>
          <a:custGeom>
            <a:rect b="b" l="l" r="r" t="t"/>
            <a:pathLst>
              <a:path extrusionOk="0" h="20404" w="21339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3C8DA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3"/>
          <p:cNvPicPr preferRelativeResize="0"/>
          <p:nvPr/>
        </p:nvPicPr>
        <p:blipFill>
          <a:blip r:embed="rId2">
            <a:alphaModFix amt="76000"/>
          </a:blip>
          <a:stretch>
            <a:fillRect/>
          </a:stretch>
        </p:blipFill>
        <p:spPr>
          <a:xfrm>
            <a:off x="345175" y="3258079"/>
            <a:ext cx="8158656" cy="3038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3"/>
          <p:cNvPicPr preferRelativeResize="0"/>
          <p:nvPr/>
        </p:nvPicPr>
        <p:blipFill>
          <a:blip r:embed="rId3">
            <a:alphaModFix amt="47000"/>
          </a:blip>
          <a:stretch>
            <a:fillRect/>
          </a:stretch>
        </p:blipFill>
        <p:spPr>
          <a:xfrm>
            <a:off x="1630988" y="143888"/>
            <a:ext cx="5882026" cy="4855727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3"/>
          <p:cNvSpPr/>
          <p:nvPr/>
        </p:nvSpPr>
        <p:spPr>
          <a:xfrm>
            <a:off x="4379243" y="-2465274"/>
            <a:ext cx="4624024" cy="7256966"/>
          </a:xfrm>
          <a:custGeom>
            <a:rect b="b" l="l" r="r" t="t"/>
            <a:pathLst>
              <a:path extrusionOk="0" h="94461" w="55812">
                <a:moveTo>
                  <a:pt x="36054" y="83719"/>
                </a:moveTo>
                <a:cubicBezTo>
                  <a:pt x="36059" y="85810"/>
                  <a:pt x="36230" y="87883"/>
                  <a:pt x="36585" y="89937"/>
                </a:cubicBezTo>
                <a:cubicBezTo>
                  <a:pt x="36680" y="90449"/>
                  <a:pt x="36775" y="90942"/>
                  <a:pt x="36888" y="91454"/>
                </a:cubicBezTo>
                <a:cubicBezTo>
                  <a:pt x="36926" y="91719"/>
                  <a:pt x="37002" y="91984"/>
                  <a:pt x="37059" y="92250"/>
                </a:cubicBezTo>
                <a:cubicBezTo>
                  <a:pt x="37097" y="92439"/>
                  <a:pt x="37305" y="92856"/>
                  <a:pt x="37211" y="93046"/>
                </a:cubicBezTo>
                <a:cubicBezTo>
                  <a:pt x="37154" y="93160"/>
                  <a:pt x="36831" y="93255"/>
                  <a:pt x="36718" y="93311"/>
                </a:cubicBezTo>
                <a:cubicBezTo>
                  <a:pt x="36509" y="93425"/>
                  <a:pt x="36282" y="93539"/>
                  <a:pt x="36035" y="93634"/>
                </a:cubicBezTo>
                <a:cubicBezTo>
                  <a:pt x="35599" y="93804"/>
                  <a:pt x="35144" y="93937"/>
                  <a:pt x="34689" y="93994"/>
                </a:cubicBezTo>
                <a:cubicBezTo>
                  <a:pt x="34597" y="94004"/>
                  <a:pt x="34505" y="94009"/>
                  <a:pt x="34414" y="94009"/>
                </a:cubicBezTo>
                <a:cubicBezTo>
                  <a:pt x="33623" y="94009"/>
                  <a:pt x="32889" y="93638"/>
                  <a:pt x="32566" y="92856"/>
                </a:cubicBezTo>
                <a:cubicBezTo>
                  <a:pt x="32244" y="92041"/>
                  <a:pt x="32471" y="91093"/>
                  <a:pt x="32756" y="90297"/>
                </a:cubicBezTo>
                <a:cubicBezTo>
                  <a:pt x="33362" y="88572"/>
                  <a:pt x="34234" y="86923"/>
                  <a:pt x="35125" y="85331"/>
                </a:cubicBezTo>
                <a:cubicBezTo>
                  <a:pt x="35426" y="84788"/>
                  <a:pt x="35736" y="84251"/>
                  <a:pt x="36054" y="83719"/>
                </a:cubicBezTo>
                <a:close/>
                <a:moveTo>
                  <a:pt x="43850" y="72899"/>
                </a:moveTo>
                <a:cubicBezTo>
                  <a:pt x="43926" y="74041"/>
                  <a:pt x="43988" y="75183"/>
                  <a:pt x="44035" y="76326"/>
                </a:cubicBezTo>
                <a:cubicBezTo>
                  <a:pt x="44111" y="78487"/>
                  <a:pt x="44149" y="80629"/>
                  <a:pt x="44130" y="82790"/>
                </a:cubicBezTo>
                <a:cubicBezTo>
                  <a:pt x="44111" y="83871"/>
                  <a:pt x="44092" y="84970"/>
                  <a:pt x="44054" y="86051"/>
                </a:cubicBezTo>
                <a:cubicBezTo>
                  <a:pt x="44016" y="87037"/>
                  <a:pt x="44092" y="88117"/>
                  <a:pt x="43864" y="89065"/>
                </a:cubicBezTo>
                <a:cubicBezTo>
                  <a:pt x="43789" y="89463"/>
                  <a:pt x="43599" y="89823"/>
                  <a:pt x="43334" y="90127"/>
                </a:cubicBezTo>
                <a:cubicBezTo>
                  <a:pt x="43194" y="90249"/>
                  <a:pt x="43052" y="90301"/>
                  <a:pt x="42914" y="90301"/>
                </a:cubicBezTo>
                <a:cubicBezTo>
                  <a:pt x="42585" y="90301"/>
                  <a:pt x="42287" y="90001"/>
                  <a:pt x="42139" y="89653"/>
                </a:cubicBezTo>
                <a:cubicBezTo>
                  <a:pt x="41874" y="88970"/>
                  <a:pt x="41760" y="88193"/>
                  <a:pt x="41609" y="87473"/>
                </a:cubicBezTo>
                <a:cubicBezTo>
                  <a:pt x="41324" y="86165"/>
                  <a:pt x="41021" y="84724"/>
                  <a:pt x="40149" y="83643"/>
                </a:cubicBezTo>
                <a:cubicBezTo>
                  <a:pt x="39770" y="83169"/>
                  <a:pt x="39277" y="82809"/>
                  <a:pt x="38708" y="82582"/>
                </a:cubicBezTo>
                <a:cubicBezTo>
                  <a:pt x="38695" y="82577"/>
                  <a:pt x="38683" y="82574"/>
                  <a:pt x="38671" y="82574"/>
                </a:cubicBezTo>
                <a:cubicBezTo>
                  <a:pt x="38594" y="82574"/>
                  <a:pt x="38540" y="82668"/>
                  <a:pt x="38557" y="82733"/>
                </a:cubicBezTo>
                <a:cubicBezTo>
                  <a:pt x="38917" y="84667"/>
                  <a:pt x="39277" y="86601"/>
                  <a:pt x="39618" y="88534"/>
                </a:cubicBezTo>
                <a:lnTo>
                  <a:pt x="40149" y="91397"/>
                </a:lnTo>
                <a:cubicBezTo>
                  <a:pt x="40263" y="92136"/>
                  <a:pt x="40452" y="92875"/>
                  <a:pt x="40187" y="93596"/>
                </a:cubicBezTo>
                <a:cubicBezTo>
                  <a:pt x="40092" y="93861"/>
                  <a:pt x="39921" y="94183"/>
                  <a:pt x="39618" y="94240"/>
                </a:cubicBezTo>
                <a:cubicBezTo>
                  <a:pt x="39604" y="94243"/>
                  <a:pt x="39590" y="94244"/>
                  <a:pt x="39576" y="94244"/>
                </a:cubicBezTo>
                <a:cubicBezTo>
                  <a:pt x="39294" y="94244"/>
                  <a:pt x="39081" y="93717"/>
                  <a:pt x="38955" y="93482"/>
                </a:cubicBezTo>
                <a:cubicBezTo>
                  <a:pt x="38670" y="92856"/>
                  <a:pt x="38462" y="92193"/>
                  <a:pt x="38348" y="91511"/>
                </a:cubicBezTo>
                <a:cubicBezTo>
                  <a:pt x="38083" y="90146"/>
                  <a:pt x="38045" y="88762"/>
                  <a:pt x="37855" y="87397"/>
                </a:cubicBezTo>
                <a:cubicBezTo>
                  <a:pt x="37647" y="85994"/>
                  <a:pt x="37230" y="84610"/>
                  <a:pt x="36244" y="83549"/>
                </a:cubicBezTo>
                <a:cubicBezTo>
                  <a:pt x="36227" y="83526"/>
                  <a:pt x="36203" y="83515"/>
                  <a:pt x="36178" y="83514"/>
                </a:cubicBezTo>
                <a:lnTo>
                  <a:pt x="36178" y="83514"/>
                </a:lnTo>
                <a:cubicBezTo>
                  <a:pt x="38436" y="79777"/>
                  <a:pt x="41102" y="76305"/>
                  <a:pt x="43850" y="72899"/>
                </a:cubicBezTo>
                <a:close/>
                <a:moveTo>
                  <a:pt x="124" y="0"/>
                </a:moveTo>
                <a:cubicBezTo>
                  <a:pt x="60" y="0"/>
                  <a:pt x="1" y="49"/>
                  <a:pt x="36" y="119"/>
                </a:cubicBezTo>
                <a:lnTo>
                  <a:pt x="17" y="119"/>
                </a:lnTo>
                <a:cubicBezTo>
                  <a:pt x="2955" y="8498"/>
                  <a:pt x="5989" y="16839"/>
                  <a:pt x="9135" y="25123"/>
                </a:cubicBezTo>
                <a:cubicBezTo>
                  <a:pt x="9894" y="27152"/>
                  <a:pt x="10671" y="29180"/>
                  <a:pt x="11467" y="31208"/>
                </a:cubicBezTo>
                <a:cubicBezTo>
                  <a:pt x="12168" y="33028"/>
                  <a:pt x="12794" y="34905"/>
                  <a:pt x="13647" y="36649"/>
                </a:cubicBezTo>
                <a:cubicBezTo>
                  <a:pt x="14292" y="37976"/>
                  <a:pt x="15221" y="39246"/>
                  <a:pt x="16623" y="39796"/>
                </a:cubicBezTo>
                <a:cubicBezTo>
                  <a:pt x="17283" y="40054"/>
                  <a:pt x="17979" y="40142"/>
                  <a:pt x="18690" y="40142"/>
                </a:cubicBezTo>
                <a:cubicBezTo>
                  <a:pt x="19959" y="40142"/>
                  <a:pt x="21272" y="39862"/>
                  <a:pt x="22500" y="39777"/>
                </a:cubicBezTo>
                <a:cubicBezTo>
                  <a:pt x="23246" y="39726"/>
                  <a:pt x="23995" y="39701"/>
                  <a:pt x="24747" y="39701"/>
                </a:cubicBezTo>
                <a:cubicBezTo>
                  <a:pt x="26249" y="39701"/>
                  <a:pt x="27757" y="39802"/>
                  <a:pt x="29249" y="40004"/>
                </a:cubicBezTo>
                <a:cubicBezTo>
                  <a:pt x="31106" y="40270"/>
                  <a:pt x="33021" y="40668"/>
                  <a:pt x="34727" y="41502"/>
                </a:cubicBezTo>
                <a:cubicBezTo>
                  <a:pt x="36433" y="42317"/>
                  <a:pt x="37836" y="43682"/>
                  <a:pt x="38708" y="45350"/>
                </a:cubicBezTo>
                <a:cubicBezTo>
                  <a:pt x="39580" y="46981"/>
                  <a:pt x="40054" y="48782"/>
                  <a:pt x="40471" y="50545"/>
                </a:cubicBezTo>
                <a:cubicBezTo>
                  <a:pt x="42179" y="57664"/>
                  <a:pt x="43282" y="64918"/>
                  <a:pt x="43803" y="72216"/>
                </a:cubicBezTo>
                <a:lnTo>
                  <a:pt x="43803" y="72216"/>
                </a:lnTo>
                <a:cubicBezTo>
                  <a:pt x="43494" y="72599"/>
                  <a:pt x="43186" y="72983"/>
                  <a:pt x="42879" y="73369"/>
                </a:cubicBezTo>
                <a:cubicBezTo>
                  <a:pt x="40831" y="75966"/>
                  <a:pt x="38822" y="78601"/>
                  <a:pt x="37021" y="81387"/>
                </a:cubicBezTo>
                <a:cubicBezTo>
                  <a:pt x="35277" y="84098"/>
                  <a:pt x="33571" y="87018"/>
                  <a:pt x="32471" y="90070"/>
                </a:cubicBezTo>
                <a:cubicBezTo>
                  <a:pt x="31997" y="91359"/>
                  <a:pt x="31770" y="93198"/>
                  <a:pt x="33154" y="94013"/>
                </a:cubicBezTo>
                <a:cubicBezTo>
                  <a:pt x="33534" y="94235"/>
                  <a:pt x="33946" y="94326"/>
                  <a:pt x="34367" y="94326"/>
                </a:cubicBezTo>
                <a:cubicBezTo>
                  <a:pt x="35456" y="94326"/>
                  <a:pt x="36609" y="93717"/>
                  <a:pt x="37457" y="93198"/>
                </a:cubicBezTo>
                <a:cubicBezTo>
                  <a:pt x="37514" y="93160"/>
                  <a:pt x="37533" y="93103"/>
                  <a:pt x="37514" y="93046"/>
                </a:cubicBezTo>
                <a:cubicBezTo>
                  <a:pt x="36725" y="90076"/>
                  <a:pt x="36309" y="87016"/>
                  <a:pt x="36300" y="83937"/>
                </a:cubicBezTo>
                <a:lnTo>
                  <a:pt x="36300" y="83937"/>
                </a:lnTo>
                <a:cubicBezTo>
                  <a:pt x="38208" y="86250"/>
                  <a:pt x="37579" y="89653"/>
                  <a:pt x="38348" y="92383"/>
                </a:cubicBezTo>
                <a:cubicBezTo>
                  <a:pt x="38500" y="93065"/>
                  <a:pt x="38803" y="93710"/>
                  <a:pt x="39201" y="94297"/>
                </a:cubicBezTo>
                <a:cubicBezTo>
                  <a:pt x="39289" y="94413"/>
                  <a:pt x="39407" y="94460"/>
                  <a:pt x="39532" y="94460"/>
                </a:cubicBezTo>
                <a:cubicBezTo>
                  <a:pt x="39756" y="94460"/>
                  <a:pt x="40003" y="94309"/>
                  <a:pt x="40149" y="94127"/>
                </a:cubicBezTo>
                <a:cubicBezTo>
                  <a:pt x="40490" y="93728"/>
                  <a:pt x="40566" y="93103"/>
                  <a:pt x="40547" y="92591"/>
                </a:cubicBezTo>
                <a:cubicBezTo>
                  <a:pt x="40509" y="91681"/>
                  <a:pt x="40244" y="90752"/>
                  <a:pt x="40092" y="89861"/>
                </a:cubicBezTo>
                <a:cubicBezTo>
                  <a:pt x="39670" y="87551"/>
                  <a:pt x="39266" y="85241"/>
                  <a:pt x="38846" y="82914"/>
                </a:cubicBezTo>
                <a:lnTo>
                  <a:pt x="38846" y="82914"/>
                </a:lnTo>
                <a:cubicBezTo>
                  <a:pt x="40217" y="83575"/>
                  <a:pt x="40753" y="85091"/>
                  <a:pt x="41116" y="86487"/>
                </a:cubicBezTo>
                <a:cubicBezTo>
                  <a:pt x="41305" y="87245"/>
                  <a:pt x="41438" y="88022"/>
                  <a:pt x="41628" y="88781"/>
                </a:cubicBezTo>
                <a:cubicBezTo>
                  <a:pt x="41760" y="89349"/>
                  <a:pt x="41874" y="90146"/>
                  <a:pt x="42443" y="90468"/>
                </a:cubicBezTo>
                <a:cubicBezTo>
                  <a:pt x="42589" y="90550"/>
                  <a:pt x="42735" y="90587"/>
                  <a:pt x="42876" y="90587"/>
                </a:cubicBezTo>
                <a:cubicBezTo>
                  <a:pt x="43193" y="90587"/>
                  <a:pt x="43484" y="90402"/>
                  <a:pt x="43694" y="90127"/>
                </a:cubicBezTo>
                <a:cubicBezTo>
                  <a:pt x="44168" y="89539"/>
                  <a:pt x="44225" y="88781"/>
                  <a:pt x="44263" y="88060"/>
                </a:cubicBezTo>
                <a:cubicBezTo>
                  <a:pt x="44376" y="85842"/>
                  <a:pt x="44433" y="83624"/>
                  <a:pt x="44433" y="81425"/>
                </a:cubicBezTo>
                <a:cubicBezTo>
                  <a:pt x="44433" y="78462"/>
                  <a:pt x="44333" y="75502"/>
                  <a:pt x="44134" y="72549"/>
                </a:cubicBezTo>
                <a:lnTo>
                  <a:pt x="44134" y="72549"/>
                </a:lnTo>
                <a:cubicBezTo>
                  <a:pt x="45525" y="70831"/>
                  <a:pt x="46934" y="69129"/>
                  <a:pt x="48319" y="67416"/>
                </a:cubicBezTo>
                <a:cubicBezTo>
                  <a:pt x="50916" y="64213"/>
                  <a:pt x="53457" y="60952"/>
                  <a:pt x="55694" y="57464"/>
                </a:cubicBezTo>
                <a:cubicBezTo>
                  <a:pt x="55812" y="57293"/>
                  <a:pt x="55657" y="57122"/>
                  <a:pt x="55493" y="57122"/>
                </a:cubicBezTo>
                <a:cubicBezTo>
                  <a:pt x="55421" y="57122"/>
                  <a:pt x="55348" y="57155"/>
                  <a:pt x="55295" y="57236"/>
                </a:cubicBezTo>
                <a:cubicBezTo>
                  <a:pt x="51966" y="62402"/>
                  <a:pt x="47953" y="67087"/>
                  <a:pt x="44086" y="71866"/>
                </a:cubicBezTo>
                <a:lnTo>
                  <a:pt x="44086" y="71866"/>
                </a:lnTo>
                <a:cubicBezTo>
                  <a:pt x="43682" y="66321"/>
                  <a:pt x="42926" y="60806"/>
                  <a:pt x="41817" y="55360"/>
                </a:cubicBezTo>
                <a:cubicBezTo>
                  <a:pt x="41400" y="53255"/>
                  <a:pt x="40945" y="51132"/>
                  <a:pt x="40376" y="49066"/>
                </a:cubicBezTo>
                <a:cubicBezTo>
                  <a:pt x="39921" y="47379"/>
                  <a:pt x="39315" y="45673"/>
                  <a:pt x="38310" y="44213"/>
                </a:cubicBezTo>
                <a:cubicBezTo>
                  <a:pt x="36130" y="41104"/>
                  <a:pt x="32301" y="40175"/>
                  <a:pt x="28737" y="39739"/>
                </a:cubicBezTo>
                <a:cubicBezTo>
                  <a:pt x="27406" y="39567"/>
                  <a:pt x="26076" y="39485"/>
                  <a:pt x="24745" y="39485"/>
                </a:cubicBezTo>
                <a:cubicBezTo>
                  <a:pt x="23877" y="39485"/>
                  <a:pt x="23008" y="39520"/>
                  <a:pt x="22140" y="39587"/>
                </a:cubicBezTo>
                <a:cubicBezTo>
                  <a:pt x="21041" y="39680"/>
                  <a:pt x="19854" y="39911"/>
                  <a:pt x="18707" y="39911"/>
                </a:cubicBezTo>
                <a:cubicBezTo>
                  <a:pt x="17736" y="39911"/>
                  <a:pt x="16794" y="39745"/>
                  <a:pt x="15960" y="39189"/>
                </a:cubicBezTo>
                <a:cubicBezTo>
                  <a:pt x="14519" y="38204"/>
                  <a:pt x="13780" y="36479"/>
                  <a:pt x="13173" y="34924"/>
                </a:cubicBezTo>
                <a:cubicBezTo>
                  <a:pt x="12339" y="32820"/>
                  <a:pt x="11543" y="30735"/>
                  <a:pt x="10728" y="28630"/>
                </a:cubicBezTo>
                <a:cubicBezTo>
                  <a:pt x="7505" y="20194"/>
                  <a:pt x="4377" y="11721"/>
                  <a:pt x="1344" y="3228"/>
                </a:cubicBezTo>
                <a:cubicBezTo>
                  <a:pt x="965" y="2166"/>
                  <a:pt x="586" y="1124"/>
                  <a:pt x="226" y="62"/>
                </a:cubicBezTo>
                <a:cubicBezTo>
                  <a:pt x="204" y="19"/>
                  <a:pt x="163" y="0"/>
                  <a:pt x="124" y="0"/>
                </a:cubicBezTo>
                <a:close/>
              </a:path>
            </a:pathLst>
          </a:custGeom>
          <a:solidFill>
            <a:srgbClr val="1C5F6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93" name="Google Shape;93;p3"/>
          <p:cNvGrpSpPr/>
          <p:nvPr/>
        </p:nvGrpSpPr>
        <p:grpSpPr>
          <a:xfrm rot="-2700000">
            <a:off x="473130" y="2695837"/>
            <a:ext cx="1344349" cy="2469678"/>
            <a:chOff x="272875" y="1419395"/>
            <a:chExt cx="255950" cy="563168"/>
          </a:xfrm>
        </p:grpSpPr>
        <p:sp>
          <p:nvSpPr>
            <p:cNvPr id="94" name="Google Shape;94;p3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" name="Google Shape;95;p3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" name="Google Shape;96;p3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" name="Google Shape;99;p3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" name="Google Shape;100;p3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" name="Google Shape;101;p3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" name="Google Shape;102;p3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" name="Google Shape;103;p3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" name="Google Shape;104;p3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369050" y="1615955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490635" y="1582215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438343" y="1487068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360075" y="195388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394558" y="1560904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" name="Google Shape;128;p3"/>
            <p:cNvSpPr/>
            <p:nvPr/>
          </p:nvSpPr>
          <p:spPr>
            <a:xfrm>
              <a:off x="418850" y="1419395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29" name="Google Shape;129;p3"/>
          <p:cNvGrpSpPr/>
          <p:nvPr/>
        </p:nvGrpSpPr>
        <p:grpSpPr>
          <a:xfrm rot="-2700000">
            <a:off x="8026513" y="-183341"/>
            <a:ext cx="1344349" cy="1995327"/>
            <a:chOff x="272875" y="1527563"/>
            <a:chExt cx="255950" cy="455000"/>
          </a:xfrm>
        </p:grpSpPr>
        <p:sp>
          <p:nvSpPr>
            <p:cNvPr id="130" name="Google Shape;130;p3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" name="Google Shape;145;p3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" name="Google Shape;146;p3"/>
            <p:cNvSpPr/>
            <p:nvPr/>
          </p:nvSpPr>
          <p:spPr>
            <a:xfrm>
              <a:off x="338275" y="1701963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388050" y="1631363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356275" y="1585363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" name="Google Shape;155;p3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" name="Google Shape;156;p3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" name="Google Shape;158;p3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360075" y="188016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" name="Google Shape;162;p3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" name="Google Shape;163;p3"/>
            <p:cNvSpPr/>
            <p:nvPr/>
          </p:nvSpPr>
          <p:spPr>
            <a:xfrm>
              <a:off x="445850" y="1622338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418850" y="1542263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65" name="Google Shape;165;p3"/>
          <p:cNvSpPr txBox="1"/>
          <p:nvPr>
            <p:ph idx="1" type="subTitle"/>
          </p:nvPr>
        </p:nvSpPr>
        <p:spPr>
          <a:xfrm>
            <a:off x="2646000" y="3114137"/>
            <a:ext cx="3852000" cy="862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6" name="Google Shape;166;p3"/>
          <p:cNvSpPr txBox="1"/>
          <p:nvPr>
            <p:ph type="ctrTitle"/>
          </p:nvPr>
        </p:nvSpPr>
        <p:spPr>
          <a:xfrm>
            <a:off x="2646000" y="2594236"/>
            <a:ext cx="3852000" cy="792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>
                <a:solidFill>
                  <a:srgbClr val="1C4587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800"/>
              <a:buNone/>
              <a:defRPr sz="800">
                <a:solidFill>
                  <a:srgbClr val="3C78D8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800"/>
              <a:buNone/>
              <a:defRPr sz="800">
                <a:solidFill>
                  <a:srgbClr val="3C78D8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800"/>
              <a:buNone/>
              <a:defRPr sz="800">
                <a:solidFill>
                  <a:srgbClr val="3C78D8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800"/>
              <a:buNone/>
              <a:defRPr sz="800">
                <a:solidFill>
                  <a:srgbClr val="3C78D8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800"/>
              <a:buNone/>
              <a:defRPr sz="800">
                <a:solidFill>
                  <a:srgbClr val="3C78D8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800"/>
              <a:buNone/>
              <a:defRPr sz="800">
                <a:solidFill>
                  <a:srgbClr val="3C78D8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800"/>
              <a:buNone/>
              <a:defRPr sz="800">
                <a:solidFill>
                  <a:srgbClr val="3C78D8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800"/>
              <a:buNone/>
              <a:defRPr sz="800">
                <a:solidFill>
                  <a:srgbClr val="3C78D8"/>
                </a:solidFill>
              </a:defRPr>
            </a:lvl9pPr>
          </a:lstStyle>
          <a:p/>
        </p:txBody>
      </p:sp>
      <p:sp>
        <p:nvSpPr>
          <p:cNvPr id="167" name="Google Shape;167;p3"/>
          <p:cNvSpPr txBox="1"/>
          <p:nvPr>
            <p:ph hasCustomPrompt="1" idx="2" type="title"/>
          </p:nvPr>
        </p:nvSpPr>
        <p:spPr>
          <a:xfrm>
            <a:off x="2646000" y="894175"/>
            <a:ext cx="3852000" cy="20319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15000">
                <a:solidFill>
                  <a:srgbClr val="1C4587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 1">
  <p:cSld name="BLANK_1_1_1_1_2">
    <p:spTree>
      <p:nvGrpSpPr>
        <p:cNvPr id="1183" name="Shape 1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4" name="Google Shape;1184;p21"/>
          <p:cNvSpPr txBox="1"/>
          <p:nvPr>
            <p:ph type="title"/>
          </p:nvPr>
        </p:nvSpPr>
        <p:spPr>
          <a:xfrm>
            <a:off x="1698617" y="1400049"/>
            <a:ext cx="28671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1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185" name="Google Shape;1185;p21"/>
          <p:cNvSpPr txBox="1"/>
          <p:nvPr>
            <p:ph idx="1" type="subTitle"/>
          </p:nvPr>
        </p:nvSpPr>
        <p:spPr>
          <a:xfrm>
            <a:off x="1698617" y="2015470"/>
            <a:ext cx="2867100" cy="91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186" name="Google Shape;1186;p21"/>
          <p:cNvSpPr txBox="1"/>
          <p:nvPr>
            <p:ph idx="2" type="title"/>
          </p:nvPr>
        </p:nvSpPr>
        <p:spPr>
          <a:xfrm flipH="1">
            <a:off x="4593236" y="1400049"/>
            <a:ext cx="28671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1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187" name="Google Shape;1187;p21"/>
          <p:cNvSpPr txBox="1"/>
          <p:nvPr>
            <p:ph idx="3" type="subTitle"/>
          </p:nvPr>
        </p:nvSpPr>
        <p:spPr>
          <a:xfrm>
            <a:off x="4593236" y="2015470"/>
            <a:ext cx="2867100" cy="91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188" name="Google Shape;1188;p21"/>
          <p:cNvSpPr txBox="1"/>
          <p:nvPr>
            <p:ph idx="4" type="title"/>
          </p:nvPr>
        </p:nvSpPr>
        <p:spPr>
          <a:xfrm>
            <a:off x="1698617" y="3004407"/>
            <a:ext cx="28671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1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189" name="Google Shape;1189;p21"/>
          <p:cNvSpPr txBox="1"/>
          <p:nvPr>
            <p:ph idx="5" type="subTitle"/>
          </p:nvPr>
        </p:nvSpPr>
        <p:spPr>
          <a:xfrm>
            <a:off x="1698617" y="3619626"/>
            <a:ext cx="2867100" cy="91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190" name="Google Shape;1190;p21"/>
          <p:cNvSpPr txBox="1"/>
          <p:nvPr>
            <p:ph idx="6" type="title"/>
          </p:nvPr>
        </p:nvSpPr>
        <p:spPr>
          <a:xfrm flipH="1">
            <a:off x="4593236" y="3004407"/>
            <a:ext cx="28671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1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191" name="Google Shape;1191;p21"/>
          <p:cNvSpPr txBox="1"/>
          <p:nvPr>
            <p:ph idx="7" type="subTitle"/>
          </p:nvPr>
        </p:nvSpPr>
        <p:spPr>
          <a:xfrm>
            <a:off x="4593236" y="3619626"/>
            <a:ext cx="2867100" cy="91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pic>
        <p:nvPicPr>
          <p:cNvPr id="1192" name="Google Shape;1192;p21"/>
          <p:cNvPicPr preferRelativeResize="0"/>
          <p:nvPr/>
        </p:nvPicPr>
        <p:blipFill>
          <a:blip r:embed="rId2">
            <a:alphaModFix amt="47000"/>
          </a:blip>
          <a:stretch>
            <a:fillRect/>
          </a:stretch>
        </p:blipFill>
        <p:spPr>
          <a:xfrm rot="1331770">
            <a:off x="-1977764" y="3821949"/>
            <a:ext cx="2989902" cy="246822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93" name="Google Shape;1193;p21"/>
          <p:cNvGrpSpPr/>
          <p:nvPr/>
        </p:nvGrpSpPr>
        <p:grpSpPr>
          <a:xfrm rot="-987768">
            <a:off x="-733895" y="3875634"/>
            <a:ext cx="1344359" cy="1995308"/>
            <a:chOff x="272875" y="1527563"/>
            <a:chExt cx="255950" cy="455000"/>
          </a:xfrm>
        </p:grpSpPr>
        <p:sp>
          <p:nvSpPr>
            <p:cNvPr id="1194" name="Google Shape;1194;p21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5" name="Google Shape;1195;p21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6" name="Google Shape;1196;p21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7" name="Google Shape;1197;p21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8" name="Google Shape;1198;p21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9" name="Google Shape;1199;p21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0" name="Google Shape;1200;p21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1" name="Google Shape;1201;p21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2" name="Google Shape;1202;p21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3" name="Google Shape;1203;p21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4" name="Google Shape;1204;p21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5" name="Google Shape;1205;p21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6" name="Google Shape;1206;p21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7" name="Google Shape;1207;p21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8" name="Google Shape;1208;p21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9" name="Google Shape;1209;p21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0" name="Google Shape;1210;p21"/>
            <p:cNvSpPr/>
            <p:nvPr/>
          </p:nvSpPr>
          <p:spPr>
            <a:xfrm>
              <a:off x="338275" y="1701963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1" name="Google Shape;1211;p21"/>
            <p:cNvSpPr/>
            <p:nvPr/>
          </p:nvSpPr>
          <p:spPr>
            <a:xfrm>
              <a:off x="388050" y="1631363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2" name="Google Shape;1212;p21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3" name="Google Shape;1213;p21"/>
            <p:cNvSpPr/>
            <p:nvPr/>
          </p:nvSpPr>
          <p:spPr>
            <a:xfrm>
              <a:off x="356275" y="1585363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4" name="Google Shape;1214;p21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5" name="Google Shape;1215;p21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6" name="Google Shape;1216;p21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7" name="Google Shape;1217;p21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8" name="Google Shape;1218;p21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9" name="Google Shape;1219;p21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0" name="Google Shape;1220;p21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1" name="Google Shape;1221;p21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2" name="Google Shape;1222;p21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3" name="Google Shape;1223;p21"/>
            <p:cNvSpPr/>
            <p:nvPr/>
          </p:nvSpPr>
          <p:spPr>
            <a:xfrm>
              <a:off x="360075" y="188016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4" name="Google Shape;1224;p21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5" name="Google Shape;1225;p21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6" name="Google Shape;1226;p21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7" name="Google Shape;1227;p21"/>
            <p:cNvSpPr/>
            <p:nvPr/>
          </p:nvSpPr>
          <p:spPr>
            <a:xfrm>
              <a:off x="445850" y="1622338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8" name="Google Shape;1228;p21"/>
            <p:cNvSpPr/>
            <p:nvPr/>
          </p:nvSpPr>
          <p:spPr>
            <a:xfrm>
              <a:off x="418850" y="1542263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1229" name="Google Shape;1229;p21"/>
          <p:cNvPicPr preferRelativeResize="0"/>
          <p:nvPr/>
        </p:nvPicPr>
        <p:blipFill>
          <a:blip r:embed="rId3">
            <a:alphaModFix amt="74000"/>
          </a:blip>
          <a:stretch>
            <a:fillRect/>
          </a:stretch>
        </p:blipFill>
        <p:spPr>
          <a:xfrm flipH="1">
            <a:off x="7809444" y="4139664"/>
            <a:ext cx="2894870" cy="2593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0" name="Google Shape;1230;p21"/>
          <p:cNvPicPr preferRelativeResize="0"/>
          <p:nvPr/>
        </p:nvPicPr>
        <p:blipFill>
          <a:blip r:embed="rId4">
            <a:alphaModFix amt="62000"/>
          </a:blip>
          <a:stretch>
            <a:fillRect/>
          </a:stretch>
        </p:blipFill>
        <p:spPr>
          <a:xfrm flipH="1" rot="9368145">
            <a:off x="-1509155" y="-1246007"/>
            <a:ext cx="2894870" cy="259332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31" name="Google Shape;1231;p21"/>
          <p:cNvGrpSpPr/>
          <p:nvPr/>
        </p:nvGrpSpPr>
        <p:grpSpPr>
          <a:xfrm rot="5400065">
            <a:off x="8667137" y="-1129839"/>
            <a:ext cx="1344377" cy="1995312"/>
            <a:chOff x="272875" y="1527563"/>
            <a:chExt cx="255950" cy="455000"/>
          </a:xfrm>
        </p:grpSpPr>
        <p:sp>
          <p:nvSpPr>
            <p:cNvPr id="1232" name="Google Shape;1232;p21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3" name="Google Shape;1233;p21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4" name="Google Shape;1234;p21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5" name="Google Shape;1235;p21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6" name="Google Shape;1236;p21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7" name="Google Shape;1237;p21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8" name="Google Shape;1238;p21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9" name="Google Shape;1239;p21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0" name="Google Shape;1240;p21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1" name="Google Shape;1241;p21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2" name="Google Shape;1242;p21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3" name="Google Shape;1243;p21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4" name="Google Shape;1244;p21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5" name="Google Shape;1245;p21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6" name="Google Shape;1246;p21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7" name="Google Shape;1247;p21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8" name="Google Shape;1248;p21"/>
            <p:cNvSpPr/>
            <p:nvPr/>
          </p:nvSpPr>
          <p:spPr>
            <a:xfrm>
              <a:off x="338275" y="1701963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9" name="Google Shape;1249;p21"/>
            <p:cNvSpPr/>
            <p:nvPr/>
          </p:nvSpPr>
          <p:spPr>
            <a:xfrm>
              <a:off x="388050" y="1631363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0" name="Google Shape;1250;p21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1" name="Google Shape;1251;p21"/>
            <p:cNvSpPr/>
            <p:nvPr/>
          </p:nvSpPr>
          <p:spPr>
            <a:xfrm>
              <a:off x="356275" y="1585363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2" name="Google Shape;1252;p21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3" name="Google Shape;1253;p21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4" name="Google Shape;1254;p21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5" name="Google Shape;1255;p21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6" name="Google Shape;1256;p21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7" name="Google Shape;1257;p21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8" name="Google Shape;1258;p21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9" name="Google Shape;1259;p21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0" name="Google Shape;1260;p21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1" name="Google Shape;1261;p21"/>
            <p:cNvSpPr/>
            <p:nvPr/>
          </p:nvSpPr>
          <p:spPr>
            <a:xfrm>
              <a:off x="360075" y="188016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2" name="Google Shape;1262;p21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3" name="Google Shape;1263;p21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4" name="Google Shape;1264;p21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5" name="Google Shape;1265;p21"/>
            <p:cNvSpPr/>
            <p:nvPr/>
          </p:nvSpPr>
          <p:spPr>
            <a:xfrm>
              <a:off x="445850" y="1622338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6" name="Google Shape;1266;p21"/>
            <p:cNvSpPr/>
            <p:nvPr/>
          </p:nvSpPr>
          <p:spPr>
            <a:xfrm>
              <a:off x="418850" y="1542263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1267" name="Google Shape;1267;p21"/>
          <p:cNvPicPr preferRelativeResize="0"/>
          <p:nvPr/>
        </p:nvPicPr>
        <p:blipFill>
          <a:blip r:embed="rId2">
            <a:alphaModFix amt="47000"/>
          </a:blip>
          <a:stretch>
            <a:fillRect/>
          </a:stretch>
        </p:blipFill>
        <p:spPr>
          <a:xfrm rot="-10643014">
            <a:off x="7943421" y="-1509312"/>
            <a:ext cx="2989903" cy="2468227"/>
          </a:xfrm>
          <a:prstGeom prst="rect">
            <a:avLst/>
          </a:prstGeom>
          <a:noFill/>
          <a:ln>
            <a:noFill/>
          </a:ln>
        </p:spPr>
      </p:pic>
      <p:sp>
        <p:nvSpPr>
          <p:cNvPr id="1268" name="Google Shape;1268;p21"/>
          <p:cNvSpPr txBox="1"/>
          <p:nvPr>
            <p:ph idx="8" type="ctrTitle"/>
          </p:nvPr>
        </p:nvSpPr>
        <p:spPr>
          <a:xfrm>
            <a:off x="736646" y="373025"/>
            <a:ext cx="76725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1269" name="Google Shape;1269;p21"/>
          <p:cNvSpPr/>
          <p:nvPr/>
        </p:nvSpPr>
        <p:spPr>
          <a:xfrm rot="-7373435">
            <a:off x="-1518218" y="3027895"/>
            <a:ext cx="2265005" cy="2165760"/>
          </a:xfrm>
          <a:custGeom>
            <a:rect b="b" l="l" r="r" t="t"/>
            <a:pathLst>
              <a:path extrusionOk="0" h="20404" w="21339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3C8DA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ix columns ">
  <p:cSld name="BLANK_1_1_1_2_1_1">
    <p:spTree>
      <p:nvGrpSpPr>
        <p:cNvPr id="1270" name="Shape 1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1" name="Google Shape;1271;p22"/>
          <p:cNvPicPr preferRelativeResize="0"/>
          <p:nvPr/>
        </p:nvPicPr>
        <p:blipFill>
          <a:blip r:embed="rId2">
            <a:alphaModFix amt="66000"/>
          </a:blip>
          <a:stretch>
            <a:fillRect/>
          </a:stretch>
        </p:blipFill>
        <p:spPr>
          <a:xfrm flipH="1" rot="-2343514">
            <a:off x="-1156226" y="-1467160"/>
            <a:ext cx="3297389" cy="22766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2" name="Google Shape;1272;p22"/>
          <p:cNvPicPr preferRelativeResize="0"/>
          <p:nvPr/>
        </p:nvPicPr>
        <p:blipFill>
          <a:blip r:embed="rId3">
            <a:alphaModFix amt="74000"/>
          </a:blip>
          <a:stretch>
            <a:fillRect/>
          </a:stretch>
        </p:blipFill>
        <p:spPr>
          <a:xfrm flipH="1" rot="-10162003">
            <a:off x="-1091107" y="-1133759"/>
            <a:ext cx="2894871" cy="259332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73" name="Google Shape;1273;p22"/>
          <p:cNvGrpSpPr/>
          <p:nvPr/>
        </p:nvGrpSpPr>
        <p:grpSpPr>
          <a:xfrm rot="-8099954">
            <a:off x="25750" y="-768875"/>
            <a:ext cx="1344367" cy="1995327"/>
            <a:chOff x="272875" y="1527563"/>
            <a:chExt cx="255950" cy="455000"/>
          </a:xfrm>
        </p:grpSpPr>
        <p:sp>
          <p:nvSpPr>
            <p:cNvPr id="1274" name="Google Shape;1274;p22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5" name="Google Shape;1275;p22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6" name="Google Shape;1276;p22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7" name="Google Shape;1277;p22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8" name="Google Shape;1278;p22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9" name="Google Shape;1279;p22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0" name="Google Shape;1280;p22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1" name="Google Shape;1281;p22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2" name="Google Shape;1282;p22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3" name="Google Shape;1283;p22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4" name="Google Shape;1284;p22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5" name="Google Shape;1285;p22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6" name="Google Shape;1286;p22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7" name="Google Shape;1287;p22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8" name="Google Shape;1288;p22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9" name="Google Shape;1289;p22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0" name="Google Shape;1290;p22"/>
            <p:cNvSpPr/>
            <p:nvPr/>
          </p:nvSpPr>
          <p:spPr>
            <a:xfrm>
              <a:off x="338275" y="1701963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1" name="Google Shape;1291;p22"/>
            <p:cNvSpPr/>
            <p:nvPr/>
          </p:nvSpPr>
          <p:spPr>
            <a:xfrm>
              <a:off x="388050" y="1631363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2" name="Google Shape;1292;p22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3" name="Google Shape;1293;p22"/>
            <p:cNvSpPr/>
            <p:nvPr/>
          </p:nvSpPr>
          <p:spPr>
            <a:xfrm>
              <a:off x="356275" y="1585363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4" name="Google Shape;1294;p22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5" name="Google Shape;1295;p22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6" name="Google Shape;1296;p22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7" name="Google Shape;1297;p22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8" name="Google Shape;1298;p22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9" name="Google Shape;1299;p22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0" name="Google Shape;1300;p22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1" name="Google Shape;1301;p22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2" name="Google Shape;1302;p22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3" name="Google Shape;1303;p22"/>
            <p:cNvSpPr/>
            <p:nvPr/>
          </p:nvSpPr>
          <p:spPr>
            <a:xfrm>
              <a:off x="360075" y="188016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4" name="Google Shape;1304;p22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5" name="Google Shape;1305;p22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6" name="Google Shape;1306;p22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7" name="Google Shape;1307;p22"/>
            <p:cNvSpPr/>
            <p:nvPr/>
          </p:nvSpPr>
          <p:spPr>
            <a:xfrm>
              <a:off x="445850" y="1622338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8" name="Google Shape;1308;p22"/>
            <p:cNvSpPr/>
            <p:nvPr/>
          </p:nvSpPr>
          <p:spPr>
            <a:xfrm>
              <a:off x="418850" y="1542263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1309" name="Google Shape;1309;p22"/>
          <p:cNvPicPr preferRelativeResize="0"/>
          <p:nvPr/>
        </p:nvPicPr>
        <p:blipFill>
          <a:blip r:embed="rId3">
            <a:alphaModFix amt="74000"/>
          </a:blip>
          <a:stretch>
            <a:fillRect/>
          </a:stretch>
        </p:blipFill>
        <p:spPr>
          <a:xfrm flipH="1" rot="-6814727">
            <a:off x="7454267" y="-1182806"/>
            <a:ext cx="2894871" cy="2593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0" name="Google Shape;1310;p22"/>
          <p:cNvPicPr preferRelativeResize="0"/>
          <p:nvPr/>
        </p:nvPicPr>
        <p:blipFill>
          <a:blip r:embed="rId4">
            <a:alphaModFix amt="76000"/>
          </a:blip>
          <a:stretch>
            <a:fillRect/>
          </a:stretch>
        </p:blipFill>
        <p:spPr>
          <a:xfrm rot="-1136126">
            <a:off x="4365128" y="4231553"/>
            <a:ext cx="7605805" cy="283238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11" name="Google Shape;1311;p22"/>
          <p:cNvGrpSpPr/>
          <p:nvPr/>
        </p:nvGrpSpPr>
        <p:grpSpPr>
          <a:xfrm rot="3618644">
            <a:off x="7686877" y="3841497"/>
            <a:ext cx="1344356" cy="2469645"/>
            <a:chOff x="272875" y="1419395"/>
            <a:chExt cx="255950" cy="563168"/>
          </a:xfrm>
        </p:grpSpPr>
        <p:sp>
          <p:nvSpPr>
            <p:cNvPr id="1312" name="Google Shape;1312;p22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3" name="Google Shape;1313;p22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4" name="Google Shape;1314;p22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5" name="Google Shape;1315;p22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6" name="Google Shape;1316;p22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7" name="Google Shape;1317;p22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8" name="Google Shape;1318;p22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9" name="Google Shape;1319;p22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0" name="Google Shape;1320;p22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1" name="Google Shape;1321;p22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2" name="Google Shape;1322;p22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3" name="Google Shape;1323;p22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4" name="Google Shape;1324;p22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5" name="Google Shape;1325;p22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6" name="Google Shape;1326;p22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7" name="Google Shape;1327;p22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8" name="Google Shape;1328;p22"/>
            <p:cNvSpPr/>
            <p:nvPr/>
          </p:nvSpPr>
          <p:spPr>
            <a:xfrm>
              <a:off x="369050" y="1615955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9" name="Google Shape;1329;p22"/>
            <p:cNvSpPr/>
            <p:nvPr/>
          </p:nvSpPr>
          <p:spPr>
            <a:xfrm>
              <a:off x="490635" y="1582215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0" name="Google Shape;1330;p22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1" name="Google Shape;1331;p22"/>
            <p:cNvSpPr/>
            <p:nvPr/>
          </p:nvSpPr>
          <p:spPr>
            <a:xfrm>
              <a:off x="438343" y="1487068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2" name="Google Shape;1332;p22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3" name="Google Shape;1333;p22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4" name="Google Shape;1334;p22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5" name="Google Shape;1335;p22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6" name="Google Shape;1336;p22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7" name="Google Shape;1337;p22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8" name="Google Shape;1338;p22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9" name="Google Shape;1339;p22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0" name="Google Shape;1340;p22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1" name="Google Shape;1341;p22"/>
            <p:cNvSpPr/>
            <p:nvPr/>
          </p:nvSpPr>
          <p:spPr>
            <a:xfrm>
              <a:off x="360075" y="195388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2" name="Google Shape;1342;p22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3" name="Google Shape;1343;p22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4" name="Google Shape;1344;p22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5" name="Google Shape;1345;p22"/>
            <p:cNvSpPr/>
            <p:nvPr/>
          </p:nvSpPr>
          <p:spPr>
            <a:xfrm>
              <a:off x="394558" y="1560904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6" name="Google Shape;1346;p22"/>
            <p:cNvSpPr/>
            <p:nvPr/>
          </p:nvSpPr>
          <p:spPr>
            <a:xfrm>
              <a:off x="418850" y="1419395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347" name="Google Shape;1347;p22"/>
          <p:cNvSpPr txBox="1"/>
          <p:nvPr>
            <p:ph type="title"/>
          </p:nvPr>
        </p:nvSpPr>
        <p:spPr>
          <a:xfrm>
            <a:off x="730325" y="3530302"/>
            <a:ext cx="2336400" cy="46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348" name="Google Shape;1348;p22"/>
          <p:cNvSpPr txBox="1"/>
          <p:nvPr>
            <p:ph idx="1" type="subTitle"/>
          </p:nvPr>
        </p:nvSpPr>
        <p:spPr>
          <a:xfrm>
            <a:off x="730325" y="3915850"/>
            <a:ext cx="2336400" cy="76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349" name="Google Shape;1349;p22"/>
          <p:cNvSpPr txBox="1"/>
          <p:nvPr>
            <p:ph idx="2" type="title"/>
          </p:nvPr>
        </p:nvSpPr>
        <p:spPr>
          <a:xfrm>
            <a:off x="3405326" y="3530302"/>
            <a:ext cx="2336400" cy="46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350" name="Google Shape;1350;p22"/>
          <p:cNvSpPr txBox="1"/>
          <p:nvPr>
            <p:ph idx="3" type="subTitle"/>
          </p:nvPr>
        </p:nvSpPr>
        <p:spPr>
          <a:xfrm>
            <a:off x="3405326" y="3915850"/>
            <a:ext cx="2336400" cy="76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351" name="Google Shape;1351;p22"/>
          <p:cNvSpPr txBox="1"/>
          <p:nvPr>
            <p:ph idx="4" type="title"/>
          </p:nvPr>
        </p:nvSpPr>
        <p:spPr>
          <a:xfrm>
            <a:off x="6076283" y="3530302"/>
            <a:ext cx="2336400" cy="46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352" name="Google Shape;1352;p22"/>
          <p:cNvSpPr txBox="1"/>
          <p:nvPr>
            <p:ph idx="5" type="subTitle"/>
          </p:nvPr>
        </p:nvSpPr>
        <p:spPr>
          <a:xfrm>
            <a:off x="6076283" y="3915850"/>
            <a:ext cx="2336400" cy="76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353" name="Google Shape;1353;p22"/>
          <p:cNvSpPr txBox="1"/>
          <p:nvPr>
            <p:ph idx="6" type="ctrTitle"/>
          </p:nvPr>
        </p:nvSpPr>
        <p:spPr>
          <a:xfrm>
            <a:off x="736646" y="373025"/>
            <a:ext cx="76725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1354" name="Google Shape;1354;p22"/>
          <p:cNvSpPr txBox="1"/>
          <p:nvPr>
            <p:ph idx="7" type="title"/>
          </p:nvPr>
        </p:nvSpPr>
        <p:spPr>
          <a:xfrm>
            <a:off x="730325" y="1813595"/>
            <a:ext cx="2336400" cy="46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355" name="Google Shape;1355;p22"/>
          <p:cNvSpPr txBox="1"/>
          <p:nvPr>
            <p:ph idx="8" type="subTitle"/>
          </p:nvPr>
        </p:nvSpPr>
        <p:spPr>
          <a:xfrm>
            <a:off x="730325" y="2195913"/>
            <a:ext cx="2336400" cy="76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356" name="Google Shape;1356;p22"/>
          <p:cNvSpPr txBox="1"/>
          <p:nvPr>
            <p:ph idx="9" type="title"/>
          </p:nvPr>
        </p:nvSpPr>
        <p:spPr>
          <a:xfrm>
            <a:off x="3405326" y="1813595"/>
            <a:ext cx="2336400" cy="46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357" name="Google Shape;1357;p22"/>
          <p:cNvSpPr txBox="1"/>
          <p:nvPr>
            <p:ph idx="13" type="subTitle"/>
          </p:nvPr>
        </p:nvSpPr>
        <p:spPr>
          <a:xfrm>
            <a:off x="3405326" y="2195913"/>
            <a:ext cx="2336400" cy="76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358" name="Google Shape;1358;p22"/>
          <p:cNvSpPr txBox="1"/>
          <p:nvPr>
            <p:ph idx="14" type="title"/>
          </p:nvPr>
        </p:nvSpPr>
        <p:spPr>
          <a:xfrm>
            <a:off x="6076283" y="1813595"/>
            <a:ext cx="2336400" cy="46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359" name="Google Shape;1359;p22"/>
          <p:cNvSpPr txBox="1"/>
          <p:nvPr>
            <p:ph idx="15" type="subTitle"/>
          </p:nvPr>
        </p:nvSpPr>
        <p:spPr>
          <a:xfrm>
            <a:off x="6076283" y="2195913"/>
            <a:ext cx="2336400" cy="76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5">
  <p:cSld name="BLANK_1_1_1_1_1">
    <p:spTree>
      <p:nvGrpSpPr>
        <p:cNvPr id="1360" name="Shape 1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" name="Google Shape;1361;p23"/>
          <p:cNvPicPr preferRelativeResize="0"/>
          <p:nvPr/>
        </p:nvPicPr>
        <p:blipFill>
          <a:blip r:embed="rId2">
            <a:alphaModFix amt="66000"/>
          </a:blip>
          <a:stretch>
            <a:fillRect/>
          </a:stretch>
        </p:blipFill>
        <p:spPr>
          <a:xfrm flipH="1" rot="-2343514">
            <a:off x="-1641553" y="-1719908"/>
            <a:ext cx="3297389" cy="227663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62" name="Google Shape;1362;p23"/>
          <p:cNvGrpSpPr/>
          <p:nvPr/>
        </p:nvGrpSpPr>
        <p:grpSpPr>
          <a:xfrm rot="-8099954">
            <a:off x="-459577" y="-1021623"/>
            <a:ext cx="1344367" cy="1995327"/>
            <a:chOff x="272875" y="1527563"/>
            <a:chExt cx="255950" cy="455000"/>
          </a:xfrm>
        </p:grpSpPr>
        <p:sp>
          <p:nvSpPr>
            <p:cNvPr id="1363" name="Google Shape;1363;p23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4" name="Google Shape;1364;p23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5" name="Google Shape;1365;p23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6" name="Google Shape;1366;p23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7" name="Google Shape;1367;p23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8" name="Google Shape;1368;p23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9" name="Google Shape;1369;p23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0" name="Google Shape;1370;p23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1" name="Google Shape;1371;p23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2" name="Google Shape;1372;p23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3" name="Google Shape;1373;p23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4" name="Google Shape;1374;p23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5" name="Google Shape;1375;p23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6" name="Google Shape;1376;p23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7" name="Google Shape;1377;p23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8" name="Google Shape;1378;p23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9" name="Google Shape;1379;p23"/>
            <p:cNvSpPr/>
            <p:nvPr/>
          </p:nvSpPr>
          <p:spPr>
            <a:xfrm>
              <a:off x="338275" y="1701963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0" name="Google Shape;1380;p23"/>
            <p:cNvSpPr/>
            <p:nvPr/>
          </p:nvSpPr>
          <p:spPr>
            <a:xfrm>
              <a:off x="388050" y="1631363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1" name="Google Shape;1381;p23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2" name="Google Shape;1382;p23"/>
            <p:cNvSpPr/>
            <p:nvPr/>
          </p:nvSpPr>
          <p:spPr>
            <a:xfrm>
              <a:off x="356275" y="1585363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3" name="Google Shape;1383;p23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4" name="Google Shape;1384;p23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5" name="Google Shape;1385;p23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6" name="Google Shape;1386;p23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7" name="Google Shape;1387;p23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8" name="Google Shape;1388;p23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9" name="Google Shape;1389;p23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0" name="Google Shape;1390;p23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1" name="Google Shape;1391;p23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2" name="Google Shape;1392;p23"/>
            <p:cNvSpPr/>
            <p:nvPr/>
          </p:nvSpPr>
          <p:spPr>
            <a:xfrm>
              <a:off x="360075" y="188016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3" name="Google Shape;1393;p23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4" name="Google Shape;1394;p23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5" name="Google Shape;1395;p23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6" name="Google Shape;1396;p23"/>
            <p:cNvSpPr/>
            <p:nvPr/>
          </p:nvSpPr>
          <p:spPr>
            <a:xfrm>
              <a:off x="445850" y="1622338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7" name="Google Shape;1397;p23"/>
            <p:cNvSpPr/>
            <p:nvPr/>
          </p:nvSpPr>
          <p:spPr>
            <a:xfrm>
              <a:off x="418850" y="1542263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1398" name="Google Shape;1398;p23"/>
          <p:cNvPicPr preferRelativeResize="0"/>
          <p:nvPr/>
        </p:nvPicPr>
        <p:blipFill>
          <a:blip r:embed="rId3">
            <a:alphaModFix amt="74000"/>
          </a:blip>
          <a:stretch>
            <a:fillRect/>
          </a:stretch>
        </p:blipFill>
        <p:spPr>
          <a:xfrm flipH="1" rot="4990199">
            <a:off x="-1127360" y="4108621"/>
            <a:ext cx="2894870" cy="2593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9" name="Google Shape;1399;p23"/>
          <p:cNvPicPr preferRelativeResize="0"/>
          <p:nvPr/>
        </p:nvPicPr>
        <p:blipFill>
          <a:blip r:embed="rId4">
            <a:alphaModFix amt="74000"/>
          </a:blip>
          <a:stretch>
            <a:fillRect/>
          </a:stretch>
        </p:blipFill>
        <p:spPr>
          <a:xfrm flipH="1" rot="4990199">
            <a:off x="7307615" y="-922016"/>
            <a:ext cx="2894870" cy="2593321"/>
          </a:xfrm>
          <a:prstGeom prst="rect">
            <a:avLst/>
          </a:prstGeom>
          <a:noFill/>
          <a:ln>
            <a:noFill/>
          </a:ln>
        </p:spPr>
      </p:pic>
      <p:sp>
        <p:nvSpPr>
          <p:cNvPr id="1400" name="Google Shape;1400;p23"/>
          <p:cNvSpPr txBox="1"/>
          <p:nvPr>
            <p:ph type="ctrTitle"/>
          </p:nvPr>
        </p:nvSpPr>
        <p:spPr>
          <a:xfrm>
            <a:off x="736646" y="373025"/>
            <a:ext cx="76725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1401" name="Google Shape;1401;p23"/>
          <p:cNvSpPr/>
          <p:nvPr/>
        </p:nvSpPr>
        <p:spPr>
          <a:xfrm flipH="1" rot="231922">
            <a:off x="7473457" y="-6437207"/>
            <a:ext cx="4623938" cy="7256951"/>
          </a:xfrm>
          <a:custGeom>
            <a:rect b="b" l="l" r="r" t="t"/>
            <a:pathLst>
              <a:path extrusionOk="0" h="94461" w="55812">
                <a:moveTo>
                  <a:pt x="36054" y="83719"/>
                </a:moveTo>
                <a:cubicBezTo>
                  <a:pt x="36059" y="85810"/>
                  <a:pt x="36230" y="87883"/>
                  <a:pt x="36585" y="89937"/>
                </a:cubicBezTo>
                <a:cubicBezTo>
                  <a:pt x="36680" y="90449"/>
                  <a:pt x="36775" y="90942"/>
                  <a:pt x="36888" y="91454"/>
                </a:cubicBezTo>
                <a:cubicBezTo>
                  <a:pt x="36926" y="91719"/>
                  <a:pt x="37002" y="91984"/>
                  <a:pt x="37059" y="92250"/>
                </a:cubicBezTo>
                <a:cubicBezTo>
                  <a:pt x="37097" y="92439"/>
                  <a:pt x="37305" y="92856"/>
                  <a:pt x="37211" y="93046"/>
                </a:cubicBezTo>
                <a:cubicBezTo>
                  <a:pt x="37154" y="93160"/>
                  <a:pt x="36831" y="93255"/>
                  <a:pt x="36718" y="93311"/>
                </a:cubicBezTo>
                <a:cubicBezTo>
                  <a:pt x="36509" y="93425"/>
                  <a:pt x="36282" y="93539"/>
                  <a:pt x="36035" y="93634"/>
                </a:cubicBezTo>
                <a:cubicBezTo>
                  <a:pt x="35599" y="93804"/>
                  <a:pt x="35144" y="93937"/>
                  <a:pt x="34689" y="93994"/>
                </a:cubicBezTo>
                <a:cubicBezTo>
                  <a:pt x="34597" y="94004"/>
                  <a:pt x="34505" y="94009"/>
                  <a:pt x="34414" y="94009"/>
                </a:cubicBezTo>
                <a:cubicBezTo>
                  <a:pt x="33623" y="94009"/>
                  <a:pt x="32889" y="93638"/>
                  <a:pt x="32566" y="92856"/>
                </a:cubicBezTo>
                <a:cubicBezTo>
                  <a:pt x="32244" y="92041"/>
                  <a:pt x="32471" y="91093"/>
                  <a:pt x="32756" y="90297"/>
                </a:cubicBezTo>
                <a:cubicBezTo>
                  <a:pt x="33362" y="88572"/>
                  <a:pt x="34234" y="86923"/>
                  <a:pt x="35125" y="85331"/>
                </a:cubicBezTo>
                <a:cubicBezTo>
                  <a:pt x="35426" y="84788"/>
                  <a:pt x="35736" y="84251"/>
                  <a:pt x="36054" y="83719"/>
                </a:cubicBezTo>
                <a:close/>
                <a:moveTo>
                  <a:pt x="43850" y="72899"/>
                </a:moveTo>
                <a:cubicBezTo>
                  <a:pt x="43926" y="74041"/>
                  <a:pt x="43988" y="75183"/>
                  <a:pt x="44035" y="76326"/>
                </a:cubicBezTo>
                <a:cubicBezTo>
                  <a:pt x="44111" y="78487"/>
                  <a:pt x="44149" y="80629"/>
                  <a:pt x="44130" y="82790"/>
                </a:cubicBezTo>
                <a:cubicBezTo>
                  <a:pt x="44111" y="83871"/>
                  <a:pt x="44092" y="84970"/>
                  <a:pt x="44054" y="86051"/>
                </a:cubicBezTo>
                <a:cubicBezTo>
                  <a:pt x="44016" y="87037"/>
                  <a:pt x="44092" y="88117"/>
                  <a:pt x="43864" y="89065"/>
                </a:cubicBezTo>
                <a:cubicBezTo>
                  <a:pt x="43789" y="89463"/>
                  <a:pt x="43599" y="89823"/>
                  <a:pt x="43334" y="90127"/>
                </a:cubicBezTo>
                <a:cubicBezTo>
                  <a:pt x="43194" y="90249"/>
                  <a:pt x="43052" y="90301"/>
                  <a:pt x="42914" y="90301"/>
                </a:cubicBezTo>
                <a:cubicBezTo>
                  <a:pt x="42585" y="90301"/>
                  <a:pt x="42287" y="90001"/>
                  <a:pt x="42139" y="89653"/>
                </a:cubicBezTo>
                <a:cubicBezTo>
                  <a:pt x="41874" y="88970"/>
                  <a:pt x="41760" y="88193"/>
                  <a:pt x="41609" y="87473"/>
                </a:cubicBezTo>
                <a:cubicBezTo>
                  <a:pt x="41324" y="86165"/>
                  <a:pt x="41021" y="84724"/>
                  <a:pt x="40149" y="83643"/>
                </a:cubicBezTo>
                <a:cubicBezTo>
                  <a:pt x="39770" y="83169"/>
                  <a:pt x="39277" y="82809"/>
                  <a:pt x="38708" y="82582"/>
                </a:cubicBezTo>
                <a:cubicBezTo>
                  <a:pt x="38695" y="82577"/>
                  <a:pt x="38683" y="82574"/>
                  <a:pt x="38671" y="82574"/>
                </a:cubicBezTo>
                <a:cubicBezTo>
                  <a:pt x="38594" y="82574"/>
                  <a:pt x="38540" y="82668"/>
                  <a:pt x="38557" y="82733"/>
                </a:cubicBezTo>
                <a:cubicBezTo>
                  <a:pt x="38917" y="84667"/>
                  <a:pt x="39277" y="86601"/>
                  <a:pt x="39618" y="88534"/>
                </a:cubicBezTo>
                <a:lnTo>
                  <a:pt x="40149" y="91397"/>
                </a:lnTo>
                <a:cubicBezTo>
                  <a:pt x="40263" y="92136"/>
                  <a:pt x="40452" y="92875"/>
                  <a:pt x="40187" y="93596"/>
                </a:cubicBezTo>
                <a:cubicBezTo>
                  <a:pt x="40092" y="93861"/>
                  <a:pt x="39921" y="94183"/>
                  <a:pt x="39618" y="94240"/>
                </a:cubicBezTo>
                <a:cubicBezTo>
                  <a:pt x="39604" y="94243"/>
                  <a:pt x="39590" y="94244"/>
                  <a:pt x="39576" y="94244"/>
                </a:cubicBezTo>
                <a:cubicBezTo>
                  <a:pt x="39294" y="94244"/>
                  <a:pt x="39081" y="93717"/>
                  <a:pt x="38955" y="93482"/>
                </a:cubicBezTo>
                <a:cubicBezTo>
                  <a:pt x="38670" y="92856"/>
                  <a:pt x="38462" y="92193"/>
                  <a:pt x="38348" y="91511"/>
                </a:cubicBezTo>
                <a:cubicBezTo>
                  <a:pt x="38083" y="90146"/>
                  <a:pt x="38045" y="88762"/>
                  <a:pt x="37855" y="87397"/>
                </a:cubicBezTo>
                <a:cubicBezTo>
                  <a:pt x="37647" y="85994"/>
                  <a:pt x="37230" y="84610"/>
                  <a:pt x="36244" y="83549"/>
                </a:cubicBezTo>
                <a:cubicBezTo>
                  <a:pt x="36227" y="83526"/>
                  <a:pt x="36203" y="83515"/>
                  <a:pt x="36178" y="83514"/>
                </a:cubicBezTo>
                <a:lnTo>
                  <a:pt x="36178" y="83514"/>
                </a:lnTo>
                <a:cubicBezTo>
                  <a:pt x="38436" y="79777"/>
                  <a:pt x="41102" y="76305"/>
                  <a:pt x="43850" y="72899"/>
                </a:cubicBezTo>
                <a:close/>
                <a:moveTo>
                  <a:pt x="124" y="0"/>
                </a:moveTo>
                <a:cubicBezTo>
                  <a:pt x="60" y="0"/>
                  <a:pt x="1" y="49"/>
                  <a:pt x="36" y="119"/>
                </a:cubicBezTo>
                <a:lnTo>
                  <a:pt x="17" y="119"/>
                </a:lnTo>
                <a:cubicBezTo>
                  <a:pt x="2955" y="8498"/>
                  <a:pt x="5989" y="16839"/>
                  <a:pt x="9135" y="25123"/>
                </a:cubicBezTo>
                <a:cubicBezTo>
                  <a:pt x="9894" y="27152"/>
                  <a:pt x="10671" y="29180"/>
                  <a:pt x="11467" y="31208"/>
                </a:cubicBezTo>
                <a:cubicBezTo>
                  <a:pt x="12168" y="33028"/>
                  <a:pt x="12794" y="34905"/>
                  <a:pt x="13647" y="36649"/>
                </a:cubicBezTo>
                <a:cubicBezTo>
                  <a:pt x="14292" y="37976"/>
                  <a:pt x="15221" y="39246"/>
                  <a:pt x="16623" y="39796"/>
                </a:cubicBezTo>
                <a:cubicBezTo>
                  <a:pt x="17283" y="40054"/>
                  <a:pt x="17979" y="40142"/>
                  <a:pt x="18690" y="40142"/>
                </a:cubicBezTo>
                <a:cubicBezTo>
                  <a:pt x="19959" y="40142"/>
                  <a:pt x="21272" y="39862"/>
                  <a:pt x="22500" y="39777"/>
                </a:cubicBezTo>
                <a:cubicBezTo>
                  <a:pt x="23246" y="39726"/>
                  <a:pt x="23995" y="39701"/>
                  <a:pt x="24747" y="39701"/>
                </a:cubicBezTo>
                <a:cubicBezTo>
                  <a:pt x="26249" y="39701"/>
                  <a:pt x="27757" y="39802"/>
                  <a:pt x="29249" y="40004"/>
                </a:cubicBezTo>
                <a:cubicBezTo>
                  <a:pt x="31106" y="40270"/>
                  <a:pt x="33021" y="40668"/>
                  <a:pt x="34727" y="41502"/>
                </a:cubicBezTo>
                <a:cubicBezTo>
                  <a:pt x="36433" y="42317"/>
                  <a:pt x="37836" y="43682"/>
                  <a:pt x="38708" y="45350"/>
                </a:cubicBezTo>
                <a:cubicBezTo>
                  <a:pt x="39580" y="46981"/>
                  <a:pt x="40054" y="48782"/>
                  <a:pt x="40471" y="50545"/>
                </a:cubicBezTo>
                <a:cubicBezTo>
                  <a:pt x="42179" y="57664"/>
                  <a:pt x="43282" y="64918"/>
                  <a:pt x="43803" y="72216"/>
                </a:cubicBezTo>
                <a:lnTo>
                  <a:pt x="43803" y="72216"/>
                </a:lnTo>
                <a:cubicBezTo>
                  <a:pt x="43494" y="72599"/>
                  <a:pt x="43186" y="72983"/>
                  <a:pt x="42879" y="73369"/>
                </a:cubicBezTo>
                <a:cubicBezTo>
                  <a:pt x="40831" y="75966"/>
                  <a:pt x="38822" y="78601"/>
                  <a:pt x="37021" y="81387"/>
                </a:cubicBezTo>
                <a:cubicBezTo>
                  <a:pt x="35277" y="84098"/>
                  <a:pt x="33571" y="87018"/>
                  <a:pt x="32471" y="90070"/>
                </a:cubicBezTo>
                <a:cubicBezTo>
                  <a:pt x="31997" y="91359"/>
                  <a:pt x="31770" y="93198"/>
                  <a:pt x="33154" y="94013"/>
                </a:cubicBezTo>
                <a:cubicBezTo>
                  <a:pt x="33534" y="94235"/>
                  <a:pt x="33946" y="94326"/>
                  <a:pt x="34367" y="94326"/>
                </a:cubicBezTo>
                <a:cubicBezTo>
                  <a:pt x="35456" y="94326"/>
                  <a:pt x="36609" y="93717"/>
                  <a:pt x="37457" y="93198"/>
                </a:cubicBezTo>
                <a:cubicBezTo>
                  <a:pt x="37514" y="93160"/>
                  <a:pt x="37533" y="93103"/>
                  <a:pt x="37514" y="93046"/>
                </a:cubicBezTo>
                <a:cubicBezTo>
                  <a:pt x="36725" y="90076"/>
                  <a:pt x="36309" y="87016"/>
                  <a:pt x="36300" y="83937"/>
                </a:cubicBezTo>
                <a:lnTo>
                  <a:pt x="36300" y="83937"/>
                </a:lnTo>
                <a:cubicBezTo>
                  <a:pt x="38208" y="86250"/>
                  <a:pt x="37579" y="89653"/>
                  <a:pt x="38348" y="92383"/>
                </a:cubicBezTo>
                <a:cubicBezTo>
                  <a:pt x="38500" y="93065"/>
                  <a:pt x="38803" y="93710"/>
                  <a:pt x="39201" y="94297"/>
                </a:cubicBezTo>
                <a:cubicBezTo>
                  <a:pt x="39289" y="94413"/>
                  <a:pt x="39407" y="94460"/>
                  <a:pt x="39532" y="94460"/>
                </a:cubicBezTo>
                <a:cubicBezTo>
                  <a:pt x="39756" y="94460"/>
                  <a:pt x="40003" y="94309"/>
                  <a:pt x="40149" y="94127"/>
                </a:cubicBezTo>
                <a:cubicBezTo>
                  <a:pt x="40490" y="93728"/>
                  <a:pt x="40566" y="93103"/>
                  <a:pt x="40547" y="92591"/>
                </a:cubicBezTo>
                <a:cubicBezTo>
                  <a:pt x="40509" y="91681"/>
                  <a:pt x="40244" y="90752"/>
                  <a:pt x="40092" y="89861"/>
                </a:cubicBezTo>
                <a:cubicBezTo>
                  <a:pt x="39670" y="87551"/>
                  <a:pt x="39266" y="85241"/>
                  <a:pt x="38846" y="82914"/>
                </a:cubicBezTo>
                <a:lnTo>
                  <a:pt x="38846" y="82914"/>
                </a:lnTo>
                <a:cubicBezTo>
                  <a:pt x="40217" y="83575"/>
                  <a:pt x="40753" y="85091"/>
                  <a:pt x="41116" y="86487"/>
                </a:cubicBezTo>
                <a:cubicBezTo>
                  <a:pt x="41305" y="87245"/>
                  <a:pt x="41438" y="88022"/>
                  <a:pt x="41628" y="88781"/>
                </a:cubicBezTo>
                <a:cubicBezTo>
                  <a:pt x="41760" y="89349"/>
                  <a:pt x="41874" y="90146"/>
                  <a:pt x="42443" y="90468"/>
                </a:cubicBezTo>
                <a:cubicBezTo>
                  <a:pt x="42589" y="90550"/>
                  <a:pt x="42735" y="90587"/>
                  <a:pt x="42876" y="90587"/>
                </a:cubicBezTo>
                <a:cubicBezTo>
                  <a:pt x="43193" y="90587"/>
                  <a:pt x="43484" y="90402"/>
                  <a:pt x="43694" y="90127"/>
                </a:cubicBezTo>
                <a:cubicBezTo>
                  <a:pt x="44168" y="89539"/>
                  <a:pt x="44225" y="88781"/>
                  <a:pt x="44263" y="88060"/>
                </a:cubicBezTo>
                <a:cubicBezTo>
                  <a:pt x="44376" y="85842"/>
                  <a:pt x="44433" y="83624"/>
                  <a:pt x="44433" y="81425"/>
                </a:cubicBezTo>
                <a:cubicBezTo>
                  <a:pt x="44433" y="78462"/>
                  <a:pt x="44333" y="75502"/>
                  <a:pt x="44134" y="72549"/>
                </a:cubicBezTo>
                <a:lnTo>
                  <a:pt x="44134" y="72549"/>
                </a:lnTo>
                <a:cubicBezTo>
                  <a:pt x="45525" y="70831"/>
                  <a:pt x="46934" y="69129"/>
                  <a:pt x="48319" y="67416"/>
                </a:cubicBezTo>
                <a:cubicBezTo>
                  <a:pt x="50916" y="64213"/>
                  <a:pt x="53457" y="60952"/>
                  <a:pt x="55694" y="57464"/>
                </a:cubicBezTo>
                <a:cubicBezTo>
                  <a:pt x="55812" y="57293"/>
                  <a:pt x="55657" y="57122"/>
                  <a:pt x="55493" y="57122"/>
                </a:cubicBezTo>
                <a:cubicBezTo>
                  <a:pt x="55421" y="57122"/>
                  <a:pt x="55348" y="57155"/>
                  <a:pt x="55295" y="57236"/>
                </a:cubicBezTo>
                <a:cubicBezTo>
                  <a:pt x="51966" y="62402"/>
                  <a:pt x="47953" y="67087"/>
                  <a:pt x="44086" y="71866"/>
                </a:cubicBezTo>
                <a:lnTo>
                  <a:pt x="44086" y="71866"/>
                </a:lnTo>
                <a:cubicBezTo>
                  <a:pt x="43682" y="66321"/>
                  <a:pt x="42926" y="60806"/>
                  <a:pt x="41817" y="55360"/>
                </a:cubicBezTo>
                <a:cubicBezTo>
                  <a:pt x="41400" y="53255"/>
                  <a:pt x="40945" y="51132"/>
                  <a:pt x="40376" y="49066"/>
                </a:cubicBezTo>
                <a:cubicBezTo>
                  <a:pt x="39921" y="47379"/>
                  <a:pt x="39315" y="45673"/>
                  <a:pt x="38310" y="44213"/>
                </a:cubicBezTo>
                <a:cubicBezTo>
                  <a:pt x="36130" y="41104"/>
                  <a:pt x="32301" y="40175"/>
                  <a:pt x="28737" y="39739"/>
                </a:cubicBezTo>
                <a:cubicBezTo>
                  <a:pt x="27406" y="39567"/>
                  <a:pt x="26076" y="39485"/>
                  <a:pt x="24745" y="39485"/>
                </a:cubicBezTo>
                <a:cubicBezTo>
                  <a:pt x="23877" y="39485"/>
                  <a:pt x="23008" y="39520"/>
                  <a:pt x="22140" y="39587"/>
                </a:cubicBezTo>
                <a:cubicBezTo>
                  <a:pt x="21041" y="39680"/>
                  <a:pt x="19854" y="39911"/>
                  <a:pt x="18707" y="39911"/>
                </a:cubicBezTo>
                <a:cubicBezTo>
                  <a:pt x="17736" y="39911"/>
                  <a:pt x="16794" y="39745"/>
                  <a:pt x="15960" y="39189"/>
                </a:cubicBezTo>
                <a:cubicBezTo>
                  <a:pt x="14519" y="38204"/>
                  <a:pt x="13780" y="36479"/>
                  <a:pt x="13173" y="34924"/>
                </a:cubicBezTo>
                <a:cubicBezTo>
                  <a:pt x="12339" y="32820"/>
                  <a:pt x="11543" y="30735"/>
                  <a:pt x="10728" y="28630"/>
                </a:cubicBezTo>
                <a:cubicBezTo>
                  <a:pt x="7505" y="20194"/>
                  <a:pt x="4377" y="11721"/>
                  <a:pt x="1344" y="3228"/>
                </a:cubicBezTo>
                <a:cubicBezTo>
                  <a:pt x="965" y="2166"/>
                  <a:pt x="586" y="1124"/>
                  <a:pt x="226" y="62"/>
                </a:cubicBezTo>
                <a:cubicBezTo>
                  <a:pt x="204" y="19"/>
                  <a:pt x="163" y="0"/>
                  <a:pt x="124" y="0"/>
                </a:cubicBezTo>
                <a:close/>
              </a:path>
            </a:pathLst>
          </a:custGeom>
          <a:solidFill>
            <a:srgbClr val="1C5F6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402" name="Google Shape;1402;p23"/>
          <p:cNvPicPr preferRelativeResize="0"/>
          <p:nvPr/>
        </p:nvPicPr>
        <p:blipFill>
          <a:blip r:embed="rId2">
            <a:alphaModFix amt="66000"/>
          </a:blip>
          <a:stretch>
            <a:fillRect/>
          </a:stretch>
        </p:blipFill>
        <p:spPr>
          <a:xfrm flipH="1" rot="-2343514">
            <a:off x="7272347" y="3430567"/>
            <a:ext cx="3297389" cy="227663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03" name="Google Shape;1403;p23"/>
          <p:cNvGrpSpPr/>
          <p:nvPr/>
        </p:nvGrpSpPr>
        <p:grpSpPr>
          <a:xfrm rot="-8099954">
            <a:off x="8454323" y="4128852"/>
            <a:ext cx="1344367" cy="1995327"/>
            <a:chOff x="272875" y="1527563"/>
            <a:chExt cx="255950" cy="455000"/>
          </a:xfrm>
        </p:grpSpPr>
        <p:sp>
          <p:nvSpPr>
            <p:cNvPr id="1404" name="Google Shape;1404;p23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5" name="Google Shape;1405;p23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6" name="Google Shape;1406;p23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7" name="Google Shape;1407;p23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8" name="Google Shape;1408;p23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9" name="Google Shape;1409;p23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0" name="Google Shape;1410;p23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1" name="Google Shape;1411;p23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2" name="Google Shape;1412;p23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3" name="Google Shape;1413;p23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4" name="Google Shape;1414;p23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5" name="Google Shape;1415;p23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6" name="Google Shape;1416;p23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7" name="Google Shape;1417;p23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8" name="Google Shape;1418;p23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9" name="Google Shape;1419;p23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0" name="Google Shape;1420;p23"/>
            <p:cNvSpPr/>
            <p:nvPr/>
          </p:nvSpPr>
          <p:spPr>
            <a:xfrm>
              <a:off x="338275" y="1701963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1" name="Google Shape;1421;p23"/>
            <p:cNvSpPr/>
            <p:nvPr/>
          </p:nvSpPr>
          <p:spPr>
            <a:xfrm>
              <a:off x="388050" y="1631363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2" name="Google Shape;1422;p23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3" name="Google Shape;1423;p23"/>
            <p:cNvSpPr/>
            <p:nvPr/>
          </p:nvSpPr>
          <p:spPr>
            <a:xfrm>
              <a:off x="356275" y="1585363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4" name="Google Shape;1424;p23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5" name="Google Shape;1425;p23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6" name="Google Shape;1426;p23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7" name="Google Shape;1427;p23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8" name="Google Shape;1428;p23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9" name="Google Shape;1429;p23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0" name="Google Shape;1430;p23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1" name="Google Shape;1431;p23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2" name="Google Shape;1432;p23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3" name="Google Shape;1433;p23"/>
            <p:cNvSpPr/>
            <p:nvPr/>
          </p:nvSpPr>
          <p:spPr>
            <a:xfrm>
              <a:off x="360075" y="188016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4" name="Google Shape;1434;p23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5" name="Google Shape;1435;p23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6" name="Google Shape;1436;p23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7" name="Google Shape;1437;p23"/>
            <p:cNvSpPr/>
            <p:nvPr/>
          </p:nvSpPr>
          <p:spPr>
            <a:xfrm>
              <a:off x="445850" y="1622338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8" name="Google Shape;1438;p23"/>
            <p:cNvSpPr/>
            <p:nvPr/>
          </p:nvSpPr>
          <p:spPr>
            <a:xfrm>
              <a:off x="418850" y="1542263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 and text">
  <p:cSld name="BLANK_1_1_1_1_1_1">
    <p:spTree>
      <p:nvGrpSpPr>
        <p:cNvPr id="1439" name="Shape 1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0" name="Google Shape;1440;p24"/>
          <p:cNvSpPr txBox="1"/>
          <p:nvPr>
            <p:ph hasCustomPrompt="1" type="title"/>
          </p:nvPr>
        </p:nvSpPr>
        <p:spPr>
          <a:xfrm>
            <a:off x="3040947" y="1992075"/>
            <a:ext cx="1135800" cy="445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2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441" name="Google Shape;1441;p24"/>
          <p:cNvSpPr txBox="1"/>
          <p:nvPr>
            <p:ph idx="1" type="subTitle"/>
          </p:nvPr>
        </p:nvSpPr>
        <p:spPr>
          <a:xfrm>
            <a:off x="4570802" y="3295975"/>
            <a:ext cx="1913400" cy="44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442" name="Google Shape;1442;p24"/>
          <p:cNvSpPr txBox="1"/>
          <p:nvPr>
            <p:ph hasCustomPrompt="1" idx="2" type="title"/>
          </p:nvPr>
        </p:nvSpPr>
        <p:spPr>
          <a:xfrm>
            <a:off x="4959602" y="1992075"/>
            <a:ext cx="1135800" cy="445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2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443" name="Google Shape;1443;p24"/>
          <p:cNvSpPr txBox="1"/>
          <p:nvPr>
            <p:ph idx="3" type="subTitle"/>
          </p:nvPr>
        </p:nvSpPr>
        <p:spPr>
          <a:xfrm>
            <a:off x="2645697" y="3295975"/>
            <a:ext cx="1926300" cy="44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444" name="Google Shape;1444;p24"/>
          <p:cNvSpPr txBox="1"/>
          <p:nvPr>
            <p:ph hasCustomPrompt="1" idx="4" type="title"/>
          </p:nvPr>
        </p:nvSpPr>
        <p:spPr>
          <a:xfrm>
            <a:off x="6926450" y="1992075"/>
            <a:ext cx="1083000" cy="445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2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445" name="Google Shape;1445;p24"/>
          <p:cNvSpPr txBox="1"/>
          <p:nvPr>
            <p:ph idx="5" type="subTitle"/>
          </p:nvPr>
        </p:nvSpPr>
        <p:spPr>
          <a:xfrm>
            <a:off x="6507950" y="3295975"/>
            <a:ext cx="1920000" cy="44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446" name="Google Shape;1446;p24"/>
          <p:cNvSpPr txBox="1"/>
          <p:nvPr>
            <p:ph hasCustomPrompt="1" idx="6" type="title"/>
          </p:nvPr>
        </p:nvSpPr>
        <p:spPr>
          <a:xfrm>
            <a:off x="1146160" y="1992075"/>
            <a:ext cx="1083000" cy="445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2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447" name="Google Shape;1447;p24"/>
          <p:cNvSpPr txBox="1"/>
          <p:nvPr>
            <p:ph idx="7" type="subTitle"/>
          </p:nvPr>
        </p:nvSpPr>
        <p:spPr>
          <a:xfrm>
            <a:off x="724510" y="3295975"/>
            <a:ext cx="1926300" cy="44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448" name="Google Shape;1448;p24"/>
          <p:cNvSpPr txBox="1"/>
          <p:nvPr>
            <p:ph idx="8" type="subTitle"/>
          </p:nvPr>
        </p:nvSpPr>
        <p:spPr>
          <a:xfrm>
            <a:off x="722260" y="3632696"/>
            <a:ext cx="1930800" cy="806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49" name="Google Shape;1449;p24"/>
          <p:cNvSpPr txBox="1"/>
          <p:nvPr>
            <p:ph idx="9" type="subTitle"/>
          </p:nvPr>
        </p:nvSpPr>
        <p:spPr>
          <a:xfrm>
            <a:off x="2643447" y="3632696"/>
            <a:ext cx="1930800" cy="806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50" name="Google Shape;1450;p24"/>
          <p:cNvSpPr txBox="1"/>
          <p:nvPr>
            <p:ph idx="13" type="subTitle"/>
          </p:nvPr>
        </p:nvSpPr>
        <p:spPr>
          <a:xfrm>
            <a:off x="4562102" y="3632696"/>
            <a:ext cx="1930800" cy="806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51" name="Google Shape;1451;p24"/>
          <p:cNvSpPr txBox="1"/>
          <p:nvPr>
            <p:ph idx="14" type="subTitle"/>
          </p:nvPr>
        </p:nvSpPr>
        <p:spPr>
          <a:xfrm>
            <a:off x="6502550" y="3632700"/>
            <a:ext cx="1930800" cy="806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1452" name="Google Shape;1452;p24"/>
          <p:cNvPicPr preferRelativeResize="0"/>
          <p:nvPr/>
        </p:nvPicPr>
        <p:blipFill>
          <a:blip r:embed="rId2">
            <a:alphaModFix amt="66000"/>
          </a:blip>
          <a:stretch>
            <a:fillRect/>
          </a:stretch>
        </p:blipFill>
        <p:spPr>
          <a:xfrm flipH="1" rot="5399990">
            <a:off x="7705516" y="-598319"/>
            <a:ext cx="3297389" cy="227663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53" name="Google Shape;1453;p24"/>
          <p:cNvGrpSpPr/>
          <p:nvPr/>
        </p:nvGrpSpPr>
        <p:grpSpPr>
          <a:xfrm rot="-987768">
            <a:off x="7751817" y="-266278"/>
            <a:ext cx="1344359" cy="1995308"/>
            <a:chOff x="272875" y="1527563"/>
            <a:chExt cx="255950" cy="455000"/>
          </a:xfrm>
        </p:grpSpPr>
        <p:sp>
          <p:nvSpPr>
            <p:cNvPr id="1454" name="Google Shape;1454;p24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5" name="Google Shape;1455;p24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6" name="Google Shape;1456;p24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7" name="Google Shape;1457;p24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8" name="Google Shape;1458;p24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9" name="Google Shape;1459;p24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0" name="Google Shape;1460;p24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1" name="Google Shape;1461;p24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2" name="Google Shape;1462;p24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3" name="Google Shape;1463;p24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4" name="Google Shape;1464;p24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5" name="Google Shape;1465;p24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6" name="Google Shape;1466;p24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7" name="Google Shape;1467;p24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8" name="Google Shape;1468;p24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9" name="Google Shape;1469;p24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0" name="Google Shape;1470;p24"/>
            <p:cNvSpPr/>
            <p:nvPr/>
          </p:nvSpPr>
          <p:spPr>
            <a:xfrm>
              <a:off x="338275" y="1701963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1" name="Google Shape;1471;p24"/>
            <p:cNvSpPr/>
            <p:nvPr/>
          </p:nvSpPr>
          <p:spPr>
            <a:xfrm>
              <a:off x="388050" y="1631363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2" name="Google Shape;1472;p24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3" name="Google Shape;1473;p24"/>
            <p:cNvSpPr/>
            <p:nvPr/>
          </p:nvSpPr>
          <p:spPr>
            <a:xfrm>
              <a:off x="356275" y="1585363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4" name="Google Shape;1474;p24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5" name="Google Shape;1475;p24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6" name="Google Shape;1476;p24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7" name="Google Shape;1477;p24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8" name="Google Shape;1478;p24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9" name="Google Shape;1479;p24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0" name="Google Shape;1480;p24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1" name="Google Shape;1481;p24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2" name="Google Shape;1482;p24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3" name="Google Shape;1483;p24"/>
            <p:cNvSpPr/>
            <p:nvPr/>
          </p:nvSpPr>
          <p:spPr>
            <a:xfrm>
              <a:off x="360075" y="188016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4" name="Google Shape;1484;p24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5" name="Google Shape;1485;p24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6" name="Google Shape;1486;p24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7" name="Google Shape;1487;p24"/>
            <p:cNvSpPr/>
            <p:nvPr/>
          </p:nvSpPr>
          <p:spPr>
            <a:xfrm>
              <a:off x="445850" y="1622338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8" name="Google Shape;1488;p24"/>
            <p:cNvSpPr/>
            <p:nvPr/>
          </p:nvSpPr>
          <p:spPr>
            <a:xfrm>
              <a:off x="418850" y="1542263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1489" name="Google Shape;1489;p24"/>
          <p:cNvPicPr preferRelativeResize="0"/>
          <p:nvPr/>
        </p:nvPicPr>
        <p:blipFill>
          <a:blip r:embed="rId3">
            <a:alphaModFix amt="74000"/>
          </a:blip>
          <a:stretch>
            <a:fillRect/>
          </a:stretch>
        </p:blipFill>
        <p:spPr>
          <a:xfrm flipH="1" rot="-10162003">
            <a:off x="-1091107" y="-1133759"/>
            <a:ext cx="2894871" cy="2593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0" name="Google Shape;1490;p24"/>
          <p:cNvPicPr preferRelativeResize="0"/>
          <p:nvPr/>
        </p:nvPicPr>
        <p:blipFill>
          <a:blip r:embed="rId4">
            <a:alphaModFix amt="76000"/>
          </a:blip>
          <a:stretch>
            <a:fillRect/>
          </a:stretch>
        </p:blipFill>
        <p:spPr>
          <a:xfrm rot="363351">
            <a:off x="802621" y="4291783"/>
            <a:ext cx="7605804" cy="2832383"/>
          </a:xfrm>
          <a:prstGeom prst="rect">
            <a:avLst/>
          </a:prstGeom>
          <a:noFill/>
          <a:ln>
            <a:noFill/>
          </a:ln>
        </p:spPr>
      </p:pic>
      <p:sp>
        <p:nvSpPr>
          <p:cNvPr id="1491" name="Google Shape;1491;p24"/>
          <p:cNvSpPr/>
          <p:nvPr/>
        </p:nvSpPr>
        <p:spPr>
          <a:xfrm rot="9899989">
            <a:off x="-583964" y="4625085"/>
            <a:ext cx="2265015" cy="2165770"/>
          </a:xfrm>
          <a:custGeom>
            <a:rect b="b" l="l" r="r" t="t"/>
            <a:pathLst>
              <a:path extrusionOk="0" h="20404" w="21339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3C8DA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2" name="Google Shape;1492;p24"/>
          <p:cNvSpPr txBox="1"/>
          <p:nvPr>
            <p:ph idx="15" type="ctrTitle"/>
          </p:nvPr>
        </p:nvSpPr>
        <p:spPr>
          <a:xfrm>
            <a:off x="736646" y="373025"/>
            <a:ext cx="76725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 1">
  <p:cSld name="CUSTOM_1">
    <p:spTree>
      <p:nvGrpSpPr>
        <p:cNvPr id="1493" name="Shape 1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4" name="Google Shape;1494;p25"/>
          <p:cNvSpPr txBox="1"/>
          <p:nvPr>
            <p:ph idx="1" type="subTitle"/>
          </p:nvPr>
        </p:nvSpPr>
        <p:spPr>
          <a:xfrm>
            <a:off x="671450" y="2555700"/>
            <a:ext cx="3566700" cy="116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95" name="Google Shape;1495;p25"/>
          <p:cNvSpPr txBox="1"/>
          <p:nvPr>
            <p:ph type="ctrTitle"/>
          </p:nvPr>
        </p:nvSpPr>
        <p:spPr>
          <a:xfrm>
            <a:off x="671450" y="1875052"/>
            <a:ext cx="2604300" cy="573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pic>
        <p:nvPicPr>
          <p:cNvPr id="1496" name="Google Shape;1496;p25"/>
          <p:cNvPicPr preferRelativeResize="0"/>
          <p:nvPr/>
        </p:nvPicPr>
        <p:blipFill>
          <a:blip r:embed="rId2">
            <a:alphaModFix amt="64000"/>
          </a:blip>
          <a:stretch>
            <a:fillRect/>
          </a:stretch>
        </p:blipFill>
        <p:spPr>
          <a:xfrm rot="5400000">
            <a:off x="6963311" y="-630813"/>
            <a:ext cx="3592176" cy="302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7" name="Google Shape;1497;p25"/>
          <p:cNvPicPr preferRelativeResize="0"/>
          <p:nvPr/>
        </p:nvPicPr>
        <p:blipFill>
          <a:blip r:embed="rId3">
            <a:alphaModFix amt="66000"/>
          </a:blip>
          <a:stretch>
            <a:fillRect/>
          </a:stretch>
        </p:blipFill>
        <p:spPr>
          <a:xfrm flipH="1" rot="1326165">
            <a:off x="-191445" y="4128883"/>
            <a:ext cx="3297389" cy="227663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98" name="Google Shape;1498;p25"/>
          <p:cNvGrpSpPr/>
          <p:nvPr/>
        </p:nvGrpSpPr>
        <p:grpSpPr>
          <a:xfrm rot="-2700000">
            <a:off x="8026513" y="-183341"/>
            <a:ext cx="1344349" cy="1995327"/>
            <a:chOff x="272875" y="1527563"/>
            <a:chExt cx="255950" cy="455000"/>
          </a:xfrm>
        </p:grpSpPr>
        <p:sp>
          <p:nvSpPr>
            <p:cNvPr id="1499" name="Google Shape;1499;p25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0" name="Google Shape;1500;p25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1" name="Google Shape;1501;p25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2" name="Google Shape;1502;p25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3" name="Google Shape;1503;p25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4" name="Google Shape;1504;p25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5" name="Google Shape;1505;p25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6" name="Google Shape;1506;p25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7" name="Google Shape;1507;p25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8" name="Google Shape;1508;p25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9" name="Google Shape;1509;p25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0" name="Google Shape;1510;p25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1" name="Google Shape;1511;p25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2" name="Google Shape;1512;p25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3" name="Google Shape;1513;p25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4" name="Google Shape;1514;p25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5" name="Google Shape;1515;p25"/>
            <p:cNvSpPr/>
            <p:nvPr/>
          </p:nvSpPr>
          <p:spPr>
            <a:xfrm>
              <a:off x="338275" y="1701963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6" name="Google Shape;1516;p25"/>
            <p:cNvSpPr/>
            <p:nvPr/>
          </p:nvSpPr>
          <p:spPr>
            <a:xfrm>
              <a:off x="388050" y="1631363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7" name="Google Shape;1517;p25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8" name="Google Shape;1518;p25"/>
            <p:cNvSpPr/>
            <p:nvPr/>
          </p:nvSpPr>
          <p:spPr>
            <a:xfrm>
              <a:off x="356275" y="1585363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9" name="Google Shape;1519;p25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0" name="Google Shape;1520;p25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1" name="Google Shape;1521;p25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2" name="Google Shape;1522;p25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3" name="Google Shape;1523;p25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4" name="Google Shape;1524;p25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5" name="Google Shape;1525;p25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6" name="Google Shape;1526;p25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7" name="Google Shape;1527;p25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8" name="Google Shape;1528;p25"/>
            <p:cNvSpPr/>
            <p:nvPr/>
          </p:nvSpPr>
          <p:spPr>
            <a:xfrm>
              <a:off x="360075" y="188016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9" name="Google Shape;1529;p25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0" name="Google Shape;1530;p25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1" name="Google Shape;1531;p25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2" name="Google Shape;1532;p25"/>
            <p:cNvSpPr/>
            <p:nvPr/>
          </p:nvSpPr>
          <p:spPr>
            <a:xfrm>
              <a:off x="445850" y="1622338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3" name="Google Shape;1533;p25"/>
            <p:cNvSpPr/>
            <p:nvPr/>
          </p:nvSpPr>
          <p:spPr>
            <a:xfrm>
              <a:off x="418850" y="1542263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534" name="Google Shape;1534;p25"/>
          <p:cNvSpPr/>
          <p:nvPr/>
        </p:nvSpPr>
        <p:spPr>
          <a:xfrm>
            <a:off x="4566955" y="-2521549"/>
            <a:ext cx="4624024" cy="7256966"/>
          </a:xfrm>
          <a:custGeom>
            <a:rect b="b" l="l" r="r" t="t"/>
            <a:pathLst>
              <a:path extrusionOk="0" h="94461" w="55812">
                <a:moveTo>
                  <a:pt x="36054" y="83719"/>
                </a:moveTo>
                <a:cubicBezTo>
                  <a:pt x="36059" y="85810"/>
                  <a:pt x="36230" y="87883"/>
                  <a:pt x="36585" y="89937"/>
                </a:cubicBezTo>
                <a:cubicBezTo>
                  <a:pt x="36680" y="90449"/>
                  <a:pt x="36775" y="90942"/>
                  <a:pt x="36888" y="91454"/>
                </a:cubicBezTo>
                <a:cubicBezTo>
                  <a:pt x="36926" y="91719"/>
                  <a:pt x="37002" y="91984"/>
                  <a:pt x="37059" y="92250"/>
                </a:cubicBezTo>
                <a:cubicBezTo>
                  <a:pt x="37097" y="92439"/>
                  <a:pt x="37305" y="92856"/>
                  <a:pt x="37211" y="93046"/>
                </a:cubicBezTo>
                <a:cubicBezTo>
                  <a:pt x="37154" y="93160"/>
                  <a:pt x="36831" y="93255"/>
                  <a:pt x="36718" y="93311"/>
                </a:cubicBezTo>
                <a:cubicBezTo>
                  <a:pt x="36509" y="93425"/>
                  <a:pt x="36282" y="93539"/>
                  <a:pt x="36035" y="93634"/>
                </a:cubicBezTo>
                <a:cubicBezTo>
                  <a:pt x="35599" y="93804"/>
                  <a:pt x="35144" y="93937"/>
                  <a:pt x="34689" y="93994"/>
                </a:cubicBezTo>
                <a:cubicBezTo>
                  <a:pt x="34597" y="94004"/>
                  <a:pt x="34505" y="94009"/>
                  <a:pt x="34414" y="94009"/>
                </a:cubicBezTo>
                <a:cubicBezTo>
                  <a:pt x="33623" y="94009"/>
                  <a:pt x="32889" y="93638"/>
                  <a:pt x="32566" y="92856"/>
                </a:cubicBezTo>
                <a:cubicBezTo>
                  <a:pt x="32244" y="92041"/>
                  <a:pt x="32471" y="91093"/>
                  <a:pt x="32756" y="90297"/>
                </a:cubicBezTo>
                <a:cubicBezTo>
                  <a:pt x="33362" y="88572"/>
                  <a:pt x="34234" y="86923"/>
                  <a:pt x="35125" y="85331"/>
                </a:cubicBezTo>
                <a:cubicBezTo>
                  <a:pt x="35426" y="84788"/>
                  <a:pt x="35736" y="84251"/>
                  <a:pt x="36054" y="83719"/>
                </a:cubicBezTo>
                <a:close/>
                <a:moveTo>
                  <a:pt x="43850" y="72899"/>
                </a:moveTo>
                <a:cubicBezTo>
                  <a:pt x="43926" y="74041"/>
                  <a:pt x="43988" y="75183"/>
                  <a:pt x="44035" y="76326"/>
                </a:cubicBezTo>
                <a:cubicBezTo>
                  <a:pt x="44111" y="78487"/>
                  <a:pt x="44149" y="80629"/>
                  <a:pt x="44130" y="82790"/>
                </a:cubicBezTo>
                <a:cubicBezTo>
                  <a:pt x="44111" y="83871"/>
                  <a:pt x="44092" y="84970"/>
                  <a:pt x="44054" y="86051"/>
                </a:cubicBezTo>
                <a:cubicBezTo>
                  <a:pt x="44016" y="87037"/>
                  <a:pt x="44092" y="88117"/>
                  <a:pt x="43864" y="89065"/>
                </a:cubicBezTo>
                <a:cubicBezTo>
                  <a:pt x="43789" y="89463"/>
                  <a:pt x="43599" y="89823"/>
                  <a:pt x="43334" y="90127"/>
                </a:cubicBezTo>
                <a:cubicBezTo>
                  <a:pt x="43194" y="90249"/>
                  <a:pt x="43052" y="90301"/>
                  <a:pt x="42914" y="90301"/>
                </a:cubicBezTo>
                <a:cubicBezTo>
                  <a:pt x="42585" y="90301"/>
                  <a:pt x="42287" y="90001"/>
                  <a:pt x="42139" y="89653"/>
                </a:cubicBezTo>
                <a:cubicBezTo>
                  <a:pt x="41874" y="88970"/>
                  <a:pt x="41760" y="88193"/>
                  <a:pt x="41609" y="87473"/>
                </a:cubicBezTo>
                <a:cubicBezTo>
                  <a:pt x="41324" y="86165"/>
                  <a:pt x="41021" y="84724"/>
                  <a:pt x="40149" y="83643"/>
                </a:cubicBezTo>
                <a:cubicBezTo>
                  <a:pt x="39770" y="83169"/>
                  <a:pt x="39277" y="82809"/>
                  <a:pt x="38708" y="82582"/>
                </a:cubicBezTo>
                <a:cubicBezTo>
                  <a:pt x="38695" y="82577"/>
                  <a:pt x="38683" y="82574"/>
                  <a:pt x="38671" y="82574"/>
                </a:cubicBezTo>
                <a:cubicBezTo>
                  <a:pt x="38594" y="82574"/>
                  <a:pt x="38540" y="82668"/>
                  <a:pt x="38557" y="82733"/>
                </a:cubicBezTo>
                <a:cubicBezTo>
                  <a:pt x="38917" y="84667"/>
                  <a:pt x="39277" y="86601"/>
                  <a:pt x="39618" y="88534"/>
                </a:cubicBezTo>
                <a:lnTo>
                  <a:pt x="40149" y="91397"/>
                </a:lnTo>
                <a:cubicBezTo>
                  <a:pt x="40263" y="92136"/>
                  <a:pt x="40452" y="92875"/>
                  <a:pt x="40187" y="93596"/>
                </a:cubicBezTo>
                <a:cubicBezTo>
                  <a:pt x="40092" y="93861"/>
                  <a:pt x="39921" y="94183"/>
                  <a:pt x="39618" y="94240"/>
                </a:cubicBezTo>
                <a:cubicBezTo>
                  <a:pt x="39604" y="94243"/>
                  <a:pt x="39590" y="94244"/>
                  <a:pt x="39576" y="94244"/>
                </a:cubicBezTo>
                <a:cubicBezTo>
                  <a:pt x="39294" y="94244"/>
                  <a:pt x="39081" y="93717"/>
                  <a:pt x="38955" y="93482"/>
                </a:cubicBezTo>
                <a:cubicBezTo>
                  <a:pt x="38670" y="92856"/>
                  <a:pt x="38462" y="92193"/>
                  <a:pt x="38348" y="91511"/>
                </a:cubicBezTo>
                <a:cubicBezTo>
                  <a:pt x="38083" y="90146"/>
                  <a:pt x="38045" y="88762"/>
                  <a:pt x="37855" y="87397"/>
                </a:cubicBezTo>
                <a:cubicBezTo>
                  <a:pt x="37647" y="85994"/>
                  <a:pt x="37230" y="84610"/>
                  <a:pt x="36244" y="83549"/>
                </a:cubicBezTo>
                <a:cubicBezTo>
                  <a:pt x="36227" y="83526"/>
                  <a:pt x="36203" y="83515"/>
                  <a:pt x="36178" y="83514"/>
                </a:cubicBezTo>
                <a:lnTo>
                  <a:pt x="36178" y="83514"/>
                </a:lnTo>
                <a:cubicBezTo>
                  <a:pt x="38436" y="79777"/>
                  <a:pt x="41102" y="76305"/>
                  <a:pt x="43850" y="72899"/>
                </a:cubicBezTo>
                <a:close/>
                <a:moveTo>
                  <a:pt x="124" y="0"/>
                </a:moveTo>
                <a:cubicBezTo>
                  <a:pt x="60" y="0"/>
                  <a:pt x="1" y="49"/>
                  <a:pt x="36" y="119"/>
                </a:cubicBezTo>
                <a:lnTo>
                  <a:pt x="17" y="119"/>
                </a:lnTo>
                <a:cubicBezTo>
                  <a:pt x="2955" y="8498"/>
                  <a:pt x="5989" y="16839"/>
                  <a:pt x="9135" y="25123"/>
                </a:cubicBezTo>
                <a:cubicBezTo>
                  <a:pt x="9894" y="27152"/>
                  <a:pt x="10671" y="29180"/>
                  <a:pt x="11467" y="31208"/>
                </a:cubicBezTo>
                <a:cubicBezTo>
                  <a:pt x="12168" y="33028"/>
                  <a:pt x="12794" y="34905"/>
                  <a:pt x="13647" y="36649"/>
                </a:cubicBezTo>
                <a:cubicBezTo>
                  <a:pt x="14292" y="37976"/>
                  <a:pt x="15221" y="39246"/>
                  <a:pt x="16623" y="39796"/>
                </a:cubicBezTo>
                <a:cubicBezTo>
                  <a:pt x="17283" y="40054"/>
                  <a:pt x="17979" y="40142"/>
                  <a:pt x="18690" y="40142"/>
                </a:cubicBezTo>
                <a:cubicBezTo>
                  <a:pt x="19959" y="40142"/>
                  <a:pt x="21272" y="39862"/>
                  <a:pt x="22500" y="39777"/>
                </a:cubicBezTo>
                <a:cubicBezTo>
                  <a:pt x="23246" y="39726"/>
                  <a:pt x="23995" y="39701"/>
                  <a:pt x="24747" y="39701"/>
                </a:cubicBezTo>
                <a:cubicBezTo>
                  <a:pt x="26249" y="39701"/>
                  <a:pt x="27757" y="39802"/>
                  <a:pt x="29249" y="40004"/>
                </a:cubicBezTo>
                <a:cubicBezTo>
                  <a:pt x="31106" y="40270"/>
                  <a:pt x="33021" y="40668"/>
                  <a:pt x="34727" y="41502"/>
                </a:cubicBezTo>
                <a:cubicBezTo>
                  <a:pt x="36433" y="42317"/>
                  <a:pt x="37836" y="43682"/>
                  <a:pt x="38708" y="45350"/>
                </a:cubicBezTo>
                <a:cubicBezTo>
                  <a:pt x="39580" y="46981"/>
                  <a:pt x="40054" y="48782"/>
                  <a:pt x="40471" y="50545"/>
                </a:cubicBezTo>
                <a:cubicBezTo>
                  <a:pt x="42179" y="57664"/>
                  <a:pt x="43282" y="64918"/>
                  <a:pt x="43803" y="72216"/>
                </a:cubicBezTo>
                <a:lnTo>
                  <a:pt x="43803" y="72216"/>
                </a:lnTo>
                <a:cubicBezTo>
                  <a:pt x="43494" y="72599"/>
                  <a:pt x="43186" y="72983"/>
                  <a:pt x="42879" y="73369"/>
                </a:cubicBezTo>
                <a:cubicBezTo>
                  <a:pt x="40831" y="75966"/>
                  <a:pt x="38822" y="78601"/>
                  <a:pt x="37021" y="81387"/>
                </a:cubicBezTo>
                <a:cubicBezTo>
                  <a:pt x="35277" y="84098"/>
                  <a:pt x="33571" y="87018"/>
                  <a:pt x="32471" y="90070"/>
                </a:cubicBezTo>
                <a:cubicBezTo>
                  <a:pt x="31997" y="91359"/>
                  <a:pt x="31770" y="93198"/>
                  <a:pt x="33154" y="94013"/>
                </a:cubicBezTo>
                <a:cubicBezTo>
                  <a:pt x="33534" y="94235"/>
                  <a:pt x="33946" y="94326"/>
                  <a:pt x="34367" y="94326"/>
                </a:cubicBezTo>
                <a:cubicBezTo>
                  <a:pt x="35456" y="94326"/>
                  <a:pt x="36609" y="93717"/>
                  <a:pt x="37457" y="93198"/>
                </a:cubicBezTo>
                <a:cubicBezTo>
                  <a:pt x="37514" y="93160"/>
                  <a:pt x="37533" y="93103"/>
                  <a:pt x="37514" y="93046"/>
                </a:cubicBezTo>
                <a:cubicBezTo>
                  <a:pt x="36725" y="90076"/>
                  <a:pt x="36309" y="87016"/>
                  <a:pt x="36300" y="83937"/>
                </a:cubicBezTo>
                <a:lnTo>
                  <a:pt x="36300" y="83937"/>
                </a:lnTo>
                <a:cubicBezTo>
                  <a:pt x="38208" y="86250"/>
                  <a:pt x="37579" y="89653"/>
                  <a:pt x="38348" y="92383"/>
                </a:cubicBezTo>
                <a:cubicBezTo>
                  <a:pt x="38500" y="93065"/>
                  <a:pt x="38803" y="93710"/>
                  <a:pt x="39201" y="94297"/>
                </a:cubicBezTo>
                <a:cubicBezTo>
                  <a:pt x="39289" y="94413"/>
                  <a:pt x="39407" y="94460"/>
                  <a:pt x="39532" y="94460"/>
                </a:cubicBezTo>
                <a:cubicBezTo>
                  <a:pt x="39756" y="94460"/>
                  <a:pt x="40003" y="94309"/>
                  <a:pt x="40149" y="94127"/>
                </a:cubicBezTo>
                <a:cubicBezTo>
                  <a:pt x="40490" y="93728"/>
                  <a:pt x="40566" y="93103"/>
                  <a:pt x="40547" y="92591"/>
                </a:cubicBezTo>
                <a:cubicBezTo>
                  <a:pt x="40509" y="91681"/>
                  <a:pt x="40244" y="90752"/>
                  <a:pt x="40092" y="89861"/>
                </a:cubicBezTo>
                <a:cubicBezTo>
                  <a:pt x="39670" y="87551"/>
                  <a:pt x="39266" y="85241"/>
                  <a:pt x="38846" y="82914"/>
                </a:cubicBezTo>
                <a:lnTo>
                  <a:pt x="38846" y="82914"/>
                </a:lnTo>
                <a:cubicBezTo>
                  <a:pt x="40217" y="83575"/>
                  <a:pt x="40753" y="85091"/>
                  <a:pt x="41116" y="86487"/>
                </a:cubicBezTo>
                <a:cubicBezTo>
                  <a:pt x="41305" y="87245"/>
                  <a:pt x="41438" y="88022"/>
                  <a:pt x="41628" y="88781"/>
                </a:cubicBezTo>
                <a:cubicBezTo>
                  <a:pt x="41760" y="89349"/>
                  <a:pt x="41874" y="90146"/>
                  <a:pt x="42443" y="90468"/>
                </a:cubicBezTo>
                <a:cubicBezTo>
                  <a:pt x="42589" y="90550"/>
                  <a:pt x="42735" y="90587"/>
                  <a:pt x="42876" y="90587"/>
                </a:cubicBezTo>
                <a:cubicBezTo>
                  <a:pt x="43193" y="90587"/>
                  <a:pt x="43484" y="90402"/>
                  <a:pt x="43694" y="90127"/>
                </a:cubicBezTo>
                <a:cubicBezTo>
                  <a:pt x="44168" y="89539"/>
                  <a:pt x="44225" y="88781"/>
                  <a:pt x="44263" y="88060"/>
                </a:cubicBezTo>
                <a:cubicBezTo>
                  <a:pt x="44376" y="85842"/>
                  <a:pt x="44433" y="83624"/>
                  <a:pt x="44433" y="81425"/>
                </a:cubicBezTo>
                <a:cubicBezTo>
                  <a:pt x="44433" y="78462"/>
                  <a:pt x="44333" y="75502"/>
                  <a:pt x="44134" y="72549"/>
                </a:cubicBezTo>
                <a:lnTo>
                  <a:pt x="44134" y="72549"/>
                </a:lnTo>
                <a:cubicBezTo>
                  <a:pt x="45525" y="70831"/>
                  <a:pt x="46934" y="69129"/>
                  <a:pt x="48319" y="67416"/>
                </a:cubicBezTo>
                <a:cubicBezTo>
                  <a:pt x="50916" y="64213"/>
                  <a:pt x="53457" y="60952"/>
                  <a:pt x="55694" y="57464"/>
                </a:cubicBezTo>
                <a:cubicBezTo>
                  <a:pt x="55812" y="57293"/>
                  <a:pt x="55657" y="57122"/>
                  <a:pt x="55493" y="57122"/>
                </a:cubicBezTo>
                <a:cubicBezTo>
                  <a:pt x="55421" y="57122"/>
                  <a:pt x="55348" y="57155"/>
                  <a:pt x="55295" y="57236"/>
                </a:cubicBezTo>
                <a:cubicBezTo>
                  <a:pt x="51966" y="62402"/>
                  <a:pt x="47953" y="67087"/>
                  <a:pt x="44086" y="71866"/>
                </a:cubicBezTo>
                <a:lnTo>
                  <a:pt x="44086" y="71866"/>
                </a:lnTo>
                <a:cubicBezTo>
                  <a:pt x="43682" y="66321"/>
                  <a:pt x="42926" y="60806"/>
                  <a:pt x="41817" y="55360"/>
                </a:cubicBezTo>
                <a:cubicBezTo>
                  <a:pt x="41400" y="53255"/>
                  <a:pt x="40945" y="51132"/>
                  <a:pt x="40376" y="49066"/>
                </a:cubicBezTo>
                <a:cubicBezTo>
                  <a:pt x="39921" y="47379"/>
                  <a:pt x="39315" y="45673"/>
                  <a:pt x="38310" y="44213"/>
                </a:cubicBezTo>
                <a:cubicBezTo>
                  <a:pt x="36130" y="41104"/>
                  <a:pt x="32301" y="40175"/>
                  <a:pt x="28737" y="39739"/>
                </a:cubicBezTo>
                <a:cubicBezTo>
                  <a:pt x="27406" y="39567"/>
                  <a:pt x="26076" y="39485"/>
                  <a:pt x="24745" y="39485"/>
                </a:cubicBezTo>
                <a:cubicBezTo>
                  <a:pt x="23877" y="39485"/>
                  <a:pt x="23008" y="39520"/>
                  <a:pt x="22140" y="39587"/>
                </a:cubicBezTo>
                <a:cubicBezTo>
                  <a:pt x="21041" y="39680"/>
                  <a:pt x="19854" y="39911"/>
                  <a:pt x="18707" y="39911"/>
                </a:cubicBezTo>
                <a:cubicBezTo>
                  <a:pt x="17736" y="39911"/>
                  <a:pt x="16794" y="39745"/>
                  <a:pt x="15960" y="39189"/>
                </a:cubicBezTo>
                <a:cubicBezTo>
                  <a:pt x="14519" y="38204"/>
                  <a:pt x="13780" y="36479"/>
                  <a:pt x="13173" y="34924"/>
                </a:cubicBezTo>
                <a:cubicBezTo>
                  <a:pt x="12339" y="32820"/>
                  <a:pt x="11543" y="30735"/>
                  <a:pt x="10728" y="28630"/>
                </a:cubicBezTo>
                <a:cubicBezTo>
                  <a:pt x="7505" y="20194"/>
                  <a:pt x="4377" y="11721"/>
                  <a:pt x="1344" y="3228"/>
                </a:cubicBezTo>
                <a:cubicBezTo>
                  <a:pt x="965" y="2166"/>
                  <a:pt x="586" y="1124"/>
                  <a:pt x="226" y="62"/>
                </a:cubicBezTo>
                <a:cubicBezTo>
                  <a:pt x="204" y="19"/>
                  <a:pt x="163" y="0"/>
                  <a:pt x="124" y="0"/>
                </a:cubicBezTo>
                <a:close/>
              </a:path>
            </a:pathLst>
          </a:custGeom>
          <a:solidFill>
            <a:srgbClr val="1C5F6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535" name="Google Shape;1535;p25"/>
          <p:cNvPicPr preferRelativeResize="0"/>
          <p:nvPr/>
        </p:nvPicPr>
        <p:blipFill>
          <a:blip r:embed="rId4">
            <a:alphaModFix amt="74000"/>
          </a:blip>
          <a:stretch>
            <a:fillRect/>
          </a:stretch>
        </p:blipFill>
        <p:spPr>
          <a:xfrm rot="7675040">
            <a:off x="2669916" y="-1516164"/>
            <a:ext cx="2894877" cy="2593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6" name="Google Shape;1536;p25"/>
          <p:cNvPicPr preferRelativeResize="0"/>
          <p:nvPr/>
        </p:nvPicPr>
        <p:blipFill>
          <a:blip r:embed="rId5">
            <a:alphaModFix amt="74000"/>
          </a:blip>
          <a:stretch>
            <a:fillRect/>
          </a:stretch>
        </p:blipFill>
        <p:spPr>
          <a:xfrm flipH="1" rot="-9631575">
            <a:off x="-1503235" y="-1230424"/>
            <a:ext cx="2894874" cy="25933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">
  <p:cSld name="CUSTOM_2">
    <p:spTree>
      <p:nvGrpSpPr>
        <p:cNvPr id="1537" name="Shape 1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8" name="Google Shape;1538;p26"/>
          <p:cNvSpPr txBox="1"/>
          <p:nvPr>
            <p:ph idx="1" type="subTitle"/>
          </p:nvPr>
        </p:nvSpPr>
        <p:spPr>
          <a:xfrm>
            <a:off x="544025" y="3120381"/>
            <a:ext cx="2286000" cy="476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9pPr>
          </a:lstStyle>
          <a:p/>
        </p:txBody>
      </p:sp>
      <p:sp>
        <p:nvSpPr>
          <p:cNvPr id="1539" name="Google Shape;1539;p26"/>
          <p:cNvSpPr txBox="1"/>
          <p:nvPr>
            <p:ph idx="2" type="subTitle"/>
          </p:nvPr>
        </p:nvSpPr>
        <p:spPr>
          <a:xfrm>
            <a:off x="544025" y="3429595"/>
            <a:ext cx="2286000" cy="84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1540" name="Google Shape;1540;p26"/>
          <p:cNvSpPr txBox="1"/>
          <p:nvPr>
            <p:ph idx="3" type="subTitle"/>
          </p:nvPr>
        </p:nvSpPr>
        <p:spPr>
          <a:xfrm>
            <a:off x="3147280" y="3120381"/>
            <a:ext cx="2467500" cy="476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9pPr>
          </a:lstStyle>
          <a:p/>
        </p:txBody>
      </p:sp>
      <p:sp>
        <p:nvSpPr>
          <p:cNvPr id="1541" name="Google Shape;1541;p26"/>
          <p:cNvSpPr txBox="1"/>
          <p:nvPr>
            <p:ph idx="4" type="subTitle"/>
          </p:nvPr>
        </p:nvSpPr>
        <p:spPr>
          <a:xfrm>
            <a:off x="3238030" y="3429595"/>
            <a:ext cx="2286000" cy="84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1542" name="Google Shape;1542;p26"/>
          <p:cNvSpPr txBox="1"/>
          <p:nvPr>
            <p:ph idx="5" type="subTitle"/>
          </p:nvPr>
        </p:nvSpPr>
        <p:spPr>
          <a:xfrm>
            <a:off x="5784651" y="3120381"/>
            <a:ext cx="2467500" cy="476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9pPr>
          </a:lstStyle>
          <a:p/>
        </p:txBody>
      </p:sp>
      <p:sp>
        <p:nvSpPr>
          <p:cNvPr id="1543" name="Google Shape;1543;p26"/>
          <p:cNvSpPr txBox="1"/>
          <p:nvPr>
            <p:ph idx="6" type="subTitle"/>
          </p:nvPr>
        </p:nvSpPr>
        <p:spPr>
          <a:xfrm>
            <a:off x="5875400" y="3429595"/>
            <a:ext cx="2286000" cy="84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1544" name="Google Shape;1544;p26"/>
          <p:cNvSpPr txBox="1"/>
          <p:nvPr>
            <p:ph hasCustomPrompt="1" type="title"/>
          </p:nvPr>
        </p:nvSpPr>
        <p:spPr>
          <a:xfrm>
            <a:off x="3450130" y="2341726"/>
            <a:ext cx="1861800" cy="54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23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545" name="Google Shape;1545;p26"/>
          <p:cNvSpPr txBox="1"/>
          <p:nvPr>
            <p:ph hasCustomPrompt="1" idx="7" type="title"/>
          </p:nvPr>
        </p:nvSpPr>
        <p:spPr>
          <a:xfrm>
            <a:off x="6087501" y="2341726"/>
            <a:ext cx="1861800" cy="54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23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546" name="Google Shape;1546;p26"/>
          <p:cNvSpPr txBox="1"/>
          <p:nvPr>
            <p:ph hasCustomPrompt="1" idx="8" type="title"/>
          </p:nvPr>
        </p:nvSpPr>
        <p:spPr>
          <a:xfrm>
            <a:off x="756125" y="2341726"/>
            <a:ext cx="1861800" cy="54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23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pic>
        <p:nvPicPr>
          <p:cNvPr id="1547" name="Google Shape;1547;p26"/>
          <p:cNvPicPr preferRelativeResize="0"/>
          <p:nvPr/>
        </p:nvPicPr>
        <p:blipFill>
          <a:blip r:embed="rId2">
            <a:alphaModFix amt="66000"/>
          </a:blip>
          <a:stretch>
            <a:fillRect/>
          </a:stretch>
        </p:blipFill>
        <p:spPr>
          <a:xfrm flipH="1" rot="-2343514">
            <a:off x="-1641553" y="-1719908"/>
            <a:ext cx="3297389" cy="227663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48" name="Google Shape;1548;p26"/>
          <p:cNvGrpSpPr/>
          <p:nvPr/>
        </p:nvGrpSpPr>
        <p:grpSpPr>
          <a:xfrm rot="-8099954">
            <a:off x="-459577" y="-1021623"/>
            <a:ext cx="1344367" cy="1995327"/>
            <a:chOff x="272875" y="1527563"/>
            <a:chExt cx="255950" cy="455000"/>
          </a:xfrm>
        </p:grpSpPr>
        <p:sp>
          <p:nvSpPr>
            <p:cNvPr id="1549" name="Google Shape;1549;p26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0" name="Google Shape;1550;p26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1" name="Google Shape;1551;p26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2" name="Google Shape;1552;p26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3" name="Google Shape;1553;p26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4" name="Google Shape;1554;p26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5" name="Google Shape;1555;p26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6" name="Google Shape;1556;p26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7" name="Google Shape;1557;p26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8" name="Google Shape;1558;p26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9" name="Google Shape;1559;p26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0" name="Google Shape;1560;p26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1" name="Google Shape;1561;p26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2" name="Google Shape;1562;p26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3" name="Google Shape;1563;p26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4" name="Google Shape;1564;p26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5" name="Google Shape;1565;p26"/>
            <p:cNvSpPr/>
            <p:nvPr/>
          </p:nvSpPr>
          <p:spPr>
            <a:xfrm>
              <a:off x="338275" y="1701963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6" name="Google Shape;1566;p26"/>
            <p:cNvSpPr/>
            <p:nvPr/>
          </p:nvSpPr>
          <p:spPr>
            <a:xfrm>
              <a:off x="388050" y="1631363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7" name="Google Shape;1567;p26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8" name="Google Shape;1568;p26"/>
            <p:cNvSpPr/>
            <p:nvPr/>
          </p:nvSpPr>
          <p:spPr>
            <a:xfrm>
              <a:off x="356275" y="1585363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9" name="Google Shape;1569;p26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0" name="Google Shape;1570;p26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1" name="Google Shape;1571;p26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2" name="Google Shape;1572;p26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3" name="Google Shape;1573;p26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4" name="Google Shape;1574;p26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5" name="Google Shape;1575;p26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6" name="Google Shape;1576;p26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7" name="Google Shape;1577;p26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8" name="Google Shape;1578;p26"/>
            <p:cNvSpPr/>
            <p:nvPr/>
          </p:nvSpPr>
          <p:spPr>
            <a:xfrm>
              <a:off x="360075" y="188016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9" name="Google Shape;1579;p26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0" name="Google Shape;1580;p26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1" name="Google Shape;1581;p26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2" name="Google Shape;1582;p26"/>
            <p:cNvSpPr/>
            <p:nvPr/>
          </p:nvSpPr>
          <p:spPr>
            <a:xfrm>
              <a:off x="445850" y="1622338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3" name="Google Shape;1583;p26"/>
            <p:cNvSpPr/>
            <p:nvPr/>
          </p:nvSpPr>
          <p:spPr>
            <a:xfrm>
              <a:off x="418850" y="1542263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1584" name="Google Shape;1584;p26"/>
          <p:cNvPicPr preferRelativeResize="0"/>
          <p:nvPr/>
        </p:nvPicPr>
        <p:blipFill>
          <a:blip r:embed="rId3">
            <a:alphaModFix amt="74000"/>
          </a:blip>
          <a:stretch>
            <a:fillRect/>
          </a:stretch>
        </p:blipFill>
        <p:spPr>
          <a:xfrm flipH="1" rot="4990199">
            <a:off x="-1127360" y="4108621"/>
            <a:ext cx="2894870" cy="2593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5" name="Google Shape;1585;p26"/>
          <p:cNvPicPr preferRelativeResize="0"/>
          <p:nvPr/>
        </p:nvPicPr>
        <p:blipFill>
          <a:blip r:embed="rId4">
            <a:alphaModFix amt="74000"/>
          </a:blip>
          <a:stretch>
            <a:fillRect/>
          </a:stretch>
        </p:blipFill>
        <p:spPr>
          <a:xfrm flipH="1" rot="4990199">
            <a:off x="7307615" y="-922016"/>
            <a:ext cx="2894870" cy="2593321"/>
          </a:xfrm>
          <a:prstGeom prst="rect">
            <a:avLst/>
          </a:prstGeom>
          <a:noFill/>
          <a:ln>
            <a:noFill/>
          </a:ln>
        </p:spPr>
      </p:pic>
      <p:sp>
        <p:nvSpPr>
          <p:cNvPr id="1586" name="Google Shape;1586;p26"/>
          <p:cNvSpPr txBox="1"/>
          <p:nvPr>
            <p:ph idx="9" type="ctrTitle"/>
          </p:nvPr>
        </p:nvSpPr>
        <p:spPr>
          <a:xfrm>
            <a:off x="736646" y="373025"/>
            <a:ext cx="76725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1587" name="Google Shape;1587;p26"/>
          <p:cNvSpPr/>
          <p:nvPr/>
        </p:nvSpPr>
        <p:spPr>
          <a:xfrm rot="-2136675">
            <a:off x="7291512" y="4066884"/>
            <a:ext cx="2264977" cy="2165734"/>
          </a:xfrm>
          <a:custGeom>
            <a:rect b="b" l="l" r="r" t="t"/>
            <a:pathLst>
              <a:path extrusionOk="0" h="20404" w="21339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3C8DA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">
  <p:cSld name="CUSTOM_4">
    <p:spTree>
      <p:nvGrpSpPr>
        <p:cNvPr id="1588" name="Shape 1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9" name="Google Shape;1589;p27"/>
          <p:cNvPicPr preferRelativeResize="0"/>
          <p:nvPr/>
        </p:nvPicPr>
        <p:blipFill>
          <a:blip r:embed="rId2">
            <a:alphaModFix amt="66000"/>
          </a:blip>
          <a:stretch>
            <a:fillRect/>
          </a:stretch>
        </p:blipFill>
        <p:spPr>
          <a:xfrm flipH="1" rot="-2343514">
            <a:off x="-1166545" y="-1270720"/>
            <a:ext cx="3297389" cy="227663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90" name="Google Shape;1590;p27"/>
          <p:cNvGrpSpPr/>
          <p:nvPr/>
        </p:nvGrpSpPr>
        <p:grpSpPr>
          <a:xfrm rot="-8099954">
            <a:off x="15431" y="-572435"/>
            <a:ext cx="1344367" cy="1995327"/>
            <a:chOff x="272875" y="1527563"/>
            <a:chExt cx="255950" cy="455000"/>
          </a:xfrm>
        </p:grpSpPr>
        <p:sp>
          <p:nvSpPr>
            <p:cNvPr id="1591" name="Google Shape;1591;p27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2" name="Google Shape;1592;p27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3" name="Google Shape;1593;p27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4" name="Google Shape;1594;p27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5" name="Google Shape;1595;p27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6" name="Google Shape;1596;p27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7" name="Google Shape;1597;p27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8" name="Google Shape;1598;p27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9" name="Google Shape;1599;p27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0" name="Google Shape;1600;p27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1" name="Google Shape;1601;p27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2" name="Google Shape;1602;p27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3" name="Google Shape;1603;p27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4" name="Google Shape;1604;p27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5" name="Google Shape;1605;p27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6" name="Google Shape;1606;p27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7" name="Google Shape;1607;p27"/>
            <p:cNvSpPr/>
            <p:nvPr/>
          </p:nvSpPr>
          <p:spPr>
            <a:xfrm>
              <a:off x="338275" y="1701963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8" name="Google Shape;1608;p27"/>
            <p:cNvSpPr/>
            <p:nvPr/>
          </p:nvSpPr>
          <p:spPr>
            <a:xfrm>
              <a:off x="388050" y="1631363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9" name="Google Shape;1609;p27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0" name="Google Shape;1610;p27"/>
            <p:cNvSpPr/>
            <p:nvPr/>
          </p:nvSpPr>
          <p:spPr>
            <a:xfrm>
              <a:off x="356275" y="1585363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1" name="Google Shape;1611;p27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2" name="Google Shape;1612;p27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3" name="Google Shape;1613;p27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4" name="Google Shape;1614;p27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5" name="Google Shape;1615;p27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6" name="Google Shape;1616;p27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7" name="Google Shape;1617;p27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8" name="Google Shape;1618;p27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9" name="Google Shape;1619;p27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0" name="Google Shape;1620;p27"/>
            <p:cNvSpPr/>
            <p:nvPr/>
          </p:nvSpPr>
          <p:spPr>
            <a:xfrm>
              <a:off x="360075" y="188016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1" name="Google Shape;1621;p27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2" name="Google Shape;1622;p27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3" name="Google Shape;1623;p27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4" name="Google Shape;1624;p27"/>
            <p:cNvSpPr/>
            <p:nvPr/>
          </p:nvSpPr>
          <p:spPr>
            <a:xfrm>
              <a:off x="445850" y="1622338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5" name="Google Shape;1625;p27"/>
            <p:cNvSpPr/>
            <p:nvPr/>
          </p:nvSpPr>
          <p:spPr>
            <a:xfrm>
              <a:off x="418850" y="1542263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1626" name="Google Shape;1626;p27"/>
          <p:cNvPicPr preferRelativeResize="0"/>
          <p:nvPr/>
        </p:nvPicPr>
        <p:blipFill>
          <a:blip r:embed="rId3">
            <a:alphaModFix amt="74000"/>
          </a:blip>
          <a:stretch>
            <a:fillRect/>
          </a:stretch>
        </p:blipFill>
        <p:spPr>
          <a:xfrm flipH="1" rot="-5809801">
            <a:off x="7609918" y="-1097658"/>
            <a:ext cx="2894870" cy="2593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7" name="Google Shape;1627;p27"/>
          <p:cNvPicPr preferRelativeResize="0"/>
          <p:nvPr/>
        </p:nvPicPr>
        <p:blipFill>
          <a:blip r:embed="rId4">
            <a:alphaModFix amt="76000"/>
          </a:blip>
          <a:stretch>
            <a:fillRect/>
          </a:stretch>
        </p:blipFill>
        <p:spPr>
          <a:xfrm rot="10754694">
            <a:off x="2497948" y="4487275"/>
            <a:ext cx="7605809" cy="283238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28" name="Google Shape;1628;p27"/>
          <p:cNvGrpSpPr/>
          <p:nvPr/>
        </p:nvGrpSpPr>
        <p:grpSpPr>
          <a:xfrm flipH="1">
            <a:off x="-624375" y="3487614"/>
            <a:ext cx="1344377" cy="2469659"/>
            <a:chOff x="272875" y="1419395"/>
            <a:chExt cx="255950" cy="563168"/>
          </a:xfrm>
        </p:grpSpPr>
        <p:sp>
          <p:nvSpPr>
            <p:cNvPr id="1629" name="Google Shape;1629;p27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0" name="Google Shape;1630;p27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1" name="Google Shape;1631;p27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2" name="Google Shape;1632;p27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3" name="Google Shape;1633;p27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4" name="Google Shape;1634;p27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5" name="Google Shape;1635;p27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6" name="Google Shape;1636;p27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7" name="Google Shape;1637;p27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8" name="Google Shape;1638;p27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9" name="Google Shape;1639;p27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0" name="Google Shape;1640;p27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1" name="Google Shape;1641;p27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2" name="Google Shape;1642;p27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3" name="Google Shape;1643;p27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4" name="Google Shape;1644;p27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5" name="Google Shape;1645;p27"/>
            <p:cNvSpPr/>
            <p:nvPr/>
          </p:nvSpPr>
          <p:spPr>
            <a:xfrm>
              <a:off x="369050" y="1615955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6" name="Google Shape;1646;p27"/>
            <p:cNvSpPr/>
            <p:nvPr/>
          </p:nvSpPr>
          <p:spPr>
            <a:xfrm>
              <a:off x="490635" y="1582215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7" name="Google Shape;1647;p27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8" name="Google Shape;1648;p27"/>
            <p:cNvSpPr/>
            <p:nvPr/>
          </p:nvSpPr>
          <p:spPr>
            <a:xfrm>
              <a:off x="438343" y="1487068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9" name="Google Shape;1649;p27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0" name="Google Shape;1650;p27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1" name="Google Shape;1651;p27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2" name="Google Shape;1652;p27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3" name="Google Shape;1653;p27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4" name="Google Shape;1654;p27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5" name="Google Shape;1655;p27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6" name="Google Shape;1656;p27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7" name="Google Shape;1657;p27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8" name="Google Shape;1658;p27"/>
            <p:cNvSpPr/>
            <p:nvPr/>
          </p:nvSpPr>
          <p:spPr>
            <a:xfrm>
              <a:off x="360075" y="195388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9" name="Google Shape;1659;p27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0" name="Google Shape;1660;p27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1" name="Google Shape;1661;p27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2" name="Google Shape;1662;p27"/>
            <p:cNvSpPr/>
            <p:nvPr/>
          </p:nvSpPr>
          <p:spPr>
            <a:xfrm>
              <a:off x="394558" y="1560904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3" name="Google Shape;1663;p27"/>
            <p:cNvSpPr/>
            <p:nvPr/>
          </p:nvSpPr>
          <p:spPr>
            <a:xfrm>
              <a:off x="418850" y="1419395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664" name="Google Shape;1664;p27"/>
          <p:cNvSpPr txBox="1"/>
          <p:nvPr>
            <p:ph type="title"/>
          </p:nvPr>
        </p:nvSpPr>
        <p:spPr>
          <a:xfrm>
            <a:off x="732375" y="1618170"/>
            <a:ext cx="3839700" cy="629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1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665" name="Google Shape;1665;p27"/>
          <p:cNvSpPr txBox="1"/>
          <p:nvPr>
            <p:ph idx="1" type="subTitle"/>
          </p:nvPr>
        </p:nvSpPr>
        <p:spPr>
          <a:xfrm>
            <a:off x="732375" y="2191200"/>
            <a:ext cx="7691700" cy="203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50800" rtl="0">
              <a:lnSpc>
                <a:spcPct val="166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 sz="12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666" name="Google Shape;1666;p27"/>
          <p:cNvSpPr txBox="1"/>
          <p:nvPr>
            <p:ph idx="2" type="ctrTitle"/>
          </p:nvPr>
        </p:nvSpPr>
        <p:spPr>
          <a:xfrm>
            <a:off x="736646" y="373025"/>
            <a:ext cx="76725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1667" name="Google Shape;1667;p27"/>
          <p:cNvSpPr/>
          <p:nvPr/>
        </p:nvSpPr>
        <p:spPr>
          <a:xfrm rot="9899989">
            <a:off x="7836136" y="4072635"/>
            <a:ext cx="2265015" cy="2165770"/>
          </a:xfrm>
          <a:custGeom>
            <a:rect b="b" l="l" r="r" t="t"/>
            <a:pathLst>
              <a:path extrusionOk="0" h="20404" w="21339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3C8DA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1">
  <p:cSld name="CUSTOM_4_1">
    <p:spTree>
      <p:nvGrpSpPr>
        <p:cNvPr id="1668" name="Shape 1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9" name="Google Shape;1669;p28"/>
          <p:cNvPicPr preferRelativeResize="0"/>
          <p:nvPr/>
        </p:nvPicPr>
        <p:blipFill>
          <a:blip r:embed="rId2">
            <a:alphaModFix amt="66000"/>
          </a:blip>
          <a:stretch>
            <a:fillRect/>
          </a:stretch>
        </p:blipFill>
        <p:spPr>
          <a:xfrm flipH="1" rot="5399990">
            <a:off x="7705516" y="-598319"/>
            <a:ext cx="3297389" cy="227663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70" name="Google Shape;1670;p28"/>
          <p:cNvGrpSpPr/>
          <p:nvPr/>
        </p:nvGrpSpPr>
        <p:grpSpPr>
          <a:xfrm rot="-987768">
            <a:off x="7751817" y="-266278"/>
            <a:ext cx="1344359" cy="1995308"/>
            <a:chOff x="272875" y="1527563"/>
            <a:chExt cx="255950" cy="455000"/>
          </a:xfrm>
        </p:grpSpPr>
        <p:sp>
          <p:nvSpPr>
            <p:cNvPr id="1671" name="Google Shape;1671;p28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2" name="Google Shape;1672;p28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3" name="Google Shape;1673;p28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4" name="Google Shape;1674;p28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5" name="Google Shape;1675;p28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6" name="Google Shape;1676;p28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7" name="Google Shape;1677;p28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8" name="Google Shape;1678;p28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9" name="Google Shape;1679;p28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0" name="Google Shape;1680;p28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1" name="Google Shape;1681;p28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2" name="Google Shape;1682;p28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3" name="Google Shape;1683;p28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4" name="Google Shape;1684;p28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5" name="Google Shape;1685;p28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6" name="Google Shape;1686;p28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7" name="Google Shape;1687;p28"/>
            <p:cNvSpPr/>
            <p:nvPr/>
          </p:nvSpPr>
          <p:spPr>
            <a:xfrm>
              <a:off x="338275" y="1701963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8" name="Google Shape;1688;p28"/>
            <p:cNvSpPr/>
            <p:nvPr/>
          </p:nvSpPr>
          <p:spPr>
            <a:xfrm>
              <a:off x="388050" y="1631363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9" name="Google Shape;1689;p28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0" name="Google Shape;1690;p28"/>
            <p:cNvSpPr/>
            <p:nvPr/>
          </p:nvSpPr>
          <p:spPr>
            <a:xfrm>
              <a:off x="356275" y="1585363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1" name="Google Shape;1691;p28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2" name="Google Shape;1692;p28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3" name="Google Shape;1693;p28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4" name="Google Shape;1694;p28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5" name="Google Shape;1695;p28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6" name="Google Shape;1696;p28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7" name="Google Shape;1697;p28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8" name="Google Shape;1698;p28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9" name="Google Shape;1699;p28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0" name="Google Shape;1700;p28"/>
            <p:cNvSpPr/>
            <p:nvPr/>
          </p:nvSpPr>
          <p:spPr>
            <a:xfrm>
              <a:off x="360075" y="188016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1" name="Google Shape;1701;p28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2" name="Google Shape;1702;p28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3" name="Google Shape;1703;p28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4" name="Google Shape;1704;p28"/>
            <p:cNvSpPr/>
            <p:nvPr/>
          </p:nvSpPr>
          <p:spPr>
            <a:xfrm>
              <a:off x="445850" y="1622338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5" name="Google Shape;1705;p28"/>
            <p:cNvSpPr/>
            <p:nvPr/>
          </p:nvSpPr>
          <p:spPr>
            <a:xfrm>
              <a:off x="418850" y="1542263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1706" name="Google Shape;1706;p28"/>
          <p:cNvPicPr preferRelativeResize="0"/>
          <p:nvPr/>
        </p:nvPicPr>
        <p:blipFill>
          <a:blip r:embed="rId3">
            <a:alphaModFix amt="74000"/>
          </a:blip>
          <a:stretch>
            <a:fillRect/>
          </a:stretch>
        </p:blipFill>
        <p:spPr>
          <a:xfrm flipH="1" rot="-10162003">
            <a:off x="-1091107" y="-1133759"/>
            <a:ext cx="2894871" cy="2593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7" name="Google Shape;1707;p28"/>
          <p:cNvPicPr preferRelativeResize="0"/>
          <p:nvPr/>
        </p:nvPicPr>
        <p:blipFill>
          <a:blip r:embed="rId4">
            <a:alphaModFix amt="76000"/>
          </a:blip>
          <a:stretch>
            <a:fillRect/>
          </a:stretch>
        </p:blipFill>
        <p:spPr>
          <a:xfrm rot="363351">
            <a:off x="802621" y="4291783"/>
            <a:ext cx="7605804" cy="2832383"/>
          </a:xfrm>
          <a:prstGeom prst="rect">
            <a:avLst/>
          </a:prstGeom>
          <a:noFill/>
          <a:ln>
            <a:noFill/>
          </a:ln>
        </p:spPr>
      </p:pic>
      <p:sp>
        <p:nvSpPr>
          <p:cNvPr id="1708" name="Google Shape;1708;p28"/>
          <p:cNvSpPr/>
          <p:nvPr/>
        </p:nvSpPr>
        <p:spPr>
          <a:xfrm rot="9899989">
            <a:off x="-583964" y="4625085"/>
            <a:ext cx="2265015" cy="2165770"/>
          </a:xfrm>
          <a:custGeom>
            <a:rect b="b" l="l" r="r" t="t"/>
            <a:pathLst>
              <a:path extrusionOk="0" h="20404" w="21339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3C8DA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9" name="Google Shape;1709;p28"/>
          <p:cNvSpPr txBox="1"/>
          <p:nvPr>
            <p:ph type="title"/>
          </p:nvPr>
        </p:nvSpPr>
        <p:spPr>
          <a:xfrm>
            <a:off x="732375" y="1637495"/>
            <a:ext cx="38397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1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710" name="Google Shape;1710;p28"/>
          <p:cNvSpPr txBox="1"/>
          <p:nvPr>
            <p:ph idx="1" type="subTitle"/>
          </p:nvPr>
        </p:nvSpPr>
        <p:spPr>
          <a:xfrm>
            <a:off x="475175" y="2194825"/>
            <a:ext cx="4096800" cy="249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50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 sz="12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711" name="Google Shape;1711;p28"/>
          <p:cNvSpPr txBox="1"/>
          <p:nvPr>
            <p:ph idx="2" type="title"/>
          </p:nvPr>
        </p:nvSpPr>
        <p:spPr>
          <a:xfrm>
            <a:off x="4578150" y="1637495"/>
            <a:ext cx="38397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1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712" name="Google Shape;1712;p28"/>
          <p:cNvSpPr txBox="1"/>
          <p:nvPr>
            <p:ph idx="3" type="subTitle"/>
          </p:nvPr>
        </p:nvSpPr>
        <p:spPr>
          <a:xfrm>
            <a:off x="4578150" y="2194825"/>
            <a:ext cx="4096800" cy="249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 sz="12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713" name="Google Shape;1713;p28"/>
          <p:cNvSpPr txBox="1"/>
          <p:nvPr>
            <p:ph idx="4" type="ctrTitle"/>
          </p:nvPr>
        </p:nvSpPr>
        <p:spPr>
          <a:xfrm>
            <a:off x="736646" y="373025"/>
            <a:ext cx="76725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2">
  <p:cSld name="CUSTOM_4_1_1_1">
    <p:spTree>
      <p:nvGrpSpPr>
        <p:cNvPr id="1714" name="Shape 1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5" name="Google Shape;1715;p29"/>
          <p:cNvPicPr preferRelativeResize="0"/>
          <p:nvPr/>
        </p:nvPicPr>
        <p:blipFill>
          <a:blip r:embed="rId2">
            <a:alphaModFix amt="66000"/>
          </a:blip>
          <a:stretch>
            <a:fillRect/>
          </a:stretch>
        </p:blipFill>
        <p:spPr>
          <a:xfrm flipH="1" rot="5399990">
            <a:off x="7705516" y="-598319"/>
            <a:ext cx="3297389" cy="227663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16" name="Google Shape;1716;p29"/>
          <p:cNvGrpSpPr/>
          <p:nvPr/>
        </p:nvGrpSpPr>
        <p:grpSpPr>
          <a:xfrm rot="-987768">
            <a:off x="7751817" y="-266278"/>
            <a:ext cx="1344359" cy="1995308"/>
            <a:chOff x="272875" y="1527563"/>
            <a:chExt cx="255950" cy="455000"/>
          </a:xfrm>
        </p:grpSpPr>
        <p:sp>
          <p:nvSpPr>
            <p:cNvPr id="1717" name="Google Shape;1717;p29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8" name="Google Shape;1718;p29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9" name="Google Shape;1719;p29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0" name="Google Shape;1720;p29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1" name="Google Shape;1721;p29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2" name="Google Shape;1722;p29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3" name="Google Shape;1723;p29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4" name="Google Shape;1724;p29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5" name="Google Shape;1725;p29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6" name="Google Shape;1726;p29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7" name="Google Shape;1727;p29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8" name="Google Shape;1728;p29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9" name="Google Shape;1729;p29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0" name="Google Shape;1730;p29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1" name="Google Shape;1731;p29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2" name="Google Shape;1732;p29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3" name="Google Shape;1733;p29"/>
            <p:cNvSpPr/>
            <p:nvPr/>
          </p:nvSpPr>
          <p:spPr>
            <a:xfrm>
              <a:off x="338275" y="1701963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4" name="Google Shape;1734;p29"/>
            <p:cNvSpPr/>
            <p:nvPr/>
          </p:nvSpPr>
          <p:spPr>
            <a:xfrm>
              <a:off x="388050" y="1631363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5" name="Google Shape;1735;p29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6" name="Google Shape;1736;p29"/>
            <p:cNvSpPr/>
            <p:nvPr/>
          </p:nvSpPr>
          <p:spPr>
            <a:xfrm>
              <a:off x="356275" y="1585363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7" name="Google Shape;1737;p29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8" name="Google Shape;1738;p29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9" name="Google Shape;1739;p29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0" name="Google Shape;1740;p29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1" name="Google Shape;1741;p29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2" name="Google Shape;1742;p29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3" name="Google Shape;1743;p29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4" name="Google Shape;1744;p29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5" name="Google Shape;1745;p29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6" name="Google Shape;1746;p29"/>
            <p:cNvSpPr/>
            <p:nvPr/>
          </p:nvSpPr>
          <p:spPr>
            <a:xfrm>
              <a:off x="360075" y="188016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7" name="Google Shape;1747;p29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8" name="Google Shape;1748;p29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9" name="Google Shape;1749;p29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0" name="Google Shape;1750;p29"/>
            <p:cNvSpPr/>
            <p:nvPr/>
          </p:nvSpPr>
          <p:spPr>
            <a:xfrm>
              <a:off x="445850" y="1622338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1" name="Google Shape;1751;p29"/>
            <p:cNvSpPr/>
            <p:nvPr/>
          </p:nvSpPr>
          <p:spPr>
            <a:xfrm>
              <a:off x="418850" y="1542263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1752" name="Google Shape;1752;p29"/>
          <p:cNvPicPr preferRelativeResize="0"/>
          <p:nvPr/>
        </p:nvPicPr>
        <p:blipFill>
          <a:blip r:embed="rId3">
            <a:alphaModFix amt="74000"/>
          </a:blip>
          <a:stretch>
            <a:fillRect/>
          </a:stretch>
        </p:blipFill>
        <p:spPr>
          <a:xfrm flipH="1" rot="-10162003">
            <a:off x="-1091107" y="-1133759"/>
            <a:ext cx="2894871" cy="2593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3" name="Google Shape;1753;p29"/>
          <p:cNvPicPr preferRelativeResize="0"/>
          <p:nvPr/>
        </p:nvPicPr>
        <p:blipFill>
          <a:blip r:embed="rId4">
            <a:alphaModFix amt="76000"/>
          </a:blip>
          <a:stretch>
            <a:fillRect/>
          </a:stretch>
        </p:blipFill>
        <p:spPr>
          <a:xfrm rot="363351">
            <a:off x="802621" y="4291783"/>
            <a:ext cx="7605804" cy="2832383"/>
          </a:xfrm>
          <a:prstGeom prst="rect">
            <a:avLst/>
          </a:prstGeom>
          <a:noFill/>
          <a:ln>
            <a:noFill/>
          </a:ln>
        </p:spPr>
      </p:pic>
      <p:sp>
        <p:nvSpPr>
          <p:cNvPr id="1754" name="Google Shape;1754;p29"/>
          <p:cNvSpPr/>
          <p:nvPr/>
        </p:nvSpPr>
        <p:spPr>
          <a:xfrm rot="9899989">
            <a:off x="-583964" y="4625085"/>
            <a:ext cx="2265015" cy="2165770"/>
          </a:xfrm>
          <a:custGeom>
            <a:rect b="b" l="l" r="r" t="t"/>
            <a:pathLst>
              <a:path extrusionOk="0" h="20404" w="21339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3C8DA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55" name="Google Shape;1755;p29"/>
          <p:cNvSpPr txBox="1"/>
          <p:nvPr>
            <p:ph idx="1" type="subTitle"/>
          </p:nvPr>
        </p:nvSpPr>
        <p:spPr>
          <a:xfrm>
            <a:off x="724603" y="2240850"/>
            <a:ext cx="3181800" cy="123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756" name="Google Shape;1756;p29"/>
          <p:cNvSpPr txBox="1"/>
          <p:nvPr>
            <p:ph type="ctrTitle"/>
          </p:nvPr>
        </p:nvSpPr>
        <p:spPr>
          <a:xfrm>
            <a:off x="724603" y="1663050"/>
            <a:ext cx="31818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1757" name="Google Shape;1757;p29"/>
          <p:cNvSpPr/>
          <p:nvPr/>
        </p:nvSpPr>
        <p:spPr>
          <a:xfrm flipH="1" rot="-4340781">
            <a:off x="3518" y="-5268942"/>
            <a:ext cx="4623974" cy="7256832"/>
          </a:xfrm>
          <a:custGeom>
            <a:rect b="b" l="l" r="r" t="t"/>
            <a:pathLst>
              <a:path extrusionOk="0" h="94461" w="55812">
                <a:moveTo>
                  <a:pt x="36054" y="83719"/>
                </a:moveTo>
                <a:cubicBezTo>
                  <a:pt x="36059" y="85810"/>
                  <a:pt x="36230" y="87883"/>
                  <a:pt x="36585" y="89937"/>
                </a:cubicBezTo>
                <a:cubicBezTo>
                  <a:pt x="36680" y="90449"/>
                  <a:pt x="36775" y="90942"/>
                  <a:pt x="36888" y="91454"/>
                </a:cubicBezTo>
                <a:cubicBezTo>
                  <a:pt x="36926" y="91719"/>
                  <a:pt x="37002" y="91984"/>
                  <a:pt x="37059" y="92250"/>
                </a:cubicBezTo>
                <a:cubicBezTo>
                  <a:pt x="37097" y="92439"/>
                  <a:pt x="37305" y="92856"/>
                  <a:pt x="37211" y="93046"/>
                </a:cubicBezTo>
                <a:cubicBezTo>
                  <a:pt x="37154" y="93160"/>
                  <a:pt x="36831" y="93255"/>
                  <a:pt x="36718" y="93311"/>
                </a:cubicBezTo>
                <a:cubicBezTo>
                  <a:pt x="36509" y="93425"/>
                  <a:pt x="36282" y="93539"/>
                  <a:pt x="36035" y="93634"/>
                </a:cubicBezTo>
                <a:cubicBezTo>
                  <a:pt x="35599" y="93804"/>
                  <a:pt x="35144" y="93937"/>
                  <a:pt x="34689" y="93994"/>
                </a:cubicBezTo>
                <a:cubicBezTo>
                  <a:pt x="34597" y="94004"/>
                  <a:pt x="34505" y="94009"/>
                  <a:pt x="34414" y="94009"/>
                </a:cubicBezTo>
                <a:cubicBezTo>
                  <a:pt x="33623" y="94009"/>
                  <a:pt x="32889" y="93638"/>
                  <a:pt x="32566" y="92856"/>
                </a:cubicBezTo>
                <a:cubicBezTo>
                  <a:pt x="32244" y="92041"/>
                  <a:pt x="32471" y="91093"/>
                  <a:pt x="32756" y="90297"/>
                </a:cubicBezTo>
                <a:cubicBezTo>
                  <a:pt x="33362" y="88572"/>
                  <a:pt x="34234" y="86923"/>
                  <a:pt x="35125" y="85331"/>
                </a:cubicBezTo>
                <a:cubicBezTo>
                  <a:pt x="35426" y="84788"/>
                  <a:pt x="35736" y="84251"/>
                  <a:pt x="36054" y="83719"/>
                </a:cubicBezTo>
                <a:close/>
                <a:moveTo>
                  <a:pt x="43850" y="72899"/>
                </a:moveTo>
                <a:cubicBezTo>
                  <a:pt x="43926" y="74041"/>
                  <a:pt x="43988" y="75183"/>
                  <a:pt x="44035" y="76326"/>
                </a:cubicBezTo>
                <a:cubicBezTo>
                  <a:pt x="44111" y="78487"/>
                  <a:pt x="44149" y="80629"/>
                  <a:pt x="44130" y="82790"/>
                </a:cubicBezTo>
                <a:cubicBezTo>
                  <a:pt x="44111" y="83871"/>
                  <a:pt x="44092" y="84970"/>
                  <a:pt x="44054" y="86051"/>
                </a:cubicBezTo>
                <a:cubicBezTo>
                  <a:pt x="44016" y="87037"/>
                  <a:pt x="44092" y="88117"/>
                  <a:pt x="43864" y="89065"/>
                </a:cubicBezTo>
                <a:cubicBezTo>
                  <a:pt x="43789" y="89463"/>
                  <a:pt x="43599" y="89823"/>
                  <a:pt x="43334" y="90127"/>
                </a:cubicBezTo>
                <a:cubicBezTo>
                  <a:pt x="43194" y="90249"/>
                  <a:pt x="43052" y="90301"/>
                  <a:pt x="42914" y="90301"/>
                </a:cubicBezTo>
                <a:cubicBezTo>
                  <a:pt x="42585" y="90301"/>
                  <a:pt x="42287" y="90001"/>
                  <a:pt x="42139" y="89653"/>
                </a:cubicBezTo>
                <a:cubicBezTo>
                  <a:pt x="41874" y="88970"/>
                  <a:pt x="41760" y="88193"/>
                  <a:pt x="41609" y="87473"/>
                </a:cubicBezTo>
                <a:cubicBezTo>
                  <a:pt x="41324" y="86165"/>
                  <a:pt x="41021" y="84724"/>
                  <a:pt x="40149" y="83643"/>
                </a:cubicBezTo>
                <a:cubicBezTo>
                  <a:pt x="39770" y="83169"/>
                  <a:pt x="39277" y="82809"/>
                  <a:pt x="38708" y="82582"/>
                </a:cubicBezTo>
                <a:cubicBezTo>
                  <a:pt x="38695" y="82577"/>
                  <a:pt x="38683" y="82574"/>
                  <a:pt x="38671" y="82574"/>
                </a:cubicBezTo>
                <a:cubicBezTo>
                  <a:pt x="38594" y="82574"/>
                  <a:pt x="38540" y="82668"/>
                  <a:pt x="38557" y="82733"/>
                </a:cubicBezTo>
                <a:cubicBezTo>
                  <a:pt x="38917" y="84667"/>
                  <a:pt x="39277" y="86601"/>
                  <a:pt x="39618" y="88534"/>
                </a:cubicBezTo>
                <a:lnTo>
                  <a:pt x="40149" y="91397"/>
                </a:lnTo>
                <a:cubicBezTo>
                  <a:pt x="40263" y="92136"/>
                  <a:pt x="40452" y="92875"/>
                  <a:pt x="40187" y="93596"/>
                </a:cubicBezTo>
                <a:cubicBezTo>
                  <a:pt x="40092" y="93861"/>
                  <a:pt x="39921" y="94183"/>
                  <a:pt x="39618" y="94240"/>
                </a:cubicBezTo>
                <a:cubicBezTo>
                  <a:pt x="39604" y="94243"/>
                  <a:pt x="39590" y="94244"/>
                  <a:pt x="39576" y="94244"/>
                </a:cubicBezTo>
                <a:cubicBezTo>
                  <a:pt x="39294" y="94244"/>
                  <a:pt x="39081" y="93717"/>
                  <a:pt x="38955" y="93482"/>
                </a:cubicBezTo>
                <a:cubicBezTo>
                  <a:pt x="38670" y="92856"/>
                  <a:pt x="38462" y="92193"/>
                  <a:pt x="38348" y="91511"/>
                </a:cubicBezTo>
                <a:cubicBezTo>
                  <a:pt x="38083" y="90146"/>
                  <a:pt x="38045" y="88762"/>
                  <a:pt x="37855" y="87397"/>
                </a:cubicBezTo>
                <a:cubicBezTo>
                  <a:pt x="37647" y="85994"/>
                  <a:pt x="37230" y="84610"/>
                  <a:pt x="36244" y="83549"/>
                </a:cubicBezTo>
                <a:cubicBezTo>
                  <a:pt x="36227" y="83526"/>
                  <a:pt x="36203" y="83515"/>
                  <a:pt x="36178" y="83514"/>
                </a:cubicBezTo>
                <a:lnTo>
                  <a:pt x="36178" y="83514"/>
                </a:lnTo>
                <a:cubicBezTo>
                  <a:pt x="38436" y="79777"/>
                  <a:pt x="41102" y="76305"/>
                  <a:pt x="43850" y="72899"/>
                </a:cubicBezTo>
                <a:close/>
                <a:moveTo>
                  <a:pt x="124" y="0"/>
                </a:moveTo>
                <a:cubicBezTo>
                  <a:pt x="60" y="0"/>
                  <a:pt x="1" y="49"/>
                  <a:pt x="36" y="119"/>
                </a:cubicBezTo>
                <a:lnTo>
                  <a:pt x="17" y="119"/>
                </a:lnTo>
                <a:cubicBezTo>
                  <a:pt x="2955" y="8498"/>
                  <a:pt x="5989" y="16839"/>
                  <a:pt x="9135" y="25123"/>
                </a:cubicBezTo>
                <a:cubicBezTo>
                  <a:pt x="9894" y="27152"/>
                  <a:pt x="10671" y="29180"/>
                  <a:pt x="11467" y="31208"/>
                </a:cubicBezTo>
                <a:cubicBezTo>
                  <a:pt x="12168" y="33028"/>
                  <a:pt x="12794" y="34905"/>
                  <a:pt x="13647" y="36649"/>
                </a:cubicBezTo>
                <a:cubicBezTo>
                  <a:pt x="14292" y="37976"/>
                  <a:pt x="15221" y="39246"/>
                  <a:pt x="16623" y="39796"/>
                </a:cubicBezTo>
                <a:cubicBezTo>
                  <a:pt x="17283" y="40054"/>
                  <a:pt x="17979" y="40142"/>
                  <a:pt x="18690" y="40142"/>
                </a:cubicBezTo>
                <a:cubicBezTo>
                  <a:pt x="19959" y="40142"/>
                  <a:pt x="21272" y="39862"/>
                  <a:pt x="22500" y="39777"/>
                </a:cubicBezTo>
                <a:cubicBezTo>
                  <a:pt x="23246" y="39726"/>
                  <a:pt x="23995" y="39701"/>
                  <a:pt x="24747" y="39701"/>
                </a:cubicBezTo>
                <a:cubicBezTo>
                  <a:pt x="26249" y="39701"/>
                  <a:pt x="27757" y="39802"/>
                  <a:pt x="29249" y="40004"/>
                </a:cubicBezTo>
                <a:cubicBezTo>
                  <a:pt x="31106" y="40270"/>
                  <a:pt x="33021" y="40668"/>
                  <a:pt x="34727" y="41502"/>
                </a:cubicBezTo>
                <a:cubicBezTo>
                  <a:pt x="36433" y="42317"/>
                  <a:pt x="37836" y="43682"/>
                  <a:pt x="38708" y="45350"/>
                </a:cubicBezTo>
                <a:cubicBezTo>
                  <a:pt x="39580" y="46981"/>
                  <a:pt x="40054" y="48782"/>
                  <a:pt x="40471" y="50545"/>
                </a:cubicBezTo>
                <a:cubicBezTo>
                  <a:pt x="42179" y="57664"/>
                  <a:pt x="43282" y="64918"/>
                  <a:pt x="43803" y="72216"/>
                </a:cubicBezTo>
                <a:lnTo>
                  <a:pt x="43803" y="72216"/>
                </a:lnTo>
                <a:cubicBezTo>
                  <a:pt x="43494" y="72599"/>
                  <a:pt x="43186" y="72983"/>
                  <a:pt x="42879" y="73369"/>
                </a:cubicBezTo>
                <a:cubicBezTo>
                  <a:pt x="40831" y="75966"/>
                  <a:pt x="38822" y="78601"/>
                  <a:pt x="37021" y="81387"/>
                </a:cubicBezTo>
                <a:cubicBezTo>
                  <a:pt x="35277" y="84098"/>
                  <a:pt x="33571" y="87018"/>
                  <a:pt x="32471" y="90070"/>
                </a:cubicBezTo>
                <a:cubicBezTo>
                  <a:pt x="31997" y="91359"/>
                  <a:pt x="31770" y="93198"/>
                  <a:pt x="33154" y="94013"/>
                </a:cubicBezTo>
                <a:cubicBezTo>
                  <a:pt x="33534" y="94235"/>
                  <a:pt x="33946" y="94326"/>
                  <a:pt x="34367" y="94326"/>
                </a:cubicBezTo>
                <a:cubicBezTo>
                  <a:pt x="35456" y="94326"/>
                  <a:pt x="36609" y="93717"/>
                  <a:pt x="37457" y="93198"/>
                </a:cubicBezTo>
                <a:cubicBezTo>
                  <a:pt x="37514" y="93160"/>
                  <a:pt x="37533" y="93103"/>
                  <a:pt x="37514" y="93046"/>
                </a:cubicBezTo>
                <a:cubicBezTo>
                  <a:pt x="36725" y="90076"/>
                  <a:pt x="36309" y="87016"/>
                  <a:pt x="36300" y="83937"/>
                </a:cubicBezTo>
                <a:lnTo>
                  <a:pt x="36300" y="83937"/>
                </a:lnTo>
                <a:cubicBezTo>
                  <a:pt x="38208" y="86250"/>
                  <a:pt x="37579" y="89653"/>
                  <a:pt x="38348" y="92383"/>
                </a:cubicBezTo>
                <a:cubicBezTo>
                  <a:pt x="38500" y="93065"/>
                  <a:pt x="38803" y="93710"/>
                  <a:pt x="39201" y="94297"/>
                </a:cubicBezTo>
                <a:cubicBezTo>
                  <a:pt x="39289" y="94413"/>
                  <a:pt x="39407" y="94460"/>
                  <a:pt x="39532" y="94460"/>
                </a:cubicBezTo>
                <a:cubicBezTo>
                  <a:pt x="39756" y="94460"/>
                  <a:pt x="40003" y="94309"/>
                  <a:pt x="40149" y="94127"/>
                </a:cubicBezTo>
                <a:cubicBezTo>
                  <a:pt x="40490" y="93728"/>
                  <a:pt x="40566" y="93103"/>
                  <a:pt x="40547" y="92591"/>
                </a:cubicBezTo>
                <a:cubicBezTo>
                  <a:pt x="40509" y="91681"/>
                  <a:pt x="40244" y="90752"/>
                  <a:pt x="40092" y="89861"/>
                </a:cubicBezTo>
                <a:cubicBezTo>
                  <a:pt x="39670" y="87551"/>
                  <a:pt x="39266" y="85241"/>
                  <a:pt x="38846" y="82914"/>
                </a:cubicBezTo>
                <a:lnTo>
                  <a:pt x="38846" y="82914"/>
                </a:lnTo>
                <a:cubicBezTo>
                  <a:pt x="40217" y="83575"/>
                  <a:pt x="40753" y="85091"/>
                  <a:pt x="41116" y="86487"/>
                </a:cubicBezTo>
                <a:cubicBezTo>
                  <a:pt x="41305" y="87245"/>
                  <a:pt x="41438" y="88022"/>
                  <a:pt x="41628" y="88781"/>
                </a:cubicBezTo>
                <a:cubicBezTo>
                  <a:pt x="41760" y="89349"/>
                  <a:pt x="41874" y="90146"/>
                  <a:pt x="42443" y="90468"/>
                </a:cubicBezTo>
                <a:cubicBezTo>
                  <a:pt x="42589" y="90550"/>
                  <a:pt x="42735" y="90587"/>
                  <a:pt x="42876" y="90587"/>
                </a:cubicBezTo>
                <a:cubicBezTo>
                  <a:pt x="43193" y="90587"/>
                  <a:pt x="43484" y="90402"/>
                  <a:pt x="43694" y="90127"/>
                </a:cubicBezTo>
                <a:cubicBezTo>
                  <a:pt x="44168" y="89539"/>
                  <a:pt x="44225" y="88781"/>
                  <a:pt x="44263" y="88060"/>
                </a:cubicBezTo>
                <a:cubicBezTo>
                  <a:pt x="44376" y="85842"/>
                  <a:pt x="44433" y="83624"/>
                  <a:pt x="44433" y="81425"/>
                </a:cubicBezTo>
                <a:cubicBezTo>
                  <a:pt x="44433" y="78462"/>
                  <a:pt x="44333" y="75502"/>
                  <a:pt x="44134" y="72549"/>
                </a:cubicBezTo>
                <a:lnTo>
                  <a:pt x="44134" y="72549"/>
                </a:lnTo>
                <a:cubicBezTo>
                  <a:pt x="45525" y="70831"/>
                  <a:pt x="46934" y="69129"/>
                  <a:pt x="48319" y="67416"/>
                </a:cubicBezTo>
                <a:cubicBezTo>
                  <a:pt x="50916" y="64213"/>
                  <a:pt x="53457" y="60952"/>
                  <a:pt x="55694" y="57464"/>
                </a:cubicBezTo>
                <a:cubicBezTo>
                  <a:pt x="55812" y="57293"/>
                  <a:pt x="55657" y="57122"/>
                  <a:pt x="55493" y="57122"/>
                </a:cubicBezTo>
                <a:cubicBezTo>
                  <a:pt x="55421" y="57122"/>
                  <a:pt x="55348" y="57155"/>
                  <a:pt x="55295" y="57236"/>
                </a:cubicBezTo>
                <a:cubicBezTo>
                  <a:pt x="51966" y="62402"/>
                  <a:pt x="47953" y="67087"/>
                  <a:pt x="44086" y="71866"/>
                </a:cubicBezTo>
                <a:lnTo>
                  <a:pt x="44086" y="71866"/>
                </a:lnTo>
                <a:cubicBezTo>
                  <a:pt x="43682" y="66321"/>
                  <a:pt x="42926" y="60806"/>
                  <a:pt x="41817" y="55360"/>
                </a:cubicBezTo>
                <a:cubicBezTo>
                  <a:pt x="41400" y="53255"/>
                  <a:pt x="40945" y="51132"/>
                  <a:pt x="40376" y="49066"/>
                </a:cubicBezTo>
                <a:cubicBezTo>
                  <a:pt x="39921" y="47379"/>
                  <a:pt x="39315" y="45673"/>
                  <a:pt x="38310" y="44213"/>
                </a:cubicBezTo>
                <a:cubicBezTo>
                  <a:pt x="36130" y="41104"/>
                  <a:pt x="32301" y="40175"/>
                  <a:pt x="28737" y="39739"/>
                </a:cubicBezTo>
                <a:cubicBezTo>
                  <a:pt x="27406" y="39567"/>
                  <a:pt x="26076" y="39485"/>
                  <a:pt x="24745" y="39485"/>
                </a:cubicBezTo>
                <a:cubicBezTo>
                  <a:pt x="23877" y="39485"/>
                  <a:pt x="23008" y="39520"/>
                  <a:pt x="22140" y="39587"/>
                </a:cubicBezTo>
                <a:cubicBezTo>
                  <a:pt x="21041" y="39680"/>
                  <a:pt x="19854" y="39911"/>
                  <a:pt x="18707" y="39911"/>
                </a:cubicBezTo>
                <a:cubicBezTo>
                  <a:pt x="17736" y="39911"/>
                  <a:pt x="16794" y="39745"/>
                  <a:pt x="15960" y="39189"/>
                </a:cubicBezTo>
                <a:cubicBezTo>
                  <a:pt x="14519" y="38204"/>
                  <a:pt x="13780" y="36479"/>
                  <a:pt x="13173" y="34924"/>
                </a:cubicBezTo>
                <a:cubicBezTo>
                  <a:pt x="12339" y="32820"/>
                  <a:pt x="11543" y="30735"/>
                  <a:pt x="10728" y="28630"/>
                </a:cubicBezTo>
                <a:cubicBezTo>
                  <a:pt x="7505" y="20194"/>
                  <a:pt x="4377" y="11721"/>
                  <a:pt x="1344" y="3228"/>
                </a:cubicBezTo>
                <a:cubicBezTo>
                  <a:pt x="965" y="2166"/>
                  <a:pt x="586" y="1124"/>
                  <a:pt x="226" y="62"/>
                </a:cubicBezTo>
                <a:cubicBezTo>
                  <a:pt x="204" y="19"/>
                  <a:pt x="163" y="0"/>
                  <a:pt x="124" y="0"/>
                </a:cubicBezTo>
                <a:close/>
              </a:path>
            </a:pathLst>
          </a:custGeom>
          <a:solidFill>
            <a:srgbClr val="1C5F6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s ">
  <p:cSld name="BLANK_1_1_1_1_1_1_2_1">
    <p:spTree>
      <p:nvGrpSpPr>
        <p:cNvPr id="1758" name="Shape 1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9" name="Google Shape;1759;p30"/>
          <p:cNvPicPr preferRelativeResize="0"/>
          <p:nvPr/>
        </p:nvPicPr>
        <p:blipFill>
          <a:blip r:embed="rId2">
            <a:alphaModFix amt="76000"/>
          </a:blip>
          <a:stretch>
            <a:fillRect/>
          </a:stretch>
        </p:blipFill>
        <p:spPr>
          <a:xfrm rot="2453973">
            <a:off x="1248590" y="2532214"/>
            <a:ext cx="4232748" cy="1576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0" name="Google Shape;1760;p30"/>
          <p:cNvPicPr preferRelativeResize="0"/>
          <p:nvPr/>
        </p:nvPicPr>
        <p:blipFill>
          <a:blip r:embed="rId2">
            <a:alphaModFix amt="76000"/>
          </a:blip>
          <a:stretch>
            <a:fillRect/>
          </a:stretch>
        </p:blipFill>
        <p:spPr>
          <a:xfrm rot="2453973">
            <a:off x="-1738310" y="4081814"/>
            <a:ext cx="4232748" cy="1576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1" name="Google Shape;1761;p30"/>
          <p:cNvPicPr preferRelativeResize="0"/>
          <p:nvPr/>
        </p:nvPicPr>
        <p:blipFill>
          <a:blip r:embed="rId3">
            <a:alphaModFix amt="76000"/>
          </a:blip>
          <a:stretch>
            <a:fillRect/>
          </a:stretch>
        </p:blipFill>
        <p:spPr>
          <a:xfrm rot="2453973">
            <a:off x="6716115" y="-248136"/>
            <a:ext cx="4232748" cy="1576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2" name="Google Shape;1762;p30"/>
          <p:cNvPicPr preferRelativeResize="0"/>
          <p:nvPr/>
        </p:nvPicPr>
        <p:blipFill>
          <a:blip r:embed="rId4">
            <a:alphaModFix amt="47000"/>
          </a:blip>
          <a:stretch>
            <a:fillRect/>
          </a:stretch>
        </p:blipFill>
        <p:spPr>
          <a:xfrm rot="10800000">
            <a:off x="1630988" y="143888"/>
            <a:ext cx="5882026" cy="485572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63" name="Google Shape;1763;p30"/>
          <p:cNvGrpSpPr/>
          <p:nvPr/>
        </p:nvGrpSpPr>
        <p:grpSpPr>
          <a:xfrm rot="-2700000">
            <a:off x="167955" y="3080962"/>
            <a:ext cx="1344349" cy="2469678"/>
            <a:chOff x="272875" y="1419395"/>
            <a:chExt cx="255950" cy="563168"/>
          </a:xfrm>
        </p:grpSpPr>
        <p:sp>
          <p:nvSpPr>
            <p:cNvPr id="1764" name="Google Shape;1764;p30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5" name="Google Shape;1765;p30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6" name="Google Shape;1766;p30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7" name="Google Shape;1767;p30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8" name="Google Shape;1768;p30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9" name="Google Shape;1769;p30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0" name="Google Shape;1770;p30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1" name="Google Shape;1771;p30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2" name="Google Shape;1772;p30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3" name="Google Shape;1773;p30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4" name="Google Shape;1774;p30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5" name="Google Shape;1775;p30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6" name="Google Shape;1776;p30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7" name="Google Shape;1777;p30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8" name="Google Shape;1778;p30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9" name="Google Shape;1779;p30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0" name="Google Shape;1780;p30"/>
            <p:cNvSpPr/>
            <p:nvPr/>
          </p:nvSpPr>
          <p:spPr>
            <a:xfrm>
              <a:off x="369050" y="1615955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1" name="Google Shape;1781;p30"/>
            <p:cNvSpPr/>
            <p:nvPr/>
          </p:nvSpPr>
          <p:spPr>
            <a:xfrm>
              <a:off x="490635" y="1582215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2" name="Google Shape;1782;p30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3" name="Google Shape;1783;p30"/>
            <p:cNvSpPr/>
            <p:nvPr/>
          </p:nvSpPr>
          <p:spPr>
            <a:xfrm>
              <a:off x="438343" y="1487068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4" name="Google Shape;1784;p30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5" name="Google Shape;1785;p30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6" name="Google Shape;1786;p30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7" name="Google Shape;1787;p30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8" name="Google Shape;1788;p30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9" name="Google Shape;1789;p30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0" name="Google Shape;1790;p30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1" name="Google Shape;1791;p30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2" name="Google Shape;1792;p30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3" name="Google Shape;1793;p30"/>
            <p:cNvSpPr/>
            <p:nvPr/>
          </p:nvSpPr>
          <p:spPr>
            <a:xfrm>
              <a:off x="360075" y="195388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4" name="Google Shape;1794;p30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5" name="Google Shape;1795;p30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6" name="Google Shape;1796;p30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7" name="Google Shape;1797;p30"/>
            <p:cNvSpPr/>
            <p:nvPr/>
          </p:nvSpPr>
          <p:spPr>
            <a:xfrm>
              <a:off x="394558" y="1560904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8" name="Google Shape;1798;p30"/>
            <p:cNvSpPr/>
            <p:nvPr/>
          </p:nvSpPr>
          <p:spPr>
            <a:xfrm>
              <a:off x="418850" y="1419395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799" name="Google Shape;1799;p30"/>
          <p:cNvGrpSpPr/>
          <p:nvPr/>
        </p:nvGrpSpPr>
        <p:grpSpPr>
          <a:xfrm rot="-2700000">
            <a:off x="8026513" y="-183341"/>
            <a:ext cx="1344349" cy="1995327"/>
            <a:chOff x="272875" y="1527563"/>
            <a:chExt cx="255950" cy="455000"/>
          </a:xfrm>
        </p:grpSpPr>
        <p:sp>
          <p:nvSpPr>
            <p:cNvPr id="1800" name="Google Shape;1800;p30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1" name="Google Shape;1801;p30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2" name="Google Shape;1802;p30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3" name="Google Shape;1803;p30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4" name="Google Shape;1804;p30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5" name="Google Shape;1805;p30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6" name="Google Shape;1806;p30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7" name="Google Shape;1807;p30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8" name="Google Shape;1808;p30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9" name="Google Shape;1809;p30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0" name="Google Shape;1810;p30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1" name="Google Shape;1811;p30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2" name="Google Shape;1812;p30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3" name="Google Shape;1813;p30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4" name="Google Shape;1814;p30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5" name="Google Shape;1815;p30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6" name="Google Shape;1816;p30"/>
            <p:cNvSpPr/>
            <p:nvPr/>
          </p:nvSpPr>
          <p:spPr>
            <a:xfrm>
              <a:off x="338275" y="1701963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7" name="Google Shape;1817;p30"/>
            <p:cNvSpPr/>
            <p:nvPr/>
          </p:nvSpPr>
          <p:spPr>
            <a:xfrm>
              <a:off x="388050" y="1631363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8" name="Google Shape;1818;p30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9" name="Google Shape;1819;p30"/>
            <p:cNvSpPr/>
            <p:nvPr/>
          </p:nvSpPr>
          <p:spPr>
            <a:xfrm>
              <a:off x="356275" y="1585363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0" name="Google Shape;1820;p30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1" name="Google Shape;1821;p30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2" name="Google Shape;1822;p30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3" name="Google Shape;1823;p30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4" name="Google Shape;1824;p30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5" name="Google Shape;1825;p30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6" name="Google Shape;1826;p30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7" name="Google Shape;1827;p30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8" name="Google Shape;1828;p30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9" name="Google Shape;1829;p30"/>
            <p:cNvSpPr/>
            <p:nvPr/>
          </p:nvSpPr>
          <p:spPr>
            <a:xfrm>
              <a:off x="360075" y="188016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0" name="Google Shape;1830;p30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1" name="Google Shape;1831;p30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2" name="Google Shape;1832;p30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3" name="Google Shape;1833;p30"/>
            <p:cNvSpPr/>
            <p:nvPr/>
          </p:nvSpPr>
          <p:spPr>
            <a:xfrm>
              <a:off x="445850" y="1622338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4" name="Google Shape;1834;p30"/>
            <p:cNvSpPr/>
            <p:nvPr/>
          </p:nvSpPr>
          <p:spPr>
            <a:xfrm>
              <a:off x="418850" y="1542263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835" name="Google Shape;1835;p30"/>
          <p:cNvSpPr txBox="1"/>
          <p:nvPr>
            <p:ph type="ctrTitle"/>
          </p:nvPr>
        </p:nvSpPr>
        <p:spPr>
          <a:xfrm>
            <a:off x="720000" y="540000"/>
            <a:ext cx="7704000" cy="1350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836" name="Google Shape;1836;p30"/>
          <p:cNvSpPr txBox="1"/>
          <p:nvPr>
            <p:ph idx="1" type="subTitle"/>
          </p:nvPr>
        </p:nvSpPr>
        <p:spPr>
          <a:xfrm>
            <a:off x="720000" y="2603948"/>
            <a:ext cx="7704000" cy="96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1837" name="Google Shape;1837;p30"/>
          <p:cNvSpPr txBox="1"/>
          <p:nvPr/>
        </p:nvSpPr>
        <p:spPr>
          <a:xfrm>
            <a:off x="2646000" y="3628979"/>
            <a:ext cx="3852000" cy="67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CREDITS: This presentation template was created</a:t>
            </a:r>
            <a:r>
              <a:rPr b="1" lang="en"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b="1" lang="en" sz="1200">
                <a:solidFill>
                  <a:schemeClr val="dk2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by Slidesgo,</a:t>
            </a:r>
            <a:r>
              <a:rPr b="1" lang="en"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" sz="1200">
                <a:solidFill>
                  <a:schemeClr val="dk2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including icons</a:t>
            </a:r>
            <a:r>
              <a:rPr b="1" lang="en"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b="1" lang="en" sz="1200">
                <a:solidFill>
                  <a:schemeClr val="dk2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by Flaticon,</a:t>
            </a:r>
            <a:r>
              <a:rPr b="1" lang="en"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i</a:t>
            </a:r>
            <a:r>
              <a:rPr lang="en" sz="1200">
                <a:solidFill>
                  <a:schemeClr val="dk2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nfographics &amp; images </a:t>
            </a:r>
            <a:r>
              <a:rPr b="1" lang="en" sz="1200">
                <a:solidFill>
                  <a:schemeClr val="dk2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by Freepik</a:t>
            </a:r>
            <a:r>
              <a:rPr b="1" lang="en"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b="1" sz="12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38" name="Google Shape;1838;p30"/>
          <p:cNvSpPr/>
          <p:nvPr/>
        </p:nvSpPr>
        <p:spPr>
          <a:xfrm>
            <a:off x="5570568" y="-2413037"/>
            <a:ext cx="4624024" cy="7256966"/>
          </a:xfrm>
          <a:custGeom>
            <a:rect b="b" l="l" r="r" t="t"/>
            <a:pathLst>
              <a:path extrusionOk="0" h="94461" w="55812">
                <a:moveTo>
                  <a:pt x="36054" y="83719"/>
                </a:moveTo>
                <a:cubicBezTo>
                  <a:pt x="36059" y="85810"/>
                  <a:pt x="36230" y="87883"/>
                  <a:pt x="36585" y="89937"/>
                </a:cubicBezTo>
                <a:cubicBezTo>
                  <a:pt x="36680" y="90449"/>
                  <a:pt x="36775" y="90942"/>
                  <a:pt x="36888" y="91454"/>
                </a:cubicBezTo>
                <a:cubicBezTo>
                  <a:pt x="36926" y="91719"/>
                  <a:pt x="37002" y="91984"/>
                  <a:pt x="37059" y="92250"/>
                </a:cubicBezTo>
                <a:cubicBezTo>
                  <a:pt x="37097" y="92439"/>
                  <a:pt x="37305" y="92856"/>
                  <a:pt x="37211" y="93046"/>
                </a:cubicBezTo>
                <a:cubicBezTo>
                  <a:pt x="37154" y="93160"/>
                  <a:pt x="36831" y="93255"/>
                  <a:pt x="36718" y="93311"/>
                </a:cubicBezTo>
                <a:cubicBezTo>
                  <a:pt x="36509" y="93425"/>
                  <a:pt x="36282" y="93539"/>
                  <a:pt x="36035" y="93634"/>
                </a:cubicBezTo>
                <a:cubicBezTo>
                  <a:pt x="35599" y="93804"/>
                  <a:pt x="35144" y="93937"/>
                  <a:pt x="34689" y="93994"/>
                </a:cubicBezTo>
                <a:cubicBezTo>
                  <a:pt x="34597" y="94004"/>
                  <a:pt x="34505" y="94009"/>
                  <a:pt x="34414" y="94009"/>
                </a:cubicBezTo>
                <a:cubicBezTo>
                  <a:pt x="33623" y="94009"/>
                  <a:pt x="32889" y="93638"/>
                  <a:pt x="32566" y="92856"/>
                </a:cubicBezTo>
                <a:cubicBezTo>
                  <a:pt x="32244" y="92041"/>
                  <a:pt x="32471" y="91093"/>
                  <a:pt x="32756" y="90297"/>
                </a:cubicBezTo>
                <a:cubicBezTo>
                  <a:pt x="33362" y="88572"/>
                  <a:pt x="34234" y="86923"/>
                  <a:pt x="35125" y="85331"/>
                </a:cubicBezTo>
                <a:cubicBezTo>
                  <a:pt x="35426" y="84788"/>
                  <a:pt x="35736" y="84251"/>
                  <a:pt x="36054" y="83719"/>
                </a:cubicBezTo>
                <a:close/>
                <a:moveTo>
                  <a:pt x="43850" y="72899"/>
                </a:moveTo>
                <a:cubicBezTo>
                  <a:pt x="43926" y="74041"/>
                  <a:pt x="43988" y="75183"/>
                  <a:pt x="44035" y="76326"/>
                </a:cubicBezTo>
                <a:cubicBezTo>
                  <a:pt x="44111" y="78487"/>
                  <a:pt x="44149" y="80629"/>
                  <a:pt x="44130" y="82790"/>
                </a:cubicBezTo>
                <a:cubicBezTo>
                  <a:pt x="44111" y="83871"/>
                  <a:pt x="44092" y="84970"/>
                  <a:pt x="44054" y="86051"/>
                </a:cubicBezTo>
                <a:cubicBezTo>
                  <a:pt x="44016" y="87037"/>
                  <a:pt x="44092" y="88117"/>
                  <a:pt x="43864" y="89065"/>
                </a:cubicBezTo>
                <a:cubicBezTo>
                  <a:pt x="43789" y="89463"/>
                  <a:pt x="43599" y="89823"/>
                  <a:pt x="43334" y="90127"/>
                </a:cubicBezTo>
                <a:cubicBezTo>
                  <a:pt x="43194" y="90249"/>
                  <a:pt x="43052" y="90301"/>
                  <a:pt x="42914" y="90301"/>
                </a:cubicBezTo>
                <a:cubicBezTo>
                  <a:pt x="42585" y="90301"/>
                  <a:pt x="42287" y="90001"/>
                  <a:pt x="42139" y="89653"/>
                </a:cubicBezTo>
                <a:cubicBezTo>
                  <a:pt x="41874" y="88970"/>
                  <a:pt x="41760" y="88193"/>
                  <a:pt x="41609" y="87473"/>
                </a:cubicBezTo>
                <a:cubicBezTo>
                  <a:pt x="41324" y="86165"/>
                  <a:pt x="41021" y="84724"/>
                  <a:pt x="40149" y="83643"/>
                </a:cubicBezTo>
                <a:cubicBezTo>
                  <a:pt x="39770" y="83169"/>
                  <a:pt x="39277" y="82809"/>
                  <a:pt x="38708" y="82582"/>
                </a:cubicBezTo>
                <a:cubicBezTo>
                  <a:pt x="38695" y="82577"/>
                  <a:pt x="38683" y="82574"/>
                  <a:pt x="38671" y="82574"/>
                </a:cubicBezTo>
                <a:cubicBezTo>
                  <a:pt x="38594" y="82574"/>
                  <a:pt x="38540" y="82668"/>
                  <a:pt x="38557" y="82733"/>
                </a:cubicBezTo>
                <a:cubicBezTo>
                  <a:pt x="38917" y="84667"/>
                  <a:pt x="39277" y="86601"/>
                  <a:pt x="39618" y="88534"/>
                </a:cubicBezTo>
                <a:lnTo>
                  <a:pt x="40149" y="91397"/>
                </a:lnTo>
                <a:cubicBezTo>
                  <a:pt x="40263" y="92136"/>
                  <a:pt x="40452" y="92875"/>
                  <a:pt x="40187" y="93596"/>
                </a:cubicBezTo>
                <a:cubicBezTo>
                  <a:pt x="40092" y="93861"/>
                  <a:pt x="39921" y="94183"/>
                  <a:pt x="39618" y="94240"/>
                </a:cubicBezTo>
                <a:cubicBezTo>
                  <a:pt x="39604" y="94243"/>
                  <a:pt x="39590" y="94244"/>
                  <a:pt x="39576" y="94244"/>
                </a:cubicBezTo>
                <a:cubicBezTo>
                  <a:pt x="39294" y="94244"/>
                  <a:pt x="39081" y="93717"/>
                  <a:pt x="38955" y="93482"/>
                </a:cubicBezTo>
                <a:cubicBezTo>
                  <a:pt x="38670" y="92856"/>
                  <a:pt x="38462" y="92193"/>
                  <a:pt x="38348" y="91511"/>
                </a:cubicBezTo>
                <a:cubicBezTo>
                  <a:pt x="38083" y="90146"/>
                  <a:pt x="38045" y="88762"/>
                  <a:pt x="37855" y="87397"/>
                </a:cubicBezTo>
                <a:cubicBezTo>
                  <a:pt x="37647" y="85994"/>
                  <a:pt x="37230" y="84610"/>
                  <a:pt x="36244" y="83549"/>
                </a:cubicBezTo>
                <a:cubicBezTo>
                  <a:pt x="36227" y="83526"/>
                  <a:pt x="36203" y="83515"/>
                  <a:pt x="36178" y="83514"/>
                </a:cubicBezTo>
                <a:lnTo>
                  <a:pt x="36178" y="83514"/>
                </a:lnTo>
                <a:cubicBezTo>
                  <a:pt x="38436" y="79777"/>
                  <a:pt x="41102" y="76305"/>
                  <a:pt x="43850" y="72899"/>
                </a:cubicBezTo>
                <a:close/>
                <a:moveTo>
                  <a:pt x="124" y="0"/>
                </a:moveTo>
                <a:cubicBezTo>
                  <a:pt x="60" y="0"/>
                  <a:pt x="1" y="49"/>
                  <a:pt x="36" y="119"/>
                </a:cubicBezTo>
                <a:lnTo>
                  <a:pt x="17" y="119"/>
                </a:lnTo>
                <a:cubicBezTo>
                  <a:pt x="2955" y="8498"/>
                  <a:pt x="5989" y="16839"/>
                  <a:pt x="9135" y="25123"/>
                </a:cubicBezTo>
                <a:cubicBezTo>
                  <a:pt x="9894" y="27152"/>
                  <a:pt x="10671" y="29180"/>
                  <a:pt x="11467" y="31208"/>
                </a:cubicBezTo>
                <a:cubicBezTo>
                  <a:pt x="12168" y="33028"/>
                  <a:pt x="12794" y="34905"/>
                  <a:pt x="13647" y="36649"/>
                </a:cubicBezTo>
                <a:cubicBezTo>
                  <a:pt x="14292" y="37976"/>
                  <a:pt x="15221" y="39246"/>
                  <a:pt x="16623" y="39796"/>
                </a:cubicBezTo>
                <a:cubicBezTo>
                  <a:pt x="17283" y="40054"/>
                  <a:pt x="17979" y="40142"/>
                  <a:pt x="18690" y="40142"/>
                </a:cubicBezTo>
                <a:cubicBezTo>
                  <a:pt x="19959" y="40142"/>
                  <a:pt x="21272" y="39862"/>
                  <a:pt x="22500" y="39777"/>
                </a:cubicBezTo>
                <a:cubicBezTo>
                  <a:pt x="23246" y="39726"/>
                  <a:pt x="23995" y="39701"/>
                  <a:pt x="24747" y="39701"/>
                </a:cubicBezTo>
                <a:cubicBezTo>
                  <a:pt x="26249" y="39701"/>
                  <a:pt x="27757" y="39802"/>
                  <a:pt x="29249" y="40004"/>
                </a:cubicBezTo>
                <a:cubicBezTo>
                  <a:pt x="31106" y="40270"/>
                  <a:pt x="33021" y="40668"/>
                  <a:pt x="34727" y="41502"/>
                </a:cubicBezTo>
                <a:cubicBezTo>
                  <a:pt x="36433" y="42317"/>
                  <a:pt x="37836" y="43682"/>
                  <a:pt x="38708" y="45350"/>
                </a:cubicBezTo>
                <a:cubicBezTo>
                  <a:pt x="39580" y="46981"/>
                  <a:pt x="40054" y="48782"/>
                  <a:pt x="40471" y="50545"/>
                </a:cubicBezTo>
                <a:cubicBezTo>
                  <a:pt x="42179" y="57664"/>
                  <a:pt x="43282" y="64918"/>
                  <a:pt x="43803" y="72216"/>
                </a:cubicBezTo>
                <a:lnTo>
                  <a:pt x="43803" y="72216"/>
                </a:lnTo>
                <a:cubicBezTo>
                  <a:pt x="43494" y="72599"/>
                  <a:pt x="43186" y="72983"/>
                  <a:pt x="42879" y="73369"/>
                </a:cubicBezTo>
                <a:cubicBezTo>
                  <a:pt x="40831" y="75966"/>
                  <a:pt x="38822" y="78601"/>
                  <a:pt x="37021" y="81387"/>
                </a:cubicBezTo>
                <a:cubicBezTo>
                  <a:pt x="35277" y="84098"/>
                  <a:pt x="33571" y="87018"/>
                  <a:pt x="32471" y="90070"/>
                </a:cubicBezTo>
                <a:cubicBezTo>
                  <a:pt x="31997" y="91359"/>
                  <a:pt x="31770" y="93198"/>
                  <a:pt x="33154" y="94013"/>
                </a:cubicBezTo>
                <a:cubicBezTo>
                  <a:pt x="33534" y="94235"/>
                  <a:pt x="33946" y="94326"/>
                  <a:pt x="34367" y="94326"/>
                </a:cubicBezTo>
                <a:cubicBezTo>
                  <a:pt x="35456" y="94326"/>
                  <a:pt x="36609" y="93717"/>
                  <a:pt x="37457" y="93198"/>
                </a:cubicBezTo>
                <a:cubicBezTo>
                  <a:pt x="37514" y="93160"/>
                  <a:pt x="37533" y="93103"/>
                  <a:pt x="37514" y="93046"/>
                </a:cubicBezTo>
                <a:cubicBezTo>
                  <a:pt x="36725" y="90076"/>
                  <a:pt x="36309" y="87016"/>
                  <a:pt x="36300" y="83937"/>
                </a:cubicBezTo>
                <a:lnTo>
                  <a:pt x="36300" y="83937"/>
                </a:lnTo>
                <a:cubicBezTo>
                  <a:pt x="38208" y="86250"/>
                  <a:pt x="37579" y="89653"/>
                  <a:pt x="38348" y="92383"/>
                </a:cubicBezTo>
                <a:cubicBezTo>
                  <a:pt x="38500" y="93065"/>
                  <a:pt x="38803" y="93710"/>
                  <a:pt x="39201" y="94297"/>
                </a:cubicBezTo>
                <a:cubicBezTo>
                  <a:pt x="39289" y="94413"/>
                  <a:pt x="39407" y="94460"/>
                  <a:pt x="39532" y="94460"/>
                </a:cubicBezTo>
                <a:cubicBezTo>
                  <a:pt x="39756" y="94460"/>
                  <a:pt x="40003" y="94309"/>
                  <a:pt x="40149" y="94127"/>
                </a:cubicBezTo>
                <a:cubicBezTo>
                  <a:pt x="40490" y="93728"/>
                  <a:pt x="40566" y="93103"/>
                  <a:pt x="40547" y="92591"/>
                </a:cubicBezTo>
                <a:cubicBezTo>
                  <a:pt x="40509" y="91681"/>
                  <a:pt x="40244" y="90752"/>
                  <a:pt x="40092" y="89861"/>
                </a:cubicBezTo>
                <a:cubicBezTo>
                  <a:pt x="39670" y="87551"/>
                  <a:pt x="39266" y="85241"/>
                  <a:pt x="38846" y="82914"/>
                </a:cubicBezTo>
                <a:lnTo>
                  <a:pt x="38846" y="82914"/>
                </a:lnTo>
                <a:cubicBezTo>
                  <a:pt x="40217" y="83575"/>
                  <a:pt x="40753" y="85091"/>
                  <a:pt x="41116" y="86487"/>
                </a:cubicBezTo>
                <a:cubicBezTo>
                  <a:pt x="41305" y="87245"/>
                  <a:pt x="41438" y="88022"/>
                  <a:pt x="41628" y="88781"/>
                </a:cubicBezTo>
                <a:cubicBezTo>
                  <a:pt x="41760" y="89349"/>
                  <a:pt x="41874" y="90146"/>
                  <a:pt x="42443" y="90468"/>
                </a:cubicBezTo>
                <a:cubicBezTo>
                  <a:pt x="42589" y="90550"/>
                  <a:pt x="42735" y="90587"/>
                  <a:pt x="42876" y="90587"/>
                </a:cubicBezTo>
                <a:cubicBezTo>
                  <a:pt x="43193" y="90587"/>
                  <a:pt x="43484" y="90402"/>
                  <a:pt x="43694" y="90127"/>
                </a:cubicBezTo>
                <a:cubicBezTo>
                  <a:pt x="44168" y="89539"/>
                  <a:pt x="44225" y="88781"/>
                  <a:pt x="44263" y="88060"/>
                </a:cubicBezTo>
                <a:cubicBezTo>
                  <a:pt x="44376" y="85842"/>
                  <a:pt x="44433" y="83624"/>
                  <a:pt x="44433" y="81425"/>
                </a:cubicBezTo>
                <a:cubicBezTo>
                  <a:pt x="44433" y="78462"/>
                  <a:pt x="44333" y="75502"/>
                  <a:pt x="44134" y="72549"/>
                </a:cubicBezTo>
                <a:lnTo>
                  <a:pt x="44134" y="72549"/>
                </a:lnTo>
                <a:cubicBezTo>
                  <a:pt x="45525" y="70831"/>
                  <a:pt x="46934" y="69129"/>
                  <a:pt x="48319" y="67416"/>
                </a:cubicBezTo>
                <a:cubicBezTo>
                  <a:pt x="50916" y="64213"/>
                  <a:pt x="53457" y="60952"/>
                  <a:pt x="55694" y="57464"/>
                </a:cubicBezTo>
                <a:cubicBezTo>
                  <a:pt x="55812" y="57293"/>
                  <a:pt x="55657" y="57122"/>
                  <a:pt x="55493" y="57122"/>
                </a:cubicBezTo>
                <a:cubicBezTo>
                  <a:pt x="55421" y="57122"/>
                  <a:pt x="55348" y="57155"/>
                  <a:pt x="55295" y="57236"/>
                </a:cubicBezTo>
                <a:cubicBezTo>
                  <a:pt x="51966" y="62402"/>
                  <a:pt x="47953" y="67087"/>
                  <a:pt x="44086" y="71866"/>
                </a:cubicBezTo>
                <a:lnTo>
                  <a:pt x="44086" y="71866"/>
                </a:lnTo>
                <a:cubicBezTo>
                  <a:pt x="43682" y="66321"/>
                  <a:pt x="42926" y="60806"/>
                  <a:pt x="41817" y="55360"/>
                </a:cubicBezTo>
                <a:cubicBezTo>
                  <a:pt x="41400" y="53255"/>
                  <a:pt x="40945" y="51132"/>
                  <a:pt x="40376" y="49066"/>
                </a:cubicBezTo>
                <a:cubicBezTo>
                  <a:pt x="39921" y="47379"/>
                  <a:pt x="39315" y="45673"/>
                  <a:pt x="38310" y="44213"/>
                </a:cubicBezTo>
                <a:cubicBezTo>
                  <a:pt x="36130" y="41104"/>
                  <a:pt x="32301" y="40175"/>
                  <a:pt x="28737" y="39739"/>
                </a:cubicBezTo>
                <a:cubicBezTo>
                  <a:pt x="27406" y="39567"/>
                  <a:pt x="26076" y="39485"/>
                  <a:pt x="24745" y="39485"/>
                </a:cubicBezTo>
                <a:cubicBezTo>
                  <a:pt x="23877" y="39485"/>
                  <a:pt x="23008" y="39520"/>
                  <a:pt x="22140" y="39587"/>
                </a:cubicBezTo>
                <a:cubicBezTo>
                  <a:pt x="21041" y="39680"/>
                  <a:pt x="19854" y="39911"/>
                  <a:pt x="18707" y="39911"/>
                </a:cubicBezTo>
                <a:cubicBezTo>
                  <a:pt x="17736" y="39911"/>
                  <a:pt x="16794" y="39745"/>
                  <a:pt x="15960" y="39189"/>
                </a:cubicBezTo>
                <a:cubicBezTo>
                  <a:pt x="14519" y="38204"/>
                  <a:pt x="13780" y="36479"/>
                  <a:pt x="13173" y="34924"/>
                </a:cubicBezTo>
                <a:cubicBezTo>
                  <a:pt x="12339" y="32820"/>
                  <a:pt x="11543" y="30735"/>
                  <a:pt x="10728" y="28630"/>
                </a:cubicBezTo>
                <a:cubicBezTo>
                  <a:pt x="7505" y="20194"/>
                  <a:pt x="4377" y="11721"/>
                  <a:pt x="1344" y="3228"/>
                </a:cubicBezTo>
                <a:cubicBezTo>
                  <a:pt x="965" y="2166"/>
                  <a:pt x="586" y="1124"/>
                  <a:pt x="226" y="62"/>
                </a:cubicBezTo>
                <a:cubicBezTo>
                  <a:pt x="204" y="19"/>
                  <a:pt x="163" y="0"/>
                  <a:pt x="124" y="0"/>
                </a:cubicBezTo>
                <a:close/>
              </a:path>
            </a:pathLst>
          </a:custGeom>
          <a:solidFill>
            <a:srgbClr val="1C5F6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4"/>
          <p:cNvSpPr txBox="1"/>
          <p:nvPr>
            <p:ph idx="1" type="body"/>
          </p:nvPr>
        </p:nvSpPr>
        <p:spPr>
          <a:xfrm>
            <a:off x="720000" y="1055850"/>
            <a:ext cx="7704000" cy="351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 sz="1200">
                <a:solidFill>
                  <a:srgbClr val="434343"/>
                </a:solidFill>
              </a:defRPr>
            </a:lvl1pPr>
            <a:lvl2pPr indent="-317500" lvl="1" marL="9144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indent="-317500" lvl="2" marL="13716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indent="-317500" lvl="3" marL="1828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indent="-317500" lvl="4" marL="22860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indent="-317500" lvl="5" marL="27432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indent="-317500" lvl="6" marL="32004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indent="-317500" lvl="7" marL="36576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indent="-317500" lvl="8" marL="411480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/>
        </p:txBody>
      </p:sp>
      <p:pic>
        <p:nvPicPr>
          <p:cNvPr id="170" name="Google Shape;170;p4"/>
          <p:cNvPicPr preferRelativeResize="0"/>
          <p:nvPr/>
        </p:nvPicPr>
        <p:blipFill>
          <a:blip r:embed="rId2">
            <a:alphaModFix amt="66000"/>
          </a:blip>
          <a:stretch>
            <a:fillRect/>
          </a:stretch>
        </p:blipFill>
        <p:spPr>
          <a:xfrm flipH="1" rot="1326165">
            <a:off x="7658780" y="-1091242"/>
            <a:ext cx="3297389" cy="2276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4"/>
          <p:cNvPicPr preferRelativeResize="0"/>
          <p:nvPr/>
        </p:nvPicPr>
        <p:blipFill>
          <a:blip r:embed="rId3">
            <a:alphaModFix amt="67000"/>
          </a:blip>
          <a:stretch>
            <a:fillRect/>
          </a:stretch>
        </p:blipFill>
        <p:spPr>
          <a:xfrm flipH="1" rot="5400000">
            <a:off x="7116014" y="-515250"/>
            <a:ext cx="2894875" cy="2593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4"/>
          <p:cNvPicPr preferRelativeResize="0"/>
          <p:nvPr/>
        </p:nvPicPr>
        <p:blipFill>
          <a:blip r:embed="rId2">
            <a:alphaModFix amt="66000"/>
          </a:blip>
          <a:stretch>
            <a:fillRect/>
          </a:stretch>
        </p:blipFill>
        <p:spPr>
          <a:xfrm flipH="1" rot="5547182">
            <a:off x="-1959645" y="2413033"/>
            <a:ext cx="3297391" cy="22766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4"/>
          <p:cNvPicPr preferRelativeResize="0"/>
          <p:nvPr/>
        </p:nvPicPr>
        <p:blipFill>
          <a:blip r:embed="rId4">
            <a:alphaModFix amt="82000"/>
          </a:blip>
          <a:stretch>
            <a:fillRect/>
          </a:stretch>
        </p:blipFill>
        <p:spPr>
          <a:xfrm rot="7617396">
            <a:off x="7156577" y="3425249"/>
            <a:ext cx="3632874" cy="299902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4" name="Google Shape;174;p4"/>
          <p:cNvGrpSpPr/>
          <p:nvPr/>
        </p:nvGrpSpPr>
        <p:grpSpPr>
          <a:xfrm>
            <a:off x="-624370" y="1649584"/>
            <a:ext cx="1344377" cy="1995312"/>
            <a:chOff x="272875" y="1527563"/>
            <a:chExt cx="255950" cy="455000"/>
          </a:xfrm>
        </p:grpSpPr>
        <p:sp>
          <p:nvSpPr>
            <p:cNvPr id="175" name="Google Shape;175;p4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" name="Google Shape;176;p4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" name="Google Shape;177;p4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" name="Google Shape;178;p4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" name="Google Shape;179;p4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" name="Google Shape;180;p4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" name="Google Shape;181;p4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" name="Google Shape;182;p4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" name="Google Shape;183;p4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" name="Google Shape;184;p4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" name="Google Shape;185;p4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" name="Google Shape;186;p4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" name="Google Shape;187;p4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" name="Google Shape;188;p4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" name="Google Shape;189;p4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" name="Google Shape;190;p4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1" name="Google Shape;191;p4"/>
            <p:cNvSpPr/>
            <p:nvPr/>
          </p:nvSpPr>
          <p:spPr>
            <a:xfrm>
              <a:off x="338275" y="1701963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" name="Google Shape;192;p4"/>
            <p:cNvSpPr/>
            <p:nvPr/>
          </p:nvSpPr>
          <p:spPr>
            <a:xfrm>
              <a:off x="388050" y="1631363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" name="Google Shape;193;p4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" name="Google Shape;194;p4"/>
            <p:cNvSpPr/>
            <p:nvPr/>
          </p:nvSpPr>
          <p:spPr>
            <a:xfrm>
              <a:off x="356275" y="1585363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5" name="Google Shape;195;p4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6" name="Google Shape;196;p4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" name="Google Shape;197;p4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8" name="Google Shape;198;p4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9" name="Google Shape;199;p4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0" name="Google Shape;200;p4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1" name="Google Shape;201;p4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2" name="Google Shape;202;p4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3" name="Google Shape;203;p4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4" name="Google Shape;204;p4"/>
            <p:cNvSpPr/>
            <p:nvPr/>
          </p:nvSpPr>
          <p:spPr>
            <a:xfrm>
              <a:off x="360075" y="188016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5" name="Google Shape;205;p4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6" name="Google Shape;206;p4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7" name="Google Shape;207;p4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8" name="Google Shape;208;p4"/>
            <p:cNvSpPr/>
            <p:nvPr/>
          </p:nvSpPr>
          <p:spPr>
            <a:xfrm>
              <a:off x="445850" y="1622338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9" name="Google Shape;209;p4"/>
            <p:cNvSpPr/>
            <p:nvPr/>
          </p:nvSpPr>
          <p:spPr>
            <a:xfrm>
              <a:off x="418850" y="1542263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10" name="Google Shape;210;p4"/>
          <p:cNvSpPr/>
          <p:nvPr/>
        </p:nvSpPr>
        <p:spPr>
          <a:xfrm rot="2491995">
            <a:off x="8061861" y="3895420"/>
            <a:ext cx="2265111" cy="2165862"/>
          </a:xfrm>
          <a:custGeom>
            <a:rect b="b" l="l" r="r" t="t"/>
            <a:pathLst>
              <a:path extrusionOk="0" h="20404" w="21339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1C5F6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1" name="Google Shape;211;p4"/>
          <p:cNvSpPr txBox="1"/>
          <p:nvPr>
            <p:ph type="ctrTitle"/>
          </p:nvPr>
        </p:nvSpPr>
        <p:spPr>
          <a:xfrm>
            <a:off x="736646" y="373025"/>
            <a:ext cx="76725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">
  <p:cSld name="CUSTOM_5">
    <p:spTree>
      <p:nvGrpSpPr>
        <p:cNvPr id="1839" name="Shape 1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0" name="Google Shape;1840;p31"/>
          <p:cNvPicPr preferRelativeResize="0"/>
          <p:nvPr/>
        </p:nvPicPr>
        <p:blipFill>
          <a:blip r:embed="rId2">
            <a:alphaModFix amt="76000"/>
          </a:blip>
          <a:stretch>
            <a:fillRect/>
          </a:stretch>
        </p:blipFill>
        <p:spPr>
          <a:xfrm rot="2453973">
            <a:off x="1248590" y="2532214"/>
            <a:ext cx="4232748" cy="1576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1" name="Google Shape;1841;p31"/>
          <p:cNvPicPr preferRelativeResize="0"/>
          <p:nvPr/>
        </p:nvPicPr>
        <p:blipFill>
          <a:blip r:embed="rId2">
            <a:alphaModFix amt="76000"/>
          </a:blip>
          <a:stretch>
            <a:fillRect/>
          </a:stretch>
        </p:blipFill>
        <p:spPr>
          <a:xfrm rot="2453973">
            <a:off x="-1738310" y="4081814"/>
            <a:ext cx="4232748" cy="1576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2" name="Google Shape;1842;p31"/>
          <p:cNvPicPr preferRelativeResize="0"/>
          <p:nvPr/>
        </p:nvPicPr>
        <p:blipFill>
          <a:blip r:embed="rId3">
            <a:alphaModFix amt="76000"/>
          </a:blip>
          <a:stretch>
            <a:fillRect/>
          </a:stretch>
        </p:blipFill>
        <p:spPr>
          <a:xfrm rot="2453973">
            <a:off x="6716115" y="-248136"/>
            <a:ext cx="4232748" cy="1576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3" name="Google Shape;1843;p31"/>
          <p:cNvPicPr preferRelativeResize="0"/>
          <p:nvPr/>
        </p:nvPicPr>
        <p:blipFill>
          <a:blip r:embed="rId4">
            <a:alphaModFix amt="47000"/>
          </a:blip>
          <a:stretch>
            <a:fillRect/>
          </a:stretch>
        </p:blipFill>
        <p:spPr>
          <a:xfrm rot="10800000">
            <a:off x="1630988" y="143888"/>
            <a:ext cx="5882026" cy="485572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44" name="Google Shape;1844;p31"/>
          <p:cNvGrpSpPr/>
          <p:nvPr/>
        </p:nvGrpSpPr>
        <p:grpSpPr>
          <a:xfrm rot="-2700000">
            <a:off x="167955" y="3080962"/>
            <a:ext cx="1344349" cy="2469678"/>
            <a:chOff x="272875" y="1419395"/>
            <a:chExt cx="255950" cy="563168"/>
          </a:xfrm>
        </p:grpSpPr>
        <p:sp>
          <p:nvSpPr>
            <p:cNvPr id="1845" name="Google Shape;1845;p31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6" name="Google Shape;1846;p31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7" name="Google Shape;1847;p31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8" name="Google Shape;1848;p31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9" name="Google Shape;1849;p31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0" name="Google Shape;1850;p31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1" name="Google Shape;1851;p31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2" name="Google Shape;1852;p31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3" name="Google Shape;1853;p31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4" name="Google Shape;1854;p31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5" name="Google Shape;1855;p31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6" name="Google Shape;1856;p31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7" name="Google Shape;1857;p31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8" name="Google Shape;1858;p31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9" name="Google Shape;1859;p31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0" name="Google Shape;1860;p31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1" name="Google Shape;1861;p31"/>
            <p:cNvSpPr/>
            <p:nvPr/>
          </p:nvSpPr>
          <p:spPr>
            <a:xfrm>
              <a:off x="369050" y="1615955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2" name="Google Shape;1862;p31"/>
            <p:cNvSpPr/>
            <p:nvPr/>
          </p:nvSpPr>
          <p:spPr>
            <a:xfrm>
              <a:off x="490635" y="1582215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3" name="Google Shape;1863;p31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4" name="Google Shape;1864;p31"/>
            <p:cNvSpPr/>
            <p:nvPr/>
          </p:nvSpPr>
          <p:spPr>
            <a:xfrm>
              <a:off x="438343" y="1487068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5" name="Google Shape;1865;p31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6" name="Google Shape;1866;p31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7" name="Google Shape;1867;p31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8" name="Google Shape;1868;p31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9" name="Google Shape;1869;p31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0" name="Google Shape;1870;p31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1" name="Google Shape;1871;p31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2" name="Google Shape;1872;p31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3" name="Google Shape;1873;p31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4" name="Google Shape;1874;p31"/>
            <p:cNvSpPr/>
            <p:nvPr/>
          </p:nvSpPr>
          <p:spPr>
            <a:xfrm>
              <a:off x="360075" y="195388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5" name="Google Shape;1875;p31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6" name="Google Shape;1876;p31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7" name="Google Shape;1877;p31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8" name="Google Shape;1878;p31"/>
            <p:cNvSpPr/>
            <p:nvPr/>
          </p:nvSpPr>
          <p:spPr>
            <a:xfrm>
              <a:off x="394558" y="1560904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9" name="Google Shape;1879;p31"/>
            <p:cNvSpPr/>
            <p:nvPr/>
          </p:nvSpPr>
          <p:spPr>
            <a:xfrm>
              <a:off x="418850" y="1419395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880" name="Google Shape;1880;p31"/>
          <p:cNvGrpSpPr/>
          <p:nvPr/>
        </p:nvGrpSpPr>
        <p:grpSpPr>
          <a:xfrm rot="-2700000">
            <a:off x="8026513" y="-183341"/>
            <a:ext cx="1344349" cy="1995327"/>
            <a:chOff x="272875" y="1527563"/>
            <a:chExt cx="255950" cy="455000"/>
          </a:xfrm>
        </p:grpSpPr>
        <p:sp>
          <p:nvSpPr>
            <p:cNvPr id="1881" name="Google Shape;1881;p31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2" name="Google Shape;1882;p31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3" name="Google Shape;1883;p31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4" name="Google Shape;1884;p31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5" name="Google Shape;1885;p31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6" name="Google Shape;1886;p31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7" name="Google Shape;1887;p31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8" name="Google Shape;1888;p31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9" name="Google Shape;1889;p31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0" name="Google Shape;1890;p31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1" name="Google Shape;1891;p31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2" name="Google Shape;1892;p31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3" name="Google Shape;1893;p31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4" name="Google Shape;1894;p31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5" name="Google Shape;1895;p31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6" name="Google Shape;1896;p31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7" name="Google Shape;1897;p31"/>
            <p:cNvSpPr/>
            <p:nvPr/>
          </p:nvSpPr>
          <p:spPr>
            <a:xfrm>
              <a:off x="338275" y="1701963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8" name="Google Shape;1898;p31"/>
            <p:cNvSpPr/>
            <p:nvPr/>
          </p:nvSpPr>
          <p:spPr>
            <a:xfrm>
              <a:off x="388050" y="1631363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9" name="Google Shape;1899;p31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0" name="Google Shape;1900;p31"/>
            <p:cNvSpPr/>
            <p:nvPr/>
          </p:nvSpPr>
          <p:spPr>
            <a:xfrm>
              <a:off x="356275" y="1585363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1" name="Google Shape;1901;p31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2" name="Google Shape;1902;p31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3" name="Google Shape;1903;p31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4" name="Google Shape;1904;p31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5" name="Google Shape;1905;p31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6" name="Google Shape;1906;p31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7" name="Google Shape;1907;p31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8" name="Google Shape;1908;p31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9" name="Google Shape;1909;p31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10" name="Google Shape;1910;p31"/>
            <p:cNvSpPr/>
            <p:nvPr/>
          </p:nvSpPr>
          <p:spPr>
            <a:xfrm>
              <a:off x="360075" y="188016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11" name="Google Shape;1911;p31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12" name="Google Shape;1912;p31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13" name="Google Shape;1913;p31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14" name="Google Shape;1914;p31"/>
            <p:cNvSpPr/>
            <p:nvPr/>
          </p:nvSpPr>
          <p:spPr>
            <a:xfrm>
              <a:off x="445850" y="1622338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15" name="Google Shape;1915;p31"/>
            <p:cNvSpPr/>
            <p:nvPr/>
          </p:nvSpPr>
          <p:spPr>
            <a:xfrm>
              <a:off x="418850" y="1542263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916" name="Google Shape;1916;p31"/>
          <p:cNvSpPr/>
          <p:nvPr/>
        </p:nvSpPr>
        <p:spPr>
          <a:xfrm>
            <a:off x="5570568" y="-2413037"/>
            <a:ext cx="4624024" cy="7256966"/>
          </a:xfrm>
          <a:custGeom>
            <a:rect b="b" l="l" r="r" t="t"/>
            <a:pathLst>
              <a:path extrusionOk="0" h="94461" w="55812">
                <a:moveTo>
                  <a:pt x="36054" y="83719"/>
                </a:moveTo>
                <a:cubicBezTo>
                  <a:pt x="36059" y="85810"/>
                  <a:pt x="36230" y="87883"/>
                  <a:pt x="36585" y="89937"/>
                </a:cubicBezTo>
                <a:cubicBezTo>
                  <a:pt x="36680" y="90449"/>
                  <a:pt x="36775" y="90942"/>
                  <a:pt x="36888" y="91454"/>
                </a:cubicBezTo>
                <a:cubicBezTo>
                  <a:pt x="36926" y="91719"/>
                  <a:pt x="37002" y="91984"/>
                  <a:pt x="37059" y="92250"/>
                </a:cubicBezTo>
                <a:cubicBezTo>
                  <a:pt x="37097" y="92439"/>
                  <a:pt x="37305" y="92856"/>
                  <a:pt x="37211" y="93046"/>
                </a:cubicBezTo>
                <a:cubicBezTo>
                  <a:pt x="37154" y="93160"/>
                  <a:pt x="36831" y="93255"/>
                  <a:pt x="36718" y="93311"/>
                </a:cubicBezTo>
                <a:cubicBezTo>
                  <a:pt x="36509" y="93425"/>
                  <a:pt x="36282" y="93539"/>
                  <a:pt x="36035" y="93634"/>
                </a:cubicBezTo>
                <a:cubicBezTo>
                  <a:pt x="35599" y="93804"/>
                  <a:pt x="35144" y="93937"/>
                  <a:pt x="34689" y="93994"/>
                </a:cubicBezTo>
                <a:cubicBezTo>
                  <a:pt x="34597" y="94004"/>
                  <a:pt x="34505" y="94009"/>
                  <a:pt x="34414" y="94009"/>
                </a:cubicBezTo>
                <a:cubicBezTo>
                  <a:pt x="33623" y="94009"/>
                  <a:pt x="32889" y="93638"/>
                  <a:pt x="32566" y="92856"/>
                </a:cubicBezTo>
                <a:cubicBezTo>
                  <a:pt x="32244" y="92041"/>
                  <a:pt x="32471" y="91093"/>
                  <a:pt x="32756" y="90297"/>
                </a:cubicBezTo>
                <a:cubicBezTo>
                  <a:pt x="33362" y="88572"/>
                  <a:pt x="34234" y="86923"/>
                  <a:pt x="35125" y="85331"/>
                </a:cubicBezTo>
                <a:cubicBezTo>
                  <a:pt x="35426" y="84788"/>
                  <a:pt x="35736" y="84251"/>
                  <a:pt x="36054" y="83719"/>
                </a:cubicBezTo>
                <a:close/>
                <a:moveTo>
                  <a:pt x="43850" y="72899"/>
                </a:moveTo>
                <a:cubicBezTo>
                  <a:pt x="43926" y="74041"/>
                  <a:pt x="43988" y="75183"/>
                  <a:pt x="44035" y="76326"/>
                </a:cubicBezTo>
                <a:cubicBezTo>
                  <a:pt x="44111" y="78487"/>
                  <a:pt x="44149" y="80629"/>
                  <a:pt x="44130" y="82790"/>
                </a:cubicBezTo>
                <a:cubicBezTo>
                  <a:pt x="44111" y="83871"/>
                  <a:pt x="44092" y="84970"/>
                  <a:pt x="44054" y="86051"/>
                </a:cubicBezTo>
                <a:cubicBezTo>
                  <a:pt x="44016" y="87037"/>
                  <a:pt x="44092" y="88117"/>
                  <a:pt x="43864" y="89065"/>
                </a:cubicBezTo>
                <a:cubicBezTo>
                  <a:pt x="43789" y="89463"/>
                  <a:pt x="43599" y="89823"/>
                  <a:pt x="43334" y="90127"/>
                </a:cubicBezTo>
                <a:cubicBezTo>
                  <a:pt x="43194" y="90249"/>
                  <a:pt x="43052" y="90301"/>
                  <a:pt x="42914" y="90301"/>
                </a:cubicBezTo>
                <a:cubicBezTo>
                  <a:pt x="42585" y="90301"/>
                  <a:pt x="42287" y="90001"/>
                  <a:pt x="42139" y="89653"/>
                </a:cubicBezTo>
                <a:cubicBezTo>
                  <a:pt x="41874" y="88970"/>
                  <a:pt x="41760" y="88193"/>
                  <a:pt x="41609" y="87473"/>
                </a:cubicBezTo>
                <a:cubicBezTo>
                  <a:pt x="41324" y="86165"/>
                  <a:pt x="41021" y="84724"/>
                  <a:pt x="40149" y="83643"/>
                </a:cubicBezTo>
                <a:cubicBezTo>
                  <a:pt x="39770" y="83169"/>
                  <a:pt x="39277" y="82809"/>
                  <a:pt x="38708" y="82582"/>
                </a:cubicBezTo>
                <a:cubicBezTo>
                  <a:pt x="38695" y="82577"/>
                  <a:pt x="38683" y="82574"/>
                  <a:pt x="38671" y="82574"/>
                </a:cubicBezTo>
                <a:cubicBezTo>
                  <a:pt x="38594" y="82574"/>
                  <a:pt x="38540" y="82668"/>
                  <a:pt x="38557" y="82733"/>
                </a:cubicBezTo>
                <a:cubicBezTo>
                  <a:pt x="38917" y="84667"/>
                  <a:pt x="39277" y="86601"/>
                  <a:pt x="39618" y="88534"/>
                </a:cubicBezTo>
                <a:lnTo>
                  <a:pt x="40149" y="91397"/>
                </a:lnTo>
                <a:cubicBezTo>
                  <a:pt x="40263" y="92136"/>
                  <a:pt x="40452" y="92875"/>
                  <a:pt x="40187" y="93596"/>
                </a:cubicBezTo>
                <a:cubicBezTo>
                  <a:pt x="40092" y="93861"/>
                  <a:pt x="39921" y="94183"/>
                  <a:pt x="39618" y="94240"/>
                </a:cubicBezTo>
                <a:cubicBezTo>
                  <a:pt x="39604" y="94243"/>
                  <a:pt x="39590" y="94244"/>
                  <a:pt x="39576" y="94244"/>
                </a:cubicBezTo>
                <a:cubicBezTo>
                  <a:pt x="39294" y="94244"/>
                  <a:pt x="39081" y="93717"/>
                  <a:pt x="38955" y="93482"/>
                </a:cubicBezTo>
                <a:cubicBezTo>
                  <a:pt x="38670" y="92856"/>
                  <a:pt x="38462" y="92193"/>
                  <a:pt x="38348" y="91511"/>
                </a:cubicBezTo>
                <a:cubicBezTo>
                  <a:pt x="38083" y="90146"/>
                  <a:pt x="38045" y="88762"/>
                  <a:pt x="37855" y="87397"/>
                </a:cubicBezTo>
                <a:cubicBezTo>
                  <a:pt x="37647" y="85994"/>
                  <a:pt x="37230" y="84610"/>
                  <a:pt x="36244" y="83549"/>
                </a:cubicBezTo>
                <a:cubicBezTo>
                  <a:pt x="36227" y="83526"/>
                  <a:pt x="36203" y="83515"/>
                  <a:pt x="36178" y="83514"/>
                </a:cubicBezTo>
                <a:lnTo>
                  <a:pt x="36178" y="83514"/>
                </a:lnTo>
                <a:cubicBezTo>
                  <a:pt x="38436" y="79777"/>
                  <a:pt x="41102" y="76305"/>
                  <a:pt x="43850" y="72899"/>
                </a:cubicBezTo>
                <a:close/>
                <a:moveTo>
                  <a:pt x="124" y="0"/>
                </a:moveTo>
                <a:cubicBezTo>
                  <a:pt x="60" y="0"/>
                  <a:pt x="1" y="49"/>
                  <a:pt x="36" y="119"/>
                </a:cubicBezTo>
                <a:lnTo>
                  <a:pt x="17" y="119"/>
                </a:lnTo>
                <a:cubicBezTo>
                  <a:pt x="2955" y="8498"/>
                  <a:pt x="5989" y="16839"/>
                  <a:pt x="9135" y="25123"/>
                </a:cubicBezTo>
                <a:cubicBezTo>
                  <a:pt x="9894" y="27152"/>
                  <a:pt x="10671" y="29180"/>
                  <a:pt x="11467" y="31208"/>
                </a:cubicBezTo>
                <a:cubicBezTo>
                  <a:pt x="12168" y="33028"/>
                  <a:pt x="12794" y="34905"/>
                  <a:pt x="13647" y="36649"/>
                </a:cubicBezTo>
                <a:cubicBezTo>
                  <a:pt x="14292" y="37976"/>
                  <a:pt x="15221" y="39246"/>
                  <a:pt x="16623" y="39796"/>
                </a:cubicBezTo>
                <a:cubicBezTo>
                  <a:pt x="17283" y="40054"/>
                  <a:pt x="17979" y="40142"/>
                  <a:pt x="18690" y="40142"/>
                </a:cubicBezTo>
                <a:cubicBezTo>
                  <a:pt x="19959" y="40142"/>
                  <a:pt x="21272" y="39862"/>
                  <a:pt x="22500" y="39777"/>
                </a:cubicBezTo>
                <a:cubicBezTo>
                  <a:pt x="23246" y="39726"/>
                  <a:pt x="23995" y="39701"/>
                  <a:pt x="24747" y="39701"/>
                </a:cubicBezTo>
                <a:cubicBezTo>
                  <a:pt x="26249" y="39701"/>
                  <a:pt x="27757" y="39802"/>
                  <a:pt x="29249" y="40004"/>
                </a:cubicBezTo>
                <a:cubicBezTo>
                  <a:pt x="31106" y="40270"/>
                  <a:pt x="33021" y="40668"/>
                  <a:pt x="34727" y="41502"/>
                </a:cubicBezTo>
                <a:cubicBezTo>
                  <a:pt x="36433" y="42317"/>
                  <a:pt x="37836" y="43682"/>
                  <a:pt x="38708" y="45350"/>
                </a:cubicBezTo>
                <a:cubicBezTo>
                  <a:pt x="39580" y="46981"/>
                  <a:pt x="40054" y="48782"/>
                  <a:pt x="40471" y="50545"/>
                </a:cubicBezTo>
                <a:cubicBezTo>
                  <a:pt x="42179" y="57664"/>
                  <a:pt x="43282" y="64918"/>
                  <a:pt x="43803" y="72216"/>
                </a:cubicBezTo>
                <a:lnTo>
                  <a:pt x="43803" y="72216"/>
                </a:lnTo>
                <a:cubicBezTo>
                  <a:pt x="43494" y="72599"/>
                  <a:pt x="43186" y="72983"/>
                  <a:pt x="42879" y="73369"/>
                </a:cubicBezTo>
                <a:cubicBezTo>
                  <a:pt x="40831" y="75966"/>
                  <a:pt x="38822" y="78601"/>
                  <a:pt x="37021" y="81387"/>
                </a:cubicBezTo>
                <a:cubicBezTo>
                  <a:pt x="35277" y="84098"/>
                  <a:pt x="33571" y="87018"/>
                  <a:pt x="32471" y="90070"/>
                </a:cubicBezTo>
                <a:cubicBezTo>
                  <a:pt x="31997" y="91359"/>
                  <a:pt x="31770" y="93198"/>
                  <a:pt x="33154" y="94013"/>
                </a:cubicBezTo>
                <a:cubicBezTo>
                  <a:pt x="33534" y="94235"/>
                  <a:pt x="33946" y="94326"/>
                  <a:pt x="34367" y="94326"/>
                </a:cubicBezTo>
                <a:cubicBezTo>
                  <a:pt x="35456" y="94326"/>
                  <a:pt x="36609" y="93717"/>
                  <a:pt x="37457" y="93198"/>
                </a:cubicBezTo>
                <a:cubicBezTo>
                  <a:pt x="37514" y="93160"/>
                  <a:pt x="37533" y="93103"/>
                  <a:pt x="37514" y="93046"/>
                </a:cubicBezTo>
                <a:cubicBezTo>
                  <a:pt x="36725" y="90076"/>
                  <a:pt x="36309" y="87016"/>
                  <a:pt x="36300" y="83937"/>
                </a:cubicBezTo>
                <a:lnTo>
                  <a:pt x="36300" y="83937"/>
                </a:lnTo>
                <a:cubicBezTo>
                  <a:pt x="38208" y="86250"/>
                  <a:pt x="37579" y="89653"/>
                  <a:pt x="38348" y="92383"/>
                </a:cubicBezTo>
                <a:cubicBezTo>
                  <a:pt x="38500" y="93065"/>
                  <a:pt x="38803" y="93710"/>
                  <a:pt x="39201" y="94297"/>
                </a:cubicBezTo>
                <a:cubicBezTo>
                  <a:pt x="39289" y="94413"/>
                  <a:pt x="39407" y="94460"/>
                  <a:pt x="39532" y="94460"/>
                </a:cubicBezTo>
                <a:cubicBezTo>
                  <a:pt x="39756" y="94460"/>
                  <a:pt x="40003" y="94309"/>
                  <a:pt x="40149" y="94127"/>
                </a:cubicBezTo>
                <a:cubicBezTo>
                  <a:pt x="40490" y="93728"/>
                  <a:pt x="40566" y="93103"/>
                  <a:pt x="40547" y="92591"/>
                </a:cubicBezTo>
                <a:cubicBezTo>
                  <a:pt x="40509" y="91681"/>
                  <a:pt x="40244" y="90752"/>
                  <a:pt x="40092" y="89861"/>
                </a:cubicBezTo>
                <a:cubicBezTo>
                  <a:pt x="39670" y="87551"/>
                  <a:pt x="39266" y="85241"/>
                  <a:pt x="38846" y="82914"/>
                </a:cubicBezTo>
                <a:lnTo>
                  <a:pt x="38846" y="82914"/>
                </a:lnTo>
                <a:cubicBezTo>
                  <a:pt x="40217" y="83575"/>
                  <a:pt x="40753" y="85091"/>
                  <a:pt x="41116" y="86487"/>
                </a:cubicBezTo>
                <a:cubicBezTo>
                  <a:pt x="41305" y="87245"/>
                  <a:pt x="41438" y="88022"/>
                  <a:pt x="41628" y="88781"/>
                </a:cubicBezTo>
                <a:cubicBezTo>
                  <a:pt x="41760" y="89349"/>
                  <a:pt x="41874" y="90146"/>
                  <a:pt x="42443" y="90468"/>
                </a:cubicBezTo>
                <a:cubicBezTo>
                  <a:pt x="42589" y="90550"/>
                  <a:pt x="42735" y="90587"/>
                  <a:pt x="42876" y="90587"/>
                </a:cubicBezTo>
                <a:cubicBezTo>
                  <a:pt x="43193" y="90587"/>
                  <a:pt x="43484" y="90402"/>
                  <a:pt x="43694" y="90127"/>
                </a:cubicBezTo>
                <a:cubicBezTo>
                  <a:pt x="44168" y="89539"/>
                  <a:pt x="44225" y="88781"/>
                  <a:pt x="44263" y="88060"/>
                </a:cubicBezTo>
                <a:cubicBezTo>
                  <a:pt x="44376" y="85842"/>
                  <a:pt x="44433" y="83624"/>
                  <a:pt x="44433" y="81425"/>
                </a:cubicBezTo>
                <a:cubicBezTo>
                  <a:pt x="44433" y="78462"/>
                  <a:pt x="44333" y="75502"/>
                  <a:pt x="44134" y="72549"/>
                </a:cubicBezTo>
                <a:lnTo>
                  <a:pt x="44134" y="72549"/>
                </a:lnTo>
                <a:cubicBezTo>
                  <a:pt x="45525" y="70831"/>
                  <a:pt x="46934" y="69129"/>
                  <a:pt x="48319" y="67416"/>
                </a:cubicBezTo>
                <a:cubicBezTo>
                  <a:pt x="50916" y="64213"/>
                  <a:pt x="53457" y="60952"/>
                  <a:pt x="55694" y="57464"/>
                </a:cubicBezTo>
                <a:cubicBezTo>
                  <a:pt x="55812" y="57293"/>
                  <a:pt x="55657" y="57122"/>
                  <a:pt x="55493" y="57122"/>
                </a:cubicBezTo>
                <a:cubicBezTo>
                  <a:pt x="55421" y="57122"/>
                  <a:pt x="55348" y="57155"/>
                  <a:pt x="55295" y="57236"/>
                </a:cubicBezTo>
                <a:cubicBezTo>
                  <a:pt x="51966" y="62402"/>
                  <a:pt x="47953" y="67087"/>
                  <a:pt x="44086" y="71866"/>
                </a:cubicBezTo>
                <a:lnTo>
                  <a:pt x="44086" y="71866"/>
                </a:lnTo>
                <a:cubicBezTo>
                  <a:pt x="43682" y="66321"/>
                  <a:pt x="42926" y="60806"/>
                  <a:pt x="41817" y="55360"/>
                </a:cubicBezTo>
                <a:cubicBezTo>
                  <a:pt x="41400" y="53255"/>
                  <a:pt x="40945" y="51132"/>
                  <a:pt x="40376" y="49066"/>
                </a:cubicBezTo>
                <a:cubicBezTo>
                  <a:pt x="39921" y="47379"/>
                  <a:pt x="39315" y="45673"/>
                  <a:pt x="38310" y="44213"/>
                </a:cubicBezTo>
                <a:cubicBezTo>
                  <a:pt x="36130" y="41104"/>
                  <a:pt x="32301" y="40175"/>
                  <a:pt x="28737" y="39739"/>
                </a:cubicBezTo>
                <a:cubicBezTo>
                  <a:pt x="27406" y="39567"/>
                  <a:pt x="26076" y="39485"/>
                  <a:pt x="24745" y="39485"/>
                </a:cubicBezTo>
                <a:cubicBezTo>
                  <a:pt x="23877" y="39485"/>
                  <a:pt x="23008" y="39520"/>
                  <a:pt x="22140" y="39587"/>
                </a:cubicBezTo>
                <a:cubicBezTo>
                  <a:pt x="21041" y="39680"/>
                  <a:pt x="19854" y="39911"/>
                  <a:pt x="18707" y="39911"/>
                </a:cubicBezTo>
                <a:cubicBezTo>
                  <a:pt x="17736" y="39911"/>
                  <a:pt x="16794" y="39745"/>
                  <a:pt x="15960" y="39189"/>
                </a:cubicBezTo>
                <a:cubicBezTo>
                  <a:pt x="14519" y="38204"/>
                  <a:pt x="13780" y="36479"/>
                  <a:pt x="13173" y="34924"/>
                </a:cubicBezTo>
                <a:cubicBezTo>
                  <a:pt x="12339" y="32820"/>
                  <a:pt x="11543" y="30735"/>
                  <a:pt x="10728" y="28630"/>
                </a:cubicBezTo>
                <a:cubicBezTo>
                  <a:pt x="7505" y="20194"/>
                  <a:pt x="4377" y="11721"/>
                  <a:pt x="1344" y="3228"/>
                </a:cubicBezTo>
                <a:cubicBezTo>
                  <a:pt x="965" y="2166"/>
                  <a:pt x="586" y="1124"/>
                  <a:pt x="226" y="62"/>
                </a:cubicBezTo>
                <a:cubicBezTo>
                  <a:pt x="204" y="19"/>
                  <a:pt x="163" y="0"/>
                  <a:pt x="124" y="0"/>
                </a:cubicBezTo>
                <a:close/>
              </a:path>
            </a:pathLst>
          </a:custGeom>
          <a:solidFill>
            <a:srgbClr val="1C5F6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1">
  <p:cSld name="CUSTOM_5_1">
    <p:spTree>
      <p:nvGrpSpPr>
        <p:cNvPr id="1917" name="Shape 19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8" name="Google Shape;1918;p32"/>
          <p:cNvPicPr preferRelativeResize="0"/>
          <p:nvPr/>
        </p:nvPicPr>
        <p:blipFill>
          <a:blip r:embed="rId2">
            <a:alphaModFix amt="66000"/>
          </a:blip>
          <a:stretch>
            <a:fillRect/>
          </a:stretch>
        </p:blipFill>
        <p:spPr>
          <a:xfrm flipH="1" rot="5399990">
            <a:off x="7705516" y="-598319"/>
            <a:ext cx="3297389" cy="227663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19" name="Google Shape;1919;p32"/>
          <p:cNvGrpSpPr/>
          <p:nvPr/>
        </p:nvGrpSpPr>
        <p:grpSpPr>
          <a:xfrm rot="-987768">
            <a:off x="7751817" y="-266278"/>
            <a:ext cx="1344359" cy="1995308"/>
            <a:chOff x="272875" y="1527563"/>
            <a:chExt cx="255950" cy="455000"/>
          </a:xfrm>
        </p:grpSpPr>
        <p:sp>
          <p:nvSpPr>
            <p:cNvPr id="1920" name="Google Shape;1920;p32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1" name="Google Shape;1921;p32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2" name="Google Shape;1922;p32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3" name="Google Shape;1923;p32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4" name="Google Shape;1924;p32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5" name="Google Shape;1925;p32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6" name="Google Shape;1926;p32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7" name="Google Shape;1927;p32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8" name="Google Shape;1928;p32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9" name="Google Shape;1929;p32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0" name="Google Shape;1930;p32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1" name="Google Shape;1931;p32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2" name="Google Shape;1932;p32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3" name="Google Shape;1933;p32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4" name="Google Shape;1934;p32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5" name="Google Shape;1935;p32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6" name="Google Shape;1936;p32"/>
            <p:cNvSpPr/>
            <p:nvPr/>
          </p:nvSpPr>
          <p:spPr>
            <a:xfrm>
              <a:off x="338275" y="1701963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7" name="Google Shape;1937;p32"/>
            <p:cNvSpPr/>
            <p:nvPr/>
          </p:nvSpPr>
          <p:spPr>
            <a:xfrm>
              <a:off x="388050" y="1631363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8" name="Google Shape;1938;p32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9" name="Google Shape;1939;p32"/>
            <p:cNvSpPr/>
            <p:nvPr/>
          </p:nvSpPr>
          <p:spPr>
            <a:xfrm>
              <a:off x="356275" y="1585363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0" name="Google Shape;1940;p32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1" name="Google Shape;1941;p32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2" name="Google Shape;1942;p32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3" name="Google Shape;1943;p32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4" name="Google Shape;1944;p32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5" name="Google Shape;1945;p32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6" name="Google Shape;1946;p32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7" name="Google Shape;1947;p32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8" name="Google Shape;1948;p32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9" name="Google Shape;1949;p32"/>
            <p:cNvSpPr/>
            <p:nvPr/>
          </p:nvSpPr>
          <p:spPr>
            <a:xfrm>
              <a:off x="360075" y="188016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50" name="Google Shape;1950;p32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51" name="Google Shape;1951;p32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52" name="Google Shape;1952;p32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53" name="Google Shape;1953;p32"/>
            <p:cNvSpPr/>
            <p:nvPr/>
          </p:nvSpPr>
          <p:spPr>
            <a:xfrm>
              <a:off x="445850" y="1622338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54" name="Google Shape;1954;p32"/>
            <p:cNvSpPr/>
            <p:nvPr/>
          </p:nvSpPr>
          <p:spPr>
            <a:xfrm>
              <a:off x="418850" y="1542263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1955" name="Google Shape;1955;p32"/>
          <p:cNvPicPr preferRelativeResize="0"/>
          <p:nvPr/>
        </p:nvPicPr>
        <p:blipFill>
          <a:blip r:embed="rId3">
            <a:alphaModFix amt="74000"/>
          </a:blip>
          <a:stretch>
            <a:fillRect/>
          </a:stretch>
        </p:blipFill>
        <p:spPr>
          <a:xfrm flipH="1" rot="-10162003">
            <a:off x="-1091107" y="-1133759"/>
            <a:ext cx="2894871" cy="2593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6" name="Google Shape;1956;p32"/>
          <p:cNvPicPr preferRelativeResize="0"/>
          <p:nvPr/>
        </p:nvPicPr>
        <p:blipFill>
          <a:blip r:embed="rId4">
            <a:alphaModFix amt="76000"/>
          </a:blip>
          <a:stretch>
            <a:fillRect/>
          </a:stretch>
        </p:blipFill>
        <p:spPr>
          <a:xfrm rot="363351">
            <a:off x="802621" y="4291783"/>
            <a:ext cx="7605804" cy="2832383"/>
          </a:xfrm>
          <a:prstGeom prst="rect">
            <a:avLst/>
          </a:prstGeom>
          <a:noFill/>
          <a:ln>
            <a:noFill/>
          </a:ln>
        </p:spPr>
      </p:pic>
      <p:sp>
        <p:nvSpPr>
          <p:cNvPr id="1957" name="Google Shape;1957;p32"/>
          <p:cNvSpPr/>
          <p:nvPr/>
        </p:nvSpPr>
        <p:spPr>
          <a:xfrm rot="9899989">
            <a:off x="-583964" y="4625085"/>
            <a:ext cx="2265015" cy="2165770"/>
          </a:xfrm>
          <a:custGeom>
            <a:rect b="b" l="l" r="r" t="t"/>
            <a:pathLst>
              <a:path extrusionOk="0" h="20404" w="21339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3C8DA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2">
  <p:cSld name="CUSTOM_5_1_1">
    <p:spTree>
      <p:nvGrpSpPr>
        <p:cNvPr id="1958" name="Shape 1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9" name="Google Shape;1959;p33"/>
          <p:cNvPicPr preferRelativeResize="0"/>
          <p:nvPr/>
        </p:nvPicPr>
        <p:blipFill>
          <a:blip r:embed="rId2">
            <a:alphaModFix amt="66000"/>
          </a:blip>
          <a:stretch>
            <a:fillRect/>
          </a:stretch>
        </p:blipFill>
        <p:spPr>
          <a:xfrm flipH="1" rot="-2343514">
            <a:off x="-1166545" y="-1270720"/>
            <a:ext cx="3297389" cy="227663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60" name="Google Shape;1960;p33"/>
          <p:cNvGrpSpPr/>
          <p:nvPr/>
        </p:nvGrpSpPr>
        <p:grpSpPr>
          <a:xfrm rot="-8099954">
            <a:off x="15431" y="-572435"/>
            <a:ext cx="1344367" cy="1995327"/>
            <a:chOff x="272875" y="1527563"/>
            <a:chExt cx="255950" cy="455000"/>
          </a:xfrm>
        </p:grpSpPr>
        <p:sp>
          <p:nvSpPr>
            <p:cNvPr id="1961" name="Google Shape;1961;p33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62" name="Google Shape;1962;p33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63" name="Google Shape;1963;p33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64" name="Google Shape;1964;p33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65" name="Google Shape;1965;p33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66" name="Google Shape;1966;p33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67" name="Google Shape;1967;p33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68" name="Google Shape;1968;p33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69" name="Google Shape;1969;p33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0" name="Google Shape;1970;p33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1" name="Google Shape;1971;p33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2" name="Google Shape;1972;p33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3" name="Google Shape;1973;p33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4" name="Google Shape;1974;p33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5" name="Google Shape;1975;p33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6" name="Google Shape;1976;p33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7" name="Google Shape;1977;p33"/>
            <p:cNvSpPr/>
            <p:nvPr/>
          </p:nvSpPr>
          <p:spPr>
            <a:xfrm>
              <a:off x="338275" y="1701963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8" name="Google Shape;1978;p33"/>
            <p:cNvSpPr/>
            <p:nvPr/>
          </p:nvSpPr>
          <p:spPr>
            <a:xfrm>
              <a:off x="388050" y="1631363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9" name="Google Shape;1979;p33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80" name="Google Shape;1980;p33"/>
            <p:cNvSpPr/>
            <p:nvPr/>
          </p:nvSpPr>
          <p:spPr>
            <a:xfrm>
              <a:off x="356275" y="1585363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81" name="Google Shape;1981;p33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82" name="Google Shape;1982;p33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83" name="Google Shape;1983;p33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84" name="Google Shape;1984;p33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85" name="Google Shape;1985;p33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86" name="Google Shape;1986;p33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87" name="Google Shape;1987;p33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88" name="Google Shape;1988;p33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89" name="Google Shape;1989;p33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90" name="Google Shape;1990;p33"/>
            <p:cNvSpPr/>
            <p:nvPr/>
          </p:nvSpPr>
          <p:spPr>
            <a:xfrm>
              <a:off x="360075" y="188016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91" name="Google Shape;1991;p33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92" name="Google Shape;1992;p33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93" name="Google Shape;1993;p33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94" name="Google Shape;1994;p33"/>
            <p:cNvSpPr/>
            <p:nvPr/>
          </p:nvSpPr>
          <p:spPr>
            <a:xfrm>
              <a:off x="445850" y="1622338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95" name="Google Shape;1995;p33"/>
            <p:cNvSpPr/>
            <p:nvPr/>
          </p:nvSpPr>
          <p:spPr>
            <a:xfrm>
              <a:off x="418850" y="1542263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1996" name="Google Shape;1996;p33"/>
          <p:cNvPicPr preferRelativeResize="0"/>
          <p:nvPr/>
        </p:nvPicPr>
        <p:blipFill>
          <a:blip r:embed="rId3">
            <a:alphaModFix amt="74000"/>
          </a:blip>
          <a:stretch>
            <a:fillRect/>
          </a:stretch>
        </p:blipFill>
        <p:spPr>
          <a:xfrm flipH="1" rot="-5809801">
            <a:off x="7609918" y="-1097658"/>
            <a:ext cx="2894870" cy="2593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7" name="Google Shape;1997;p33"/>
          <p:cNvPicPr preferRelativeResize="0"/>
          <p:nvPr/>
        </p:nvPicPr>
        <p:blipFill>
          <a:blip r:embed="rId4">
            <a:alphaModFix amt="76000"/>
          </a:blip>
          <a:stretch>
            <a:fillRect/>
          </a:stretch>
        </p:blipFill>
        <p:spPr>
          <a:xfrm rot="10754694">
            <a:off x="2497948" y="4487275"/>
            <a:ext cx="7605809" cy="283238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98" name="Google Shape;1998;p33"/>
          <p:cNvGrpSpPr/>
          <p:nvPr/>
        </p:nvGrpSpPr>
        <p:grpSpPr>
          <a:xfrm flipH="1">
            <a:off x="-624375" y="3487614"/>
            <a:ext cx="1344377" cy="2469659"/>
            <a:chOff x="272875" y="1419395"/>
            <a:chExt cx="255950" cy="563168"/>
          </a:xfrm>
        </p:grpSpPr>
        <p:sp>
          <p:nvSpPr>
            <p:cNvPr id="1999" name="Google Shape;1999;p33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00" name="Google Shape;2000;p33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01" name="Google Shape;2001;p33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02" name="Google Shape;2002;p33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03" name="Google Shape;2003;p33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04" name="Google Shape;2004;p33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05" name="Google Shape;2005;p33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06" name="Google Shape;2006;p33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07" name="Google Shape;2007;p33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08" name="Google Shape;2008;p33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09" name="Google Shape;2009;p33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10" name="Google Shape;2010;p33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11" name="Google Shape;2011;p33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12" name="Google Shape;2012;p33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13" name="Google Shape;2013;p33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14" name="Google Shape;2014;p33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15" name="Google Shape;2015;p33"/>
            <p:cNvSpPr/>
            <p:nvPr/>
          </p:nvSpPr>
          <p:spPr>
            <a:xfrm>
              <a:off x="369050" y="1615955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16" name="Google Shape;2016;p33"/>
            <p:cNvSpPr/>
            <p:nvPr/>
          </p:nvSpPr>
          <p:spPr>
            <a:xfrm>
              <a:off x="490635" y="1582215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17" name="Google Shape;2017;p33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18" name="Google Shape;2018;p33"/>
            <p:cNvSpPr/>
            <p:nvPr/>
          </p:nvSpPr>
          <p:spPr>
            <a:xfrm>
              <a:off x="438343" y="1487068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19" name="Google Shape;2019;p33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20" name="Google Shape;2020;p33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21" name="Google Shape;2021;p33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22" name="Google Shape;2022;p33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23" name="Google Shape;2023;p33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24" name="Google Shape;2024;p33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25" name="Google Shape;2025;p33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26" name="Google Shape;2026;p33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27" name="Google Shape;2027;p33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28" name="Google Shape;2028;p33"/>
            <p:cNvSpPr/>
            <p:nvPr/>
          </p:nvSpPr>
          <p:spPr>
            <a:xfrm>
              <a:off x="360075" y="195388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29" name="Google Shape;2029;p33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30" name="Google Shape;2030;p33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31" name="Google Shape;2031;p33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32" name="Google Shape;2032;p33"/>
            <p:cNvSpPr/>
            <p:nvPr/>
          </p:nvSpPr>
          <p:spPr>
            <a:xfrm>
              <a:off x="394558" y="1560904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33" name="Google Shape;2033;p33"/>
            <p:cNvSpPr/>
            <p:nvPr/>
          </p:nvSpPr>
          <p:spPr>
            <a:xfrm>
              <a:off x="418850" y="1419395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3">
  <p:cSld name="CUSTOM_5_1_1_1">
    <p:spTree>
      <p:nvGrpSpPr>
        <p:cNvPr id="2034" name="Shape 20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5" name="Google Shape;2035;p34"/>
          <p:cNvPicPr preferRelativeResize="0"/>
          <p:nvPr/>
        </p:nvPicPr>
        <p:blipFill>
          <a:blip r:embed="rId2">
            <a:alphaModFix amt="64000"/>
          </a:blip>
          <a:stretch>
            <a:fillRect/>
          </a:stretch>
        </p:blipFill>
        <p:spPr>
          <a:xfrm rot="5400000">
            <a:off x="6963311" y="-630813"/>
            <a:ext cx="3592176" cy="302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6" name="Google Shape;2036;p34"/>
          <p:cNvPicPr preferRelativeResize="0"/>
          <p:nvPr/>
        </p:nvPicPr>
        <p:blipFill>
          <a:blip r:embed="rId3">
            <a:alphaModFix amt="66000"/>
          </a:blip>
          <a:stretch>
            <a:fillRect/>
          </a:stretch>
        </p:blipFill>
        <p:spPr>
          <a:xfrm flipH="1" rot="1326165">
            <a:off x="-191445" y="4128883"/>
            <a:ext cx="3297389" cy="227663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37" name="Google Shape;2037;p34"/>
          <p:cNvGrpSpPr/>
          <p:nvPr/>
        </p:nvGrpSpPr>
        <p:grpSpPr>
          <a:xfrm rot="-2700000">
            <a:off x="8026513" y="-183341"/>
            <a:ext cx="1344349" cy="1995327"/>
            <a:chOff x="272875" y="1527563"/>
            <a:chExt cx="255950" cy="455000"/>
          </a:xfrm>
        </p:grpSpPr>
        <p:sp>
          <p:nvSpPr>
            <p:cNvPr id="2038" name="Google Shape;2038;p34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39" name="Google Shape;2039;p34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40" name="Google Shape;2040;p34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41" name="Google Shape;2041;p34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42" name="Google Shape;2042;p34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43" name="Google Shape;2043;p34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44" name="Google Shape;2044;p34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45" name="Google Shape;2045;p34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46" name="Google Shape;2046;p34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47" name="Google Shape;2047;p34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48" name="Google Shape;2048;p34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49" name="Google Shape;2049;p34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50" name="Google Shape;2050;p34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51" name="Google Shape;2051;p34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52" name="Google Shape;2052;p34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53" name="Google Shape;2053;p34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54" name="Google Shape;2054;p34"/>
            <p:cNvSpPr/>
            <p:nvPr/>
          </p:nvSpPr>
          <p:spPr>
            <a:xfrm>
              <a:off x="338275" y="1701963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55" name="Google Shape;2055;p34"/>
            <p:cNvSpPr/>
            <p:nvPr/>
          </p:nvSpPr>
          <p:spPr>
            <a:xfrm>
              <a:off x="388050" y="1631363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56" name="Google Shape;2056;p34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57" name="Google Shape;2057;p34"/>
            <p:cNvSpPr/>
            <p:nvPr/>
          </p:nvSpPr>
          <p:spPr>
            <a:xfrm>
              <a:off x="356275" y="1585363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58" name="Google Shape;2058;p34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59" name="Google Shape;2059;p34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60" name="Google Shape;2060;p34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61" name="Google Shape;2061;p34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62" name="Google Shape;2062;p34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63" name="Google Shape;2063;p34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64" name="Google Shape;2064;p34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65" name="Google Shape;2065;p34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66" name="Google Shape;2066;p34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67" name="Google Shape;2067;p34"/>
            <p:cNvSpPr/>
            <p:nvPr/>
          </p:nvSpPr>
          <p:spPr>
            <a:xfrm>
              <a:off x="360075" y="188016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68" name="Google Shape;2068;p34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69" name="Google Shape;2069;p34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70" name="Google Shape;2070;p34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71" name="Google Shape;2071;p34"/>
            <p:cNvSpPr/>
            <p:nvPr/>
          </p:nvSpPr>
          <p:spPr>
            <a:xfrm>
              <a:off x="445850" y="1622338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72" name="Google Shape;2072;p34"/>
            <p:cNvSpPr/>
            <p:nvPr/>
          </p:nvSpPr>
          <p:spPr>
            <a:xfrm>
              <a:off x="418850" y="1542263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073" name="Google Shape;2073;p34"/>
          <p:cNvSpPr/>
          <p:nvPr/>
        </p:nvSpPr>
        <p:spPr>
          <a:xfrm>
            <a:off x="4566955" y="-2521549"/>
            <a:ext cx="4624024" cy="7256966"/>
          </a:xfrm>
          <a:custGeom>
            <a:rect b="b" l="l" r="r" t="t"/>
            <a:pathLst>
              <a:path extrusionOk="0" h="94461" w="55812">
                <a:moveTo>
                  <a:pt x="36054" y="83719"/>
                </a:moveTo>
                <a:cubicBezTo>
                  <a:pt x="36059" y="85810"/>
                  <a:pt x="36230" y="87883"/>
                  <a:pt x="36585" y="89937"/>
                </a:cubicBezTo>
                <a:cubicBezTo>
                  <a:pt x="36680" y="90449"/>
                  <a:pt x="36775" y="90942"/>
                  <a:pt x="36888" y="91454"/>
                </a:cubicBezTo>
                <a:cubicBezTo>
                  <a:pt x="36926" y="91719"/>
                  <a:pt x="37002" y="91984"/>
                  <a:pt x="37059" y="92250"/>
                </a:cubicBezTo>
                <a:cubicBezTo>
                  <a:pt x="37097" y="92439"/>
                  <a:pt x="37305" y="92856"/>
                  <a:pt x="37211" y="93046"/>
                </a:cubicBezTo>
                <a:cubicBezTo>
                  <a:pt x="37154" y="93160"/>
                  <a:pt x="36831" y="93255"/>
                  <a:pt x="36718" y="93311"/>
                </a:cubicBezTo>
                <a:cubicBezTo>
                  <a:pt x="36509" y="93425"/>
                  <a:pt x="36282" y="93539"/>
                  <a:pt x="36035" y="93634"/>
                </a:cubicBezTo>
                <a:cubicBezTo>
                  <a:pt x="35599" y="93804"/>
                  <a:pt x="35144" y="93937"/>
                  <a:pt x="34689" y="93994"/>
                </a:cubicBezTo>
                <a:cubicBezTo>
                  <a:pt x="34597" y="94004"/>
                  <a:pt x="34505" y="94009"/>
                  <a:pt x="34414" y="94009"/>
                </a:cubicBezTo>
                <a:cubicBezTo>
                  <a:pt x="33623" y="94009"/>
                  <a:pt x="32889" y="93638"/>
                  <a:pt x="32566" y="92856"/>
                </a:cubicBezTo>
                <a:cubicBezTo>
                  <a:pt x="32244" y="92041"/>
                  <a:pt x="32471" y="91093"/>
                  <a:pt x="32756" y="90297"/>
                </a:cubicBezTo>
                <a:cubicBezTo>
                  <a:pt x="33362" y="88572"/>
                  <a:pt x="34234" y="86923"/>
                  <a:pt x="35125" y="85331"/>
                </a:cubicBezTo>
                <a:cubicBezTo>
                  <a:pt x="35426" y="84788"/>
                  <a:pt x="35736" y="84251"/>
                  <a:pt x="36054" y="83719"/>
                </a:cubicBezTo>
                <a:close/>
                <a:moveTo>
                  <a:pt x="43850" y="72899"/>
                </a:moveTo>
                <a:cubicBezTo>
                  <a:pt x="43926" y="74041"/>
                  <a:pt x="43988" y="75183"/>
                  <a:pt x="44035" y="76326"/>
                </a:cubicBezTo>
                <a:cubicBezTo>
                  <a:pt x="44111" y="78487"/>
                  <a:pt x="44149" y="80629"/>
                  <a:pt x="44130" y="82790"/>
                </a:cubicBezTo>
                <a:cubicBezTo>
                  <a:pt x="44111" y="83871"/>
                  <a:pt x="44092" y="84970"/>
                  <a:pt x="44054" y="86051"/>
                </a:cubicBezTo>
                <a:cubicBezTo>
                  <a:pt x="44016" y="87037"/>
                  <a:pt x="44092" y="88117"/>
                  <a:pt x="43864" y="89065"/>
                </a:cubicBezTo>
                <a:cubicBezTo>
                  <a:pt x="43789" y="89463"/>
                  <a:pt x="43599" y="89823"/>
                  <a:pt x="43334" y="90127"/>
                </a:cubicBezTo>
                <a:cubicBezTo>
                  <a:pt x="43194" y="90249"/>
                  <a:pt x="43052" y="90301"/>
                  <a:pt x="42914" y="90301"/>
                </a:cubicBezTo>
                <a:cubicBezTo>
                  <a:pt x="42585" y="90301"/>
                  <a:pt x="42287" y="90001"/>
                  <a:pt x="42139" y="89653"/>
                </a:cubicBezTo>
                <a:cubicBezTo>
                  <a:pt x="41874" y="88970"/>
                  <a:pt x="41760" y="88193"/>
                  <a:pt x="41609" y="87473"/>
                </a:cubicBezTo>
                <a:cubicBezTo>
                  <a:pt x="41324" y="86165"/>
                  <a:pt x="41021" y="84724"/>
                  <a:pt x="40149" y="83643"/>
                </a:cubicBezTo>
                <a:cubicBezTo>
                  <a:pt x="39770" y="83169"/>
                  <a:pt x="39277" y="82809"/>
                  <a:pt x="38708" y="82582"/>
                </a:cubicBezTo>
                <a:cubicBezTo>
                  <a:pt x="38695" y="82577"/>
                  <a:pt x="38683" y="82574"/>
                  <a:pt x="38671" y="82574"/>
                </a:cubicBezTo>
                <a:cubicBezTo>
                  <a:pt x="38594" y="82574"/>
                  <a:pt x="38540" y="82668"/>
                  <a:pt x="38557" y="82733"/>
                </a:cubicBezTo>
                <a:cubicBezTo>
                  <a:pt x="38917" y="84667"/>
                  <a:pt x="39277" y="86601"/>
                  <a:pt x="39618" y="88534"/>
                </a:cubicBezTo>
                <a:lnTo>
                  <a:pt x="40149" y="91397"/>
                </a:lnTo>
                <a:cubicBezTo>
                  <a:pt x="40263" y="92136"/>
                  <a:pt x="40452" y="92875"/>
                  <a:pt x="40187" y="93596"/>
                </a:cubicBezTo>
                <a:cubicBezTo>
                  <a:pt x="40092" y="93861"/>
                  <a:pt x="39921" y="94183"/>
                  <a:pt x="39618" y="94240"/>
                </a:cubicBezTo>
                <a:cubicBezTo>
                  <a:pt x="39604" y="94243"/>
                  <a:pt x="39590" y="94244"/>
                  <a:pt x="39576" y="94244"/>
                </a:cubicBezTo>
                <a:cubicBezTo>
                  <a:pt x="39294" y="94244"/>
                  <a:pt x="39081" y="93717"/>
                  <a:pt x="38955" y="93482"/>
                </a:cubicBezTo>
                <a:cubicBezTo>
                  <a:pt x="38670" y="92856"/>
                  <a:pt x="38462" y="92193"/>
                  <a:pt x="38348" y="91511"/>
                </a:cubicBezTo>
                <a:cubicBezTo>
                  <a:pt x="38083" y="90146"/>
                  <a:pt x="38045" y="88762"/>
                  <a:pt x="37855" y="87397"/>
                </a:cubicBezTo>
                <a:cubicBezTo>
                  <a:pt x="37647" y="85994"/>
                  <a:pt x="37230" y="84610"/>
                  <a:pt x="36244" y="83549"/>
                </a:cubicBezTo>
                <a:cubicBezTo>
                  <a:pt x="36227" y="83526"/>
                  <a:pt x="36203" y="83515"/>
                  <a:pt x="36178" y="83514"/>
                </a:cubicBezTo>
                <a:lnTo>
                  <a:pt x="36178" y="83514"/>
                </a:lnTo>
                <a:cubicBezTo>
                  <a:pt x="38436" y="79777"/>
                  <a:pt x="41102" y="76305"/>
                  <a:pt x="43850" y="72899"/>
                </a:cubicBezTo>
                <a:close/>
                <a:moveTo>
                  <a:pt x="124" y="0"/>
                </a:moveTo>
                <a:cubicBezTo>
                  <a:pt x="60" y="0"/>
                  <a:pt x="1" y="49"/>
                  <a:pt x="36" y="119"/>
                </a:cubicBezTo>
                <a:lnTo>
                  <a:pt x="17" y="119"/>
                </a:lnTo>
                <a:cubicBezTo>
                  <a:pt x="2955" y="8498"/>
                  <a:pt x="5989" y="16839"/>
                  <a:pt x="9135" y="25123"/>
                </a:cubicBezTo>
                <a:cubicBezTo>
                  <a:pt x="9894" y="27152"/>
                  <a:pt x="10671" y="29180"/>
                  <a:pt x="11467" y="31208"/>
                </a:cubicBezTo>
                <a:cubicBezTo>
                  <a:pt x="12168" y="33028"/>
                  <a:pt x="12794" y="34905"/>
                  <a:pt x="13647" y="36649"/>
                </a:cubicBezTo>
                <a:cubicBezTo>
                  <a:pt x="14292" y="37976"/>
                  <a:pt x="15221" y="39246"/>
                  <a:pt x="16623" y="39796"/>
                </a:cubicBezTo>
                <a:cubicBezTo>
                  <a:pt x="17283" y="40054"/>
                  <a:pt x="17979" y="40142"/>
                  <a:pt x="18690" y="40142"/>
                </a:cubicBezTo>
                <a:cubicBezTo>
                  <a:pt x="19959" y="40142"/>
                  <a:pt x="21272" y="39862"/>
                  <a:pt x="22500" y="39777"/>
                </a:cubicBezTo>
                <a:cubicBezTo>
                  <a:pt x="23246" y="39726"/>
                  <a:pt x="23995" y="39701"/>
                  <a:pt x="24747" y="39701"/>
                </a:cubicBezTo>
                <a:cubicBezTo>
                  <a:pt x="26249" y="39701"/>
                  <a:pt x="27757" y="39802"/>
                  <a:pt x="29249" y="40004"/>
                </a:cubicBezTo>
                <a:cubicBezTo>
                  <a:pt x="31106" y="40270"/>
                  <a:pt x="33021" y="40668"/>
                  <a:pt x="34727" y="41502"/>
                </a:cubicBezTo>
                <a:cubicBezTo>
                  <a:pt x="36433" y="42317"/>
                  <a:pt x="37836" y="43682"/>
                  <a:pt x="38708" y="45350"/>
                </a:cubicBezTo>
                <a:cubicBezTo>
                  <a:pt x="39580" y="46981"/>
                  <a:pt x="40054" y="48782"/>
                  <a:pt x="40471" y="50545"/>
                </a:cubicBezTo>
                <a:cubicBezTo>
                  <a:pt x="42179" y="57664"/>
                  <a:pt x="43282" y="64918"/>
                  <a:pt x="43803" y="72216"/>
                </a:cubicBezTo>
                <a:lnTo>
                  <a:pt x="43803" y="72216"/>
                </a:lnTo>
                <a:cubicBezTo>
                  <a:pt x="43494" y="72599"/>
                  <a:pt x="43186" y="72983"/>
                  <a:pt x="42879" y="73369"/>
                </a:cubicBezTo>
                <a:cubicBezTo>
                  <a:pt x="40831" y="75966"/>
                  <a:pt x="38822" y="78601"/>
                  <a:pt x="37021" y="81387"/>
                </a:cubicBezTo>
                <a:cubicBezTo>
                  <a:pt x="35277" y="84098"/>
                  <a:pt x="33571" y="87018"/>
                  <a:pt x="32471" y="90070"/>
                </a:cubicBezTo>
                <a:cubicBezTo>
                  <a:pt x="31997" y="91359"/>
                  <a:pt x="31770" y="93198"/>
                  <a:pt x="33154" y="94013"/>
                </a:cubicBezTo>
                <a:cubicBezTo>
                  <a:pt x="33534" y="94235"/>
                  <a:pt x="33946" y="94326"/>
                  <a:pt x="34367" y="94326"/>
                </a:cubicBezTo>
                <a:cubicBezTo>
                  <a:pt x="35456" y="94326"/>
                  <a:pt x="36609" y="93717"/>
                  <a:pt x="37457" y="93198"/>
                </a:cubicBezTo>
                <a:cubicBezTo>
                  <a:pt x="37514" y="93160"/>
                  <a:pt x="37533" y="93103"/>
                  <a:pt x="37514" y="93046"/>
                </a:cubicBezTo>
                <a:cubicBezTo>
                  <a:pt x="36725" y="90076"/>
                  <a:pt x="36309" y="87016"/>
                  <a:pt x="36300" y="83937"/>
                </a:cubicBezTo>
                <a:lnTo>
                  <a:pt x="36300" y="83937"/>
                </a:lnTo>
                <a:cubicBezTo>
                  <a:pt x="38208" y="86250"/>
                  <a:pt x="37579" y="89653"/>
                  <a:pt x="38348" y="92383"/>
                </a:cubicBezTo>
                <a:cubicBezTo>
                  <a:pt x="38500" y="93065"/>
                  <a:pt x="38803" y="93710"/>
                  <a:pt x="39201" y="94297"/>
                </a:cubicBezTo>
                <a:cubicBezTo>
                  <a:pt x="39289" y="94413"/>
                  <a:pt x="39407" y="94460"/>
                  <a:pt x="39532" y="94460"/>
                </a:cubicBezTo>
                <a:cubicBezTo>
                  <a:pt x="39756" y="94460"/>
                  <a:pt x="40003" y="94309"/>
                  <a:pt x="40149" y="94127"/>
                </a:cubicBezTo>
                <a:cubicBezTo>
                  <a:pt x="40490" y="93728"/>
                  <a:pt x="40566" y="93103"/>
                  <a:pt x="40547" y="92591"/>
                </a:cubicBezTo>
                <a:cubicBezTo>
                  <a:pt x="40509" y="91681"/>
                  <a:pt x="40244" y="90752"/>
                  <a:pt x="40092" y="89861"/>
                </a:cubicBezTo>
                <a:cubicBezTo>
                  <a:pt x="39670" y="87551"/>
                  <a:pt x="39266" y="85241"/>
                  <a:pt x="38846" y="82914"/>
                </a:cubicBezTo>
                <a:lnTo>
                  <a:pt x="38846" y="82914"/>
                </a:lnTo>
                <a:cubicBezTo>
                  <a:pt x="40217" y="83575"/>
                  <a:pt x="40753" y="85091"/>
                  <a:pt x="41116" y="86487"/>
                </a:cubicBezTo>
                <a:cubicBezTo>
                  <a:pt x="41305" y="87245"/>
                  <a:pt x="41438" y="88022"/>
                  <a:pt x="41628" y="88781"/>
                </a:cubicBezTo>
                <a:cubicBezTo>
                  <a:pt x="41760" y="89349"/>
                  <a:pt x="41874" y="90146"/>
                  <a:pt x="42443" y="90468"/>
                </a:cubicBezTo>
                <a:cubicBezTo>
                  <a:pt x="42589" y="90550"/>
                  <a:pt x="42735" y="90587"/>
                  <a:pt x="42876" y="90587"/>
                </a:cubicBezTo>
                <a:cubicBezTo>
                  <a:pt x="43193" y="90587"/>
                  <a:pt x="43484" y="90402"/>
                  <a:pt x="43694" y="90127"/>
                </a:cubicBezTo>
                <a:cubicBezTo>
                  <a:pt x="44168" y="89539"/>
                  <a:pt x="44225" y="88781"/>
                  <a:pt x="44263" y="88060"/>
                </a:cubicBezTo>
                <a:cubicBezTo>
                  <a:pt x="44376" y="85842"/>
                  <a:pt x="44433" y="83624"/>
                  <a:pt x="44433" y="81425"/>
                </a:cubicBezTo>
                <a:cubicBezTo>
                  <a:pt x="44433" y="78462"/>
                  <a:pt x="44333" y="75502"/>
                  <a:pt x="44134" y="72549"/>
                </a:cubicBezTo>
                <a:lnTo>
                  <a:pt x="44134" y="72549"/>
                </a:lnTo>
                <a:cubicBezTo>
                  <a:pt x="45525" y="70831"/>
                  <a:pt x="46934" y="69129"/>
                  <a:pt x="48319" y="67416"/>
                </a:cubicBezTo>
                <a:cubicBezTo>
                  <a:pt x="50916" y="64213"/>
                  <a:pt x="53457" y="60952"/>
                  <a:pt x="55694" y="57464"/>
                </a:cubicBezTo>
                <a:cubicBezTo>
                  <a:pt x="55812" y="57293"/>
                  <a:pt x="55657" y="57122"/>
                  <a:pt x="55493" y="57122"/>
                </a:cubicBezTo>
                <a:cubicBezTo>
                  <a:pt x="55421" y="57122"/>
                  <a:pt x="55348" y="57155"/>
                  <a:pt x="55295" y="57236"/>
                </a:cubicBezTo>
                <a:cubicBezTo>
                  <a:pt x="51966" y="62402"/>
                  <a:pt x="47953" y="67087"/>
                  <a:pt x="44086" y="71866"/>
                </a:cubicBezTo>
                <a:lnTo>
                  <a:pt x="44086" y="71866"/>
                </a:lnTo>
                <a:cubicBezTo>
                  <a:pt x="43682" y="66321"/>
                  <a:pt x="42926" y="60806"/>
                  <a:pt x="41817" y="55360"/>
                </a:cubicBezTo>
                <a:cubicBezTo>
                  <a:pt x="41400" y="53255"/>
                  <a:pt x="40945" y="51132"/>
                  <a:pt x="40376" y="49066"/>
                </a:cubicBezTo>
                <a:cubicBezTo>
                  <a:pt x="39921" y="47379"/>
                  <a:pt x="39315" y="45673"/>
                  <a:pt x="38310" y="44213"/>
                </a:cubicBezTo>
                <a:cubicBezTo>
                  <a:pt x="36130" y="41104"/>
                  <a:pt x="32301" y="40175"/>
                  <a:pt x="28737" y="39739"/>
                </a:cubicBezTo>
                <a:cubicBezTo>
                  <a:pt x="27406" y="39567"/>
                  <a:pt x="26076" y="39485"/>
                  <a:pt x="24745" y="39485"/>
                </a:cubicBezTo>
                <a:cubicBezTo>
                  <a:pt x="23877" y="39485"/>
                  <a:pt x="23008" y="39520"/>
                  <a:pt x="22140" y="39587"/>
                </a:cubicBezTo>
                <a:cubicBezTo>
                  <a:pt x="21041" y="39680"/>
                  <a:pt x="19854" y="39911"/>
                  <a:pt x="18707" y="39911"/>
                </a:cubicBezTo>
                <a:cubicBezTo>
                  <a:pt x="17736" y="39911"/>
                  <a:pt x="16794" y="39745"/>
                  <a:pt x="15960" y="39189"/>
                </a:cubicBezTo>
                <a:cubicBezTo>
                  <a:pt x="14519" y="38204"/>
                  <a:pt x="13780" y="36479"/>
                  <a:pt x="13173" y="34924"/>
                </a:cubicBezTo>
                <a:cubicBezTo>
                  <a:pt x="12339" y="32820"/>
                  <a:pt x="11543" y="30735"/>
                  <a:pt x="10728" y="28630"/>
                </a:cubicBezTo>
                <a:cubicBezTo>
                  <a:pt x="7505" y="20194"/>
                  <a:pt x="4377" y="11721"/>
                  <a:pt x="1344" y="3228"/>
                </a:cubicBezTo>
                <a:cubicBezTo>
                  <a:pt x="965" y="2166"/>
                  <a:pt x="586" y="1124"/>
                  <a:pt x="226" y="62"/>
                </a:cubicBezTo>
                <a:cubicBezTo>
                  <a:pt x="204" y="19"/>
                  <a:pt x="163" y="0"/>
                  <a:pt x="124" y="0"/>
                </a:cubicBezTo>
                <a:close/>
              </a:path>
            </a:pathLst>
          </a:custGeom>
          <a:solidFill>
            <a:srgbClr val="1C5F6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074" name="Google Shape;2074;p34"/>
          <p:cNvPicPr preferRelativeResize="0"/>
          <p:nvPr/>
        </p:nvPicPr>
        <p:blipFill>
          <a:blip r:embed="rId4">
            <a:alphaModFix amt="74000"/>
          </a:blip>
          <a:stretch>
            <a:fillRect/>
          </a:stretch>
        </p:blipFill>
        <p:spPr>
          <a:xfrm rot="7675040">
            <a:off x="2669916" y="-1516164"/>
            <a:ext cx="2894877" cy="2593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5" name="Google Shape;2075;p34"/>
          <p:cNvPicPr preferRelativeResize="0"/>
          <p:nvPr/>
        </p:nvPicPr>
        <p:blipFill>
          <a:blip r:embed="rId5">
            <a:alphaModFix amt="74000"/>
          </a:blip>
          <a:stretch>
            <a:fillRect/>
          </a:stretch>
        </p:blipFill>
        <p:spPr>
          <a:xfrm flipH="1" rot="-9631575">
            <a:off x="-1503235" y="-1230424"/>
            <a:ext cx="2894874" cy="25933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4">
  <p:cSld name="CUSTOM_4_1_1_2">
    <p:spTree>
      <p:nvGrpSpPr>
        <p:cNvPr id="2076" name="Shape 2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7" name="Google Shape;2077;p35"/>
          <p:cNvPicPr preferRelativeResize="0"/>
          <p:nvPr/>
        </p:nvPicPr>
        <p:blipFill>
          <a:blip r:embed="rId2">
            <a:alphaModFix amt="66000"/>
          </a:blip>
          <a:stretch>
            <a:fillRect/>
          </a:stretch>
        </p:blipFill>
        <p:spPr>
          <a:xfrm flipH="1" rot="5399990">
            <a:off x="7705516" y="-598319"/>
            <a:ext cx="3297389" cy="227663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78" name="Google Shape;2078;p35"/>
          <p:cNvGrpSpPr/>
          <p:nvPr/>
        </p:nvGrpSpPr>
        <p:grpSpPr>
          <a:xfrm rot="-987768">
            <a:off x="7751817" y="-266278"/>
            <a:ext cx="1344359" cy="1995308"/>
            <a:chOff x="272875" y="1527563"/>
            <a:chExt cx="255950" cy="455000"/>
          </a:xfrm>
        </p:grpSpPr>
        <p:sp>
          <p:nvSpPr>
            <p:cNvPr id="2079" name="Google Shape;2079;p35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80" name="Google Shape;2080;p35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81" name="Google Shape;2081;p35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82" name="Google Shape;2082;p35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83" name="Google Shape;2083;p35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84" name="Google Shape;2084;p35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85" name="Google Shape;2085;p35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86" name="Google Shape;2086;p35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87" name="Google Shape;2087;p35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88" name="Google Shape;2088;p35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89" name="Google Shape;2089;p35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90" name="Google Shape;2090;p35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91" name="Google Shape;2091;p35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92" name="Google Shape;2092;p35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93" name="Google Shape;2093;p35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94" name="Google Shape;2094;p35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95" name="Google Shape;2095;p35"/>
            <p:cNvSpPr/>
            <p:nvPr/>
          </p:nvSpPr>
          <p:spPr>
            <a:xfrm>
              <a:off x="338275" y="1701963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96" name="Google Shape;2096;p35"/>
            <p:cNvSpPr/>
            <p:nvPr/>
          </p:nvSpPr>
          <p:spPr>
            <a:xfrm>
              <a:off x="388050" y="1631363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97" name="Google Shape;2097;p35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98" name="Google Shape;2098;p35"/>
            <p:cNvSpPr/>
            <p:nvPr/>
          </p:nvSpPr>
          <p:spPr>
            <a:xfrm>
              <a:off x="356275" y="1585363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99" name="Google Shape;2099;p35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00" name="Google Shape;2100;p35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01" name="Google Shape;2101;p35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02" name="Google Shape;2102;p35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03" name="Google Shape;2103;p35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04" name="Google Shape;2104;p35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05" name="Google Shape;2105;p35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06" name="Google Shape;2106;p35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07" name="Google Shape;2107;p35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08" name="Google Shape;2108;p35"/>
            <p:cNvSpPr/>
            <p:nvPr/>
          </p:nvSpPr>
          <p:spPr>
            <a:xfrm>
              <a:off x="360075" y="188016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09" name="Google Shape;2109;p35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10" name="Google Shape;2110;p35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11" name="Google Shape;2111;p35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12" name="Google Shape;2112;p35"/>
            <p:cNvSpPr/>
            <p:nvPr/>
          </p:nvSpPr>
          <p:spPr>
            <a:xfrm>
              <a:off x="445850" y="1622338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13" name="Google Shape;2113;p35"/>
            <p:cNvSpPr/>
            <p:nvPr/>
          </p:nvSpPr>
          <p:spPr>
            <a:xfrm>
              <a:off x="418850" y="1542263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2114" name="Google Shape;2114;p35"/>
          <p:cNvPicPr preferRelativeResize="0"/>
          <p:nvPr/>
        </p:nvPicPr>
        <p:blipFill>
          <a:blip r:embed="rId3">
            <a:alphaModFix amt="74000"/>
          </a:blip>
          <a:stretch>
            <a:fillRect/>
          </a:stretch>
        </p:blipFill>
        <p:spPr>
          <a:xfrm flipH="1" rot="-10162003">
            <a:off x="-1091107" y="-1133759"/>
            <a:ext cx="2894871" cy="2593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5" name="Google Shape;2115;p35"/>
          <p:cNvPicPr preferRelativeResize="0"/>
          <p:nvPr/>
        </p:nvPicPr>
        <p:blipFill>
          <a:blip r:embed="rId4">
            <a:alphaModFix amt="76000"/>
          </a:blip>
          <a:stretch>
            <a:fillRect/>
          </a:stretch>
        </p:blipFill>
        <p:spPr>
          <a:xfrm rot="363351">
            <a:off x="802621" y="4291783"/>
            <a:ext cx="7605804" cy="2832383"/>
          </a:xfrm>
          <a:prstGeom prst="rect">
            <a:avLst/>
          </a:prstGeom>
          <a:noFill/>
          <a:ln>
            <a:noFill/>
          </a:ln>
        </p:spPr>
      </p:pic>
      <p:sp>
        <p:nvSpPr>
          <p:cNvPr id="2116" name="Google Shape;2116;p35"/>
          <p:cNvSpPr/>
          <p:nvPr/>
        </p:nvSpPr>
        <p:spPr>
          <a:xfrm rot="9899989">
            <a:off x="-583964" y="4625085"/>
            <a:ext cx="2265015" cy="2165770"/>
          </a:xfrm>
          <a:custGeom>
            <a:rect b="b" l="l" r="r" t="t"/>
            <a:pathLst>
              <a:path extrusionOk="0" h="20404" w="21339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3C8DA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"/>
          <p:cNvSpPr txBox="1"/>
          <p:nvPr>
            <p:ph idx="1" type="subTitle"/>
          </p:nvPr>
        </p:nvSpPr>
        <p:spPr>
          <a:xfrm>
            <a:off x="1944337" y="3168343"/>
            <a:ext cx="1532400" cy="479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600"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600"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600"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600"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600"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600"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600"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600"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600"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/>
        </p:txBody>
      </p:sp>
      <p:sp>
        <p:nvSpPr>
          <p:cNvPr id="214" name="Google Shape;214;p5"/>
          <p:cNvSpPr txBox="1"/>
          <p:nvPr>
            <p:ph idx="2" type="subTitle"/>
          </p:nvPr>
        </p:nvSpPr>
        <p:spPr>
          <a:xfrm>
            <a:off x="1381688" y="3559333"/>
            <a:ext cx="2657700" cy="1013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215" name="Google Shape;215;p5"/>
          <p:cNvSpPr txBox="1"/>
          <p:nvPr>
            <p:ph idx="3" type="subTitle"/>
          </p:nvPr>
        </p:nvSpPr>
        <p:spPr>
          <a:xfrm flipH="1">
            <a:off x="5667265" y="3168343"/>
            <a:ext cx="1532400" cy="479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600"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600"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600"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600"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600"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600"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600"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600"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600"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/>
        </p:txBody>
      </p:sp>
      <p:sp>
        <p:nvSpPr>
          <p:cNvPr id="216" name="Google Shape;216;p5"/>
          <p:cNvSpPr txBox="1"/>
          <p:nvPr>
            <p:ph idx="4" type="subTitle"/>
          </p:nvPr>
        </p:nvSpPr>
        <p:spPr>
          <a:xfrm flipH="1">
            <a:off x="5104613" y="3559333"/>
            <a:ext cx="2657700" cy="1013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pic>
        <p:nvPicPr>
          <p:cNvPr id="217" name="Google Shape;217;p5"/>
          <p:cNvPicPr preferRelativeResize="0"/>
          <p:nvPr/>
        </p:nvPicPr>
        <p:blipFill>
          <a:blip r:embed="rId2">
            <a:alphaModFix amt="47000"/>
          </a:blip>
          <a:stretch>
            <a:fillRect/>
          </a:stretch>
        </p:blipFill>
        <p:spPr>
          <a:xfrm rot="4139108">
            <a:off x="-1716814" y="3950736"/>
            <a:ext cx="2989903" cy="246822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8" name="Google Shape;218;p5"/>
          <p:cNvGrpSpPr/>
          <p:nvPr/>
        </p:nvGrpSpPr>
        <p:grpSpPr>
          <a:xfrm rot="-987768">
            <a:off x="-414533" y="3230134"/>
            <a:ext cx="1344359" cy="1995308"/>
            <a:chOff x="272875" y="1527563"/>
            <a:chExt cx="255950" cy="455000"/>
          </a:xfrm>
        </p:grpSpPr>
        <p:sp>
          <p:nvSpPr>
            <p:cNvPr id="219" name="Google Shape;219;p5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0" name="Google Shape;220;p5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1" name="Google Shape;221;p5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2" name="Google Shape;222;p5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3" name="Google Shape;223;p5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4" name="Google Shape;224;p5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5" name="Google Shape;225;p5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6" name="Google Shape;226;p5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7" name="Google Shape;227;p5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8" name="Google Shape;228;p5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9" name="Google Shape;229;p5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0" name="Google Shape;230;p5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1" name="Google Shape;231;p5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2" name="Google Shape;232;p5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3" name="Google Shape;233;p5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4" name="Google Shape;234;p5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5" name="Google Shape;235;p5"/>
            <p:cNvSpPr/>
            <p:nvPr/>
          </p:nvSpPr>
          <p:spPr>
            <a:xfrm>
              <a:off x="338275" y="1701963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6" name="Google Shape;236;p5"/>
            <p:cNvSpPr/>
            <p:nvPr/>
          </p:nvSpPr>
          <p:spPr>
            <a:xfrm>
              <a:off x="388050" y="1631363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7" name="Google Shape;237;p5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8" name="Google Shape;238;p5"/>
            <p:cNvSpPr/>
            <p:nvPr/>
          </p:nvSpPr>
          <p:spPr>
            <a:xfrm>
              <a:off x="356275" y="1585363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9" name="Google Shape;239;p5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0" name="Google Shape;240;p5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1" name="Google Shape;241;p5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2" name="Google Shape;242;p5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3" name="Google Shape;243;p5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4" name="Google Shape;244;p5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5" name="Google Shape;245;p5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6" name="Google Shape;246;p5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7" name="Google Shape;247;p5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8" name="Google Shape;248;p5"/>
            <p:cNvSpPr/>
            <p:nvPr/>
          </p:nvSpPr>
          <p:spPr>
            <a:xfrm>
              <a:off x="360075" y="188016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9" name="Google Shape;249;p5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0" name="Google Shape;250;p5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1" name="Google Shape;251;p5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2" name="Google Shape;252;p5"/>
            <p:cNvSpPr/>
            <p:nvPr/>
          </p:nvSpPr>
          <p:spPr>
            <a:xfrm>
              <a:off x="445850" y="1622338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3" name="Google Shape;253;p5"/>
            <p:cNvSpPr/>
            <p:nvPr/>
          </p:nvSpPr>
          <p:spPr>
            <a:xfrm>
              <a:off x="418850" y="1542263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254" name="Google Shape;254;p5"/>
          <p:cNvPicPr preferRelativeResize="0"/>
          <p:nvPr/>
        </p:nvPicPr>
        <p:blipFill>
          <a:blip r:embed="rId3">
            <a:alphaModFix amt="74000"/>
          </a:blip>
          <a:stretch>
            <a:fillRect/>
          </a:stretch>
        </p:blipFill>
        <p:spPr>
          <a:xfrm flipH="1" rot="-1197527">
            <a:off x="8254668" y="3888189"/>
            <a:ext cx="2894871" cy="2593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5"/>
          <p:cNvPicPr preferRelativeResize="0"/>
          <p:nvPr/>
        </p:nvPicPr>
        <p:blipFill>
          <a:blip r:embed="rId4">
            <a:alphaModFix amt="58000"/>
          </a:blip>
          <a:stretch>
            <a:fillRect/>
          </a:stretch>
        </p:blipFill>
        <p:spPr>
          <a:xfrm rot="-9314708">
            <a:off x="-1515506" y="-1274402"/>
            <a:ext cx="1787180" cy="4287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5"/>
          <p:cNvPicPr preferRelativeResize="0"/>
          <p:nvPr/>
        </p:nvPicPr>
        <p:blipFill>
          <a:blip r:embed="rId5">
            <a:alphaModFix amt="76000"/>
          </a:blip>
          <a:stretch>
            <a:fillRect/>
          </a:stretch>
        </p:blipFill>
        <p:spPr>
          <a:xfrm rot="394092">
            <a:off x="2157624" y="-1359156"/>
            <a:ext cx="5296602" cy="1972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5"/>
          <p:cNvPicPr preferRelativeResize="0"/>
          <p:nvPr/>
        </p:nvPicPr>
        <p:blipFill>
          <a:blip r:embed="rId6">
            <a:alphaModFix amt="62000"/>
          </a:blip>
          <a:stretch>
            <a:fillRect/>
          </a:stretch>
        </p:blipFill>
        <p:spPr>
          <a:xfrm flipH="1" rot="6551349">
            <a:off x="7493893" y="-756657"/>
            <a:ext cx="2894870" cy="259332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8" name="Google Shape;258;p5"/>
          <p:cNvGrpSpPr/>
          <p:nvPr/>
        </p:nvGrpSpPr>
        <p:grpSpPr>
          <a:xfrm rot="8100046">
            <a:off x="8172668" y="-457651"/>
            <a:ext cx="1344367" cy="1995327"/>
            <a:chOff x="272875" y="1527563"/>
            <a:chExt cx="255950" cy="455000"/>
          </a:xfrm>
        </p:grpSpPr>
        <p:sp>
          <p:nvSpPr>
            <p:cNvPr id="259" name="Google Shape;259;p5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0" name="Google Shape;260;p5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1" name="Google Shape;261;p5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2" name="Google Shape;262;p5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3" name="Google Shape;263;p5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4" name="Google Shape;264;p5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5" name="Google Shape;265;p5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6" name="Google Shape;266;p5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7" name="Google Shape;267;p5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8" name="Google Shape;268;p5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9" name="Google Shape;269;p5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0" name="Google Shape;270;p5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1" name="Google Shape;271;p5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2" name="Google Shape;272;p5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3" name="Google Shape;273;p5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4" name="Google Shape;274;p5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5" name="Google Shape;275;p5"/>
            <p:cNvSpPr/>
            <p:nvPr/>
          </p:nvSpPr>
          <p:spPr>
            <a:xfrm>
              <a:off x="338275" y="1701963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6" name="Google Shape;276;p5"/>
            <p:cNvSpPr/>
            <p:nvPr/>
          </p:nvSpPr>
          <p:spPr>
            <a:xfrm>
              <a:off x="388050" y="1631363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7" name="Google Shape;277;p5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8" name="Google Shape;278;p5"/>
            <p:cNvSpPr/>
            <p:nvPr/>
          </p:nvSpPr>
          <p:spPr>
            <a:xfrm>
              <a:off x="356275" y="1585363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9" name="Google Shape;279;p5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0" name="Google Shape;280;p5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1" name="Google Shape;281;p5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2" name="Google Shape;282;p5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3" name="Google Shape;283;p5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4" name="Google Shape;284;p5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5" name="Google Shape;285;p5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6" name="Google Shape;286;p5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7" name="Google Shape;287;p5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8" name="Google Shape;288;p5"/>
            <p:cNvSpPr/>
            <p:nvPr/>
          </p:nvSpPr>
          <p:spPr>
            <a:xfrm>
              <a:off x="360075" y="188016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9" name="Google Shape;289;p5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0" name="Google Shape;290;p5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1" name="Google Shape;291;p5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2" name="Google Shape;292;p5"/>
            <p:cNvSpPr/>
            <p:nvPr/>
          </p:nvSpPr>
          <p:spPr>
            <a:xfrm>
              <a:off x="445850" y="1622338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3" name="Google Shape;293;p5"/>
            <p:cNvSpPr/>
            <p:nvPr/>
          </p:nvSpPr>
          <p:spPr>
            <a:xfrm>
              <a:off x="418850" y="1542263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94" name="Google Shape;294;p5"/>
          <p:cNvSpPr txBox="1"/>
          <p:nvPr>
            <p:ph type="ctrTitle"/>
          </p:nvPr>
        </p:nvSpPr>
        <p:spPr>
          <a:xfrm>
            <a:off x="736646" y="373025"/>
            <a:ext cx="76725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295" name="Google Shape;295;p5"/>
          <p:cNvSpPr/>
          <p:nvPr/>
        </p:nvSpPr>
        <p:spPr>
          <a:xfrm flipH="1" rot="-6477098">
            <a:off x="-3963735" y="-3524095"/>
            <a:ext cx="4623929" cy="7256942"/>
          </a:xfrm>
          <a:custGeom>
            <a:rect b="b" l="l" r="r" t="t"/>
            <a:pathLst>
              <a:path extrusionOk="0" h="94461" w="55812">
                <a:moveTo>
                  <a:pt x="36054" y="83719"/>
                </a:moveTo>
                <a:cubicBezTo>
                  <a:pt x="36059" y="85810"/>
                  <a:pt x="36230" y="87883"/>
                  <a:pt x="36585" y="89937"/>
                </a:cubicBezTo>
                <a:cubicBezTo>
                  <a:pt x="36680" y="90449"/>
                  <a:pt x="36775" y="90942"/>
                  <a:pt x="36888" y="91454"/>
                </a:cubicBezTo>
                <a:cubicBezTo>
                  <a:pt x="36926" y="91719"/>
                  <a:pt x="37002" y="91984"/>
                  <a:pt x="37059" y="92250"/>
                </a:cubicBezTo>
                <a:cubicBezTo>
                  <a:pt x="37097" y="92439"/>
                  <a:pt x="37305" y="92856"/>
                  <a:pt x="37211" y="93046"/>
                </a:cubicBezTo>
                <a:cubicBezTo>
                  <a:pt x="37154" y="93160"/>
                  <a:pt x="36831" y="93255"/>
                  <a:pt x="36718" y="93311"/>
                </a:cubicBezTo>
                <a:cubicBezTo>
                  <a:pt x="36509" y="93425"/>
                  <a:pt x="36282" y="93539"/>
                  <a:pt x="36035" y="93634"/>
                </a:cubicBezTo>
                <a:cubicBezTo>
                  <a:pt x="35599" y="93804"/>
                  <a:pt x="35144" y="93937"/>
                  <a:pt x="34689" y="93994"/>
                </a:cubicBezTo>
                <a:cubicBezTo>
                  <a:pt x="34597" y="94004"/>
                  <a:pt x="34505" y="94009"/>
                  <a:pt x="34414" y="94009"/>
                </a:cubicBezTo>
                <a:cubicBezTo>
                  <a:pt x="33623" y="94009"/>
                  <a:pt x="32889" y="93638"/>
                  <a:pt x="32566" y="92856"/>
                </a:cubicBezTo>
                <a:cubicBezTo>
                  <a:pt x="32244" y="92041"/>
                  <a:pt x="32471" y="91093"/>
                  <a:pt x="32756" y="90297"/>
                </a:cubicBezTo>
                <a:cubicBezTo>
                  <a:pt x="33362" y="88572"/>
                  <a:pt x="34234" y="86923"/>
                  <a:pt x="35125" y="85331"/>
                </a:cubicBezTo>
                <a:cubicBezTo>
                  <a:pt x="35426" y="84788"/>
                  <a:pt x="35736" y="84251"/>
                  <a:pt x="36054" y="83719"/>
                </a:cubicBezTo>
                <a:close/>
                <a:moveTo>
                  <a:pt x="43850" y="72899"/>
                </a:moveTo>
                <a:cubicBezTo>
                  <a:pt x="43926" y="74041"/>
                  <a:pt x="43988" y="75183"/>
                  <a:pt x="44035" y="76326"/>
                </a:cubicBezTo>
                <a:cubicBezTo>
                  <a:pt x="44111" y="78487"/>
                  <a:pt x="44149" y="80629"/>
                  <a:pt x="44130" y="82790"/>
                </a:cubicBezTo>
                <a:cubicBezTo>
                  <a:pt x="44111" y="83871"/>
                  <a:pt x="44092" y="84970"/>
                  <a:pt x="44054" y="86051"/>
                </a:cubicBezTo>
                <a:cubicBezTo>
                  <a:pt x="44016" y="87037"/>
                  <a:pt x="44092" y="88117"/>
                  <a:pt x="43864" y="89065"/>
                </a:cubicBezTo>
                <a:cubicBezTo>
                  <a:pt x="43789" y="89463"/>
                  <a:pt x="43599" y="89823"/>
                  <a:pt x="43334" y="90127"/>
                </a:cubicBezTo>
                <a:cubicBezTo>
                  <a:pt x="43194" y="90249"/>
                  <a:pt x="43052" y="90301"/>
                  <a:pt x="42914" y="90301"/>
                </a:cubicBezTo>
                <a:cubicBezTo>
                  <a:pt x="42585" y="90301"/>
                  <a:pt x="42287" y="90001"/>
                  <a:pt x="42139" y="89653"/>
                </a:cubicBezTo>
                <a:cubicBezTo>
                  <a:pt x="41874" y="88970"/>
                  <a:pt x="41760" y="88193"/>
                  <a:pt x="41609" y="87473"/>
                </a:cubicBezTo>
                <a:cubicBezTo>
                  <a:pt x="41324" y="86165"/>
                  <a:pt x="41021" y="84724"/>
                  <a:pt x="40149" y="83643"/>
                </a:cubicBezTo>
                <a:cubicBezTo>
                  <a:pt x="39770" y="83169"/>
                  <a:pt x="39277" y="82809"/>
                  <a:pt x="38708" y="82582"/>
                </a:cubicBezTo>
                <a:cubicBezTo>
                  <a:pt x="38695" y="82577"/>
                  <a:pt x="38683" y="82574"/>
                  <a:pt x="38671" y="82574"/>
                </a:cubicBezTo>
                <a:cubicBezTo>
                  <a:pt x="38594" y="82574"/>
                  <a:pt x="38540" y="82668"/>
                  <a:pt x="38557" y="82733"/>
                </a:cubicBezTo>
                <a:cubicBezTo>
                  <a:pt x="38917" y="84667"/>
                  <a:pt x="39277" y="86601"/>
                  <a:pt x="39618" y="88534"/>
                </a:cubicBezTo>
                <a:lnTo>
                  <a:pt x="40149" y="91397"/>
                </a:lnTo>
                <a:cubicBezTo>
                  <a:pt x="40263" y="92136"/>
                  <a:pt x="40452" y="92875"/>
                  <a:pt x="40187" y="93596"/>
                </a:cubicBezTo>
                <a:cubicBezTo>
                  <a:pt x="40092" y="93861"/>
                  <a:pt x="39921" y="94183"/>
                  <a:pt x="39618" y="94240"/>
                </a:cubicBezTo>
                <a:cubicBezTo>
                  <a:pt x="39604" y="94243"/>
                  <a:pt x="39590" y="94244"/>
                  <a:pt x="39576" y="94244"/>
                </a:cubicBezTo>
                <a:cubicBezTo>
                  <a:pt x="39294" y="94244"/>
                  <a:pt x="39081" y="93717"/>
                  <a:pt x="38955" y="93482"/>
                </a:cubicBezTo>
                <a:cubicBezTo>
                  <a:pt x="38670" y="92856"/>
                  <a:pt x="38462" y="92193"/>
                  <a:pt x="38348" y="91511"/>
                </a:cubicBezTo>
                <a:cubicBezTo>
                  <a:pt x="38083" y="90146"/>
                  <a:pt x="38045" y="88762"/>
                  <a:pt x="37855" y="87397"/>
                </a:cubicBezTo>
                <a:cubicBezTo>
                  <a:pt x="37647" y="85994"/>
                  <a:pt x="37230" y="84610"/>
                  <a:pt x="36244" y="83549"/>
                </a:cubicBezTo>
                <a:cubicBezTo>
                  <a:pt x="36227" y="83526"/>
                  <a:pt x="36203" y="83515"/>
                  <a:pt x="36178" y="83514"/>
                </a:cubicBezTo>
                <a:lnTo>
                  <a:pt x="36178" y="83514"/>
                </a:lnTo>
                <a:cubicBezTo>
                  <a:pt x="38436" y="79777"/>
                  <a:pt x="41102" y="76305"/>
                  <a:pt x="43850" y="72899"/>
                </a:cubicBezTo>
                <a:close/>
                <a:moveTo>
                  <a:pt x="124" y="0"/>
                </a:moveTo>
                <a:cubicBezTo>
                  <a:pt x="60" y="0"/>
                  <a:pt x="1" y="49"/>
                  <a:pt x="36" y="119"/>
                </a:cubicBezTo>
                <a:lnTo>
                  <a:pt x="17" y="119"/>
                </a:lnTo>
                <a:cubicBezTo>
                  <a:pt x="2955" y="8498"/>
                  <a:pt x="5989" y="16839"/>
                  <a:pt x="9135" y="25123"/>
                </a:cubicBezTo>
                <a:cubicBezTo>
                  <a:pt x="9894" y="27152"/>
                  <a:pt x="10671" y="29180"/>
                  <a:pt x="11467" y="31208"/>
                </a:cubicBezTo>
                <a:cubicBezTo>
                  <a:pt x="12168" y="33028"/>
                  <a:pt x="12794" y="34905"/>
                  <a:pt x="13647" y="36649"/>
                </a:cubicBezTo>
                <a:cubicBezTo>
                  <a:pt x="14292" y="37976"/>
                  <a:pt x="15221" y="39246"/>
                  <a:pt x="16623" y="39796"/>
                </a:cubicBezTo>
                <a:cubicBezTo>
                  <a:pt x="17283" y="40054"/>
                  <a:pt x="17979" y="40142"/>
                  <a:pt x="18690" y="40142"/>
                </a:cubicBezTo>
                <a:cubicBezTo>
                  <a:pt x="19959" y="40142"/>
                  <a:pt x="21272" y="39862"/>
                  <a:pt x="22500" y="39777"/>
                </a:cubicBezTo>
                <a:cubicBezTo>
                  <a:pt x="23246" y="39726"/>
                  <a:pt x="23995" y="39701"/>
                  <a:pt x="24747" y="39701"/>
                </a:cubicBezTo>
                <a:cubicBezTo>
                  <a:pt x="26249" y="39701"/>
                  <a:pt x="27757" y="39802"/>
                  <a:pt x="29249" y="40004"/>
                </a:cubicBezTo>
                <a:cubicBezTo>
                  <a:pt x="31106" y="40270"/>
                  <a:pt x="33021" y="40668"/>
                  <a:pt x="34727" y="41502"/>
                </a:cubicBezTo>
                <a:cubicBezTo>
                  <a:pt x="36433" y="42317"/>
                  <a:pt x="37836" y="43682"/>
                  <a:pt x="38708" y="45350"/>
                </a:cubicBezTo>
                <a:cubicBezTo>
                  <a:pt x="39580" y="46981"/>
                  <a:pt x="40054" y="48782"/>
                  <a:pt x="40471" y="50545"/>
                </a:cubicBezTo>
                <a:cubicBezTo>
                  <a:pt x="42179" y="57664"/>
                  <a:pt x="43282" y="64918"/>
                  <a:pt x="43803" y="72216"/>
                </a:cubicBezTo>
                <a:lnTo>
                  <a:pt x="43803" y="72216"/>
                </a:lnTo>
                <a:cubicBezTo>
                  <a:pt x="43494" y="72599"/>
                  <a:pt x="43186" y="72983"/>
                  <a:pt x="42879" y="73369"/>
                </a:cubicBezTo>
                <a:cubicBezTo>
                  <a:pt x="40831" y="75966"/>
                  <a:pt x="38822" y="78601"/>
                  <a:pt x="37021" y="81387"/>
                </a:cubicBezTo>
                <a:cubicBezTo>
                  <a:pt x="35277" y="84098"/>
                  <a:pt x="33571" y="87018"/>
                  <a:pt x="32471" y="90070"/>
                </a:cubicBezTo>
                <a:cubicBezTo>
                  <a:pt x="31997" y="91359"/>
                  <a:pt x="31770" y="93198"/>
                  <a:pt x="33154" y="94013"/>
                </a:cubicBezTo>
                <a:cubicBezTo>
                  <a:pt x="33534" y="94235"/>
                  <a:pt x="33946" y="94326"/>
                  <a:pt x="34367" y="94326"/>
                </a:cubicBezTo>
                <a:cubicBezTo>
                  <a:pt x="35456" y="94326"/>
                  <a:pt x="36609" y="93717"/>
                  <a:pt x="37457" y="93198"/>
                </a:cubicBezTo>
                <a:cubicBezTo>
                  <a:pt x="37514" y="93160"/>
                  <a:pt x="37533" y="93103"/>
                  <a:pt x="37514" y="93046"/>
                </a:cubicBezTo>
                <a:cubicBezTo>
                  <a:pt x="36725" y="90076"/>
                  <a:pt x="36309" y="87016"/>
                  <a:pt x="36300" y="83937"/>
                </a:cubicBezTo>
                <a:lnTo>
                  <a:pt x="36300" y="83937"/>
                </a:lnTo>
                <a:cubicBezTo>
                  <a:pt x="38208" y="86250"/>
                  <a:pt x="37579" y="89653"/>
                  <a:pt x="38348" y="92383"/>
                </a:cubicBezTo>
                <a:cubicBezTo>
                  <a:pt x="38500" y="93065"/>
                  <a:pt x="38803" y="93710"/>
                  <a:pt x="39201" y="94297"/>
                </a:cubicBezTo>
                <a:cubicBezTo>
                  <a:pt x="39289" y="94413"/>
                  <a:pt x="39407" y="94460"/>
                  <a:pt x="39532" y="94460"/>
                </a:cubicBezTo>
                <a:cubicBezTo>
                  <a:pt x="39756" y="94460"/>
                  <a:pt x="40003" y="94309"/>
                  <a:pt x="40149" y="94127"/>
                </a:cubicBezTo>
                <a:cubicBezTo>
                  <a:pt x="40490" y="93728"/>
                  <a:pt x="40566" y="93103"/>
                  <a:pt x="40547" y="92591"/>
                </a:cubicBezTo>
                <a:cubicBezTo>
                  <a:pt x="40509" y="91681"/>
                  <a:pt x="40244" y="90752"/>
                  <a:pt x="40092" y="89861"/>
                </a:cubicBezTo>
                <a:cubicBezTo>
                  <a:pt x="39670" y="87551"/>
                  <a:pt x="39266" y="85241"/>
                  <a:pt x="38846" y="82914"/>
                </a:cubicBezTo>
                <a:lnTo>
                  <a:pt x="38846" y="82914"/>
                </a:lnTo>
                <a:cubicBezTo>
                  <a:pt x="40217" y="83575"/>
                  <a:pt x="40753" y="85091"/>
                  <a:pt x="41116" y="86487"/>
                </a:cubicBezTo>
                <a:cubicBezTo>
                  <a:pt x="41305" y="87245"/>
                  <a:pt x="41438" y="88022"/>
                  <a:pt x="41628" y="88781"/>
                </a:cubicBezTo>
                <a:cubicBezTo>
                  <a:pt x="41760" y="89349"/>
                  <a:pt x="41874" y="90146"/>
                  <a:pt x="42443" y="90468"/>
                </a:cubicBezTo>
                <a:cubicBezTo>
                  <a:pt x="42589" y="90550"/>
                  <a:pt x="42735" y="90587"/>
                  <a:pt x="42876" y="90587"/>
                </a:cubicBezTo>
                <a:cubicBezTo>
                  <a:pt x="43193" y="90587"/>
                  <a:pt x="43484" y="90402"/>
                  <a:pt x="43694" y="90127"/>
                </a:cubicBezTo>
                <a:cubicBezTo>
                  <a:pt x="44168" y="89539"/>
                  <a:pt x="44225" y="88781"/>
                  <a:pt x="44263" y="88060"/>
                </a:cubicBezTo>
                <a:cubicBezTo>
                  <a:pt x="44376" y="85842"/>
                  <a:pt x="44433" y="83624"/>
                  <a:pt x="44433" y="81425"/>
                </a:cubicBezTo>
                <a:cubicBezTo>
                  <a:pt x="44433" y="78462"/>
                  <a:pt x="44333" y="75502"/>
                  <a:pt x="44134" y="72549"/>
                </a:cubicBezTo>
                <a:lnTo>
                  <a:pt x="44134" y="72549"/>
                </a:lnTo>
                <a:cubicBezTo>
                  <a:pt x="45525" y="70831"/>
                  <a:pt x="46934" y="69129"/>
                  <a:pt x="48319" y="67416"/>
                </a:cubicBezTo>
                <a:cubicBezTo>
                  <a:pt x="50916" y="64213"/>
                  <a:pt x="53457" y="60952"/>
                  <a:pt x="55694" y="57464"/>
                </a:cubicBezTo>
                <a:cubicBezTo>
                  <a:pt x="55812" y="57293"/>
                  <a:pt x="55657" y="57122"/>
                  <a:pt x="55493" y="57122"/>
                </a:cubicBezTo>
                <a:cubicBezTo>
                  <a:pt x="55421" y="57122"/>
                  <a:pt x="55348" y="57155"/>
                  <a:pt x="55295" y="57236"/>
                </a:cubicBezTo>
                <a:cubicBezTo>
                  <a:pt x="51966" y="62402"/>
                  <a:pt x="47953" y="67087"/>
                  <a:pt x="44086" y="71866"/>
                </a:cubicBezTo>
                <a:lnTo>
                  <a:pt x="44086" y="71866"/>
                </a:lnTo>
                <a:cubicBezTo>
                  <a:pt x="43682" y="66321"/>
                  <a:pt x="42926" y="60806"/>
                  <a:pt x="41817" y="55360"/>
                </a:cubicBezTo>
                <a:cubicBezTo>
                  <a:pt x="41400" y="53255"/>
                  <a:pt x="40945" y="51132"/>
                  <a:pt x="40376" y="49066"/>
                </a:cubicBezTo>
                <a:cubicBezTo>
                  <a:pt x="39921" y="47379"/>
                  <a:pt x="39315" y="45673"/>
                  <a:pt x="38310" y="44213"/>
                </a:cubicBezTo>
                <a:cubicBezTo>
                  <a:pt x="36130" y="41104"/>
                  <a:pt x="32301" y="40175"/>
                  <a:pt x="28737" y="39739"/>
                </a:cubicBezTo>
                <a:cubicBezTo>
                  <a:pt x="27406" y="39567"/>
                  <a:pt x="26076" y="39485"/>
                  <a:pt x="24745" y="39485"/>
                </a:cubicBezTo>
                <a:cubicBezTo>
                  <a:pt x="23877" y="39485"/>
                  <a:pt x="23008" y="39520"/>
                  <a:pt x="22140" y="39587"/>
                </a:cubicBezTo>
                <a:cubicBezTo>
                  <a:pt x="21041" y="39680"/>
                  <a:pt x="19854" y="39911"/>
                  <a:pt x="18707" y="39911"/>
                </a:cubicBezTo>
                <a:cubicBezTo>
                  <a:pt x="17736" y="39911"/>
                  <a:pt x="16794" y="39745"/>
                  <a:pt x="15960" y="39189"/>
                </a:cubicBezTo>
                <a:cubicBezTo>
                  <a:pt x="14519" y="38204"/>
                  <a:pt x="13780" y="36479"/>
                  <a:pt x="13173" y="34924"/>
                </a:cubicBezTo>
                <a:cubicBezTo>
                  <a:pt x="12339" y="32820"/>
                  <a:pt x="11543" y="30735"/>
                  <a:pt x="10728" y="28630"/>
                </a:cubicBezTo>
                <a:cubicBezTo>
                  <a:pt x="7505" y="20194"/>
                  <a:pt x="4377" y="11721"/>
                  <a:pt x="1344" y="3228"/>
                </a:cubicBezTo>
                <a:cubicBezTo>
                  <a:pt x="965" y="2166"/>
                  <a:pt x="586" y="1124"/>
                  <a:pt x="226" y="62"/>
                </a:cubicBezTo>
                <a:cubicBezTo>
                  <a:pt x="204" y="19"/>
                  <a:pt x="163" y="0"/>
                  <a:pt x="124" y="0"/>
                </a:cubicBezTo>
                <a:close/>
              </a:path>
            </a:pathLst>
          </a:custGeom>
          <a:solidFill>
            <a:srgbClr val="1C5F6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6" name="Google Shape;296;p5"/>
          <p:cNvSpPr/>
          <p:nvPr/>
        </p:nvSpPr>
        <p:spPr>
          <a:xfrm rot="-7689947">
            <a:off x="8072325" y="4598041"/>
            <a:ext cx="2264989" cy="2165745"/>
          </a:xfrm>
          <a:custGeom>
            <a:rect b="b" l="l" r="r" t="t"/>
            <a:pathLst>
              <a:path extrusionOk="0" h="20404" w="21339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3C8DA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8" name="Google Shape;298;p6"/>
          <p:cNvPicPr preferRelativeResize="0"/>
          <p:nvPr/>
        </p:nvPicPr>
        <p:blipFill>
          <a:blip r:embed="rId2">
            <a:alphaModFix amt="66000"/>
          </a:blip>
          <a:stretch>
            <a:fillRect/>
          </a:stretch>
        </p:blipFill>
        <p:spPr>
          <a:xfrm flipH="1" rot="1326164">
            <a:off x="2960862" y="1361553"/>
            <a:ext cx="3222304" cy="2224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6"/>
          <p:cNvPicPr preferRelativeResize="0"/>
          <p:nvPr/>
        </p:nvPicPr>
        <p:blipFill>
          <a:blip r:embed="rId3">
            <a:alphaModFix amt="47000"/>
          </a:blip>
          <a:stretch>
            <a:fillRect/>
          </a:stretch>
        </p:blipFill>
        <p:spPr>
          <a:xfrm rot="1331770">
            <a:off x="-1977764" y="3821949"/>
            <a:ext cx="2989902" cy="246822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00" name="Google Shape;300;p6"/>
          <p:cNvGrpSpPr/>
          <p:nvPr/>
        </p:nvGrpSpPr>
        <p:grpSpPr>
          <a:xfrm rot="-987768">
            <a:off x="-733895" y="3875634"/>
            <a:ext cx="1344359" cy="1995308"/>
            <a:chOff x="272875" y="1527563"/>
            <a:chExt cx="255950" cy="455000"/>
          </a:xfrm>
        </p:grpSpPr>
        <p:sp>
          <p:nvSpPr>
            <p:cNvPr id="301" name="Google Shape;301;p6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2" name="Google Shape;302;p6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3" name="Google Shape;303;p6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4" name="Google Shape;304;p6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5" name="Google Shape;305;p6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6" name="Google Shape;306;p6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7" name="Google Shape;307;p6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8" name="Google Shape;308;p6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9" name="Google Shape;309;p6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0" name="Google Shape;310;p6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1" name="Google Shape;311;p6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2" name="Google Shape;312;p6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3" name="Google Shape;313;p6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4" name="Google Shape;314;p6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5" name="Google Shape;315;p6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6" name="Google Shape;316;p6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7" name="Google Shape;317;p6"/>
            <p:cNvSpPr/>
            <p:nvPr/>
          </p:nvSpPr>
          <p:spPr>
            <a:xfrm>
              <a:off x="338275" y="1701963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8" name="Google Shape;318;p6"/>
            <p:cNvSpPr/>
            <p:nvPr/>
          </p:nvSpPr>
          <p:spPr>
            <a:xfrm>
              <a:off x="388050" y="1631363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9" name="Google Shape;319;p6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0" name="Google Shape;320;p6"/>
            <p:cNvSpPr/>
            <p:nvPr/>
          </p:nvSpPr>
          <p:spPr>
            <a:xfrm>
              <a:off x="356275" y="1585363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1" name="Google Shape;321;p6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2" name="Google Shape;322;p6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3" name="Google Shape;323;p6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4" name="Google Shape;324;p6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5" name="Google Shape;325;p6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6" name="Google Shape;326;p6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7" name="Google Shape;327;p6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8" name="Google Shape;328;p6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9" name="Google Shape;329;p6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0" name="Google Shape;330;p6"/>
            <p:cNvSpPr/>
            <p:nvPr/>
          </p:nvSpPr>
          <p:spPr>
            <a:xfrm>
              <a:off x="360075" y="188016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1" name="Google Shape;331;p6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2" name="Google Shape;332;p6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3" name="Google Shape;333;p6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4" name="Google Shape;334;p6"/>
            <p:cNvSpPr/>
            <p:nvPr/>
          </p:nvSpPr>
          <p:spPr>
            <a:xfrm>
              <a:off x="445850" y="1622338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5" name="Google Shape;335;p6"/>
            <p:cNvSpPr/>
            <p:nvPr/>
          </p:nvSpPr>
          <p:spPr>
            <a:xfrm>
              <a:off x="418850" y="1542263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336" name="Google Shape;336;p6"/>
          <p:cNvPicPr preferRelativeResize="0"/>
          <p:nvPr/>
        </p:nvPicPr>
        <p:blipFill>
          <a:blip r:embed="rId4">
            <a:alphaModFix amt="74000"/>
          </a:blip>
          <a:stretch>
            <a:fillRect/>
          </a:stretch>
        </p:blipFill>
        <p:spPr>
          <a:xfrm flipH="1">
            <a:off x="7809444" y="4139664"/>
            <a:ext cx="2894870" cy="2593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6"/>
          <p:cNvPicPr preferRelativeResize="0"/>
          <p:nvPr/>
        </p:nvPicPr>
        <p:blipFill>
          <a:blip r:embed="rId5">
            <a:alphaModFix amt="62000"/>
          </a:blip>
          <a:stretch>
            <a:fillRect/>
          </a:stretch>
        </p:blipFill>
        <p:spPr>
          <a:xfrm flipH="1" rot="9368145">
            <a:off x="-1509155" y="-1246007"/>
            <a:ext cx="2894870" cy="259332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38" name="Google Shape;338;p6"/>
          <p:cNvGrpSpPr/>
          <p:nvPr/>
        </p:nvGrpSpPr>
        <p:grpSpPr>
          <a:xfrm rot="5400065">
            <a:off x="8667137" y="-1129839"/>
            <a:ext cx="1344377" cy="1995312"/>
            <a:chOff x="272875" y="1527563"/>
            <a:chExt cx="255950" cy="455000"/>
          </a:xfrm>
        </p:grpSpPr>
        <p:sp>
          <p:nvSpPr>
            <p:cNvPr id="339" name="Google Shape;339;p6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0" name="Google Shape;340;p6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1" name="Google Shape;341;p6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2" name="Google Shape;342;p6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3" name="Google Shape;343;p6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4" name="Google Shape;344;p6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5" name="Google Shape;345;p6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6" name="Google Shape;346;p6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7" name="Google Shape;347;p6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8" name="Google Shape;348;p6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9" name="Google Shape;349;p6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0" name="Google Shape;350;p6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1" name="Google Shape;351;p6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2" name="Google Shape;352;p6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3" name="Google Shape;353;p6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4" name="Google Shape;354;p6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5" name="Google Shape;355;p6"/>
            <p:cNvSpPr/>
            <p:nvPr/>
          </p:nvSpPr>
          <p:spPr>
            <a:xfrm>
              <a:off x="338275" y="1701963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6" name="Google Shape;356;p6"/>
            <p:cNvSpPr/>
            <p:nvPr/>
          </p:nvSpPr>
          <p:spPr>
            <a:xfrm>
              <a:off x="388050" y="1631363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7" name="Google Shape;357;p6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8" name="Google Shape;358;p6"/>
            <p:cNvSpPr/>
            <p:nvPr/>
          </p:nvSpPr>
          <p:spPr>
            <a:xfrm>
              <a:off x="356275" y="1585363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9" name="Google Shape;359;p6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0" name="Google Shape;360;p6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1" name="Google Shape;361;p6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2" name="Google Shape;362;p6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3" name="Google Shape;363;p6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4" name="Google Shape;364;p6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5" name="Google Shape;365;p6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6" name="Google Shape;366;p6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7" name="Google Shape;367;p6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8" name="Google Shape;368;p6"/>
            <p:cNvSpPr/>
            <p:nvPr/>
          </p:nvSpPr>
          <p:spPr>
            <a:xfrm>
              <a:off x="360075" y="188016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9" name="Google Shape;369;p6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0" name="Google Shape;370;p6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1" name="Google Shape;371;p6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2" name="Google Shape;372;p6"/>
            <p:cNvSpPr/>
            <p:nvPr/>
          </p:nvSpPr>
          <p:spPr>
            <a:xfrm>
              <a:off x="445850" y="1622338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3" name="Google Shape;373;p6"/>
            <p:cNvSpPr/>
            <p:nvPr/>
          </p:nvSpPr>
          <p:spPr>
            <a:xfrm>
              <a:off x="418850" y="1542263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74" name="Google Shape;374;p6"/>
          <p:cNvSpPr txBox="1"/>
          <p:nvPr>
            <p:ph type="title"/>
          </p:nvPr>
        </p:nvSpPr>
        <p:spPr>
          <a:xfrm>
            <a:off x="3566522" y="1727900"/>
            <a:ext cx="2028900" cy="1714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pic>
        <p:nvPicPr>
          <p:cNvPr id="375" name="Google Shape;375;p6"/>
          <p:cNvPicPr preferRelativeResize="0"/>
          <p:nvPr/>
        </p:nvPicPr>
        <p:blipFill>
          <a:blip r:embed="rId3">
            <a:alphaModFix amt="47000"/>
          </a:blip>
          <a:stretch>
            <a:fillRect/>
          </a:stretch>
        </p:blipFill>
        <p:spPr>
          <a:xfrm rot="-10643014">
            <a:off x="7943421" y="-1509312"/>
            <a:ext cx="2989903" cy="2468227"/>
          </a:xfrm>
          <a:prstGeom prst="rect">
            <a:avLst/>
          </a:prstGeom>
          <a:noFill/>
          <a:ln>
            <a:noFill/>
          </a:ln>
        </p:spPr>
      </p:pic>
      <p:sp>
        <p:nvSpPr>
          <p:cNvPr id="376" name="Google Shape;376;p6"/>
          <p:cNvSpPr/>
          <p:nvPr/>
        </p:nvSpPr>
        <p:spPr>
          <a:xfrm rot="-7373435">
            <a:off x="3439495" y="5025020"/>
            <a:ext cx="2265005" cy="2165760"/>
          </a:xfrm>
          <a:custGeom>
            <a:rect b="b" l="l" r="r" t="t"/>
            <a:pathLst>
              <a:path extrusionOk="0" h="20404" w="21339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3C8DA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7"/>
          <p:cNvSpPr txBox="1"/>
          <p:nvPr>
            <p:ph idx="1" type="subTitle"/>
          </p:nvPr>
        </p:nvSpPr>
        <p:spPr>
          <a:xfrm>
            <a:off x="720000" y="1475700"/>
            <a:ext cx="7704000" cy="265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79" name="Google Shape;379;p7"/>
          <p:cNvSpPr txBox="1"/>
          <p:nvPr>
            <p:ph type="ctrTitle"/>
          </p:nvPr>
        </p:nvSpPr>
        <p:spPr>
          <a:xfrm>
            <a:off x="736646" y="373025"/>
            <a:ext cx="76725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pic>
        <p:nvPicPr>
          <p:cNvPr id="380" name="Google Shape;380;p7"/>
          <p:cNvPicPr preferRelativeResize="0"/>
          <p:nvPr/>
        </p:nvPicPr>
        <p:blipFill>
          <a:blip r:embed="rId2">
            <a:alphaModFix amt="47000"/>
          </a:blip>
          <a:stretch>
            <a:fillRect/>
          </a:stretch>
        </p:blipFill>
        <p:spPr>
          <a:xfrm rot="4139108">
            <a:off x="-1716814" y="3950736"/>
            <a:ext cx="2989903" cy="246822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1" name="Google Shape;381;p7"/>
          <p:cNvGrpSpPr/>
          <p:nvPr/>
        </p:nvGrpSpPr>
        <p:grpSpPr>
          <a:xfrm rot="-987768">
            <a:off x="-414533" y="3230134"/>
            <a:ext cx="1344359" cy="1995308"/>
            <a:chOff x="272875" y="1527563"/>
            <a:chExt cx="255950" cy="455000"/>
          </a:xfrm>
        </p:grpSpPr>
        <p:sp>
          <p:nvSpPr>
            <p:cNvPr id="382" name="Google Shape;382;p7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3" name="Google Shape;383;p7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4" name="Google Shape;384;p7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5" name="Google Shape;385;p7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6" name="Google Shape;386;p7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7" name="Google Shape;387;p7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8" name="Google Shape;388;p7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9" name="Google Shape;389;p7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0" name="Google Shape;390;p7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1" name="Google Shape;391;p7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2" name="Google Shape;392;p7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3" name="Google Shape;393;p7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4" name="Google Shape;394;p7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5" name="Google Shape;395;p7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6" name="Google Shape;396;p7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7" name="Google Shape;397;p7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8" name="Google Shape;398;p7"/>
            <p:cNvSpPr/>
            <p:nvPr/>
          </p:nvSpPr>
          <p:spPr>
            <a:xfrm>
              <a:off x="338275" y="1701963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9" name="Google Shape;399;p7"/>
            <p:cNvSpPr/>
            <p:nvPr/>
          </p:nvSpPr>
          <p:spPr>
            <a:xfrm>
              <a:off x="388050" y="1631363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0" name="Google Shape;400;p7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1" name="Google Shape;401;p7"/>
            <p:cNvSpPr/>
            <p:nvPr/>
          </p:nvSpPr>
          <p:spPr>
            <a:xfrm>
              <a:off x="356275" y="1585363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2" name="Google Shape;402;p7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3" name="Google Shape;403;p7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4" name="Google Shape;404;p7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5" name="Google Shape;405;p7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6" name="Google Shape;406;p7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7" name="Google Shape;407;p7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8" name="Google Shape;408;p7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9" name="Google Shape;409;p7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0" name="Google Shape;410;p7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1" name="Google Shape;411;p7"/>
            <p:cNvSpPr/>
            <p:nvPr/>
          </p:nvSpPr>
          <p:spPr>
            <a:xfrm>
              <a:off x="360075" y="188016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2" name="Google Shape;412;p7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3" name="Google Shape;413;p7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4" name="Google Shape;414;p7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5" name="Google Shape;415;p7"/>
            <p:cNvSpPr/>
            <p:nvPr/>
          </p:nvSpPr>
          <p:spPr>
            <a:xfrm>
              <a:off x="445850" y="1622338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6" name="Google Shape;416;p7"/>
            <p:cNvSpPr/>
            <p:nvPr/>
          </p:nvSpPr>
          <p:spPr>
            <a:xfrm>
              <a:off x="418850" y="1542263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417" name="Google Shape;417;p7"/>
          <p:cNvPicPr preferRelativeResize="0"/>
          <p:nvPr/>
        </p:nvPicPr>
        <p:blipFill>
          <a:blip r:embed="rId3">
            <a:alphaModFix amt="74000"/>
          </a:blip>
          <a:stretch>
            <a:fillRect/>
          </a:stretch>
        </p:blipFill>
        <p:spPr>
          <a:xfrm flipH="1" rot="-1197527">
            <a:off x="8254668" y="3888189"/>
            <a:ext cx="2894871" cy="2593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418" name="Google Shape;418;p7"/>
          <p:cNvPicPr preferRelativeResize="0"/>
          <p:nvPr/>
        </p:nvPicPr>
        <p:blipFill>
          <a:blip r:embed="rId4">
            <a:alphaModFix amt="58000"/>
          </a:blip>
          <a:stretch>
            <a:fillRect/>
          </a:stretch>
        </p:blipFill>
        <p:spPr>
          <a:xfrm rot="-9314708">
            <a:off x="-1515506" y="-1274402"/>
            <a:ext cx="1787180" cy="4287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9" name="Google Shape;419;p7"/>
          <p:cNvPicPr preferRelativeResize="0"/>
          <p:nvPr/>
        </p:nvPicPr>
        <p:blipFill>
          <a:blip r:embed="rId5">
            <a:alphaModFix amt="76000"/>
          </a:blip>
          <a:stretch>
            <a:fillRect/>
          </a:stretch>
        </p:blipFill>
        <p:spPr>
          <a:xfrm rot="394092">
            <a:off x="2157624" y="-1359156"/>
            <a:ext cx="5296602" cy="1972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420" name="Google Shape;420;p7"/>
          <p:cNvPicPr preferRelativeResize="0"/>
          <p:nvPr/>
        </p:nvPicPr>
        <p:blipFill>
          <a:blip r:embed="rId6">
            <a:alphaModFix amt="62000"/>
          </a:blip>
          <a:stretch>
            <a:fillRect/>
          </a:stretch>
        </p:blipFill>
        <p:spPr>
          <a:xfrm flipH="1" rot="6551349">
            <a:off x="7493893" y="-756657"/>
            <a:ext cx="2894870" cy="259332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21" name="Google Shape;421;p7"/>
          <p:cNvGrpSpPr/>
          <p:nvPr/>
        </p:nvGrpSpPr>
        <p:grpSpPr>
          <a:xfrm rot="8100046">
            <a:off x="8172668" y="-457651"/>
            <a:ext cx="1344367" cy="1995327"/>
            <a:chOff x="272875" y="1527563"/>
            <a:chExt cx="255950" cy="455000"/>
          </a:xfrm>
        </p:grpSpPr>
        <p:sp>
          <p:nvSpPr>
            <p:cNvPr id="422" name="Google Shape;422;p7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3" name="Google Shape;423;p7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4" name="Google Shape;424;p7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5" name="Google Shape;425;p7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6" name="Google Shape;426;p7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7" name="Google Shape;427;p7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8" name="Google Shape;428;p7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9" name="Google Shape;429;p7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0" name="Google Shape;430;p7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1" name="Google Shape;431;p7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2" name="Google Shape;432;p7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3" name="Google Shape;433;p7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4" name="Google Shape;434;p7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5" name="Google Shape;435;p7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6" name="Google Shape;436;p7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7" name="Google Shape;437;p7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8" name="Google Shape;438;p7"/>
            <p:cNvSpPr/>
            <p:nvPr/>
          </p:nvSpPr>
          <p:spPr>
            <a:xfrm>
              <a:off x="338275" y="1701963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9" name="Google Shape;439;p7"/>
            <p:cNvSpPr/>
            <p:nvPr/>
          </p:nvSpPr>
          <p:spPr>
            <a:xfrm>
              <a:off x="388050" y="1631363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0" name="Google Shape;440;p7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1" name="Google Shape;441;p7"/>
            <p:cNvSpPr/>
            <p:nvPr/>
          </p:nvSpPr>
          <p:spPr>
            <a:xfrm>
              <a:off x="356275" y="1585363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2" name="Google Shape;442;p7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3" name="Google Shape;443;p7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4" name="Google Shape;444;p7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5" name="Google Shape;445;p7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6" name="Google Shape;446;p7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7" name="Google Shape;447;p7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8" name="Google Shape;448;p7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9" name="Google Shape;449;p7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0" name="Google Shape;450;p7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1" name="Google Shape;451;p7"/>
            <p:cNvSpPr/>
            <p:nvPr/>
          </p:nvSpPr>
          <p:spPr>
            <a:xfrm>
              <a:off x="360075" y="188016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2" name="Google Shape;452;p7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3" name="Google Shape;453;p7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4" name="Google Shape;454;p7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5" name="Google Shape;455;p7"/>
            <p:cNvSpPr/>
            <p:nvPr/>
          </p:nvSpPr>
          <p:spPr>
            <a:xfrm>
              <a:off x="445850" y="1622338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6" name="Google Shape;456;p7"/>
            <p:cNvSpPr/>
            <p:nvPr/>
          </p:nvSpPr>
          <p:spPr>
            <a:xfrm>
              <a:off x="418850" y="1542263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57" name="Google Shape;457;p7"/>
          <p:cNvSpPr/>
          <p:nvPr/>
        </p:nvSpPr>
        <p:spPr>
          <a:xfrm flipH="1" rot="-6477098">
            <a:off x="-3963735" y="-3524095"/>
            <a:ext cx="4623929" cy="7256942"/>
          </a:xfrm>
          <a:custGeom>
            <a:rect b="b" l="l" r="r" t="t"/>
            <a:pathLst>
              <a:path extrusionOk="0" h="94461" w="55812">
                <a:moveTo>
                  <a:pt x="36054" y="83719"/>
                </a:moveTo>
                <a:cubicBezTo>
                  <a:pt x="36059" y="85810"/>
                  <a:pt x="36230" y="87883"/>
                  <a:pt x="36585" y="89937"/>
                </a:cubicBezTo>
                <a:cubicBezTo>
                  <a:pt x="36680" y="90449"/>
                  <a:pt x="36775" y="90942"/>
                  <a:pt x="36888" y="91454"/>
                </a:cubicBezTo>
                <a:cubicBezTo>
                  <a:pt x="36926" y="91719"/>
                  <a:pt x="37002" y="91984"/>
                  <a:pt x="37059" y="92250"/>
                </a:cubicBezTo>
                <a:cubicBezTo>
                  <a:pt x="37097" y="92439"/>
                  <a:pt x="37305" y="92856"/>
                  <a:pt x="37211" y="93046"/>
                </a:cubicBezTo>
                <a:cubicBezTo>
                  <a:pt x="37154" y="93160"/>
                  <a:pt x="36831" y="93255"/>
                  <a:pt x="36718" y="93311"/>
                </a:cubicBezTo>
                <a:cubicBezTo>
                  <a:pt x="36509" y="93425"/>
                  <a:pt x="36282" y="93539"/>
                  <a:pt x="36035" y="93634"/>
                </a:cubicBezTo>
                <a:cubicBezTo>
                  <a:pt x="35599" y="93804"/>
                  <a:pt x="35144" y="93937"/>
                  <a:pt x="34689" y="93994"/>
                </a:cubicBezTo>
                <a:cubicBezTo>
                  <a:pt x="34597" y="94004"/>
                  <a:pt x="34505" y="94009"/>
                  <a:pt x="34414" y="94009"/>
                </a:cubicBezTo>
                <a:cubicBezTo>
                  <a:pt x="33623" y="94009"/>
                  <a:pt x="32889" y="93638"/>
                  <a:pt x="32566" y="92856"/>
                </a:cubicBezTo>
                <a:cubicBezTo>
                  <a:pt x="32244" y="92041"/>
                  <a:pt x="32471" y="91093"/>
                  <a:pt x="32756" y="90297"/>
                </a:cubicBezTo>
                <a:cubicBezTo>
                  <a:pt x="33362" y="88572"/>
                  <a:pt x="34234" y="86923"/>
                  <a:pt x="35125" y="85331"/>
                </a:cubicBezTo>
                <a:cubicBezTo>
                  <a:pt x="35426" y="84788"/>
                  <a:pt x="35736" y="84251"/>
                  <a:pt x="36054" y="83719"/>
                </a:cubicBezTo>
                <a:close/>
                <a:moveTo>
                  <a:pt x="43850" y="72899"/>
                </a:moveTo>
                <a:cubicBezTo>
                  <a:pt x="43926" y="74041"/>
                  <a:pt x="43988" y="75183"/>
                  <a:pt x="44035" y="76326"/>
                </a:cubicBezTo>
                <a:cubicBezTo>
                  <a:pt x="44111" y="78487"/>
                  <a:pt x="44149" y="80629"/>
                  <a:pt x="44130" y="82790"/>
                </a:cubicBezTo>
                <a:cubicBezTo>
                  <a:pt x="44111" y="83871"/>
                  <a:pt x="44092" y="84970"/>
                  <a:pt x="44054" y="86051"/>
                </a:cubicBezTo>
                <a:cubicBezTo>
                  <a:pt x="44016" y="87037"/>
                  <a:pt x="44092" y="88117"/>
                  <a:pt x="43864" y="89065"/>
                </a:cubicBezTo>
                <a:cubicBezTo>
                  <a:pt x="43789" y="89463"/>
                  <a:pt x="43599" y="89823"/>
                  <a:pt x="43334" y="90127"/>
                </a:cubicBezTo>
                <a:cubicBezTo>
                  <a:pt x="43194" y="90249"/>
                  <a:pt x="43052" y="90301"/>
                  <a:pt x="42914" y="90301"/>
                </a:cubicBezTo>
                <a:cubicBezTo>
                  <a:pt x="42585" y="90301"/>
                  <a:pt x="42287" y="90001"/>
                  <a:pt x="42139" y="89653"/>
                </a:cubicBezTo>
                <a:cubicBezTo>
                  <a:pt x="41874" y="88970"/>
                  <a:pt x="41760" y="88193"/>
                  <a:pt x="41609" y="87473"/>
                </a:cubicBezTo>
                <a:cubicBezTo>
                  <a:pt x="41324" y="86165"/>
                  <a:pt x="41021" y="84724"/>
                  <a:pt x="40149" y="83643"/>
                </a:cubicBezTo>
                <a:cubicBezTo>
                  <a:pt x="39770" y="83169"/>
                  <a:pt x="39277" y="82809"/>
                  <a:pt x="38708" y="82582"/>
                </a:cubicBezTo>
                <a:cubicBezTo>
                  <a:pt x="38695" y="82577"/>
                  <a:pt x="38683" y="82574"/>
                  <a:pt x="38671" y="82574"/>
                </a:cubicBezTo>
                <a:cubicBezTo>
                  <a:pt x="38594" y="82574"/>
                  <a:pt x="38540" y="82668"/>
                  <a:pt x="38557" y="82733"/>
                </a:cubicBezTo>
                <a:cubicBezTo>
                  <a:pt x="38917" y="84667"/>
                  <a:pt x="39277" y="86601"/>
                  <a:pt x="39618" y="88534"/>
                </a:cubicBezTo>
                <a:lnTo>
                  <a:pt x="40149" y="91397"/>
                </a:lnTo>
                <a:cubicBezTo>
                  <a:pt x="40263" y="92136"/>
                  <a:pt x="40452" y="92875"/>
                  <a:pt x="40187" y="93596"/>
                </a:cubicBezTo>
                <a:cubicBezTo>
                  <a:pt x="40092" y="93861"/>
                  <a:pt x="39921" y="94183"/>
                  <a:pt x="39618" y="94240"/>
                </a:cubicBezTo>
                <a:cubicBezTo>
                  <a:pt x="39604" y="94243"/>
                  <a:pt x="39590" y="94244"/>
                  <a:pt x="39576" y="94244"/>
                </a:cubicBezTo>
                <a:cubicBezTo>
                  <a:pt x="39294" y="94244"/>
                  <a:pt x="39081" y="93717"/>
                  <a:pt x="38955" y="93482"/>
                </a:cubicBezTo>
                <a:cubicBezTo>
                  <a:pt x="38670" y="92856"/>
                  <a:pt x="38462" y="92193"/>
                  <a:pt x="38348" y="91511"/>
                </a:cubicBezTo>
                <a:cubicBezTo>
                  <a:pt x="38083" y="90146"/>
                  <a:pt x="38045" y="88762"/>
                  <a:pt x="37855" y="87397"/>
                </a:cubicBezTo>
                <a:cubicBezTo>
                  <a:pt x="37647" y="85994"/>
                  <a:pt x="37230" y="84610"/>
                  <a:pt x="36244" y="83549"/>
                </a:cubicBezTo>
                <a:cubicBezTo>
                  <a:pt x="36227" y="83526"/>
                  <a:pt x="36203" y="83515"/>
                  <a:pt x="36178" y="83514"/>
                </a:cubicBezTo>
                <a:lnTo>
                  <a:pt x="36178" y="83514"/>
                </a:lnTo>
                <a:cubicBezTo>
                  <a:pt x="38436" y="79777"/>
                  <a:pt x="41102" y="76305"/>
                  <a:pt x="43850" y="72899"/>
                </a:cubicBezTo>
                <a:close/>
                <a:moveTo>
                  <a:pt x="124" y="0"/>
                </a:moveTo>
                <a:cubicBezTo>
                  <a:pt x="60" y="0"/>
                  <a:pt x="1" y="49"/>
                  <a:pt x="36" y="119"/>
                </a:cubicBezTo>
                <a:lnTo>
                  <a:pt x="17" y="119"/>
                </a:lnTo>
                <a:cubicBezTo>
                  <a:pt x="2955" y="8498"/>
                  <a:pt x="5989" y="16839"/>
                  <a:pt x="9135" y="25123"/>
                </a:cubicBezTo>
                <a:cubicBezTo>
                  <a:pt x="9894" y="27152"/>
                  <a:pt x="10671" y="29180"/>
                  <a:pt x="11467" y="31208"/>
                </a:cubicBezTo>
                <a:cubicBezTo>
                  <a:pt x="12168" y="33028"/>
                  <a:pt x="12794" y="34905"/>
                  <a:pt x="13647" y="36649"/>
                </a:cubicBezTo>
                <a:cubicBezTo>
                  <a:pt x="14292" y="37976"/>
                  <a:pt x="15221" y="39246"/>
                  <a:pt x="16623" y="39796"/>
                </a:cubicBezTo>
                <a:cubicBezTo>
                  <a:pt x="17283" y="40054"/>
                  <a:pt x="17979" y="40142"/>
                  <a:pt x="18690" y="40142"/>
                </a:cubicBezTo>
                <a:cubicBezTo>
                  <a:pt x="19959" y="40142"/>
                  <a:pt x="21272" y="39862"/>
                  <a:pt x="22500" y="39777"/>
                </a:cubicBezTo>
                <a:cubicBezTo>
                  <a:pt x="23246" y="39726"/>
                  <a:pt x="23995" y="39701"/>
                  <a:pt x="24747" y="39701"/>
                </a:cubicBezTo>
                <a:cubicBezTo>
                  <a:pt x="26249" y="39701"/>
                  <a:pt x="27757" y="39802"/>
                  <a:pt x="29249" y="40004"/>
                </a:cubicBezTo>
                <a:cubicBezTo>
                  <a:pt x="31106" y="40270"/>
                  <a:pt x="33021" y="40668"/>
                  <a:pt x="34727" y="41502"/>
                </a:cubicBezTo>
                <a:cubicBezTo>
                  <a:pt x="36433" y="42317"/>
                  <a:pt x="37836" y="43682"/>
                  <a:pt x="38708" y="45350"/>
                </a:cubicBezTo>
                <a:cubicBezTo>
                  <a:pt x="39580" y="46981"/>
                  <a:pt x="40054" y="48782"/>
                  <a:pt x="40471" y="50545"/>
                </a:cubicBezTo>
                <a:cubicBezTo>
                  <a:pt x="42179" y="57664"/>
                  <a:pt x="43282" y="64918"/>
                  <a:pt x="43803" y="72216"/>
                </a:cubicBezTo>
                <a:lnTo>
                  <a:pt x="43803" y="72216"/>
                </a:lnTo>
                <a:cubicBezTo>
                  <a:pt x="43494" y="72599"/>
                  <a:pt x="43186" y="72983"/>
                  <a:pt x="42879" y="73369"/>
                </a:cubicBezTo>
                <a:cubicBezTo>
                  <a:pt x="40831" y="75966"/>
                  <a:pt x="38822" y="78601"/>
                  <a:pt x="37021" y="81387"/>
                </a:cubicBezTo>
                <a:cubicBezTo>
                  <a:pt x="35277" y="84098"/>
                  <a:pt x="33571" y="87018"/>
                  <a:pt x="32471" y="90070"/>
                </a:cubicBezTo>
                <a:cubicBezTo>
                  <a:pt x="31997" y="91359"/>
                  <a:pt x="31770" y="93198"/>
                  <a:pt x="33154" y="94013"/>
                </a:cubicBezTo>
                <a:cubicBezTo>
                  <a:pt x="33534" y="94235"/>
                  <a:pt x="33946" y="94326"/>
                  <a:pt x="34367" y="94326"/>
                </a:cubicBezTo>
                <a:cubicBezTo>
                  <a:pt x="35456" y="94326"/>
                  <a:pt x="36609" y="93717"/>
                  <a:pt x="37457" y="93198"/>
                </a:cubicBezTo>
                <a:cubicBezTo>
                  <a:pt x="37514" y="93160"/>
                  <a:pt x="37533" y="93103"/>
                  <a:pt x="37514" y="93046"/>
                </a:cubicBezTo>
                <a:cubicBezTo>
                  <a:pt x="36725" y="90076"/>
                  <a:pt x="36309" y="87016"/>
                  <a:pt x="36300" y="83937"/>
                </a:cubicBezTo>
                <a:lnTo>
                  <a:pt x="36300" y="83937"/>
                </a:lnTo>
                <a:cubicBezTo>
                  <a:pt x="38208" y="86250"/>
                  <a:pt x="37579" y="89653"/>
                  <a:pt x="38348" y="92383"/>
                </a:cubicBezTo>
                <a:cubicBezTo>
                  <a:pt x="38500" y="93065"/>
                  <a:pt x="38803" y="93710"/>
                  <a:pt x="39201" y="94297"/>
                </a:cubicBezTo>
                <a:cubicBezTo>
                  <a:pt x="39289" y="94413"/>
                  <a:pt x="39407" y="94460"/>
                  <a:pt x="39532" y="94460"/>
                </a:cubicBezTo>
                <a:cubicBezTo>
                  <a:pt x="39756" y="94460"/>
                  <a:pt x="40003" y="94309"/>
                  <a:pt x="40149" y="94127"/>
                </a:cubicBezTo>
                <a:cubicBezTo>
                  <a:pt x="40490" y="93728"/>
                  <a:pt x="40566" y="93103"/>
                  <a:pt x="40547" y="92591"/>
                </a:cubicBezTo>
                <a:cubicBezTo>
                  <a:pt x="40509" y="91681"/>
                  <a:pt x="40244" y="90752"/>
                  <a:pt x="40092" y="89861"/>
                </a:cubicBezTo>
                <a:cubicBezTo>
                  <a:pt x="39670" y="87551"/>
                  <a:pt x="39266" y="85241"/>
                  <a:pt x="38846" y="82914"/>
                </a:cubicBezTo>
                <a:lnTo>
                  <a:pt x="38846" y="82914"/>
                </a:lnTo>
                <a:cubicBezTo>
                  <a:pt x="40217" y="83575"/>
                  <a:pt x="40753" y="85091"/>
                  <a:pt x="41116" y="86487"/>
                </a:cubicBezTo>
                <a:cubicBezTo>
                  <a:pt x="41305" y="87245"/>
                  <a:pt x="41438" y="88022"/>
                  <a:pt x="41628" y="88781"/>
                </a:cubicBezTo>
                <a:cubicBezTo>
                  <a:pt x="41760" y="89349"/>
                  <a:pt x="41874" y="90146"/>
                  <a:pt x="42443" y="90468"/>
                </a:cubicBezTo>
                <a:cubicBezTo>
                  <a:pt x="42589" y="90550"/>
                  <a:pt x="42735" y="90587"/>
                  <a:pt x="42876" y="90587"/>
                </a:cubicBezTo>
                <a:cubicBezTo>
                  <a:pt x="43193" y="90587"/>
                  <a:pt x="43484" y="90402"/>
                  <a:pt x="43694" y="90127"/>
                </a:cubicBezTo>
                <a:cubicBezTo>
                  <a:pt x="44168" y="89539"/>
                  <a:pt x="44225" y="88781"/>
                  <a:pt x="44263" y="88060"/>
                </a:cubicBezTo>
                <a:cubicBezTo>
                  <a:pt x="44376" y="85842"/>
                  <a:pt x="44433" y="83624"/>
                  <a:pt x="44433" y="81425"/>
                </a:cubicBezTo>
                <a:cubicBezTo>
                  <a:pt x="44433" y="78462"/>
                  <a:pt x="44333" y="75502"/>
                  <a:pt x="44134" y="72549"/>
                </a:cubicBezTo>
                <a:lnTo>
                  <a:pt x="44134" y="72549"/>
                </a:lnTo>
                <a:cubicBezTo>
                  <a:pt x="45525" y="70831"/>
                  <a:pt x="46934" y="69129"/>
                  <a:pt x="48319" y="67416"/>
                </a:cubicBezTo>
                <a:cubicBezTo>
                  <a:pt x="50916" y="64213"/>
                  <a:pt x="53457" y="60952"/>
                  <a:pt x="55694" y="57464"/>
                </a:cubicBezTo>
                <a:cubicBezTo>
                  <a:pt x="55812" y="57293"/>
                  <a:pt x="55657" y="57122"/>
                  <a:pt x="55493" y="57122"/>
                </a:cubicBezTo>
                <a:cubicBezTo>
                  <a:pt x="55421" y="57122"/>
                  <a:pt x="55348" y="57155"/>
                  <a:pt x="55295" y="57236"/>
                </a:cubicBezTo>
                <a:cubicBezTo>
                  <a:pt x="51966" y="62402"/>
                  <a:pt x="47953" y="67087"/>
                  <a:pt x="44086" y="71866"/>
                </a:cubicBezTo>
                <a:lnTo>
                  <a:pt x="44086" y="71866"/>
                </a:lnTo>
                <a:cubicBezTo>
                  <a:pt x="43682" y="66321"/>
                  <a:pt x="42926" y="60806"/>
                  <a:pt x="41817" y="55360"/>
                </a:cubicBezTo>
                <a:cubicBezTo>
                  <a:pt x="41400" y="53255"/>
                  <a:pt x="40945" y="51132"/>
                  <a:pt x="40376" y="49066"/>
                </a:cubicBezTo>
                <a:cubicBezTo>
                  <a:pt x="39921" y="47379"/>
                  <a:pt x="39315" y="45673"/>
                  <a:pt x="38310" y="44213"/>
                </a:cubicBezTo>
                <a:cubicBezTo>
                  <a:pt x="36130" y="41104"/>
                  <a:pt x="32301" y="40175"/>
                  <a:pt x="28737" y="39739"/>
                </a:cubicBezTo>
                <a:cubicBezTo>
                  <a:pt x="27406" y="39567"/>
                  <a:pt x="26076" y="39485"/>
                  <a:pt x="24745" y="39485"/>
                </a:cubicBezTo>
                <a:cubicBezTo>
                  <a:pt x="23877" y="39485"/>
                  <a:pt x="23008" y="39520"/>
                  <a:pt x="22140" y="39587"/>
                </a:cubicBezTo>
                <a:cubicBezTo>
                  <a:pt x="21041" y="39680"/>
                  <a:pt x="19854" y="39911"/>
                  <a:pt x="18707" y="39911"/>
                </a:cubicBezTo>
                <a:cubicBezTo>
                  <a:pt x="17736" y="39911"/>
                  <a:pt x="16794" y="39745"/>
                  <a:pt x="15960" y="39189"/>
                </a:cubicBezTo>
                <a:cubicBezTo>
                  <a:pt x="14519" y="38204"/>
                  <a:pt x="13780" y="36479"/>
                  <a:pt x="13173" y="34924"/>
                </a:cubicBezTo>
                <a:cubicBezTo>
                  <a:pt x="12339" y="32820"/>
                  <a:pt x="11543" y="30735"/>
                  <a:pt x="10728" y="28630"/>
                </a:cubicBezTo>
                <a:cubicBezTo>
                  <a:pt x="7505" y="20194"/>
                  <a:pt x="4377" y="11721"/>
                  <a:pt x="1344" y="3228"/>
                </a:cubicBezTo>
                <a:cubicBezTo>
                  <a:pt x="965" y="2166"/>
                  <a:pt x="586" y="1124"/>
                  <a:pt x="226" y="62"/>
                </a:cubicBezTo>
                <a:cubicBezTo>
                  <a:pt x="204" y="19"/>
                  <a:pt x="163" y="0"/>
                  <a:pt x="124" y="0"/>
                </a:cubicBezTo>
                <a:close/>
              </a:path>
            </a:pathLst>
          </a:custGeom>
          <a:solidFill>
            <a:srgbClr val="1C5F6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8" name="Google Shape;458;p7"/>
          <p:cNvSpPr/>
          <p:nvPr/>
        </p:nvSpPr>
        <p:spPr>
          <a:xfrm rot="-7689947">
            <a:off x="8072325" y="4598041"/>
            <a:ext cx="2264989" cy="2165745"/>
          </a:xfrm>
          <a:custGeom>
            <a:rect b="b" l="l" r="r" t="t"/>
            <a:pathLst>
              <a:path extrusionOk="0" h="20404" w="21339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3C8DA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" name="Google Shape;460;p8"/>
          <p:cNvPicPr preferRelativeResize="0"/>
          <p:nvPr/>
        </p:nvPicPr>
        <p:blipFill>
          <a:blip r:embed="rId2">
            <a:alphaModFix amt="74000"/>
          </a:blip>
          <a:stretch>
            <a:fillRect/>
          </a:stretch>
        </p:blipFill>
        <p:spPr>
          <a:xfrm flipH="1" rot="-10162003">
            <a:off x="301118" y="56641"/>
            <a:ext cx="2894871" cy="2593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461" name="Google Shape;461;p8"/>
          <p:cNvPicPr preferRelativeResize="0"/>
          <p:nvPr/>
        </p:nvPicPr>
        <p:blipFill>
          <a:blip r:embed="rId3">
            <a:alphaModFix amt="33000"/>
          </a:blip>
          <a:stretch>
            <a:fillRect/>
          </a:stretch>
        </p:blipFill>
        <p:spPr>
          <a:xfrm flipH="1" rot="10800000">
            <a:off x="2309117" y="4"/>
            <a:ext cx="6114874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2" name="Google Shape;462;p8"/>
          <p:cNvPicPr preferRelativeResize="0"/>
          <p:nvPr/>
        </p:nvPicPr>
        <p:blipFill>
          <a:blip r:embed="rId4">
            <a:alphaModFix amt="58000"/>
          </a:blip>
          <a:stretch>
            <a:fillRect/>
          </a:stretch>
        </p:blipFill>
        <p:spPr>
          <a:xfrm rot="-8962532">
            <a:off x="7553885" y="2352524"/>
            <a:ext cx="1462806" cy="350915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3" name="Google Shape;463;p8"/>
          <p:cNvPicPr preferRelativeResize="0"/>
          <p:nvPr/>
        </p:nvPicPr>
        <p:blipFill>
          <a:blip r:embed="rId5">
            <a:alphaModFix amt="62000"/>
          </a:blip>
          <a:stretch>
            <a:fillRect/>
          </a:stretch>
        </p:blipFill>
        <p:spPr>
          <a:xfrm flipH="1" rot="-10162003">
            <a:off x="-1091107" y="-1133759"/>
            <a:ext cx="2894871" cy="2593322"/>
          </a:xfrm>
          <a:prstGeom prst="rect">
            <a:avLst/>
          </a:prstGeom>
          <a:noFill/>
          <a:ln>
            <a:noFill/>
          </a:ln>
        </p:spPr>
      </p:pic>
      <p:sp>
        <p:nvSpPr>
          <p:cNvPr id="464" name="Google Shape;464;p8"/>
          <p:cNvSpPr/>
          <p:nvPr/>
        </p:nvSpPr>
        <p:spPr>
          <a:xfrm rot="-6681487">
            <a:off x="8044372" y="2590906"/>
            <a:ext cx="2265023" cy="2165778"/>
          </a:xfrm>
          <a:custGeom>
            <a:rect b="b" l="l" r="r" t="t"/>
            <a:pathLst>
              <a:path extrusionOk="0" h="20404" w="21339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3C8DA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65" name="Google Shape;465;p8"/>
          <p:cNvGrpSpPr/>
          <p:nvPr/>
        </p:nvGrpSpPr>
        <p:grpSpPr>
          <a:xfrm rot="8100046">
            <a:off x="-12030" y="3450661"/>
            <a:ext cx="1344367" cy="1995327"/>
            <a:chOff x="272875" y="1527563"/>
            <a:chExt cx="255950" cy="455000"/>
          </a:xfrm>
        </p:grpSpPr>
        <p:sp>
          <p:nvSpPr>
            <p:cNvPr id="466" name="Google Shape;466;p8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7" name="Google Shape;467;p8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8" name="Google Shape;468;p8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9" name="Google Shape;469;p8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0" name="Google Shape;470;p8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1" name="Google Shape;471;p8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2" name="Google Shape;472;p8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3" name="Google Shape;473;p8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4" name="Google Shape;474;p8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5" name="Google Shape;475;p8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6" name="Google Shape;476;p8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7" name="Google Shape;477;p8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8" name="Google Shape;478;p8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9" name="Google Shape;479;p8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0" name="Google Shape;480;p8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1" name="Google Shape;481;p8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2" name="Google Shape;482;p8"/>
            <p:cNvSpPr/>
            <p:nvPr/>
          </p:nvSpPr>
          <p:spPr>
            <a:xfrm>
              <a:off x="338275" y="1701963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3" name="Google Shape;483;p8"/>
            <p:cNvSpPr/>
            <p:nvPr/>
          </p:nvSpPr>
          <p:spPr>
            <a:xfrm>
              <a:off x="388050" y="1631363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4" name="Google Shape;484;p8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5" name="Google Shape;485;p8"/>
            <p:cNvSpPr/>
            <p:nvPr/>
          </p:nvSpPr>
          <p:spPr>
            <a:xfrm>
              <a:off x="356275" y="1585363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6" name="Google Shape;486;p8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7" name="Google Shape;487;p8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8" name="Google Shape;488;p8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9" name="Google Shape;489;p8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0" name="Google Shape;490;p8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1" name="Google Shape;491;p8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2" name="Google Shape;492;p8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3" name="Google Shape;493;p8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4" name="Google Shape;494;p8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5" name="Google Shape;495;p8"/>
            <p:cNvSpPr/>
            <p:nvPr/>
          </p:nvSpPr>
          <p:spPr>
            <a:xfrm>
              <a:off x="360075" y="188016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6" name="Google Shape;496;p8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7" name="Google Shape;497;p8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8" name="Google Shape;498;p8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9" name="Google Shape;499;p8"/>
            <p:cNvSpPr/>
            <p:nvPr/>
          </p:nvSpPr>
          <p:spPr>
            <a:xfrm>
              <a:off x="445850" y="1622338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0" name="Google Shape;500;p8"/>
            <p:cNvSpPr/>
            <p:nvPr/>
          </p:nvSpPr>
          <p:spPr>
            <a:xfrm>
              <a:off x="418850" y="1542263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01" name="Google Shape;501;p8"/>
          <p:cNvGrpSpPr/>
          <p:nvPr/>
        </p:nvGrpSpPr>
        <p:grpSpPr>
          <a:xfrm rot="-987768">
            <a:off x="7751817" y="-266278"/>
            <a:ext cx="1344359" cy="1995308"/>
            <a:chOff x="272875" y="1527563"/>
            <a:chExt cx="255950" cy="455000"/>
          </a:xfrm>
        </p:grpSpPr>
        <p:sp>
          <p:nvSpPr>
            <p:cNvPr id="502" name="Google Shape;502;p8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3" name="Google Shape;503;p8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4" name="Google Shape;504;p8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5" name="Google Shape;505;p8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6" name="Google Shape;506;p8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7" name="Google Shape;507;p8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8" name="Google Shape;508;p8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9" name="Google Shape;509;p8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0" name="Google Shape;510;p8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1" name="Google Shape;511;p8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2" name="Google Shape;512;p8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3" name="Google Shape;513;p8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4" name="Google Shape;514;p8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5" name="Google Shape;515;p8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6" name="Google Shape;516;p8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7" name="Google Shape;517;p8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8" name="Google Shape;518;p8"/>
            <p:cNvSpPr/>
            <p:nvPr/>
          </p:nvSpPr>
          <p:spPr>
            <a:xfrm>
              <a:off x="338275" y="1701963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9" name="Google Shape;519;p8"/>
            <p:cNvSpPr/>
            <p:nvPr/>
          </p:nvSpPr>
          <p:spPr>
            <a:xfrm>
              <a:off x="388050" y="1631363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0" name="Google Shape;520;p8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1" name="Google Shape;521;p8"/>
            <p:cNvSpPr/>
            <p:nvPr/>
          </p:nvSpPr>
          <p:spPr>
            <a:xfrm>
              <a:off x="356275" y="1585363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2" name="Google Shape;522;p8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3" name="Google Shape;523;p8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4" name="Google Shape;524;p8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5" name="Google Shape;525;p8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6" name="Google Shape;526;p8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7" name="Google Shape;527;p8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8" name="Google Shape;528;p8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9" name="Google Shape;529;p8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0" name="Google Shape;530;p8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1" name="Google Shape;531;p8"/>
            <p:cNvSpPr/>
            <p:nvPr/>
          </p:nvSpPr>
          <p:spPr>
            <a:xfrm>
              <a:off x="360075" y="188016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2" name="Google Shape;532;p8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3" name="Google Shape;533;p8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4" name="Google Shape;534;p8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5" name="Google Shape;535;p8"/>
            <p:cNvSpPr/>
            <p:nvPr/>
          </p:nvSpPr>
          <p:spPr>
            <a:xfrm>
              <a:off x="445850" y="1622338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6" name="Google Shape;536;p8"/>
            <p:cNvSpPr/>
            <p:nvPr/>
          </p:nvSpPr>
          <p:spPr>
            <a:xfrm>
              <a:off x="418850" y="1542263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537" name="Google Shape;537;p8"/>
          <p:cNvPicPr preferRelativeResize="0"/>
          <p:nvPr/>
        </p:nvPicPr>
        <p:blipFill>
          <a:blip r:embed="rId6">
            <a:alphaModFix amt="62000"/>
          </a:blip>
          <a:stretch>
            <a:fillRect/>
          </a:stretch>
        </p:blipFill>
        <p:spPr>
          <a:xfrm rot="5400000">
            <a:off x="1054424" y="-334421"/>
            <a:ext cx="4474637" cy="5143502"/>
          </a:xfrm>
          <a:prstGeom prst="rect">
            <a:avLst/>
          </a:prstGeom>
          <a:noFill/>
          <a:ln>
            <a:noFill/>
          </a:ln>
        </p:spPr>
      </p:pic>
      <p:sp>
        <p:nvSpPr>
          <p:cNvPr id="538" name="Google Shape;538;p8"/>
          <p:cNvSpPr txBox="1"/>
          <p:nvPr>
            <p:ph type="title"/>
          </p:nvPr>
        </p:nvSpPr>
        <p:spPr>
          <a:xfrm>
            <a:off x="1388100" y="1307100"/>
            <a:ext cx="6367800" cy="2529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539" name="Google Shape;539;p8"/>
          <p:cNvSpPr/>
          <p:nvPr/>
        </p:nvSpPr>
        <p:spPr>
          <a:xfrm flipH="1" rot="231922">
            <a:off x="-1189243" y="-3465582"/>
            <a:ext cx="4623938" cy="7256951"/>
          </a:xfrm>
          <a:custGeom>
            <a:rect b="b" l="l" r="r" t="t"/>
            <a:pathLst>
              <a:path extrusionOk="0" h="94461" w="55812">
                <a:moveTo>
                  <a:pt x="36054" y="83719"/>
                </a:moveTo>
                <a:cubicBezTo>
                  <a:pt x="36059" y="85810"/>
                  <a:pt x="36230" y="87883"/>
                  <a:pt x="36585" y="89937"/>
                </a:cubicBezTo>
                <a:cubicBezTo>
                  <a:pt x="36680" y="90449"/>
                  <a:pt x="36775" y="90942"/>
                  <a:pt x="36888" y="91454"/>
                </a:cubicBezTo>
                <a:cubicBezTo>
                  <a:pt x="36926" y="91719"/>
                  <a:pt x="37002" y="91984"/>
                  <a:pt x="37059" y="92250"/>
                </a:cubicBezTo>
                <a:cubicBezTo>
                  <a:pt x="37097" y="92439"/>
                  <a:pt x="37305" y="92856"/>
                  <a:pt x="37211" y="93046"/>
                </a:cubicBezTo>
                <a:cubicBezTo>
                  <a:pt x="37154" y="93160"/>
                  <a:pt x="36831" y="93255"/>
                  <a:pt x="36718" y="93311"/>
                </a:cubicBezTo>
                <a:cubicBezTo>
                  <a:pt x="36509" y="93425"/>
                  <a:pt x="36282" y="93539"/>
                  <a:pt x="36035" y="93634"/>
                </a:cubicBezTo>
                <a:cubicBezTo>
                  <a:pt x="35599" y="93804"/>
                  <a:pt x="35144" y="93937"/>
                  <a:pt x="34689" y="93994"/>
                </a:cubicBezTo>
                <a:cubicBezTo>
                  <a:pt x="34597" y="94004"/>
                  <a:pt x="34505" y="94009"/>
                  <a:pt x="34414" y="94009"/>
                </a:cubicBezTo>
                <a:cubicBezTo>
                  <a:pt x="33623" y="94009"/>
                  <a:pt x="32889" y="93638"/>
                  <a:pt x="32566" y="92856"/>
                </a:cubicBezTo>
                <a:cubicBezTo>
                  <a:pt x="32244" y="92041"/>
                  <a:pt x="32471" y="91093"/>
                  <a:pt x="32756" y="90297"/>
                </a:cubicBezTo>
                <a:cubicBezTo>
                  <a:pt x="33362" y="88572"/>
                  <a:pt x="34234" y="86923"/>
                  <a:pt x="35125" y="85331"/>
                </a:cubicBezTo>
                <a:cubicBezTo>
                  <a:pt x="35426" y="84788"/>
                  <a:pt x="35736" y="84251"/>
                  <a:pt x="36054" y="83719"/>
                </a:cubicBezTo>
                <a:close/>
                <a:moveTo>
                  <a:pt x="43850" y="72899"/>
                </a:moveTo>
                <a:cubicBezTo>
                  <a:pt x="43926" y="74041"/>
                  <a:pt x="43988" y="75183"/>
                  <a:pt x="44035" y="76326"/>
                </a:cubicBezTo>
                <a:cubicBezTo>
                  <a:pt x="44111" y="78487"/>
                  <a:pt x="44149" y="80629"/>
                  <a:pt x="44130" y="82790"/>
                </a:cubicBezTo>
                <a:cubicBezTo>
                  <a:pt x="44111" y="83871"/>
                  <a:pt x="44092" y="84970"/>
                  <a:pt x="44054" y="86051"/>
                </a:cubicBezTo>
                <a:cubicBezTo>
                  <a:pt x="44016" y="87037"/>
                  <a:pt x="44092" y="88117"/>
                  <a:pt x="43864" y="89065"/>
                </a:cubicBezTo>
                <a:cubicBezTo>
                  <a:pt x="43789" y="89463"/>
                  <a:pt x="43599" y="89823"/>
                  <a:pt x="43334" y="90127"/>
                </a:cubicBezTo>
                <a:cubicBezTo>
                  <a:pt x="43194" y="90249"/>
                  <a:pt x="43052" y="90301"/>
                  <a:pt x="42914" y="90301"/>
                </a:cubicBezTo>
                <a:cubicBezTo>
                  <a:pt x="42585" y="90301"/>
                  <a:pt x="42287" y="90001"/>
                  <a:pt x="42139" y="89653"/>
                </a:cubicBezTo>
                <a:cubicBezTo>
                  <a:pt x="41874" y="88970"/>
                  <a:pt x="41760" y="88193"/>
                  <a:pt x="41609" y="87473"/>
                </a:cubicBezTo>
                <a:cubicBezTo>
                  <a:pt x="41324" y="86165"/>
                  <a:pt x="41021" y="84724"/>
                  <a:pt x="40149" y="83643"/>
                </a:cubicBezTo>
                <a:cubicBezTo>
                  <a:pt x="39770" y="83169"/>
                  <a:pt x="39277" y="82809"/>
                  <a:pt x="38708" y="82582"/>
                </a:cubicBezTo>
                <a:cubicBezTo>
                  <a:pt x="38695" y="82577"/>
                  <a:pt x="38683" y="82574"/>
                  <a:pt x="38671" y="82574"/>
                </a:cubicBezTo>
                <a:cubicBezTo>
                  <a:pt x="38594" y="82574"/>
                  <a:pt x="38540" y="82668"/>
                  <a:pt x="38557" y="82733"/>
                </a:cubicBezTo>
                <a:cubicBezTo>
                  <a:pt x="38917" y="84667"/>
                  <a:pt x="39277" y="86601"/>
                  <a:pt x="39618" y="88534"/>
                </a:cubicBezTo>
                <a:lnTo>
                  <a:pt x="40149" y="91397"/>
                </a:lnTo>
                <a:cubicBezTo>
                  <a:pt x="40263" y="92136"/>
                  <a:pt x="40452" y="92875"/>
                  <a:pt x="40187" y="93596"/>
                </a:cubicBezTo>
                <a:cubicBezTo>
                  <a:pt x="40092" y="93861"/>
                  <a:pt x="39921" y="94183"/>
                  <a:pt x="39618" y="94240"/>
                </a:cubicBezTo>
                <a:cubicBezTo>
                  <a:pt x="39604" y="94243"/>
                  <a:pt x="39590" y="94244"/>
                  <a:pt x="39576" y="94244"/>
                </a:cubicBezTo>
                <a:cubicBezTo>
                  <a:pt x="39294" y="94244"/>
                  <a:pt x="39081" y="93717"/>
                  <a:pt x="38955" y="93482"/>
                </a:cubicBezTo>
                <a:cubicBezTo>
                  <a:pt x="38670" y="92856"/>
                  <a:pt x="38462" y="92193"/>
                  <a:pt x="38348" y="91511"/>
                </a:cubicBezTo>
                <a:cubicBezTo>
                  <a:pt x="38083" y="90146"/>
                  <a:pt x="38045" y="88762"/>
                  <a:pt x="37855" y="87397"/>
                </a:cubicBezTo>
                <a:cubicBezTo>
                  <a:pt x="37647" y="85994"/>
                  <a:pt x="37230" y="84610"/>
                  <a:pt x="36244" y="83549"/>
                </a:cubicBezTo>
                <a:cubicBezTo>
                  <a:pt x="36227" y="83526"/>
                  <a:pt x="36203" y="83515"/>
                  <a:pt x="36178" y="83514"/>
                </a:cubicBezTo>
                <a:lnTo>
                  <a:pt x="36178" y="83514"/>
                </a:lnTo>
                <a:cubicBezTo>
                  <a:pt x="38436" y="79777"/>
                  <a:pt x="41102" y="76305"/>
                  <a:pt x="43850" y="72899"/>
                </a:cubicBezTo>
                <a:close/>
                <a:moveTo>
                  <a:pt x="124" y="0"/>
                </a:moveTo>
                <a:cubicBezTo>
                  <a:pt x="60" y="0"/>
                  <a:pt x="1" y="49"/>
                  <a:pt x="36" y="119"/>
                </a:cubicBezTo>
                <a:lnTo>
                  <a:pt x="17" y="119"/>
                </a:lnTo>
                <a:cubicBezTo>
                  <a:pt x="2955" y="8498"/>
                  <a:pt x="5989" y="16839"/>
                  <a:pt x="9135" y="25123"/>
                </a:cubicBezTo>
                <a:cubicBezTo>
                  <a:pt x="9894" y="27152"/>
                  <a:pt x="10671" y="29180"/>
                  <a:pt x="11467" y="31208"/>
                </a:cubicBezTo>
                <a:cubicBezTo>
                  <a:pt x="12168" y="33028"/>
                  <a:pt x="12794" y="34905"/>
                  <a:pt x="13647" y="36649"/>
                </a:cubicBezTo>
                <a:cubicBezTo>
                  <a:pt x="14292" y="37976"/>
                  <a:pt x="15221" y="39246"/>
                  <a:pt x="16623" y="39796"/>
                </a:cubicBezTo>
                <a:cubicBezTo>
                  <a:pt x="17283" y="40054"/>
                  <a:pt x="17979" y="40142"/>
                  <a:pt x="18690" y="40142"/>
                </a:cubicBezTo>
                <a:cubicBezTo>
                  <a:pt x="19959" y="40142"/>
                  <a:pt x="21272" y="39862"/>
                  <a:pt x="22500" y="39777"/>
                </a:cubicBezTo>
                <a:cubicBezTo>
                  <a:pt x="23246" y="39726"/>
                  <a:pt x="23995" y="39701"/>
                  <a:pt x="24747" y="39701"/>
                </a:cubicBezTo>
                <a:cubicBezTo>
                  <a:pt x="26249" y="39701"/>
                  <a:pt x="27757" y="39802"/>
                  <a:pt x="29249" y="40004"/>
                </a:cubicBezTo>
                <a:cubicBezTo>
                  <a:pt x="31106" y="40270"/>
                  <a:pt x="33021" y="40668"/>
                  <a:pt x="34727" y="41502"/>
                </a:cubicBezTo>
                <a:cubicBezTo>
                  <a:pt x="36433" y="42317"/>
                  <a:pt x="37836" y="43682"/>
                  <a:pt x="38708" y="45350"/>
                </a:cubicBezTo>
                <a:cubicBezTo>
                  <a:pt x="39580" y="46981"/>
                  <a:pt x="40054" y="48782"/>
                  <a:pt x="40471" y="50545"/>
                </a:cubicBezTo>
                <a:cubicBezTo>
                  <a:pt x="42179" y="57664"/>
                  <a:pt x="43282" y="64918"/>
                  <a:pt x="43803" y="72216"/>
                </a:cubicBezTo>
                <a:lnTo>
                  <a:pt x="43803" y="72216"/>
                </a:lnTo>
                <a:cubicBezTo>
                  <a:pt x="43494" y="72599"/>
                  <a:pt x="43186" y="72983"/>
                  <a:pt x="42879" y="73369"/>
                </a:cubicBezTo>
                <a:cubicBezTo>
                  <a:pt x="40831" y="75966"/>
                  <a:pt x="38822" y="78601"/>
                  <a:pt x="37021" y="81387"/>
                </a:cubicBezTo>
                <a:cubicBezTo>
                  <a:pt x="35277" y="84098"/>
                  <a:pt x="33571" y="87018"/>
                  <a:pt x="32471" y="90070"/>
                </a:cubicBezTo>
                <a:cubicBezTo>
                  <a:pt x="31997" y="91359"/>
                  <a:pt x="31770" y="93198"/>
                  <a:pt x="33154" y="94013"/>
                </a:cubicBezTo>
                <a:cubicBezTo>
                  <a:pt x="33534" y="94235"/>
                  <a:pt x="33946" y="94326"/>
                  <a:pt x="34367" y="94326"/>
                </a:cubicBezTo>
                <a:cubicBezTo>
                  <a:pt x="35456" y="94326"/>
                  <a:pt x="36609" y="93717"/>
                  <a:pt x="37457" y="93198"/>
                </a:cubicBezTo>
                <a:cubicBezTo>
                  <a:pt x="37514" y="93160"/>
                  <a:pt x="37533" y="93103"/>
                  <a:pt x="37514" y="93046"/>
                </a:cubicBezTo>
                <a:cubicBezTo>
                  <a:pt x="36725" y="90076"/>
                  <a:pt x="36309" y="87016"/>
                  <a:pt x="36300" y="83937"/>
                </a:cubicBezTo>
                <a:lnTo>
                  <a:pt x="36300" y="83937"/>
                </a:lnTo>
                <a:cubicBezTo>
                  <a:pt x="38208" y="86250"/>
                  <a:pt x="37579" y="89653"/>
                  <a:pt x="38348" y="92383"/>
                </a:cubicBezTo>
                <a:cubicBezTo>
                  <a:pt x="38500" y="93065"/>
                  <a:pt x="38803" y="93710"/>
                  <a:pt x="39201" y="94297"/>
                </a:cubicBezTo>
                <a:cubicBezTo>
                  <a:pt x="39289" y="94413"/>
                  <a:pt x="39407" y="94460"/>
                  <a:pt x="39532" y="94460"/>
                </a:cubicBezTo>
                <a:cubicBezTo>
                  <a:pt x="39756" y="94460"/>
                  <a:pt x="40003" y="94309"/>
                  <a:pt x="40149" y="94127"/>
                </a:cubicBezTo>
                <a:cubicBezTo>
                  <a:pt x="40490" y="93728"/>
                  <a:pt x="40566" y="93103"/>
                  <a:pt x="40547" y="92591"/>
                </a:cubicBezTo>
                <a:cubicBezTo>
                  <a:pt x="40509" y="91681"/>
                  <a:pt x="40244" y="90752"/>
                  <a:pt x="40092" y="89861"/>
                </a:cubicBezTo>
                <a:cubicBezTo>
                  <a:pt x="39670" y="87551"/>
                  <a:pt x="39266" y="85241"/>
                  <a:pt x="38846" y="82914"/>
                </a:cubicBezTo>
                <a:lnTo>
                  <a:pt x="38846" y="82914"/>
                </a:lnTo>
                <a:cubicBezTo>
                  <a:pt x="40217" y="83575"/>
                  <a:pt x="40753" y="85091"/>
                  <a:pt x="41116" y="86487"/>
                </a:cubicBezTo>
                <a:cubicBezTo>
                  <a:pt x="41305" y="87245"/>
                  <a:pt x="41438" y="88022"/>
                  <a:pt x="41628" y="88781"/>
                </a:cubicBezTo>
                <a:cubicBezTo>
                  <a:pt x="41760" y="89349"/>
                  <a:pt x="41874" y="90146"/>
                  <a:pt x="42443" y="90468"/>
                </a:cubicBezTo>
                <a:cubicBezTo>
                  <a:pt x="42589" y="90550"/>
                  <a:pt x="42735" y="90587"/>
                  <a:pt x="42876" y="90587"/>
                </a:cubicBezTo>
                <a:cubicBezTo>
                  <a:pt x="43193" y="90587"/>
                  <a:pt x="43484" y="90402"/>
                  <a:pt x="43694" y="90127"/>
                </a:cubicBezTo>
                <a:cubicBezTo>
                  <a:pt x="44168" y="89539"/>
                  <a:pt x="44225" y="88781"/>
                  <a:pt x="44263" y="88060"/>
                </a:cubicBezTo>
                <a:cubicBezTo>
                  <a:pt x="44376" y="85842"/>
                  <a:pt x="44433" y="83624"/>
                  <a:pt x="44433" y="81425"/>
                </a:cubicBezTo>
                <a:cubicBezTo>
                  <a:pt x="44433" y="78462"/>
                  <a:pt x="44333" y="75502"/>
                  <a:pt x="44134" y="72549"/>
                </a:cubicBezTo>
                <a:lnTo>
                  <a:pt x="44134" y="72549"/>
                </a:lnTo>
                <a:cubicBezTo>
                  <a:pt x="45525" y="70831"/>
                  <a:pt x="46934" y="69129"/>
                  <a:pt x="48319" y="67416"/>
                </a:cubicBezTo>
                <a:cubicBezTo>
                  <a:pt x="50916" y="64213"/>
                  <a:pt x="53457" y="60952"/>
                  <a:pt x="55694" y="57464"/>
                </a:cubicBezTo>
                <a:cubicBezTo>
                  <a:pt x="55812" y="57293"/>
                  <a:pt x="55657" y="57122"/>
                  <a:pt x="55493" y="57122"/>
                </a:cubicBezTo>
                <a:cubicBezTo>
                  <a:pt x="55421" y="57122"/>
                  <a:pt x="55348" y="57155"/>
                  <a:pt x="55295" y="57236"/>
                </a:cubicBezTo>
                <a:cubicBezTo>
                  <a:pt x="51966" y="62402"/>
                  <a:pt x="47953" y="67087"/>
                  <a:pt x="44086" y="71866"/>
                </a:cubicBezTo>
                <a:lnTo>
                  <a:pt x="44086" y="71866"/>
                </a:lnTo>
                <a:cubicBezTo>
                  <a:pt x="43682" y="66321"/>
                  <a:pt x="42926" y="60806"/>
                  <a:pt x="41817" y="55360"/>
                </a:cubicBezTo>
                <a:cubicBezTo>
                  <a:pt x="41400" y="53255"/>
                  <a:pt x="40945" y="51132"/>
                  <a:pt x="40376" y="49066"/>
                </a:cubicBezTo>
                <a:cubicBezTo>
                  <a:pt x="39921" y="47379"/>
                  <a:pt x="39315" y="45673"/>
                  <a:pt x="38310" y="44213"/>
                </a:cubicBezTo>
                <a:cubicBezTo>
                  <a:pt x="36130" y="41104"/>
                  <a:pt x="32301" y="40175"/>
                  <a:pt x="28737" y="39739"/>
                </a:cubicBezTo>
                <a:cubicBezTo>
                  <a:pt x="27406" y="39567"/>
                  <a:pt x="26076" y="39485"/>
                  <a:pt x="24745" y="39485"/>
                </a:cubicBezTo>
                <a:cubicBezTo>
                  <a:pt x="23877" y="39485"/>
                  <a:pt x="23008" y="39520"/>
                  <a:pt x="22140" y="39587"/>
                </a:cubicBezTo>
                <a:cubicBezTo>
                  <a:pt x="21041" y="39680"/>
                  <a:pt x="19854" y="39911"/>
                  <a:pt x="18707" y="39911"/>
                </a:cubicBezTo>
                <a:cubicBezTo>
                  <a:pt x="17736" y="39911"/>
                  <a:pt x="16794" y="39745"/>
                  <a:pt x="15960" y="39189"/>
                </a:cubicBezTo>
                <a:cubicBezTo>
                  <a:pt x="14519" y="38204"/>
                  <a:pt x="13780" y="36479"/>
                  <a:pt x="13173" y="34924"/>
                </a:cubicBezTo>
                <a:cubicBezTo>
                  <a:pt x="12339" y="32820"/>
                  <a:pt x="11543" y="30735"/>
                  <a:pt x="10728" y="28630"/>
                </a:cubicBezTo>
                <a:cubicBezTo>
                  <a:pt x="7505" y="20194"/>
                  <a:pt x="4377" y="11721"/>
                  <a:pt x="1344" y="3228"/>
                </a:cubicBezTo>
                <a:cubicBezTo>
                  <a:pt x="965" y="2166"/>
                  <a:pt x="586" y="1124"/>
                  <a:pt x="226" y="62"/>
                </a:cubicBezTo>
                <a:cubicBezTo>
                  <a:pt x="204" y="19"/>
                  <a:pt x="163" y="0"/>
                  <a:pt x="124" y="0"/>
                </a:cubicBezTo>
                <a:close/>
              </a:path>
            </a:pathLst>
          </a:custGeom>
          <a:solidFill>
            <a:srgbClr val="1C5F6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540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p9"/>
          <p:cNvSpPr txBox="1"/>
          <p:nvPr>
            <p:ph idx="1" type="subTitle"/>
          </p:nvPr>
        </p:nvSpPr>
        <p:spPr>
          <a:xfrm flipH="1">
            <a:off x="5047900" y="2607067"/>
            <a:ext cx="3367800" cy="106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2" name="Google Shape;542;p9"/>
          <p:cNvSpPr txBox="1"/>
          <p:nvPr>
            <p:ph type="ctrTitle"/>
          </p:nvPr>
        </p:nvSpPr>
        <p:spPr>
          <a:xfrm flipH="1">
            <a:off x="4571900" y="1697799"/>
            <a:ext cx="3860400" cy="93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pic>
        <p:nvPicPr>
          <p:cNvPr id="543" name="Google Shape;543;p9"/>
          <p:cNvPicPr preferRelativeResize="0"/>
          <p:nvPr/>
        </p:nvPicPr>
        <p:blipFill>
          <a:blip r:embed="rId2">
            <a:alphaModFix amt="82000"/>
          </a:blip>
          <a:stretch>
            <a:fillRect/>
          </a:stretch>
        </p:blipFill>
        <p:spPr>
          <a:xfrm>
            <a:off x="6498000" y="3581373"/>
            <a:ext cx="3440400" cy="2840126"/>
          </a:xfrm>
          <a:prstGeom prst="rect">
            <a:avLst/>
          </a:prstGeom>
          <a:noFill/>
          <a:ln>
            <a:noFill/>
          </a:ln>
        </p:spPr>
      </p:pic>
      <p:sp>
        <p:nvSpPr>
          <p:cNvPr id="544" name="Google Shape;544;p9"/>
          <p:cNvSpPr/>
          <p:nvPr/>
        </p:nvSpPr>
        <p:spPr>
          <a:xfrm rot="-2569776">
            <a:off x="7774946" y="-1017900"/>
            <a:ext cx="2265043" cy="2165797"/>
          </a:xfrm>
          <a:custGeom>
            <a:rect b="b" l="l" r="r" t="t"/>
            <a:pathLst>
              <a:path extrusionOk="0" h="20404" w="21339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1C5F6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545" name="Google Shape;545;p9"/>
          <p:cNvGrpSpPr/>
          <p:nvPr/>
        </p:nvGrpSpPr>
        <p:grpSpPr>
          <a:xfrm rot="-6629356">
            <a:off x="7495291" y="3526103"/>
            <a:ext cx="1344346" cy="2469672"/>
            <a:chOff x="272875" y="1419395"/>
            <a:chExt cx="255950" cy="563168"/>
          </a:xfrm>
        </p:grpSpPr>
        <p:sp>
          <p:nvSpPr>
            <p:cNvPr id="546" name="Google Shape;546;p9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7" name="Google Shape;547;p9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8" name="Google Shape;548;p9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9" name="Google Shape;549;p9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0" name="Google Shape;550;p9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1" name="Google Shape;551;p9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2" name="Google Shape;552;p9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3" name="Google Shape;553;p9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4" name="Google Shape;554;p9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5" name="Google Shape;555;p9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6" name="Google Shape;556;p9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7" name="Google Shape;557;p9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8" name="Google Shape;558;p9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9" name="Google Shape;559;p9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0" name="Google Shape;560;p9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1" name="Google Shape;561;p9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2" name="Google Shape;562;p9"/>
            <p:cNvSpPr/>
            <p:nvPr/>
          </p:nvSpPr>
          <p:spPr>
            <a:xfrm>
              <a:off x="369050" y="1615955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3" name="Google Shape;563;p9"/>
            <p:cNvSpPr/>
            <p:nvPr/>
          </p:nvSpPr>
          <p:spPr>
            <a:xfrm>
              <a:off x="490635" y="1582215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4" name="Google Shape;564;p9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5" name="Google Shape;565;p9"/>
            <p:cNvSpPr/>
            <p:nvPr/>
          </p:nvSpPr>
          <p:spPr>
            <a:xfrm>
              <a:off x="438343" y="1487068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6" name="Google Shape;566;p9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7" name="Google Shape;567;p9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8" name="Google Shape;568;p9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9" name="Google Shape;569;p9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0" name="Google Shape;570;p9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1" name="Google Shape;571;p9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2" name="Google Shape;572;p9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3" name="Google Shape;573;p9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4" name="Google Shape;574;p9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5" name="Google Shape;575;p9"/>
            <p:cNvSpPr/>
            <p:nvPr/>
          </p:nvSpPr>
          <p:spPr>
            <a:xfrm>
              <a:off x="360075" y="195388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6" name="Google Shape;576;p9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7" name="Google Shape;577;p9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8" name="Google Shape;578;p9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9" name="Google Shape;579;p9"/>
            <p:cNvSpPr/>
            <p:nvPr/>
          </p:nvSpPr>
          <p:spPr>
            <a:xfrm>
              <a:off x="394558" y="1560904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0" name="Google Shape;580;p9"/>
            <p:cNvSpPr/>
            <p:nvPr/>
          </p:nvSpPr>
          <p:spPr>
            <a:xfrm>
              <a:off x="418850" y="1419395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581" name="Google Shape;581;p9"/>
          <p:cNvPicPr preferRelativeResize="0"/>
          <p:nvPr/>
        </p:nvPicPr>
        <p:blipFill>
          <a:blip r:embed="rId3">
            <a:alphaModFix amt="82000"/>
          </a:blip>
          <a:stretch>
            <a:fillRect/>
          </a:stretch>
        </p:blipFill>
        <p:spPr>
          <a:xfrm rot="-5400005">
            <a:off x="-1096437" y="-959501"/>
            <a:ext cx="3632875" cy="29990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582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p10"/>
          <p:cNvSpPr txBox="1"/>
          <p:nvPr>
            <p:ph type="title"/>
          </p:nvPr>
        </p:nvSpPr>
        <p:spPr>
          <a:xfrm>
            <a:off x="720000" y="3314050"/>
            <a:ext cx="7704000" cy="1254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3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19.xml"/><Relationship Id="rId22" Type="http://schemas.openxmlformats.org/officeDocument/2006/relationships/slideLayout" Target="../slideLayouts/slideLayout21.xml"/><Relationship Id="rId21" Type="http://schemas.openxmlformats.org/officeDocument/2006/relationships/slideLayout" Target="../slideLayouts/slideLayout20.xml"/><Relationship Id="rId24" Type="http://schemas.openxmlformats.org/officeDocument/2006/relationships/slideLayout" Target="../slideLayouts/slideLayout23.xml"/><Relationship Id="rId23" Type="http://schemas.openxmlformats.org/officeDocument/2006/relationships/slideLayout" Target="../slideLayouts/slideLayout22.xml"/><Relationship Id="rId1" Type="http://schemas.openxmlformats.org/officeDocument/2006/relationships/image" Target="../media/image1.jp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26" Type="http://schemas.openxmlformats.org/officeDocument/2006/relationships/slideLayout" Target="../slideLayouts/slideLayout25.xml"/><Relationship Id="rId25" Type="http://schemas.openxmlformats.org/officeDocument/2006/relationships/slideLayout" Target="../slideLayouts/slideLayout24.xml"/><Relationship Id="rId28" Type="http://schemas.openxmlformats.org/officeDocument/2006/relationships/slideLayout" Target="../slideLayouts/slideLayout27.xml"/><Relationship Id="rId27" Type="http://schemas.openxmlformats.org/officeDocument/2006/relationships/slideLayout" Target="../slideLayouts/slideLayout26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29" Type="http://schemas.openxmlformats.org/officeDocument/2006/relationships/slideLayout" Target="../slideLayouts/slideLayout28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31" Type="http://schemas.openxmlformats.org/officeDocument/2006/relationships/slideLayout" Target="../slideLayouts/slideLayout30.xml"/><Relationship Id="rId30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0.xml"/><Relationship Id="rId33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9.xml"/><Relationship Id="rId32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12.xml"/><Relationship Id="rId35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11.xml"/><Relationship Id="rId34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3.xml"/><Relationship Id="rId36" Type="http://schemas.openxmlformats.org/officeDocument/2006/relationships/theme" Target="../theme/theme1.xml"/><Relationship Id="rId17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15.xml"/><Relationship Id="rId19" Type="http://schemas.openxmlformats.org/officeDocument/2006/relationships/slideLayout" Target="../slideLayouts/slideLayout18.xml"/><Relationship Id="rId18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verpass Black"/>
              <a:buNone/>
              <a:defRPr sz="3000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verpass Black"/>
              <a:buNone/>
              <a:defRPr sz="3000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verpass Black"/>
              <a:buNone/>
              <a:defRPr sz="3000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verpass Black"/>
              <a:buNone/>
              <a:defRPr sz="3000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verpass Black"/>
              <a:buNone/>
              <a:defRPr sz="3000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verpass Black"/>
              <a:buNone/>
              <a:defRPr sz="3000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verpass Black"/>
              <a:buNone/>
              <a:defRPr sz="3000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verpass Black"/>
              <a:buNone/>
              <a:defRPr sz="3000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verpass Black"/>
              <a:buNone/>
              <a:defRPr sz="3000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17500" lvl="1" marL="9144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317500" lvl="2" marL="13716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317500" lvl="3" marL="1828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317500" lvl="4" marL="22860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317500" lvl="5" marL="2743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-317500" lvl="6" marL="32004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-317500" lvl="7" marL="36576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-317500" lvl="8" marL="41148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  <p:sldLayoutId id="2147483665" r:id="rId19"/>
    <p:sldLayoutId id="2147483666" r:id="rId20"/>
    <p:sldLayoutId id="2147483667" r:id="rId21"/>
    <p:sldLayoutId id="2147483668" r:id="rId22"/>
    <p:sldLayoutId id="2147483669" r:id="rId23"/>
    <p:sldLayoutId id="2147483670" r:id="rId24"/>
    <p:sldLayoutId id="2147483671" r:id="rId25"/>
    <p:sldLayoutId id="2147483672" r:id="rId26"/>
    <p:sldLayoutId id="2147483673" r:id="rId27"/>
    <p:sldLayoutId id="2147483674" r:id="rId28"/>
    <p:sldLayoutId id="2147483675" r:id="rId29"/>
    <p:sldLayoutId id="2147483676" r:id="rId30"/>
    <p:sldLayoutId id="2147483677" r:id="rId31"/>
    <p:sldLayoutId id="2147483678" r:id="rId32"/>
    <p:sldLayoutId id="2147483679" r:id="rId33"/>
    <p:sldLayoutId id="2147483680" r:id="rId34"/>
    <p:sldLayoutId id="2147483681" r:id="rId35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9.png"/><Relationship Id="rId4" Type="http://schemas.openxmlformats.org/officeDocument/2006/relationships/image" Target="../media/image5.png"/><Relationship Id="rId9" Type="http://schemas.openxmlformats.org/officeDocument/2006/relationships/hyperlink" Target="https://docs.google.com/presentation/d/10w4uhB2KIm74W3s5taftkhqCF9GSLcBvtNAkvmSzJh8/edit#slide=id.p" TargetMode="External"/><Relationship Id="rId5" Type="http://schemas.openxmlformats.org/officeDocument/2006/relationships/image" Target="../media/image7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3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11.xml"/><Relationship Id="rId3" Type="http://schemas.openxmlformats.org/officeDocument/2006/relationships/hyperlink" Target="https://www.youtube.com/watch?v=6t0u67sKkQM" TargetMode="External"/><Relationship Id="rId4" Type="http://schemas.openxmlformats.org/officeDocument/2006/relationships/image" Target="../media/image17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5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6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9.png"/><Relationship Id="rId4" Type="http://schemas.openxmlformats.org/officeDocument/2006/relationships/hyperlink" Target="https://youtu.be/b_cp8MsnZFA" TargetMode="External"/><Relationship Id="rId5" Type="http://schemas.openxmlformats.org/officeDocument/2006/relationships/image" Target="../media/image17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4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2.png"/><Relationship Id="rId4" Type="http://schemas.openxmlformats.org/officeDocument/2006/relationships/image" Target="../media/image33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9" Type="http://schemas.openxmlformats.org/officeDocument/2006/relationships/hyperlink" Target="mailto:biochemksumed442@gmail.com" TargetMode="External"/><Relationship Id="rId5" Type="http://schemas.openxmlformats.org/officeDocument/2006/relationships/image" Target="../media/image24.png"/><Relationship Id="rId6" Type="http://schemas.openxmlformats.org/officeDocument/2006/relationships/image" Target="../media/image53.png"/><Relationship Id="rId7" Type="http://schemas.openxmlformats.org/officeDocument/2006/relationships/image" Target="../media/image33.png"/><Relationship Id="rId8" Type="http://schemas.openxmlformats.org/officeDocument/2006/relationships/image" Target="../media/image47.png"/><Relationship Id="rId10" Type="http://schemas.openxmlformats.org/officeDocument/2006/relationships/image" Target="../media/image4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8.jpg"/><Relationship Id="rId4" Type="http://schemas.openxmlformats.org/officeDocument/2006/relationships/hyperlink" Target="https://www.youtube.com/watch?v=AsD0hOkVZXU" TargetMode="External"/><Relationship Id="rId5" Type="http://schemas.openxmlformats.org/officeDocument/2006/relationships/image" Target="../media/image17.jpg"/><Relationship Id="rId6" Type="http://schemas.openxmlformats.org/officeDocument/2006/relationships/image" Target="../media/image4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4.png"/><Relationship Id="rId4" Type="http://schemas.openxmlformats.org/officeDocument/2006/relationships/image" Target="../media/image28.png"/><Relationship Id="rId5" Type="http://schemas.openxmlformats.org/officeDocument/2006/relationships/hyperlink" Target="https://www.youtube.com/watch?v=jU2lnPwTXP0" TargetMode="External"/><Relationship Id="rId6" Type="http://schemas.openxmlformats.org/officeDocument/2006/relationships/image" Target="../media/image17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3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1.jpg"/><Relationship Id="rId4" Type="http://schemas.openxmlformats.org/officeDocument/2006/relationships/image" Target="../media/image22.jpg"/><Relationship Id="rId5" Type="http://schemas.openxmlformats.org/officeDocument/2006/relationships/image" Target="../media/image25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7.jpg"/><Relationship Id="rId4" Type="http://schemas.openxmlformats.org/officeDocument/2006/relationships/hyperlink" Target="https://www.youtube.com/watch?v=6t0u67sKkQM" TargetMode="External"/><Relationship Id="rId5" Type="http://schemas.openxmlformats.org/officeDocument/2006/relationships/image" Target="../media/image17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20" name="Shape 2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1" name="Google Shape;2121;p36"/>
          <p:cNvPicPr preferRelativeResize="0"/>
          <p:nvPr/>
        </p:nvPicPr>
        <p:blipFill>
          <a:blip r:embed="rId3">
            <a:alphaModFix amt="74000"/>
          </a:blip>
          <a:stretch>
            <a:fillRect/>
          </a:stretch>
        </p:blipFill>
        <p:spPr>
          <a:xfrm rot="9461196">
            <a:off x="1917996" y="2388117"/>
            <a:ext cx="2894873" cy="2593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2" name="Google Shape;2122;p36"/>
          <p:cNvPicPr preferRelativeResize="0"/>
          <p:nvPr/>
        </p:nvPicPr>
        <p:blipFill>
          <a:blip r:embed="rId4">
            <a:alphaModFix amt="74000"/>
          </a:blip>
          <a:stretch>
            <a:fillRect/>
          </a:stretch>
        </p:blipFill>
        <p:spPr>
          <a:xfrm rot="1377427">
            <a:off x="4784429" y="752254"/>
            <a:ext cx="2894876" cy="2593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3" name="Google Shape;2123;p36"/>
          <p:cNvPicPr preferRelativeResize="0"/>
          <p:nvPr/>
        </p:nvPicPr>
        <p:blipFill>
          <a:blip r:embed="rId5">
            <a:alphaModFix amt="47000"/>
          </a:blip>
          <a:stretch>
            <a:fillRect/>
          </a:stretch>
        </p:blipFill>
        <p:spPr>
          <a:xfrm>
            <a:off x="1534077" y="290387"/>
            <a:ext cx="5527099" cy="4562724"/>
          </a:xfrm>
          <a:prstGeom prst="rect">
            <a:avLst/>
          </a:prstGeom>
          <a:noFill/>
          <a:ln>
            <a:noFill/>
          </a:ln>
        </p:spPr>
      </p:pic>
      <p:sp>
        <p:nvSpPr>
          <p:cNvPr id="2124" name="Google Shape;2124;p36"/>
          <p:cNvSpPr txBox="1"/>
          <p:nvPr>
            <p:ph type="ctrTitle"/>
          </p:nvPr>
        </p:nvSpPr>
        <p:spPr>
          <a:xfrm>
            <a:off x="1312575" y="1837575"/>
            <a:ext cx="6038100" cy="165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700"/>
              <a:t>Electron Transport Chain (Respiratory Chain)</a:t>
            </a:r>
            <a:endParaRPr b="1" sz="2700">
              <a:solidFill>
                <a:srgbClr val="000000"/>
              </a:solidFill>
              <a:highlight>
                <a:srgbClr val="FFFFFF"/>
              </a:highlight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125" name="Google Shape;2125;p36"/>
          <p:cNvSpPr/>
          <p:nvPr/>
        </p:nvSpPr>
        <p:spPr>
          <a:xfrm>
            <a:off x="-3657600" y="7305175"/>
            <a:ext cx="792600" cy="7926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126" name="Google Shape;2126;p3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-123545" y="-1"/>
            <a:ext cx="1436125" cy="1436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7" name="Google Shape;2127;p3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185679" y="290399"/>
            <a:ext cx="703825" cy="1007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8" name="Google Shape;2128;p3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19875" y="3495375"/>
            <a:ext cx="1205602" cy="1527101"/>
          </a:xfrm>
          <a:prstGeom prst="rect">
            <a:avLst/>
          </a:prstGeom>
          <a:noFill/>
          <a:ln>
            <a:noFill/>
          </a:ln>
        </p:spPr>
      </p:pic>
      <p:sp>
        <p:nvSpPr>
          <p:cNvPr id="2129" name="Google Shape;2129;p36"/>
          <p:cNvSpPr txBox="1"/>
          <p:nvPr/>
        </p:nvSpPr>
        <p:spPr>
          <a:xfrm>
            <a:off x="259875" y="3751025"/>
            <a:ext cx="11256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latin typeface="Open Sans"/>
                <a:ea typeface="Open Sans"/>
                <a:cs typeface="Open Sans"/>
                <a:sym typeface="Open Sans"/>
              </a:rPr>
              <a:t>L2 </a:t>
            </a:r>
            <a:endParaRPr b="1" sz="18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latin typeface="Open Sans"/>
                <a:ea typeface="Open Sans"/>
                <a:cs typeface="Open Sans"/>
                <a:sym typeface="Open Sans"/>
              </a:rPr>
              <a:t>W1</a:t>
            </a:r>
            <a:endParaRPr b="1" sz="18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130" name="Google Shape;2130;p36"/>
          <p:cNvSpPr txBox="1"/>
          <p:nvPr/>
        </p:nvSpPr>
        <p:spPr>
          <a:xfrm>
            <a:off x="7500000" y="3182400"/>
            <a:ext cx="1644000" cy="200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Color Index: </a:t>
            </a:r>
            <a:endParaRPr sz="1500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● Main text</a:t>
            </a:r>
            <a:endParaRPr sz="15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990000"/>
                </a:solidFill>
                <a:latin typeface="Open Sans"/>
                <a:ea typeface="Open Sans"/>
                <a:cs typeface="Open Sans"/>
                <a:sym typeface="Open Sans"/>
              </a:rPr>
              <a:t>● Important</a:t>
            </a:r>
            <a:r>
              <a:rPr lang="en" sz="1500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sz="1500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6AA84F"/>
                </a:solidFill>
                <a:latin typeface="Open Sans"/>
                <a:ea typeface="Open Sans"/>
                <a:cs typeface="Open Sans"/>
                <a:sym typeface="Open Sans"/>
              </a:rPr>
              <a:t>● </a:t>
            </a:r>
            <a:r>
              <a:rPr lang="en" sz="1500">
                <a:solidFill>
                  <a:srgbClr val="38761D"/>
                </a:solidFill>
                <a:latin typeface="Open Sans"/>
                <a:ea typeface="Open Sans"/>
                <a:cs typeface="Open Sans"/>
                <a:sym typeface="Open Sans"/>
              </a:rPr>
              <a:t>Notes </a:t>
            </a:r>
            <a:endParaRPr sz="1500">
              <a:solidFill>
                <a:srgbClr val="38761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3D85C6"/>
                </a:solidFill>
                <a:latin typeface="Open Sans"/>
                <a:ea typeface="Open Sans"/>
                <a:cs typeface="Open Sans"/>
                <a:sym typeface="Open Sans"/>
              </a:rPr>
              <a:t>● Boys slides </a:t>
            </a:r>
            <a:endParaRPr sz="1500">
              <a:solidFill>
                <a:srgbClr val="3D85C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C27BA0"/>
                </a:solidFill>
                <a:latin typeface="Open Sans"/>
                <a:ea typeface="Open Sans"/>
                <a:cs typeface="Open Sans"/>
                <a:sym typeface="Open Sans"/>
              </a:rPr>
              <a:t>● Girls slides</a:t>
            </a:r>
            <a:r>
              <a:rPr lang="en" sz="1500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sz="1500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rPr>
              <a:t>● Extra</a:t>
            </a:r>
            <a:endParaRPr sz="1500">
              <a:solidFill>
                <a:srgbClr val="999999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131" name="Google Shape;2131;p36"/>
          <p:cNvSpPr txBox="1"/>
          <p:nvPr/>
        </p:nvSpPr>
        <p:spPr>
          <a:xfrm>
            <a:off x="2373300" y="4653175"/>
            <a:ext cx="2409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u="sng">
                <a:solidFill>
                  <a:schemeClr val="hlink"/>
                </a:solidFill>
                <a:latin typeface="Overpass"/>
                <a:ea typeface="Overpass"/>
                <a:cs typeface="Overpass"/>
                <a:sym typeface="Overpass"/>
                <a:hlinkClick r:id="rId9"/>
              </a:rPr>
              <a:t>Editing file</a:t>
            </a:r>
            <a:endParaRPr sz="1200">
              <a:latin typeface="Overpass"/>
              <a:ea typeface="Overpass"/>
              <a:cs typeface="Overpass"/>
              <a:sym typeface="Overpas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01" name="Shape 2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2" name="Google Shape;2302;p45"/>
          <p:cNvSpPr txBox="1"/>
          <p:nvPr/>
        </p:nvSpPr>
        <p:spPr>
          <a:xfrm>
            <a:off x="1898325" y="381375"/>
            <a:ext cx="43032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Organization of ETC    </a:t>
            </a:r>
            <a:r>
              <a:rPr lang="en" sz="2000">
                <a:solidFill>
                  <a:srgbClr val="9E9E9E"/>
                </a:solidFill>
                <a:latin typeface="Open Sans"/>
                <a:ea typeface="Open Sans"/>
                <a:cs typeface="Open Sans"/>
                <a:sym typeface="Open Sans"/>
              </a:rPr>
              <a:t>-Carriers-</a:t>
            </a:r>
            <a:endParaRPr sz="2000">
              <a:solidFill>
                <a:srgbClr val="9E9E9E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303" name="Google Shape;2303;p45"/>
          <p:cNvSpPr txBox="1"/>
          <p:nvPr/>
        </p:nvSpPr>
        <p:spPr>
          <a:xfrm>
            <a:off x="1190750" y="1389663"/>
            <a:ext cx="28263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Coenzyme Q (CoQ)</a:t>
            </a:r>
            <a:endParaRPr b="1" sz="1700">
              <a:solidFill>
                <a:srgbClr val="3F3F3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304" name="Google Shape;2304;p45"/>
          <p:cNvSpPr txBox="1"/>
          <p:nvPr/>
        </p:nvSpPr>
        <p:spPr>
          <a:xfrm>
            <a:off x="5071250" y="1398500"/>
            <a:ext cx="18036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Cytochromes</a:t>
            </a:r>
            <a:endParaRPr b="1" sz="1700">
              <a:solidFill>
                <a:srgbClr val="3F3F3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305" name="Google Shape;2305;p45"/>
          <p:cNvSpPr/>
          <p:nvPr/>
        </p:nvSpPr>
        <p:spPr>
          <a:xfrm>
            <a:off x="1452575" y="397906"/>
            <a:ext cx="445750" cy="428625"/>
          </a:xfrm>
          <a:custGeom>
            <a:rect b="b" l="l" r="r" t="t"/>
            <a:pathLst>
              <a:path extrusionOk="0" h="17145" w="17830">
                <a:moveTo>
                  <a:pt x="15513" y="735"/>
                </a:moveTo>
                <a:lnTo>
                  <a:pt x="15723" y="1668"/>
                </a:lnTo>
                <a:lnTo>
                  <a:pt x="14339" y="3067"/>
                </a:lnTo>
                <a:lnTo>
                  <a:pt x="14339" y="1848"/>
                </a:lnTo>
                <a:lnTo>
                  <a:pt x="15513" y="735"/>
                </a:lnTo>
                <a:close/>
                <a:moveTo>
                  <a:pt x="16100" y="1999"/>
                </a:moveTo>
                <a:lnTo>
                  <a:pt x="17047" y="2210"/>
                </a:lnTo>
                <a:lnTo>
                  <a:pt x="15949" y="3398"/>
                </a:lnTo>
                <a:lnTo>
                  <a:pt x="14715" y="3398"/>
                </a:lnTo>
                <a:lnTo>
                  <a:pt x="16100" y="1999"/>
                </a:lnTo>
                <a:close/>
                <a:moveTo>
                  <a:pt x="8480" y="8057"/>
                </a:moveTo>
                <a:cubicBezTo>
                  <a:pt x="8695" y="8057"/>
                  <a:pt x="8919" y="8118"/>
                  <a:pt x="9133" y="8258"/>
                </a:cubicBezTo>
                <a:lnTo>
                  <a:pt x="8321" y="9086"/>
                </a:lnTo>
                <a:cubicBezTo>
                  <a:pt x="8155" y="9251"/>
                  <a:pt x="8276" y="9522"/>
                  <a:pt x="8486" y="9522"/>
                </a:cubicBezTo>
                <a:cubicBezTo>
                  <a:pt x="8562" y="9522"/>
                  <a:pt x="8622" y="9492"/>
                  <a:pt x="8667" y="9447"/>
                </a:cubicBezTo>
                <a:lnTo>
                  <a:pt x="9494" y="8619"/>
                </a:lnTo>
                <a:cubicBezTo>
                  <a:pt x="9630" y="8800"/>
                  <a:pt x="9690" y="9040"/>
                  <a:pt x="9690" y="9266"/>
                </a:cubicBezTo>
                <a:cubicBezTo>
                  <a:pt x="9690" y="10019"/>
                  <a:pt x="9084" y="10471"/>
                  <a:pt x="8473" y="10471"/>
                </a:cubicBezTo>
                <a:cubicBezTo>
                  <a:pt x="8071" y="10471"/>
                  <a:pt x="7666" y="10274"/>
                  <a:pt x="7433" y="9838"/>
                </a:cubicBezTo>
                <a:cubicBezTo>
                  <a:pt x="6956" y="8966"/>
                  <a:pt x="7653" y="8057"/>
                  <a:pt x="8480" y="8057"/>
                </a:cubicBezTo>
                <a:close/>
                <a:moveTo>
                  <a:pt x="8487" y="4983"/>
                </a:moveTo>
                <a:cubicBezTo>
                  <a:pt x="9509" y="4983"/>
                  <a:pt x="10527" y="5346"/>
                  <a:pt x="11330" y="6061"/>
                </a:cubicBezTo>
                <a:lnTo>
                  <a:pt x="10533" y="6874"/>
                </a:lnTo>
                <a:cubicBezTo>
                  <a:pt x="9961" y="6377"/>
                  <a:pt x="9239" y="6122"/>
                  <a:pt x="8486" y="6122"/>
                </a:cubicBezTo>
                <a:cubicBezTo>
                  <a:pt x="6861" y="6122"/>
                  <a:pt x="5507" y="7340"/>
                  <a:pt x="5342" y="8965"/>
                </a:cubicBezTo>
                <a:cubicBezTo>
                  <a:pt x="5176" y="10575"/>
                  <a:pt x="6260" y="12050"/>
                  <a:pt x="7854" y="12366"/>
                </a:cubicBezTo>
                <a:cubicBezTo>
                  <a:pt x="7869" y="12368"/>
                  <a:pt x="7884" y="12369"/>
                  <a:pt x="7898" y="12369"/>
                </a:cubicBezTo>
                <a:cubicBezTo>
                  <a:pt x="8178" y="12369"/>
                  <a:pt x="8246" y="11956"/>
                  <a:pt x="7960" y="11884"/>
                </a:cubicBezTo>
                <a:cubicBezTo>
                  <a:pt x="6260" y="11538"/>
                  <a:pt x="5342" y="9687"/>
                  <a:pt x="6094" y="8138"/>
                </a:cubicBezTo>
                <a:cubicBezTo>
                  <a:pt x="6554" y="7162"/>
                  <a:pt x="7512" y="6619"/>
                  <a:pt x="8488" y="6619"/>
                </a:cubicBezTo>
                <a:cubicBezTo>
                  <a:pt x="9077" y="6619"/>
                  <a:pt x="9673" y="6816"/>
                  <a:pt x="10172" y="7235"/>
                </a:cubicBezTo>
                <a:lnTo>
                  <a:pt x="9494" y="7912"/>
                </a:lnTo>
                <a:cubicBezTo>
                  <a:pt x="9195" y="7683"/>
                  <a:pt x="8842" y="7572"/>
                  <a:pt x="8489" y="7572"/>
                </a:cubicBezTo>
                <a:cubicBezTo>
                  <a:pt x="8009" y="7572"/>
                  <a:pt x="7531" y="7777"/>
                  <a:pt x="7192" y="8168"/>
                </a:cubicBezTo>
                <a:cubicBezTo>
                  <a:pt x="6621" y="8845"/>
                  <a:pt x="6651" y="9853"/>
                  <a:pt x="7283" y="10485"/>
                </a:cubicBezTo>
                <a:cubicBezTo>
                  <a:pt x="7612" y="10814"/>
                  <a:pt x="8044" y="10980"/>
                  <a:pt x="8478" y="10980"/>
                </a:cubicBezTo>
                <a:cubicBezTo>
                  <a:pt x="8876" y="10980"/>
                  <a:pt x="9276" y="10841"/>
                  <a:pt x="9600" y="10560"/>
                </a:cubicBezTo>
                <a:cubicBezTo>
                  <a:pt x="10277" y="9988"/>
                  <a:pt x="10382" y="8980"/>
                  <a:pt x="9856" y="8258"/>
                </a:cubicBezTo>
                <a:lnTo>
                  <a:pt x="10533" y="7581"/>
                </a:lnTo>
                <a:lnTo>
                  <a:pt x="10533" y="7581"/>
                </a:lnTo>
                <a:cubicBezTo>
                  <a:pt x="11827" y="9146"/>
                  <a:pt x="10954" y="11538"/>
                  <a:pt x="8953" y="11884"/>
                </a:cubicBezTo>
                <a:cubicBezTo>
                  <a:pt x="8667" y="11959"/>
                  <a:pt x="8697" y="12381"/>
                  <a:pt x="8998" y="12396"/>
                </a:cubicBezTo>
                <a:lnTo>
                  <a:pt x="9043" y="12396"/>
                </a:lnTo>
                <a:cubicBezTo>
                  <a:pt x="11450" y="11959"/>
                  <a:pt x="12474" y="9086"/>
                  <a:pt x="10894" y="7235"/>
                </a:cubicBezTo>
                <a:lnTo>
                  <a:pt x="11691" y="6437"/>
                </a:lnTo>
                <a:cubicBezTo>
                  <a:pt x="12382" y="7218"/>
                  <a:pt x="12773" y="8223"/>
                  <a:pt x="12774" y="9274"/>
                </a:cubicBezTo>
                <a:lnTo>
                  <a:pt x="12774" y="9274"/>
                </a:lnTo>
                <a:cubicBezTo>
                  <a:pt x="12771" y="11302"/>
                  <a:pt x="11373" y="13043"/>
                  <a:pt x="9389" y="13479"/>
                </a:cubicBezTo>
                <a:cubicBezTo>
                  <a:pt x="9089" y="13543"/>
                  <a:pt x="8788" y="13574"/>
                  <a:pt x="8491" y="13574"/>
                </a:cubicBezTo>
                <a:cubicBezTo>
                  <a:pt x="6832" y="13574"/>
                  <a:pt x="5276" y="12611"/>
                  <a:pt x="4575" y="11041"/>
                </a:cubicBezTo>
                <a:cubicBezTo>
                  <a:pt x="3732" y="9191"/>
                  <a:pt x="4304" y="7009"/>
                  <a:pt x="5944" y="5821"/>
                </a:cubicBezTo>
                <a:cubicBezTo>
                  <a:pt x="6701" y="5260"/>
                  <a:pt x="7595" y="4983"/>
                  <a:pt x="8487" y="4983"/>
                </a:cubicBezTo>
                <a:close/>
                <a:moveTo>
                  <a:pt x="15655" y="0"/>
                </a:moveTo>
                <a:cubicBezTo>
                  <a:pt x="15594" y="0"/>
                  <a:pt x="15532" y="23"/>
                  <a:pt x="15483" y="73"/>
                </a:cubicBezTo>
                <a:lnTo>
                  <a:pt x="13903" y="1548"/>
                </a:lnTo>
                <a:cubicBezTo>
                  <a:pt x="13858" y="1608"/>
                  <a:pt x="13828" y="1668"/>
                  <a:pt x="13828" y="1743"/>
                </a:cubicBezTo>
                <a:lnTo>
                  <a:pt x="13828" y="3473"/>
                </a:lnTo>
                <a:cubicBezTo>
                  <a:pt x="13286" y="2977"/>
                  <a:pt x="12684" y="2556"/>
                  <a:pt x="12022" y="2225"/>
                </a:cubicBezTo>
                <a:cubicBezTo>
                  <a:pt x="11986" y="2209"/>
                  <a:pt x="11951" y="2203"/>
                  <a:pt x="11919" y="2203"/>
                </a:cubicBezTo>
                <a:cubicBezTo>
                  <a:pt x="11691" y="2203"/>
                  <a:pt x="11560" y="2531"/>
                  <a:pt x="11796" y="2676"/>
                </a:cubicBezTo>
                <a:cubicBezTo>
                  <a:pt x="12428" y="2992"/>
                  <a:pt x="13000" y="3398"/>
                  <a:pt x="13527" y="3880"/>
                </a:cubicBezTo>
                <a:lnTo>
                  <a:pt x="12714" y="4677"/>
                </a:lnTo>
                <a:cubicBezTo>
                  <a:pt x="11527" y="3571"/>
                  <a:pt x="10009" y="3022"/>
                  <a:pt x="8492" y="3022"/>
                </a:cubicBezTo>
                <a:cubicBezTo>
                  <a:pt x="6933" y="3022"/>
                  <a:pt x="5373" y="3601"/>
                  <a:pt x="4168" y="4752"/>
                </a:cubicBezTo>
                <a:cubicBezTo>
                  <a:pt x="3962" y="4935"/>
                  <a:pt x="4130" y="5205"/>
                  <a:pt x="4329" y="5205"/>
                </a:cubicBezTo>
                <a:cubicBezTo>
                  <a:pt x="4391" y="5205"/>
                  <a:pt x="4457" y="5178"/>
                  <a:pt x="4514" y="5113"/>
                </a:cubicBezTo>
                <a:cubicBezTo>
                  <a:pt x="5619" y="4054"/>
                  <a:pt x="7048" y="3524"/>
                  <a:pt x="8478" y="3524"/>
                </a:cubicBezTo>
                <a:cubicBezTo>
                  <a:pt x="9873" y="3524"/>
                  <a:pt x="11269" y="4028"/>
                  <a:pt x="12368" y="5038"/>
                </a:cubicBezTo>
                <a:lnTo>
                  <a:pt x="11706" y="5700"/>
                </a:lnTo>
                <a:cubicBezTo>
                  <a:pt x="10786" y="4880"/>
                  <a:pt x="9636" y="4472"/>
                  <a:pt x="8490" y="4472"/>
                </a:cubicBezTo>
                <a:cubicBezTo>
                  <a:pt x="7219" y="4472"/>
                  <a:pt x="5952" y="4974"/>
                  <a:pt x="5011" y="5971"/>
                </a:cubicBezTo>
                <a:cubicBezTo>
                  <a:pt x="3220" y="7852"/>
                  <a:pt x="3266" y="10816"/>
                  <a:pt x="5101" y="12651"/>
                </a:cubicBezTo>
                <a:cubicBezTo>
                  <a:pt x="6036" y="13586"/>
                  <a:pt x="7264" y="14057"/>
                  <a:pt x="8494" y="14057"/>
                </a:cubicBezTo>
                <a:cubicBezTo>
                  <a:pt x="9679" y="14057"/>
                  <a:pt x="10866" y="13620"/>
                  <a:pt x="11796" y="12742"/>
                </a:cubicBezTo>
                <a:cubicBezTo>
                  <a:pt x="13677" y="10951"/>
                  <a:pt x="13798" y="7987"/>
                  <a:pt x="12052" y="6061"/>
                </a:cubicBezTo>
                <a:lnTo>
                  <a:pt x="12729" y="5384"/>
                </a:lnTo>
                <a:cubicBezTo>
                  <a:pt x="13692" y="6437"/>
                  <a:pt x="14234" y="7822"/>
                  <a:pt x="14234" y="9266"/>
                </a:cubicBezTo>
                <a:cubicBezTo>
                  <a:pt x="14234" y="12441"/>
                  <a:pt x="11661" y="15014"/>
                  <a:pt x="8486" y="15014"/>
                </a:cubicBezTo>
                <a:cubicBezTo>
                  <a:pt x="5312" y="15014"/>
                  <a:pt x="2739" y="12441"/>
                  <a:pt x="2739" y="9266"/>
                </a:cubicBezTo>
                <a:cubicBezTo>
                  <a:pt x="2739" y="8724"/>
                  <a:pt x="2814" y="8198"/>
                  <a:pt x="2965" y="7671"/>
                </a:cubicBezTo>
                <a:cubicBezTo>
                  <a:pt x="3010" y="7551"/>
                  <a:pt x="3040" y="7415"/>
                  <a:pt x="3100" y="7280"/>
                </a:cubicBezTo>
                <a:cubicBezTo>
                  <a:pt x="3250" y="6874"/>
                  <a:pt x="3431" y="6498"/>
                  <a:pt x="3657" y="6152"/>
                </a:cubicBezTo>
                <a:cubicBezTo>
                  <a:pt x="3783" y="5952"/>
                  <a:pt x="3615" y="5759"/>
                  <a:pt x="3441" y="5759"/>
                </a:cubicBezTo>
                <a:cubicBezTo>
                  <a:pt x="3366" y="5759"/>
                  <a:pt x="3290" y="5795"/>
                  <a:pt x="3235" y="5881"/>
                </a:cubicBezTo>
                <a:cubicBezTo>
                  <a:pt x="2995" y="6257"/>
                  <a:pt x="2784" y="6678"/>
                  <a:pt x="2619" y="7099"/>
                </a:cubicBezTo>
                <a:cubicBezTo>
                  <a:pt x="2558" y="7250"/>
                  <a:pt x="2513" y="7400"/>
                  <a:pt x="2483" y="7536"/>
                </a:cubicBezTo>
                <a:cubicBezTo>
                  <a:pt x="1400" y="11297"/>
                  <a:pt x="3988" y="15104"/>
                  <a:pt x="7870" y="15480"/>
                </a:cubicBezTo>
                <a:cubicBezTo>
                  <a:pt x="8080" y="15510"/>
                  <a:pt x="8276" y="15510"/>
                  <a:pt x="8486" y="15510"/>
                </a:cubicBezTo>
                <a:cubicBezTo>
                  <a:pt x="8682" y="15510"/>
                  <a:pt x="8848" y="15510"/>
                  <a:pt x="9013" y="15495"/>
                </a:cubicBezTo>
                <a:cubicBezTo>
                  <a:pt x="14189" y="15044"/>
                  <a:pt x="16596" y="8845"/>
                  <a:pt x="13075" y="5038"/>
                </a:cubicBezTo>
                <a:lnTo>
                  <a:pt x="13873" y="4226"/>
                </a:lnTo>
                <a:cubicBezTo>
                  <a:pt x="16401" y="6949"/>
                  <a:pt x="16521" y="11102"/>
                  <a:pt x="14159" y="13960"/>
                </a:cubicBezTo>
                <a:cubicBezTo>
                  <a:pt x="12717" y="15696"/>
                  <a:pt x="10620" y="16613"/>
                  <a:pt x="8493" y="16613"/>
                </a:cubicBezTo>
                <a:cubicBezTo>
                  <a:pt x="7135" y="16613"/>
                  <a:pt x="5764" y="16239"/>
                  <a:pt x="4544" y="15465"/>
                </a:cubicBezTo>
                <a:cubicBezTo>
                  <a:pt x="1415" y="13494"/>
                  <a:pt x="256" y="9492"/>
                  <a:pt x="1821" y="6137"/>
                </a:cubicBezTo>
                <a:cubicBezTo>
                  <a:pt x="3057" y="3487"/>
                  <a:pt x="5699" y="1889"/>
                  <a:pt x="8490" y="1889"/>
                </a:cubicBezTo>
                <a:cubicBezTo>
                  <a:pt x="9233" y="1889"/>
                  <a:pt x="9987" y="2002"/>
                  <a:pt x="10728" y="2240"/>
                </a:cubicBezTo>
                <a:cubicBezTo>
                  <a:pt x="10766" y="2255"/>
                  <a:pt x="10801" y="2262"/>
                  <a:pt x="10833" y="2262"/>
                </a:cubicBezTo>
                <a:cubicBezTo>
                  <a:pt x="11090" y="2262"/>
                  <a:pt x="11186" y="1838"/>
                  <a:pt x="10879" y="1758"/>
                </a:cubicBezTo>
                <a:cubicBezTo>
                  <a:pt x="10111" y="1517"/>
                  <a:pt x="9299" y="1382"/>
                  <a:pt x="8486" y="1382"/>
                </a:cubicBezTo>
                <a:cubicBezTo>
                  <a:pt x="4755" y="1382"/>
                  <a:pt x="1520" y="4000"/>
                  <a:pt x="768" y="7656"/>
                </a:cubicBezTo>
                <a:cubicBezTo>
                  <a:pt x="1" y="11312"/>
                  <a:pt x="1911" y="14999"/>
                  <a:pt x="5327" y="16488"/>
                </a:cubicBezTo>
                <a:cubicBezTo>
                  <a:pt x="6348" y="16931"/>
                  <a:pt x="7418" y="17144"/>
                  <a:pt x="8475" y="17144"/>
                </a:cubicBezTo>
                <a:cubicBezTo>
                  <a:pt x="10969" y="17144"/>
                  <a:pt x="13389" y="15960"/>
                  <a:pt x="14911" y="13825"/>
                </a:cubicBezTo>
                <a:cubicBezTo>
                  <a:pt x="17063" y="10786"/>
                  <a:pt x="16792" y="6633"/>
                  <a:pt x="14249" y="3910"/>
                </a:cubicBezTo>
                <a:lnTo>
                  <a:pt x="16039" y="3910"/>
                </a:lnTo>
                <a:cubicBezTo>
                  <a:pt x="16115" y="3910"/>
                  <a:pt x="16190" y="3880"/>
                  <a:pt x="16235" y="3819"/>
                </a:cubicBezTo>
                <a:lnTo>
                  <a:pt x="17694" y="2225"/>
                </a:lnTo>
                <a:cubicBezTo>
                  <a:pt x="17830" y="2074"/>
                  <a:pt x="17755" y="1848"/>
                  <a:pt x="17574" y="1803"/>
                </a:cubicBezTo>
                <a:lnTo>
                  <a:pt x="16521" y="1578"/>
                </a:lnTo>
                <a:lnTo>
                  <a:pt x="17469" y="630"/>
                </a:lnTo>
                <a:cubicBezTo>
                  <a:pt x="17683" y="449"/>
                  <a:pt x="17508" y="183"/>
                  <a:pt x="17311" y="183"/>
                </a:cubicBezTo>
                <a:cubicBezTo>
                  <a:pt x="17246" y="183"/>
                  <a:pt x="17179" y="213"/>
                  <a:pt x="17123" y="284"/>
                </a:cubicBezTo>
                <a:lnTo>
                  <a:pt x="16145" y="1247"/>
                </a:lnTo>
                <a:lnTo>
                  <a:pt x="15889" y="193"/>
                </a:lnTo>
                <a:cubicBezTo>
                  <a:pt x="15860" y="70"/>
                  <a:pt x="15759" y="0"/>
                  <a:pt x="156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06" name="Google Shape;2306;p45"/>
          <p:cNvSpPr/>
          <p:nvPr/>
        </p:nvSpPr>
        <p:spPr>
          <a:xfrm>
            <a:off x="567050" y="1284075"/>
            <a:ext cx="623700" cy="626700"/>
          </a:xfrm>
          <a:prstGeom prst="teardrop">
            <a:avLst>
              <a:gd fmla="val 100000" name="adj"/>
            </a:avLst>
          </a:prstGeom>
          <a:solidFill>
            <a:schemeClr val="accen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300"/>
              <a:t>1</a:t>
            </a:r>
            <a:endParaRPr b="1" sz="3300"/>
          </a:p>
        </p:txBody>
      </p:sp>
      <p:sp>
        <p:nvSpPr>
          <p:cNvPr id="2307" name="Google Shape;2307;p45"/>
          <p:cNvSpPr/>
          <p:nvPr/>
        </p:nvSpPr>
        <p:spPr>
          <a:xfrm>
            <a:off x="4447550" y="1308350"/>
            <a:ext cx="623700" cy="626700"/>
          </a:xfrm>
          <a:prstGeom prst="teardrop">
            <a:avLst>
              <a:gd fmla="val 100000" name="adj"/>
            </a:avLst>
          </a:prstGeom>
          <a:solidFill>
            <a:schemeClr val="accen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300"/>
              <a:t>2</a:t>
            </a:r>
            <a:endParaRPr b="1" sz="3300"/>
          </a:p>
        </p:txBody>
      </p:sp>
      <p:sp>
        <p:nvSpPr>
          <p:cNvPr id="2308" name="Google Shape;2308;p45"/>
          <p:cNvSpPr txBox="1"/>
          <p:nvPr/>
        </p:nvSpPr>
        <p:spPr>
          <a:xfrm>
            <a:off x="4447550" y="1948300"/>
            <a:ext cx="3781200" cy="7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11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Open Sans"/>
              <a:buChar char="●"/>
            </a:pPr>
            <a:r>
              <a:rPr lang="en" sz="1300">
                <a:latin typeface="Open Sans"/>
                <a:ea typeface="Open Sans"/>
                <a:cs typeface="Open Sans"/>
                <a:sym typeface="Open Sans"/>
              </a:rPr>
              <a:t>A</a:t>
            </a:r>
            <a:r>
              <a:rPr lang="en" sz="12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" sz="130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protein </a:t>
            </a:r>
            <a:r>
              <a:rPr lang="en" sz="1300">
                <a:latin typeface="Open Sans"/>
                <a:ea typeface="Open Sans"/>
                <a:cs typeface="Open Sans"/>
                <a:sym typeface="Open Sans"/>
              </a:rPr>
              <a:t>that contains:</a:t>
            </a:r>
            <a:endParaRPr sz="12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Heme group</a:t>
            </a:r>
            <a:r>
              <a:rPr lang="en" sz="12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" sz="1300">
                <a:latin typeface="Open Sans"/>
                <a:ea typeface="Open Sans"/>
                <a:cs typeface="Open Sans"/>
                <a:sym typeface="Open Sans"/>
              </a:rPr>
              <a:t>(porphyrin ring + iron in Fe3+ </a:t>
            </a:r>
            <a:r>
              <a:rPr lang="en" sz="1300">
                <a:latin typeface="Open Sans"/>
                <a:ea typeface="Open Sans"/>
                <a:cs typeface="Open Sans"/>
                <a:sym typeface="Open Sans"/>
              </a:rPr>
              <a:t>state).</a:t>
            </a:r>
            <a:endParaRPr sz="12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309" name="Google Shape;2309;p45"/>
          <p:cNvSpPr txBox="1"/>
          <p:nvPr/>
        </p:nvSpPr>
        <p:spPr>
          <a:xfrm>
            <a:off x="4447550" y="2598225"/>
            <a:ext cx="37812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11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Open Sans"/>
              <a:buChar char="❖"/>
            </a:pPr>
            <a:r>
              <a:rPr lang="en" sz="1300">
                <a:latin typeface="Open Sans"/>
                <a:ea typeface="Open Sans"/>
                <a:cs typeface="Open Sans"/>
                <a:sym typeface="Open Sans"/>
              </a:rPr>
              <a:t>When cytochromes</a:t>
            </a:r>
            <a:r>
              <a:rPr lang="en" sz="12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" sz="130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accepts </a:t>
            </a:r>
            <a:r>
              <a:rPr lang="en" sz="1300">
                <a:latin typeface="Open Sans"/>
                <a:ea typeface="Open Sans"/>
                <a:cs typeface="Open Sans"/>
                <a:sym typeface="Open Sans"/>
              </a:rPr>
              <a:t>e- </a:t>
            </a:r>
            <a:endParaRPr sz="13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Open Sans"/>
                <a:ea typeface="Open Sans"/>
                <a:cs typeface="Open Sans"/>
                <a:sym typeface="Open Sans"/>
              </a:rPr>
              <a:t>– Fe3+ is converted to Fe2+. </a:t>
            </a:r>
            <a:endParaRPr sz="12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310" name="Google Shape;2310;p45"/>
          <p:cNvSpPr txBox="1"/>
          <p:nvPr/>
        </p:nvSpPr>
        <p:spPr>
          <a:xfrm>
            <a:off x="4447550" y="3095750"/>
            <a:ext cx="37812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Font typeface="Open Sans"/>
              <a:buChar char="❖"/>
            </a:pPr>
            <a:r>
              <a:rPr lang="en" sz="1300">
                <a:latin typeface="Open Sans"/>
                <a:ea typeface="Open Sans"/>
                <a:cs typeface="Open Sans"/>
                <a:sym typeface="Open Sans"/>
              </a:rPr>
              <a:t>When cytochromes</a:t>
            </a:r>
            <a:r>
              <a:rPr lang="en" sz="12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" sz="130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donates </a:t>
            </a:r>
            <a:r>
              <a:rPr lang="en" sz="1300">
                <a:latin typeface="Open Sans"/>
                <a:ea typeface="Open Sans"/>
                <a:cs typeface="Open Sans"/>
                <a:sym typeface="Open Sans"/>
              </a:rPr>
              <a:t>e- </a:t>
            </a:r>
            <a:endParaRPr sz="13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Open Sans"/>
                <a:ea typeface="Open Sans"/>
                <a:cs typeface="Open Sans"/>
                <a:sym typeface="Open Sans"/>
              </a:rPr>
              <a:t>– Fe2+ is</a:t>
            </a:r>
            <a:r>
              <a:rPr lang="en" sz="12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" sz="130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reoxidized </a:t>
            </a:r>
            <a:r>
              <a:rPr lang="en" sz="1300">
                <a:latin typeface="Open Sans"/>
                <a:ea typeface="Open Sans"/>
                <a:cs typeface="Open Sans"/>
                <a:sym typeface="Open Sans"/>
              </a:rPr>
              <a:t>to Fe3+.</a:t>
            </a:r>
            <a:endParaRPr sz="13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311" name="Google Shape;2311;p45"/>
          <p:cNvSpPr txBox="1"/>
          <p:nvPr/>
        </p:nvSpPr>
        <p:spPr>
          <a:xfrm>
            <a:off x="338450" y="2000225"/>
            <a:ext cx="37812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11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Open Sans"/>
              <a:buChar char="●"/>
            </a:pPr>
            <a:r>
              <a:rPr lang="en" sz="1300">
                <a:latin typeface="Open Sans"/>
                <a:ea typeface="Open Sans"/>
                <a:cs typeface="Open Sans"/>
                <a:sym typeface="Open Sans"/>
              </a:rPr>
              <a:t>Also called</a:t>
            </a:r>
            <a:r>
              <a:rPr lang="en" sz="12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" sz="130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ubi-quinone</a:t>
            </a:r>
            <a:r>
              <a:rPr lang="en" sz="120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" sz="1300">
                <a:latin typeface="Open Sans"/>
                <a:ea typeface="Open Sans"/>
                <a:cs typeface="Open Sans"/>
                <a:sym typeface="Open Sans"/>
              </a:rPr>
              <a:t>(</a:t>
            </a:r>
            <a:r>
              <a:rPr lang="en" sz="130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ubiquitous</a:t>
            </a:r>
            <a:r>
              <a:rPr lang="en" sz="12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" sz="1300">
                <a:latin typeface="Open Sans"/>
                <a:ea typeface="Open Sans"/>
                <a:cs typeface="Open Sans"/>
                <a:sym typeface="Open Sans"/>
              </a:rPr>
              <a:t>in</a:t>
            </a:r>
            <a:endParaRPr sz="13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Open Sans"/>
                <a:ea typeface="Open Sans"/>
                <a:cs typeface="Open Sans"/>
                <a:sym typeface="Open Sans"/>
              </a:rPr>
              <a:t>biological systems).</a:t>
            </a:r>
            <a:endParaRPr sz="12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312" name="Google Shape;2312;p45"/>
          <p:cNvSpPr txBox="1"/>
          <p:nvPr/>
        </p:nvSpPr>
        <p:spPr>
          <a:xfrm>
            <a:off x="338450" y="2554325"/>
            <a:ext cx="37812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11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Open Sans"/>
              <a:buChar char="●"/>
            </a:pPr>
            <a:r>
              <a:rPr lang="en" sz="12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" sz="1300">
                <a:latin typeface="Open Sans"/>
                <a:ea typeface="Open Sans"/>
                <a:cs typeface="Open Sans"/>
                <a:sym typeface="Open Sans"/>
              </a:rPr>
              <a:t>A</a:t>
            </a:r>
            <a:r>
              <a:rPr lang="en" sz="120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" sz="130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non-protein</a:t>
            </a:r>
            <a:r>
              <a:rPr lang="en" sz="13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" sz="1300">
                <a:latin typeface="Open Sans"/>
                <a:ea typeface="Open Sans"/>
                <a:cs typeface="Open Sans"/>
                <a:sym typeface="Open Sans"/>
              </a:rPr>
              <a:t>member of the ETC.</a:t>
            </a:r>
            <a:endParaRPr sz="13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313" name="Google Shape;2313;p45"/>
          <p:cNvSpPr txBox="1"/>
          <p:nvPr/>
        </p:nvSpPr>
        <p:spPr>
          <a:xfrm>
            <a:off x="338450" y="2949725"/>
            <a:ext cx="37812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11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Open Sans"/>
              <a:buChar char="●"/>
            </a:pPr>
            <a:r>
              <a:rPr lang="en" sz="130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Lipid </a:t>
            </a:r>
            <a:r>
              <a:rPr lang="en" sz="1300">
                <a:latin typeface="Open Sans"/>
                <a:ea typeface="Open Sans"/>
                <a:cs typeface="Open Sans"/>
                <a:sym typeface="Open Sans"/>
              </a:rPr>
              <a:t>soluble and</a:t>
            </a:r>
            <a:r>
              <a:rPr lang="en" sz="12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" sz="130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mobile</a:t>
            </a:r>
            <a:r>
              <a:rPr lang="en" sz="1300">
                <a:latin typeface="Open Sans"/>
                <a:ea typeface="Open Sans"/>
                <a:cs typeface="Open Sans"/>
                <a:sym typeface="Open Sans"/>
              </a:rPr>
              <a:t>.</a:t>
            </a:r>
            <a:endParaRPr sz="13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314" name="Google Shape;2314;p45"/>
          <p:cNvSpPr/>
          <p:nvPr/>
        </p:nvSpPr>
        <p:spPr>
          <a:xfrm>
            <a:off x="6486050" y="429550"/>
            <a:ext cx="1127400" cy="626700"/>
          </a:xfrm>
          <a:prstGeom prst="roundRect">
            <a:avLst>
              <a:gd fmla="val 16667" name="adj"/>
            </a:avLst>
          </a:prstGeom>
          <a:solidFill>
            <a:srgbClr val="B6D7A8"/>
          </a:solidFill>
          <a:ln cap="flat" cmpd="sng" w="9525">
            <a:solidFill>
              <a:srgbClr val="274E1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3F3F3F"/>
                </a:solidFill>
              </a:rPr>
              <a:t>Fe3+: ferric</a:t>
            </a:r>
            <a:endParaRPr b="1" sz="1200">
              <a:solidFill>
                <a:srgbClr val="3F3F3F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3F3F3F"/>
                </a:solidFill>
              </a:rPr>
              <a:t>Fe2+: ferrus</a:t>
            </a:r>
            <a:endParaRPr b="1" sz="1200">
              <a:solidFill>
                <a:srgbClr val="3F3F3F"/>
              </a:solidFill>
            </a:endParaRPr>
          </a:p>
        </p:txBody>
      </p:sp>
      <p:sp>
        <p:nvSpPr>
          <p:cNvPr id="2315" name="Google Shape;2315;p45"/>
          <p:cNvSpPr txBox="1"/>
          <p:nvPr/>
        </p:nvSpPr>
        <p:spPr>
          <a:xfrm>
            <a:off x="4447550" y="3700925"/>
            <a:ext cx="2902800" cy="923400"/>
          </a:xfrm>
          <a:prstGeom prst="rect">
            <a:avLst/>
          </a:prstGeom>
          <a:noFill/>
          <a:ln cap="flat" cmpd="sng" w="9525">
            <a:solidFill>
              <a:srgbClr val="3F3F3F"/>
            </a:solidFill>
            <a:prstDash val="dashDot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9E9E9E"/>
                </a:solidFill>
              </a:rPr>
              <a:t>“Cytochrome C” is a carrier</a:t>
            </a:r>
            <a:endParaRPr b="1" sz="1200">
              <a:solidFill>
                <a:srgbClr val="9E9E9E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9E9E9E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9E9E9E"/>
                </a:solidFill>
              </a:rPr>
              <a:t>“Cytochrome bc3” &amp; </a:t>
            </a:r>
            <a:endParaRPr b="1" sz="1200">
              <a:solidFill>
                <a:srgbClr val="9E9E9E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9E9E9E"/>
                </a:solidFill>
              </a:rPr>
              <a:t>“Cytochrome a + a3” are complexes.</a:t>
            </a:r>
            <a:endParaRPr>
              <a:solidFill>
                <a:srgbClr val="9E9E9E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2316" name="Google Shape;2316;p45"/>
          <p:cNvCxnSpPr/>
          <p:nvPr/>
        </p:nvCxnSpPr>
        <p:spPr>
          <a:xfrm>
            <a:off x="4048600" y="1436475"/>
            <a:ext cx="25500" cy="2675400"/>
          </a:xfrm>
          <a:prstGeom prst="straightConnector1">
            <a:avLst/>
          </a:prstGeom>
          <a:noFill/>
          <a:ln cap="flat" cmpd="sng" w="19050">
            <a:solidFill>
              <a:srgbClr val="999999"/>
            </a:solidFill>
            <a:prstDash val="dash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20" name="Shape 2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1" name="Google Shape;2321;p46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12020" l="0" r="0" t="11121"/>
          <a:stretch/>
        </p:blipFill>
        <p:spPr>
          <a:xfrm>
            <a:off x="7912073" y="474526"/>
            <a:ext cx="644451" cy="495297"/>
          </a:xfrm>
          <a:prstGeom prst="rect">
            <a:avLst/>
          </a:prstGeom>
          <a:noFill/>
          <a:ln>
            <a:noFill/>
          </a:ln>
        </p:spPr>
      </p:pic>
      <p:sp>
        <p:nvSpPr>
          <p:cNvPr id="2322" name="Google Shape;2322;p46"/>
          <p:cNvSpPr txBox="1"/>
          <p:nvPr/>
        </p:nvSpPr>
        <p:spPr>
          <a:xfrm>
            <a:off x="1464700" y="72250"/>
            <a:ext cx="3411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Electron Transport Chain</a:t>
            </a:r>
            <a:endParaRPr b="1" sz="18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323" name="Google Shape;2323;p46"/>
          <p:cNvSpPr/>
          <p:nvPr/>
        </p:nvSpPr>
        <p:spPr>
          <a:xfrm>
            <a:off x="484750" y="1591338"/>
            <a:ext cx="1464000" cy="916800"/>
          </a:xfrm>
          <a:prstGeom prst="roundRect">
            <a:avLst>
              <a:gd fmla="val 16667" name="adj"/>
            </a:avLst>
          </a:prstGeom>
          <a:solidFill>
            <a:srgbClr val="D0E0E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 </a:t>
            </a:r>
            <a:r>
              <a:rPr b="1" lang="en" sz="1100"/>
              <a:t>FMN </a:t>
            </a:r>
            <a:r>
              <a:rPr lang="en" sz="1100"/>
              <a:t>→ </a:t>
            </a:r>
            <a:r>
              <a:rPr b="1" lang="en" sz="1100"/>
              <a:t>FMNH2 </a:t>
            </a:r>
            <a:endParaRPr b="1" sz="1100"/>
          </a:p>
        </p:txBody>
      </p:sp>
      <p:sp>
        <p:nvSpPr>
          <p:cNvPr id="2324" name="Google Shape;2324;p46"/>
          <p:cNvSpPr/>
          <p:nvPr/>
        </p:nvSpPr>
        <p:spPr>
          <a:xfrm>
            <a:off x="484750" y="3347913"/>
            <a:ext cx="1464000" cy="776700"/>
          </a:xfrm>
          <a:prstGeom prst="roundRect">
            <a:avLst>
              <a:gd fmla="val 16667" name="adj"/>
            </a:avLst>
          </a:prstGeom>
          <a:solidFill>
            <a:srgbClr val="D0E0E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/>
              <a:t>Succinate</a:t>
            </a:r>
            <a:r>
              <a:rPr b="1" lang="en" sz="1100"/>
              <a:t> </a:t>
            </a:r>
            <a:r>
              <a:rPr lang="en" sz="1100"/>
              <a:t>→ </a:t>
            </a:r>
            <a:r>
              <a:rPr b="1" lang="en" sz="800"/>
              <a:t>Fumarate</a:t>
            </a:r>
            <a:endParaRPr b="1" sz="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    </a:t>
            </a:r>
            <a:r>
              <a:rPr b="1" lang="en" sz="1000"/>
              <a:t>FAD</a:t>
            </a:r>
            <a:r>
              <a:rPr b="1" lang="en" sz="1300"/>
              <a:t> </a:t>
            </a:r>
            <a:r>
              <a:rPr lang="en" sz="1000"/>
              <a:t>→</a:t>
            </a:r>
            <a:r>
              <a:rPr lang="en" sz="1300"/>
              <a:t> </a:t>
            </a:r>
            <a:r>
              <a:rPr b="1" lang="en" sz="1000">
                <a:solidFill>
                  <a:srgbClr val="FF0000"/>
                </a:solidFill>
              </a:rPr>
              <a:t>FADH2</a:t>
            </a:r>
            <a:endParaRPr b="1" sz="1300"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2325" name="Google Shape;2325;p46"/>
          <p:cNvSpPr txBox="1"/>
          <p:nvPr/>
        </p:nvSpPr>
        <p:spPr>
          <a:xfrm>
            <a:off x="692793" y="1248962"/>
            <a:ext cx="1047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3F3F3F"/>
                </a:solidFill>
              </a:rPr>
              <a:t>Complex I</a:t>
            </a:r>
            <a:endParaRPr b="1">
              <a:solidFill>
                <a:srgbClr val="3F3F3F"/>
              </a:solidFill>
            </a:endParaRPr>
          </a:p>
        </p:txBody>
      </p:sp>
      <p:sp>
        <p:nvSpPr>
          <p:cNvPr id="2326" name="Google Shape;2326;p46"/>
          <p:cNvSpPr txBox="1"/>
          <p:nvPr/>
        </p:nvSpPr>
        <p:spPr>
          <a:xfrm>
            <a:off x="533500" y="3036850"/>
            <a:ext cx="1214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3F3F3F"/>
                </a:solidFill>
              </a:rPr>
              <a:t>Complex II</a:t>
            </a:r>
            <a:endParaRPr b="1">
              <a:solidFill>
                <a:srgbClr val="3F3F3F"/>
              </a:solidFill>
            </a:endParaRPr>
          </a:p>
        </p:txBody>
      </p:sp>
      <p:sp>
        <p:nvSpPr>
          <p:cNvPr id="2327" name="Google Shape;2327;p46"/>
          <p:cNvSpPr txBox="1"/>
          <p:nvPr/>
        </p:nvSpPr>
        <p:spPr>
          <a:xfrm>
            <a:off x="4388650" y="2210075"/>
            <a:ext cx="1133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3F3F3F"/>
                </a:solidFill>
              </a:rPr>
              <a:t>Complex III</a:t>
            </a:r>
            <a:endParaRPr b="1">
              <a:solidFill>
                <a:srgbClr val="3F3F3F"/>
              </a:solidFill>
            </a:endParaRPr>
          </a:p>
        </p:txBody>
      </p:sp>
      <p:sp>
        <p:nvSpPr>
          <p:cNvPr id="2328" name="Google Shape;2328;p46"/>
          <p:cNvSpPr txBox="1"/>
          <p:nvPr/>
        </p:nvSpPr>
        <p:spPr>
          <a:xfrm>
            <a:off x="7311688" y="2192350"/>
            <a:ext cx="1214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3F3F3F"/>
                </a:solidFill>
              </a:rPr>
              <a:t>Complex IV</a:t>
            </a:r>
            <a:endParaRPr b="1">
              <a:solidFill>
                <a:srgbClr val="3F3F3F"/>
              </a:solidFill>
            </a:endParaRPr>
          </a:p>
        </p:txBody>
      </p:sp>
      <p:sp>
        <p:nvSpPr>
          <p:cNvPr id="2329" name="Google Shape;2329;p46"/>
          <p:cNvSpPr txBox="1"/>
          <p:nvPr/>
        </p:nvSpPr>
        <p:spPr>
          <a:xfrm>
            <a:off x="-64675" y="1591400"/>
            <a:ext cx="6444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NADH</a:t>
            </a:r>
            <a:endParaRPr sz="1000">
              <a:solidFill>
                <a:srgbClr val="FF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330" name="Google Shape;2330;p46"/>
          <p:cNvSpPr txBox="1"/>
          <p:nvPr/>
        </p:nvSpPr>
        <p:spPr>
          <a:xfrm>
            <a:off x="-51425" y="2169400"/>
            <a:ext cx="5604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NAD</a:t>
            </a:r>
            <a:r>
              <a:rPr b="1" lang="en" sz="100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+</a:t>
            </a:r>
            <a:endParaRPr b="1" sz="1000">
              <a:solidFill>
                <a:srgbClr val="FF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331" name="Google Shape;2331;p46"/>
          <p:cNvSpPr txBox="1"/>
          <p:nvPr/>
        </p:nvSpPr>
        <p:spPr>
          <a:xfrm>
            <a:off x="2242727" y="2214800"/>
            <a:ext cx="1870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3F3F3F"/>
                </a:solidFill>
              </a:rPr>
              <a:t>Coenzyme Q </a:t>
            </a:r>
            <a:r>
              <a:rPr lang="en" sz="1000"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rPr>
              <a:t>-carrier-</a:t>
            </a:r>
            <a:endParaRPr b="1">
              <a:solidFill>
                <a:srgbClr val="980000"/>
              </a:solidFill>
            </a:endParaRPr>
          </a:p>
        </p:txBody>
      </p:sp>
      <p:sp>
        <p:nvSpPr>
          <p:cNvPr id="2332" name="Google Shape;2332;p46"/>
          <p:cNvSpPr txBox="1"/>
          <p:nvPr/>
        </p:nvSpPr>
        <p:spPr>
          <a:xfrm>
            <a:off x="5572525" y="1218400"/>
            <a:ext cx="1965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</a:rPr>
              <a:t>Cytochrome c</a:t>
            </a:r>
            <a:r>
              <a:rPr b="1" lang="en">
                <a:solidFill>
                  <a:srgbClr val="980000"/>
                </a:solidFill>
              </a:rPr>
              <a:t> </a:t>
            </a:r>
            <a:r>
              <a:rPr lang="en" sz="1000"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rPr>
              <a:t>-carrier-</a:t>
            </a:r>
            <a:endParaRPr b="1">
              <a:solidFill>
                <a:srgbClr val="980000"/>
              </a:solidFill>
            </a:endParaRPr>
          </a:p>
        </p:txBody>
      </p:sp>
      <p:sp>
        <p:nvSpPr>
          <p:cNvPr id="2333" name="Google Shape;2333;p46"/>
          <p:cNvSpPr txBox="1"/>
          <p:nvPr/>
        </p:nvSpPr>
        <p:spPr>
          <a:xfrm>
            <a:off x="8743950" y="2421750"/>
            <a:ext cx="6444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½ 02</a:t>
            </a:r>
            <a:endParaRPr sz="1000">
              <a:solidFill>
                <a:srgbClr val="FF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334" name="Google Shape;2334;p46"/>
          <p:cNvSpPr txBox="1"/>
          <p:nvPr/>
        </p:nvSpPr>
        <p:spPr>
          <a:xfrm>
            <a:off x="8785950" y="2993450"/>
            <a:ext cx="5604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H20</a:t>
            </a:r>
            <a:endParaRPr b="1" sz="1000">
              <a:solidFill>
                <a:srgbClr val="FF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335" name="Google Shape;2335;p46"/>
          <p:cNvSpPr txBox="1"/>
          <p:nvPr/>
        </p:nvSpPr>
        <p:spPr>
          <a:xfrm>
            <a:off x="2041750" y="3348100"/>
            <a:ext cx="3366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rPr>
              <a:t>e-</a:t>
            </a:r>
            <a:endParaRPr b="1" sz="1100">
              <a:solidFill>
                <a:srgbClr val="595959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336" name="Google Shape;2336;p46"/>
          <p:cNvSpPr/>
          <p:nvPr/>
        </p:nvSpPr>
        <p:spPr>
          <a:xfrm>
            <a:off x="4179250" y="2528975"/>
            <a:ext cx="1700400" cy="776700"/>
          </a:xfrm>
          <a:prstGeom prst="roundRect">
            <a:avLst>
              <a:gd fmla="val 16667" name="adj"/>
            </a:avLst>
          </a:prstGeom>
          <a:solidFill>
            <a:srgbClr val="D0E0E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37" name="Google Shape;2337;p46"/>
          <p:cNvSpPr/>
          <p:nvPr/>
        </p:nvSpPr>
        <p:spPr>
          <a:xfrm rot="595465">
            <a:off x="157342" y="1863836"/>
            <a:ext cx="87871" cy="371930"/>
          </a:xfrm>
          <a:custGeom>
            <a:rect b="b" l="l" r="r" t="t"/>
            <a:pathLst>
              <a:path extrusionOk="0" h="13750" w="3798">
                <a:moveTo>
                  <a:pt x="0" y="0"/>
                </a:moveTo>
                <a:cubicBezTo>
                  <a:pt x="4360" y="1452"/>
                  <a:pt x="5130" y="11695"/>
                  <a:pt x="1019" y="13750"/>
                </a:cubicBezTo>
              </a:path>
            </a:pathLst>
          </a:cu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sp>
      <p:sp>
        <p:nvSpPr>
          <p:cNvPr id="2338" name="Google Shape;2338;p46"/>
          <p:cNvSpPr/>
          <p:nvPr/>
        </p:nvSpPr>
        <p:spPr>
          <a:xfrm rot="-10799629">
            <a:off x="8914496" y="2700376"/>
            <a:ext cx="87867" cy="371938"/>
          </a:xfrm>
          <a:custGeom>
            <a:rect b="b" l="l" r="r" t="t"/>
            <a:pathLst>
              <a:path extrusionOk="0" h="13750" w="3798">
                <a:moveTo>
                  <a:pt x="0" y="0"/>
                </a:moveTo>
                <a:cubicBezTo>
                  <a:pt x="4360" y="1452"/>
                  <a:pt x="5130" y="11695"/>
                  <a:pt x="1019" y="13750"/>
                </a:cubicBezTo>
              </a:path>
            </a:pathLst>
          </a:custGeom>
          <a:noFill/>
          <a:ln cap="flat" cmpd="sng" w="9525">
            <a:solidFill>
              <a:schemeClr val="dk1"/>
            </a:solidFill>
            <a:prstDash val="solid"/>
            <a:round/>
            <a:headEnd len="med" w="med" type="triangle"/>
            <a:tailEnd len="med" w="med" type="none"/>
          </a:ln>
        </p:spPr>
      </p:sp>
      <p:sp>
        <p:nvSpPr>
          <p:cNvPr id="2339" name="Google Shape;2339;p46"/>
          <p:cNvSpPr/>
          <p:nvPr/>
        </p:nvSpPr>
        <p:spPr>
          <a:xfrm>
            <a:off x="2265625" y="2537988"/>
            <a:ext cx="1700400" cy="776700"/>
          </a:xfrm>
          <a:prstGeom prst="roundRect">
            <a:avLst>
              <a:gd fmla="val 16667" name="adj"/>
            </a:avLst>
          </a:prstGeom>
          <a:solidFill>
            <a:srgbClr val="D0E0E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40" name="Google Shape;2340;p46"/>
          <p:cNvSpPr/>
          <p:nvPr/>
        </p:nvSpPr>
        <p:spPr>
          <a:xfrm>
            <a:off x="5670250" y="1517563"/>
            <a:ext cx="1700400" cy="776700"/>
          </a:xfrm>
          <a:prstGeom prst="roundRect">
            <a:avLst>
              <a:gd fmla="val 16667" name="adj"/>
            </a:avLst>
          </a:prstGeom>
          <a:solidFill>
            <a:srgbClr val="D0E0E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41" name="Google Shape;2341;p46"/>
          <p:cNvSpPr/>
          <p:nvPr/>
        </p:nvSpPr>
        <p:spPr>
          <a:xfrm>
            <a:off x="7077375" y="2492000"/>
            <a:ext cx="1700400" cy="776700"/>
          </a:xfrm>
          <a:prstGeom prst="roundRect">
            <a:avLst>
              <a:gd fmla="val 16667" name="adj"/>
            </a:avLst>
          </a:prstGeom>
          <a:solidFill>
            <a:srgbClr val="D0E0E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342" name="Google Shape;2342;p46"/>
          <p:cNvCxnSpPr/>
          <p:nvPr/>
        </p:nvCxnSpPr>
        <p:spPr>
          <a:xfrm flipH="1" rot="3390289">
            <a:off x="3115531" y="2768960"/>
            <a:ext cx="24462" cy="346454"/>
          </a:xfrm>
          <a:prstGeom prst="curvedConnector3">
            <a:avLst>
              <a:gd fmla="val -336335" name="adj1"/>
            </a:avLst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stealth"/>
            <a:tailEnd len="med" w="med" type="none"/>
          </a:ln>
        </p:spPr>
      </p:cxnSp>
      <p:cxnSp>
        <p:nvCxnSpPr>
          <p:cNvPr id="2343" name="Google Shape;2343;p46"/>
          <p:cNvCxnSpPr/>
          <p:nvPr/>
        </p:nvCxnSpPr>
        <p:spPr>
          <a:xfrm rot="3318291">
            <a:off x="3099254" y="2730665"/>
            <a:ext cx="4743" cy="346454"/>
          </a:xfrm>
          <a:prstGeom prst="curvedConnector3">
            <a:avLst>
              <a:gd fmla="val -1803977" name="adj1"/>
            </a:avLst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2344" name="Google Shape;2344;p46"/>
          <p:cNvCxnSpPr>
            <a:stCxn id="2323" idx="3"/>
            <a:endCxn id="2339" idx="1"/>
          </p:cNvCxnSpPr>
          <p:nvPr/>
        </p:nvCxnSpPr>
        <p:spPr>
          <a:xfrm>
            <a:off x="1948750" y="2049738"/>
            <a:ext cx="316800" cy="876600"/>
          </a:xfrm>
          <a:prstGeom prst="curvedConnector3">
            <a:avLst>
              <a:gd fmla="val 50012" name="adj1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345" name="Google Shape;2345;p46"/>
          <p:cNvCxnSpPr>
            <a:stCxn id="2324" idx="3"/>
            <a:endCxn id="2339" idx="1"/>
          </p:cNvCxnSpPr>
          <p:nvPr/>
        </p:nvCxnSpPr>
        <p:spPr>
          <a:xfrm flipH="1" rot="10800000">
            <a:off x="1948750" y="2926263"/>
            <a:ext cx="316800" cy="810000"/>
          </a:xfrm>
          <a:prstGeom prst="curvedConnector3">
            <a:avLst>
              <a:gd fmla="val 50012" name="adj1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346" name="Google Shape;2346;p46"/>
          <p:cNvCxnSpPr>
            <a:stCxn id="2339" idx="3"/>
            <a:endCxn id="2336" idx="1"/>
          </p:cNvCxnSpPr>
          <p:nvPr/>
        </p:nvCxnSpPr>
        <p:spPr>
          <a:xfrm flipH="1" rot="10800000">
            <a:off x="3966025" y="2917338"/>
            <a:ext cx="213300" cy="90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347" name="Google Shape;2347;p46"/>
          <p:cNvCxnSpPr/>
          <p:nvPr/>
        </p:nvCxnSpPr>
        <p:spPr>
          <a:xfrm flipH="1" rot="10800000">
            <a:off x="5879650" y="2304425"/>
            <a:ext cx="588000" cy="612900"/>
          </a:xfrm>
          <a:prstGeom prst="curvedConnector3">
            <a:avLst>
              <a:gd fmla="val 50000" name="adj1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348" name="Google Shape;2348;p46"/>
          <p:cNvCxnSpPr/>
          <p:nvPr/>
        </p:nvCxnSpPr>
        <p:spPr>
          <a:xfrm flipH="1" rot="-5400000">
            <a:off x="6504200" y="2339975"/>
            <a:ext cx="636900" cy="541800"/>
          </a:xfrm>
          <a:prstGeom prst="curvedConnector3">
            <a:avLst>
              <a:gd fmla="val 50000" name="adj1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349" name="Google Shape;2349;p46"/>
          <p:cNvSpPr txBox="1"/>
          <p:nvPr/>
        </p:nvSpPr>
        <p:spPr>
          <a:xfrm>
            <a:off x="2367725" y="2749350"/>
            <a:ext cx="6900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latin typeface="Open Sans"/>
                <a:ea typeface="Open Sans"/>
                <a:cs typeface="Open Sans"/>
                <a:sym typeface="Open Sans"/>
              </a:rPr>
              <a:t>CoQ</a:t>
            </a:r>
            <a:endParaRPr b="1" sz="11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350" name="Google Shape;2350;p46"/>
          <p:cNvSpPr txBox="1"/>
          <p:nvPr/>
        </p:nvSpPr>
        <p:spPr>
          <a:xfrm>
            <a:off x="3301463" y="2749350"/>
            <a:ext cx="6900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latin typeface="Open Sans"/>
                <a:ea typeface="Open Sans"/>
                <a:cs typeface="Open Sans"/>
                <a:sym typeface="Open Sans"/>
              </a:rPr>
              <a:t>CoQH2</a:t>
            </a:r>
            <a:endParaRPr b="1" sz="1100"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2351" name="Google Shape;2351;p46"/>
          <p:cNvCxnSpPr/>
          <p:nvPr/>
        </p:nvCxnSpPr>
        <p:spPr>
          <a:xfrm flipH="1" rot="3440785">
            <a:off x="4972934" y="2613671"/>
            <a:ext cx="50597" cy="690555"/>
          </a:xfrm>
          <a:prstGeom prst="curvedConnector3">
            <a:avLst>
              <a:gd fmla="val -336335" name="adj1"/>
            </a:avLst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stealth"/>
            <a:tailEnd len="med" w="med" type="none"/>
          </a:ln>
        </p:spPr>
      </p:cxnSp>
      <p:cxnSp>
        <p:nvCxnSpPr>
          <p:cNvPr id="2352" name="Google Shape;2352;p46"/>
          <p:cNvCxnSpPr/>
          <p:nvPr/>
        </p:nvCxnSpPr>
        <p:spPr>
          <a:xfrm rot="3468256">
            <a:off x="4941495" y="2533817"/>
            <a:ext cx="9572" cy="690555"/>
          </a:xfrm>
          <a:prstGeom prst="curvedConnector3">
            <a:avLst>
              <a:gd fmla="val -1803977" name="adj1"/>
            </a:avLst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stealth"/>
          </a:ln>
        </p:spPr>
      </p:cxnSp>
      <p:sp>
        <p:nvSpPr>
          <p:cNvPr id="2353" name="Google Shape;2353;p46"/>
          <p:cNvSpPr txBox="1"/>
          <p:nvPr/>
        </p:nvSpPr>
        <p:spPr>
          <a:xfrm>
            <a:off x="4612813" y="2749350"/>
            <a:ext cx="8220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Cyto bc1</a:t>
            </a:r>
            <a:endParaRPr>
              <a:solidFill>
                <a:srgbClr val="FF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2354" name="Google Shape;2354;p46"/>
          <p:cNvCxnSpPr/>
          <p:nvPr/>
        </p:nvCxnSpPr>
        <p:spPr>
          <a:xfrm flipH="1" rot="3439167">
            <a:off x="7961226" y="2570772"/>
            <a:ext cx="56671" cy="774011"/>
          </a:xfrm>
          <a:prstGeom prst="curvedConnector3">
            <a:avLst>
              <a:gd fmla="val -336335" name="adj1"/>
            </a:avLst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stealth"/>
            <a:tailEnd len="med" w="med" type="none"/>
          </a:ln>
        </p:spPr>
      </p:cxnSp>
      <p:cxnSp>
        <p:nvCxnSpPr>
          <p:cNvPr id="2355" name="Google Shape;2355;p46"/>
          <p:cNvCxnSpPr/>
          <p:nvPr/>
        </p:nvCxnSpPr>
        <p:spPr>
          <a:xfrm rot="3459153">
            <a:off x="7925999" y="2481203"/>
            <a:ext cx="10653" cy="774011"/>
          </a:xfrm>
          <a:prstGeom prst="curvedConnector3">
            <a:avLst>
              <a:gd fmla="val -1803977" name="adj1"/>
            </a:avLst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stealth"/>
          </a:ln>
        </p:spPr>
      </p:cxnSp>
      <p:sp>
        <p:nvSpPr>
          <p:cNvPr id="2356" name="Google Shape;2356;p46"/>
          <p:cNvSpPr txBox="1"/>
          <p:nvPr/>
        </p:nvSpPr>
        <p:spPr>
          <a:xfrm>
            <a:off x="7055125" y="2747975"/>
            <a:ext cx="5604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latin typeface="Open Sans"/>
                <a:ea typeface="Open Sans"/>
                <a:cs typeface="Open Sans"/>
                <a:sym typeface="Open Sans"/>
              </a:rPr>
              <a:t>Fe3+</a:t>
            </a:r>
            <a:endParaRPr b="1" sz="10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357" name="Google Shape;2357;p46"/>
          <p:cNvSpPr txBox="1"/>
          <p:nvPr/>
        </p:nvSpPr>
        <p:spPr>
          <a:xfrm>
            <a:off x="5746450" y="1736575"/>
            <a:ext cx="5604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latin typeface="Open Sans"/>
                <a:ea typeface="Open Sans"/>
                <a:cs typeface="Open Sans"/>
                <a:sym typeface="Open Sans"/>
              </a:rPr>
              <a:t>Fe3+</a:t>
            </a:r>
            <a:endParaRPr b="1" sz="10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358" name="Google Shape;2358;p46"/>
          <p:cNvSpPr txBox="1"/>
          <p:nvPr/>
        </p:nvSpPr>
        <p:spPr>
          <a:xfrm>
            <a:off x="4170925" y="2757000"/>
            <a:ext cx="5604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latin typeface="Open Sans"/>
                <a:ea typeface="Open Sans"/>
                <a:cs typeface="Open Sans"/>
                <a:sym typeface="Open Sans"/>
              </a:rPr>
              <a:t>Fe3+</a:t>
            </a:r>
            <a:endParaRPr b="1" sz="10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359" name="Google Shape;2359;p46"/>
          <p:cNvSpPr txBox="1"/>
          <p:nvPr/>
        </p:nvSpPr>
        <p:spPr>
          <a:xfrm>
            <a:off x="6810238" y="1736125"/>
            <a:ext cx="5604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latin typeface="Open Sans"/>
                <a:ea typeface="Open Sans"/>
                <a:cs typeface="Open Sans"/>
                <a:sym typeface="Open Sans"/>
              </a:rPr>
              <a:t>Fe2+</a:t>
            </a:r>
            <a:endParaRPr b="1" sz="10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360" name="Google Shape;2360;p46"/>
          <p:cNvSpPr txBox="1"/>
          <p:nvPr/>
        </p:nvSpPr>
        <p:spPr>
          <a:xfrm>
            <a:off x="8352425" y="2747975"/>
            <a:ext cx="5604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latin typeface="Open Sans"/>
                <a:ea typeface="Open Sans"/>
                <a:cs typeface="Open Sans"/>
                <a:sym typeface="Open Sans"/>
              </a:rPr>
              <a:t>Fe2+</a:t>
            </a:r>
            <a:endParaRPr b="1" sz="10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361" name="Google Shape;2361;p46"/>
          <p:cNvSpPr txBox="1"/>
          <p:nvPr/>
        </p:nvSpPr>
        <p:spPr>
          <a:xfrm>
            <a:off x="5348150" y="2747975"/>
            <a:ext cx="5604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latin typeface="Open Sans"/>
                <a:ea typeface="Open Sans"/>
                <a:cs typeface="Open Sans"/>
                <a:sym typeface="Open Sans"/>
              </a:rPr>
              <a:t>Fe2+</a:t>
            </a:r>
            <a:endParaRPr b="1" sz="1000"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2362" name="Google Shape;2362;p46"/>
          <p:cNvCxnSpPr/>
          <p:nvPr/>
        </p:nvCxnSpPr>
        <p:spPr>
          <a:xfrm flipH="1" rot="3423679">
            <a:off x="6499008" y="1750233"/>
            <a:ext cx="25380" cy="345871"/>
          </a:xfrm>
          <a:prstGeom prst="curvedConnector3">
            <a:avLst>
              <a:gd fmla="val -336335" name="adj1"/>
            </a:avLst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stealth"/>
            <a:tailEnd len="med" w="med" type="none"/>
          </a:ln>
        </p:spPr>
      </p:cxnSp>
      <p:cxnSp>
        <p:nvCxnSpPr>
          <p:cNvPr id="2363" name="Google Shape;2363;p46"/>
          <p:cNvCxnSpPr/>
          <p:nvPr/>
        </p:nvCxnSpPr>
        <p:spPr>
          <a:xfrm rot="3435886">
            <a:off x="6483319" y="1710294"/>
            <a:ext cx="4993" cy="345871"/>
          </a:xfrm>
          <a:prstGeom prst="curvedConnector3">
            <a:avLst>
              <a:gd fmla="val -1803977" name="adj1"/>
            </a:avLst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stealth"/>
          </a:ln>
        </p:spPr>
      </p:cxnSp>
      <p:sp>
        <p:nvSpPr>
          <p:cNvPr id="2364" name="Google Shape;2364;p46"/>
          <p:cNvSpPr txBox="1"/>
          <p:nvPr/>
        </p:nvSpPr>
        <p:spPr>
          <a:xfrm>
            <a:off x="7517163" y="2751138"/>
            <a:ext cx="10479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Cyto a+a</a:t>
            </a:r>
            <a:r>
              <a:rPr b="1" lang="en" sz="110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3</a:t>
            </a:r>
            <a:endParaRPr>
              <a:solidFill>
                <a:srgbClr val="FF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365" name="Google Shape;2365;p46"/>
          <p:cNvSpPr txBox="1"/>
          <p:nvPr/>
        </p:nvSpPr>
        <p:spPr>
          <a:xfrm>
            <a:off x="-10562" y="1634100"/>
            <a:ext cx="402300" cy="8313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dashDot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366" name="Google Shape;2366;p46"/>
          <p:cNvSpPr txBox="1"/>
          <p:nvPr/>
        </p:nvSpPr>
        <p:spPr>
          <a:xfrm>
            <a:off x="2041744" y="2129063"/>
            <a:ext cx="3366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rPr>
              <a:t>e-</a:t>
            </a:r>
            <a:endParaRPr b="1" sz="1100">
              <a:solidFill>
                <a:srgbClr val="595959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367" name="Google Shape;2367;p46"/>
          <p:cNvSpPr txBox="1"/>
          <p:nvPr/>
        </p:nvSpPr>
        <p:spPr>
          <a:xfrm>
            <a:off x="6047394" y="2559063"/>
            <a:ext cx="3366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rPr>
              <a:t>e-</a:t>
            </a:r>
            <a:endParaRPr b="1" sz="1100">
              <a:solidFill>
                <a:srgbClr val="595959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368" name="Google Shape;2368;p46"/>
          <p:cNvSpPr txBox="1"/>
          <p:nvPr/>
        </p:nvSpPr>
        <p:spPr>
          <a:xfrm>
            <a:off x="3904369" y="2610013"/>
            <a:ext cx="3366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rPr>
              <a:t>e-</a:t>
            </a:r>
            <a:endParaRPr b="1" sz="1100">
              <a:solidFill>
                <a:srgbClr val="595959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369" name="Google Shape;2369;p46"/>
          <p:cNvSpPr txBox="1"/>
          <p:nvPr/>
        </p:nvSpPr>
        <p:spPr>
          <a:xfrm>
            <a:off x="6721382" y="2344113"/>
            <a:ext cx="3366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rPr>
              <a:t>e-</a:t>
            </a:r>
            <a:endParaRPr b="1" sz="1100">
              <a:solidFill>
                <a:srgbClr val="595959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370" name="Google Shape;2370;p46"/>
          <p:cNvSpPr txBox="1"/>
          <p:nvPr/>
        </p:nvSpPr>
        <p:spPr>
          <a:xfrm>
            <a:off x="526113" y="2429013"/>
            <a:ext cx="1498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Takes e-</a:t>
            </a:r>
            <a:r>
              <a:rPr lang="en" sz="900">
                <a:solidFill>
                  <a:srgbClr val="9E9E9E"/>
                </a:solidFill>
                <a:latin typeface="Open Sans"/>
                <a:ea typeface="Open Sans"/>
                <a:cs typeface="Open Sans"/>
                <a:sym typeface="Open Sans"/>
              </a:rPr>
              <a:t> from: </a:t>
            </a:r>
            <a:endParaRPr sz="900">
              <a:solidFill>
                <a:srgbClr val="9E9E9E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9E9E9E"/>
                </a:solidFill>
                <a:latin typeface="Open Sans"/>
                <a:ea typeface="Open Sans"/>
                <a:cs typeface="Open Sans"/>
                <a:sym typeface="Open Sans"/>
              </a:rPr>
              <a:t>NADH &amp; gives it </a:t>
            </a:r>
            <a:r>
              <a:rPr lang="en" sz="90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to CoQ</a:t>
            </a:r>
            <a:r>
              <a:rPr lang="en" sz="900">
                <a:solidFill>
                  <a:srgbClr val="9E9E9E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  <a:endParaRPr sz="1300">
              <a:solidFill>
                <a:srgbClr val="9E9E9E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371" name="Google Shape;2371;p46"/>
          <p:cNvSpPr txBox="1"/>
          <p:nvPr/>
        </p:nvSpPr>
        <p:spPr>
          <a:xfrm>
            <a:off x="408550" y="4078200"/>
            <a:ext cx="1700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9E9E9E"/>
                </a:solidFill>
                <a:latin typeface="Open Sans"/>
                <a:ea typeface="Open Sans"/>
                <a:cs typeface="Open Sans"/>
                <a:sym typeface="Open Sans"/>
              </a:rPr>
              <a:t>Takes e- from:</a:t>
            </a:r>
            <a:endParaRPr sz="900">
              <a:solidFill>
                <a:srgbClr val="9E9E9E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9E9E9E"/>
                </a:solidFill>
                <a:latin typeface="Open Sans"/>
                <a:ea typeface="Open Sans"/>
                <a:cs typeface="Open Sans"/>
                <a:sym typeface="Open Sans"/>
              </a:rPr>
              <a:t>FADH2 &amp; gives it </a:t>
            </a:r>
            <a:r>
              <a:rPr lang="en" sz="90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to CoQ</a:t>
            </a:r>
            <a:r>
              <a:rPr lang="en" sz="900">
                <a:solidFill>
                  <a:srgbClr val="9E9E9E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  <a:endParaRPr sz="900">
              <a:solidFill>
                <a:srgbClr val="9E9E9E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372" name="Google Shape;2372;p46"/>
          <p:cNvSpPr txBox="1"/>
          <p:nvPr/>
        </p:nvSpPr>
        <p:spPr>
          <a:xfrm>
            <a:off x="2307325" y="3237700"/>
            <a:ext cx="16170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9E9E9E"/>
                </a:solidFill>
                <a:latin typeface="Open Sans"/>
                <a:ea typeface="Open Sans"/>
                <a:cs typeface="Open Sans"/>
                <a:sym typeface="Open Sans"/>
              </a:rPr>
              <a:t>Takes e- </a:t>
            </a:r>
            <a:r>
              <a:rPr lang="en" sz="90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from</a:t>
            </a:r>
            <a:r>
              <a:rPr lang="en" sz="900">
                <a:solidFill>
                  <a:srgbClr val="9E9E9E"/>
                </a:solidFill>
                <a:latin typeface="Open Sans"/>
                <a:ea typeface="Open Sans"/>
                <a:cs typeface="Open Sans"/>
                <a:sym typeface="Open Sans"/>
              </a:rPr>
              <a:t>:  </a:t>
            </a:r>
            <a:endParaRPr sz="900">
              <a:solidFill>
                <a:srgbClr val="9E9E9E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9E9E9E"/>
                </a:solidFill>
                <a:latin typeface="Open Sans"/>
                <a:ea typeface="Open Sans"/>
                <a:cs typeface="Open Sans"/>
                <a:sym typeface="Open Sans"/>
              </a:rPr>
              <a:t>complexes </a:t>
            </a:r>
            <a:r>
              <a:rPr lang="en" sz="90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I</a:t>
            </a:r>
            <a:r>
              <a:rPr lang="en" sz="900">
                <a:solidFill>
                  <a:srgbClr val="9E9E9E"/>
                </a:solidFill>
                <a:latin typeface="Open Sans"/>
                <a:ea typeface="Open Sans"/>
                <a:cs typeface="Open Sans"/>
                <a:sym typeface="Open Sans"/>
              </a:rPr>
              <a:t> &amp;</a:t>
            </a:r>
            <a:r>
              <a:rPr lang="en" sz="90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 II</a:t>
            </a:r>
            <a:endParaRPr sz="900">
              <a:solidFill>
                <a:srgbClr val="FF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9E9E9E"/>
                </a:solidFill>
                <a:latin typeface="Open Sans"/>
                <a:ea typeface="Open Sans"/>
                <a:cs typeface="Open Sans"/>
                <a:sym typeface="Open Sans"/>
              </a:rPr>
              <a:t>to give it </a:t>
            </a:r>
            <a:r>
              <a:rPr lang="en" sz="90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to</a:t>
            </a:r>
            <a:r>
              <a:rPr lang="en" sz="900">
                <a:solidFill>
                  <a:srgbClr val="9E9E9E"/>
                </a:solidFill>
                <a:latin typeface="Open Sans"/>
                <a:ea typeface="Open Sans"/>
                <a:cs typeface="Open Sans"/>
                <a:sym typeface="Open Sans"/>
              </a:rPr>
              <a:t> complex</a:t>
            </a:r>
            <a:r>
              <a:rPr lang="en" sz="90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 III</a:t>
            </a:r>
            <a:endParaRPr sz="900">
              <a:solidFill>
                <a:srgbClr val="FF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373" name="Google Shape;2373;p46"/>
          <p:cNvSpPr txBox="1"/>
          <p:nvPr/>
        </p:nvSpPr>
        <p:spPr>
          <a:xfrm>
            <a:off x="4068300" y="3237700"/>
            <a:ext cx="1965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9E9E9E"/>
                </a:solidFill>
                <a:latin typeface="Open Sans"/>
                <a:ea typeface="Open Sans"/>
                <a:cs typeface="Open Sans"/>
                <a:sym typeface="Open Sans"/>
              </a:rPr>
              <a:t>- </a:t>
            </a:r>
            <a:r>
              <a:rPr lang="en" sz="900">
                <a:solidFill>
                  <a:srgbClr val="9E9E9E"/>
                </a:solidFill>
                <a:latin typeface="Open Sans"/>
                <a:ea typeface="Open Sans"/>
                <a:cs typeface="Open Sans"/>
                <a:sym typeface="Open Sans"/>
              </a:rPr>
              <a:t>Cytochrome bc1 </a:t>
            </a:r>
            <a:r>
              <a:rPr lang="en" sz="90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takes e-</a:t>
            </a:r>
            <a:endParaRPr sz="900">
              <a:solidFill>
                <a:srgbClr val="FF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9E9E9E"/>
                </a:solidFill>
                <a:latin typeface="Open Sans"/>
                <a:ea typeface="Open Sans"/>
                <a:cs typeface="Open Sans"/>
                <a:sym typeface="Open Sans"/>
              </a:rPr>
              <a:t>(from CoQ) → iron becomes </a:t>
            </a:r>
            <a:r>
              <a:rPr lang="en" sz="90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Fe2</a:t>
            </a:r>
            <a:r>
              <a:rPr lang="en" sz="90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+</a:t>
            </a:r>
            <a:endParaRPr sz="900">
              <a:solidFill>
                <a:srgbClr val="FF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374" name="Google Shape;2374;p46"/>
          <p:cNvSpPr txBox="1"/>
          <p:nvPr/>
        </p:nvSpPr>
        <p:spPr>
          <a:xfrm>
            <a:off x="4068850" y="3625513"/>
            <a:ext cx="20412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9E9E9E"/>
                </a:solidFill>
                <a:latin typeface="Open Sans"/>
                <a:ea typeface="Open Sans"/>
                <a:cs typeface="Open Sans"/>
                <a:sym typeface="Open Sans"/>
              </a:rPr>
              <a:t>- Cytochrome bc1 </a:t>
            </a:r>
            <a:r>
              <a:rPr lang="en" sz="90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passes e-</a:t>
            </a:r>
            <a:r>
              <a:rPr lang="en" sz="900">
                <a:solidFill>
                  <a:srgbClr val="9E9E9E"/>
                </a:solidFill>
                <a:latin typeface="Open Sans"/>
                <a:ea typeface="Open Sans"/>
                <a:cs typeface="Open Sans"/>
                <a:sym typeface="Open Sans"/>
              </a:rPr>
              <a:t> to </a:t>
            </a:r>
            <a:r>
              <a:rPr lang="en" sz="90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Cytochrome C</a:t>
            </a:r>
            <a:r>
              <a:rPr lang="en" sz="900">
                <a:solidFill>
                  <a:srgbClr val="9E9E9E"/>
                </a:solidFill>
                <a:latin typeface="Open Sans"/>
                <a:ea typeface="Open Sans"/>
                <a:cs typeface="Open Sans"/>
                <a:sym typeface="Open Sans"/>
              </a:rPr>
              <a:t> → iron becomes </a:t>
            </a:r>
            <a:r>
              <a:rPr lang="en" sz="90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Fe3+</a:t>
            </a:r>
            <a:r>
              <a:rPr lang="en" sz="900">
                <a:solidFill>
                  <a:srgbClr val="9E9E9E"/>
                </a:solidFill>
                <a:latin typeface="Open Sans"/>
                <a:ea typeface="Open Sans"/>
                <a:cs typeface="Open Sans"/>
                <a:sym typeface="Open Sans"/>
              </a:rPr>
              <a:t> again.</a:t>
            </a:r>
            <a:endParaRPr sz="900">
              <a:solidFill>
                <a:srgbClr val="9E9E9E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375" name="Google Shape;2375;p46"/>
          <p:cNvSpPr txBox="1"/>
          <p:nvPr/>
        </p:nvSpPr>
        <p:spPr>
          <a:xfrm>
            <a:off x="8820150" y="2459775"/>
            <a:ext cx="316800" cy="8313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dashDot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376" name="Google Shape;2376;p46"/>
          <p:cNvSpPr txBox="1"/>
          <p:nvPr/>
        </p:nvSpPr>
        <p:spPr>
          <a:xfrm>
            <a:off x="6808776" y="3187550"/>
            <a:ext cx="2106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9E9E9E"/>
                </a:solidFill>
                <a:latin typeface="Open Sans"/>
                <a:ea typeface="Open Sans"/>
                <a:cs typeface="Open Sans"/>
                <a:sym typeface="Open Sans"/>
              </a:rPr>
              <a:t>- </a:t>
            </a:r>
            <a:r>
              <a:rPr lang="en" sz="900">
                <a:solidFill>
                  <a:srgbClr val="9E9E9E"/>
                </a:solidFill>
                <a:latin typeface="Open Sans"/>
                <a:ea typeface="Open Sans"/>
                <a:cs typeface="Open Sans"/>
                <a:sym typeface="Open Sans"/>
              </a:rPr>
              <a:t>Cytochrome a + a3 </a:t>
            </a:r>
            <a:r>
              <a:rPr lang="en" sz="90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Takes e- </a:t>
            </a:r>
            <a:endParaRPr sz="900">
              <a:solidFill>
                <a:srgbClr val="FF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9E9E9E"/>
                </a:solidFill>
                <a:latin typeface="Open Sans"/>
                <a:ea typeface="Open Sans"/>
                <a:cs typeface="Open Sans"/>
                <a:sym typeface="Open Sans"/>
              </a:rPr>
              <a:t>(from Cyto C) → iron becomes </a:t>
            </a:r>
            <a:r>
              <a:rPr lang="en" sz="90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Fe2+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2377" name="Google Shape;2377;p46"/>
          <p:cNvSpPr txBox="1"/>
          <p:nvPr/>
        </p:nvSpPr>
        <p:spPr>
          <a:xfrm>
            <a:off x="6809326" y="3549688"/>
            <a:ext cx="21066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9E9E9E"/>
                </a:solidFill>
                <a:latin typeface="Open Sans"/>
                <a:ea typeface="Open Sans"/>
                <a:cs typeface="Open Sans"/>
                <a:sym typeface="Open Sans"/>
              </a:rPr>
              <a:t>- </a:t>
            </a:r>
            <a:r>
              <a:rPr lang="en" sz="900">
                <a:solidFill>
                  <a:srgbClr val="9E9E9E"/>
                </a:solidFill>
                <a:latin typeface="Open Sans"/>
                <a:ea typeface="Open Sans"/>
                <a:cs typeface="Open Sans"/>
                <a:sym typeface="Open Sans"/>
              </a:rPr>
              <a:t>Cytochrome a + a3  </a:t>
            </a:r>
            <a:r>
              <a:rPr lang="en" sz="90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Passes e-</a:t>
            </a:r>
            <a:r>
              <a:rPr lang="en" sz="900">
                <a:solidFill>
                  <a:srgbClr val="9E9E9E"/>
                </a:solidFill>
                <a:latin typeface="Open Sans"/>
                <a:ea typeface="Open Sans"/>
                <a:cs typeface="Open Sans"/>
                <a:sym typeface="Open Sans"/>
              </a:rPr>
              <a:t> to </a:t>
            </a:r>
            <a:r>
              <a:rPr lang="en" sz="90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Oxygen </a:t>
            </a:r>
            <a:r>
              <a:rPr lang="en" sz="900">
                <a:solidFill>
                  <a:srgbClr val="9E9E9E"/>
                </a:solidFill>
                <a:latin typeface="Open Sans"/>
                <a:ea typeface="Open Sans"/>
                <a:cs typeface="Open Sans"/>
                <a:sym typeface="Open Sans"/>
              </a:rPr>
              <a:t>→ iron becomes </a:t>
            </a:r>
            <a:r>
              <a:rPr lang="en" sz="90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Fe3+ </a:t>
            </a:r>
            <a:r>
              <a:rPr lang="en" sz="900">
                <a:solidFill>
                  <a:srgbClr val="9E9E9E"/>
                </a:solidFill>
                <a:latin typeface="Open Sans"/>
                <a:ea typeface="Open Sans"/>
                <a:cs typeface="Open Sans"/>
                <a:sym typeface="Open Sans"/>
              </a:rPr>
              <a:t>again.</a:t>
            </a:r>
            <a:endParaRPr sz="900">
              <a:solidFill>
                <a:srgbClr val="9E9E9E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378" name="Google Shape;2378;p46"/>
          <p:cNvSpPr txBox="1"/>
          <p:nvPr/>
        </p:nvSpPr>
        <p:spPr>
          <a:xfrm>
            <a:off x="7311700" y="1617338"/>
            <a:ext cx="1700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9E9E9E"/>
                </a:solidFill>
                <a:latin typeface="Open Sans"/>
                <a:ea typeface="Open Sans"/>
                <a:cs typeface="Open Sans"/>
                <a:sym typeface="Open Sans"/>
              </a:rPr>
              <a:t>Takes e- </a:t>
            </a:r>
            <a:r>
              <a:rPr lang="en" sz="90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from</a:t>
            </a:r>
            <a:r>
              <a:rPr lang="en" sz="900">
                <a:solidFill>
                  <a:srgbClr val="9E9E9E"/>
                </a:solidFill>
                <a:latin typeface="Open Sans"/>
                <a:ea typeface="Open Sans"/>
                <a:cs typeface="Open Sans"/>
                <a:sym typeface="Open Sans"/>
              </a:rPr>
              <a:t>: complexes </a:t>
            </a:r>
            <a:r>
              <a:rPr lang="en" sz="90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III </a:t>
            </a:r>
            <a:r>
              <a:rPr lang="en" sz="900">
                <a:solidFill>
                  <a:srgbClr val="9E9E9E"/>
                </a:solidFill>
                <a:latin typeface="Open Sans"/>
                <a:ea typeface="Open Sans"/>
                <a:cs typeface="Open Sans"/>
                <a:sym typeface="Open Sans"/>
              </a:rPr>
              <a:t>to give it </a:t>
            </a:r>
            <a:r>
              <a:rPr lang="en" sz="90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to </a:t>
            </a:r>
            <a:r>
              <a:rPr lang="en" sz="900">
                <a:solidFill>
                  <a:srgbClr val="9E9E9E"/>
                </a:solidFill>
                <a:latin typeface="Open Sans"/>
                <a:ea typeface="Open Sans"/>
                <a:cs typeface="Open Sans"/>
                <a:sym typeface="Open Sans"/>
              </a:rPr>
              <a:t>complex </a:t>
            </a:r>
            <a:r>
              <a:rPr lang="en" sz="90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IV</a:t>
            </a:r>
            <a:endParaRPr sz="900">
              <a:solidFill>
                <a:srgbClr val="FF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379" name="Google Shape;2379;p46"/>
          <p:cNvSpPr txBox="1"/>
          <p:nvPr/>
        </p:nvSpPr>
        <p:spPr>
          <a:xfrm>
            <a:off x="7217500" y="4443350"/>
            <a:ext cx="1870800" cy="4617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dashDot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9E9E9E"/>
                </a:solidFill>
                <a:latin typeface="Open Sans"/>
                <a:ea typeface="Open Sans"/>
                <a:cs typeface="Open Sans"/>
                <a:sym typeface="Open Sans"/>
              </a:rPr>
              <a:t>O2 receives e- &amp; H+ that will</a:t>
            </a:r>
            <a:endParaRPr sz="900">
              <a:solidFill>
                <a:srgbClr val="9E9E9E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9E9E9E"/>
                </a:solidFill>
                <a:latin typeface="Open Sans"/>
                <a:ea typeface="Open Sans"/>
                <a:cs typeface="Open Sans"/>
                <a:sym typeface="Open Sans"/>
              </a:rPr>
              <a:t>make ATP (detailed in slide14)</a:t>
            </a:r>
            <a:endParaRPr sz="900">
              <a:solidFill>
                <a:srgbClr val="9E9E9E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2380" name="Google Shape;2380;p46"/>
          <p:cNvCxnSpPr/>
          <p:nvPr/>
        </p:nvCxnSpPr>
        <p:spPr>
          <a:xfrm>
            <a:off x="9060450" y="3268700"/>
            <a:ext cx="11400" cy="11112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381" name="Google Shape;2381;p46"/>
          <p:cNvSpPr txBox="1"/>
          <p:nvPr/>
        </p:nvSpPr>
        <p:spPr>
          <a:xfrm>
            <a:off x="-3050" y="661800"/>
            <a:ext cx="822000" cy="4617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dashDot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9E9E9E"/>
                </a:solidFill>
                <a:latin typeface="Open Sans"/>
                <a:ea typeface="Open Sans"/>
                <a:cs typeface="Open Sans"/>
                <a:sym typeface="Open Sans"/>
              </a:rPr>
              <a:t>Glycolysis &amp; Krebs Cycle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2382" name="Google Shape;2382;p46"/>
          <p:cNvCxnSpPr/>
          <p:nvPr/>
        </p:nvCxnSpPr>
        <p:spPr>
          <a:xfrm>
            <a:off x="223450" y="1136850"/>
            <a:ext cx="0" cy="4839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triangle"/>
            <a:tailEnd len="med" w="med" type="none"/>
          </a:ln>
        </p:spPr>
      </p:cxnSp>
      <p:sp>
        <p:nvSpPr>
          <p:cNvPr id="2383" name="Google Shape;2383;p46"/>
          <p:cNvSpPr/>
          <p:nvPr/>
        </p:nvSpPr>
        <p:spPr>
          <a:xfrm>
            <a:off x="283300" y="4546200"/>
            <a:ext cx="3647700" cy="461700"/>
          </a:xfrm>
          <a:prstGeom prst="roundRect">
            <a:avLst>
              <a:gd fmla="val 16667" name="adj"/>
            </a:avLst>
          </a:prstGeom>
          <a:solidFill>
            <a:srgbClr val="D9EAD3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38761D"/>
                </a:solidFill>
              </a:rPr>
              <a:t>CoQ doesn’t have to take an e- from both Complex I and an e- from Complex II in order to transport it to Complex III.</a:t>
            </a:r>
            <a:endParaRPr>
              <a:solidFill>
                <a:srgbClr val="38761D"/>
              </a:solidFill>
            </a:endParaRPr>
          </a:p>
        </p:txBody>
      </p:sp>
      <p:sp>
        <p:nvSpPr>
          <p:cNvPr id="2384" name="Google Shape;2384;p46"/>
          <p:cNvSpPr/>
          <p:nvPr/>
        </p:nvSpPr>
        <p:spPr>
          <a:xfrm>
            <a:off x="5136875" y="111250"/>
            <a:ext cx="2210100" cy="636900"/>
          </a:xfrm>
          <a:prstGeom prst="roundRect">
            <a:avLst>
              <a:gd fmla="val 16667" name="adj"/>
            </a:avLst>
          </a:prstGeom>
          <a:solidFill>
            <a:srgbClr val="D9EAD3"/>
          </a:solidFill>
          <a:ln cap="flat" cmpd="sng" w="9525">
            <a:solidFill>
              <a:srgbClr val="3F3F3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3F3F3F"/>
                </a:solidFill>
              </a:rPr>
              <a:t>Result of glycolysis &amp; krebs cycle:</a:t>
            </a:r>
            <a:endParaRPr sz="1000">
              <a:solidFill>
                <a:srgbClr val="3F3F3F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3F3F3F"/>
                </a:solidFill>
              </a:rPr>
              <a:t>● 10 NADH → goes to Complex I</a:t>
            </a:r>
            <a:endParaRPr sz="1000">
              <a:solidFill>
                <a:srgbClr val="3F3F3F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3F3F3F"/>
                </a:solidFill>
              </a:rPr>
              <a:t>● 2 FADH2 → goes to Complex II</a:t>
            </a:r>
            <a:endParaRPr sz="1000">
              <a:solidFill>
                <a:srgbClr val="3F3F3F"/>
              </a:solidFill>
            </a:endParaRPr>
          </a:p>
        </p:txBody>
      </p:sp>
      <p:sp>
        <p:nvSpPr>
          <p:cNvPr id="2385" name="Google Shape;2385;p46"/>
          <p:cNvSpPr/>
          <p:nvPr/>
        </p:nvSpPr>
        <p:spPr>
          <a:xfrm>
            <a:off x="993875" y="88781"/>
            <a:ext cx="445750" cy="428625"/>
          </a:xfrm>
          <a:custGeom>
            <a:rect b="b" l="l" r="r" t="t"/>
            <a:pathLst>
              <a:path extrusionOk="0" h="17145" w="17830">
                <a:moveTo>
                  <a:pt x="15513" y="735"/>
                </a:moveTo>
                <a:lnTo>
                  <a:pt x="15723" y="1668"/>
                </a:lnTo>
                <a:lnTo>
                  <a:pt x="14339" y="3067"/>
                </a:lnTo>
                <a:lnTo>
                  <a:pt x="14339" y="1848"/>
                </a:lnTo>
                <a:lnTo>
                  <a:pt x="15513" y="735"/>
                </a:lnTo>
                <a:close/>
                <a:moveTo>
                  <a:pt x="16100" y="1999"/>
                </a:moveTo>
                <a:lnTo>
                  <a:pt x="17047" y="2210"/>
                </a:lnTo>
                <a:lnTo>
                  <a:pt x="15949" y="3398"/>
                </a:lnTo>
                <a:lnTo>
                  <a:pt x="14715" y="3398"/>
                </a:lnTo>
                <a:lnTo>
                  <a:pt x="16100" y="1999"/>
                </a:lnTo>
                <a:close/>
                <a:moveTo>
                  <a:pt x="8480" y="8057"/>
                </a:moveTo>
                <a:cubicBezTo>
                  <a:pt x="8695" y="8057"/>
                  <a:pt x="8919" y="8118"/>
                  <a:pt x="9133" y="8258"/>
                </a:cubicBezTo>
                <a:lnTo>
                  <a:pt x="8321" y="9086"/>
                </a:lnTo>
                <a:cubicBezTo>
                  <a:pt x="8155" y="9251"/>
                  <a:pt x="8276" y="9522"/>
                  <a:pt x="8486" y="9522"/>
                </a:cubicBezTo>
                <a:cubicBezTo>
                  <a:pt x="8562" y="9522"/>
                  <a:pt x="8622" y="9492"/>
                  <a:pt x="8667" y="9447"/>
                </a:cubicBezTo>
                <a:lnTo>
                  <a:pt x="9494" y="8619"/>
                </a:lnTo>
                <a:cubicBezTo>
                  <a:pt x="9630" y="8800"/>
                  <a:pt x="9690" y="9040"/>
                  <a:pt x="9690" y="9266"/>
                </a:cubicBezTo>
                <a:cubicBezTo>
                  <a:pt x="9690" y="10019"/>
                  <a:pt x="9084" y="10471"/>
                  <a:pt x="8473" y="10471"/>
                </a:cubicBezTo>
                <a:cubicBezTo>
                  <a:pt x="8071" y="10471"/>
                  <a:pt x="7666" y="10274"/>
                  <a:pt x="7433" y="9838"/>
                </a:cubicBezTo>
                <a:cubicBezTo>
                  <a:pt x="6956" y="8966"/>
                  <a:pt x="7653" y="8057"/>
                  <a:pt x="8480" y="8057"/>
                </a:cubicBezTo>
                <a:close/>
                <a:moveTo>
                  <a:pt x="8487" y="4983"/>
                </a:moveTo>
                <a:cubicBezTo>
                  <a:pt x="9509" y="4983"/>
                  <a:pt x="10527" y="5346"/>
                  <a:pt x="11330" y="6061"/>
                </a:cubicBezTo>
                <a:lnTo>
                  <a:pt x="10533" y="6874"/>
                </a:lnTo>
                <a:cubicBezTo>
                  <a:pt x="9961" y="6377"/>
                  <a:pt x="9239" y="6122"/>
                  <a:pt x="8486" y="6122"/>
                </a:cubicBezTo>
                <a:cubicBezTo>
                  <a:pt x="6861" y="6122"/>
                  <a:pt x="5507" y="7340"/>
                  <a:pt x="5342" y="8965"/>
                </a:cubicBezTo>
                <a:cubicBezTo>
                  <a:pt x="5176" y="10575"/>
                  <a:pt x="6260" y="12050"/>
                  <a:pt x="7854" y="12366"/>
                </a:cubicBezTo>
                <a:cubicBezTo>
                  <a:pt x="7869" y="12368"/>
                  <a:pt x="7884" y="12369"/>
                  <a:pt x="7898" y="12369"/>
                </a:cubicBezTo>
                <a:cubicBezTo>
                  <a:pt x="8178" y="12369"/>
                  <a:pt x="8246" y="11956"/>
                  <a:pt x="7960" y="11884"/>
                </a:cubicBezTo>
                <a:cubicBezTo>
                  <a:pt x="6260" y="11538"/>
                  <a:pt x="5342" y="9687"/>
                  <a:pt x="6094" y="8138"/>
                </a:cubicBezTo>
                <a:cubicBezTo>
                  <a:pt x="6554" y="7162"/>
                  <a:pt x="7512" y="6619"/>
                  <a:pt x="8488" y="6619"/>
                </a:cubicBezTo>
                <a:cubicBezTo>
                  <a:pt x="9077" y="6619"/>
                  <a:pt x="9673" y="6816"/>
                  <a:pt x="10172" y="7235"/>
                </a:cubicBezTo>
                <a:lnTo>
                  <a:pt x="9494" y="7912"/>
                </a:lnTo>
                <a:cubicBezTo>
                  <a:pt x="9195" y="7683"/>
                  <a:pt x="8842" y="7572"/>
                  <a:pt x="8489" y="7572"/>
                </a:cubicBezTo>
                <a:cubicBezTo>
                  <a:pt x="8009" y="7572"/>
                  <a:pt x="7531" y="7777"/>
                  <a:pt x="7192" y="8168"/>
                </a:cubicBezTo>
                <a:cubicBezTo>
                  <a:pt x="6621" y="8845"/>
                  <a:pt x="6651" y="9853"/>
                  <a:pt x="7283" y="10485"/>
                </a:cubicBezTo>
                <a:cubicBezTo>
                  <a:pt x="7612" y="10814"/>
                  <a:pt x="8044" y="10980"/>
                  <a:pt x="8478" y="10980"/>
                </a:cubicBezTo>
                <a:cubicBezTo>
                  <a:pt x="8876" y="10980"/>
                  <a:pt x="9276" y="10841"/>
                  <a:pt x="9600" y="10560"/>
                </a:cubicBezTo>
                <a:cubicBezTo>
                  <a:pt x="10277" y="9988"/>
                  <a:pt x="10382" y="8980"/>
                  <a:pt x="9856" y="8258"/>
                </a:cubicBezTo>
                <a:lnTo>
                  <a:pt x="10533" y="7581"/>
                </a:lnTo>
                <a:lnTo>
                  <a:pt x="10533" y="7581"/>
                </a:lnTo>
                <a:cubicBezTo>
                  <a:pt x="11827" y="9146"/>
                  <a:pt x="10954" y="11538"/>
                  <a:pt x="8953" y="11884"/>
                </a:cubicBezTo>
                <a:cubicBezTo>
                  <a:pt x="8667" y="11959"/>
                  <a:pt x="8697" y="12381"/>
                  <a:pt x="8998" y="12396"/>
                </a:cubicBezTo>
                <a:lnTo>
                  <a:pt x="9043" y="12396"/>
                </a:lnTo>
                <a:cubicBezTo>
                  <a:pt x="11450" y="11959"/>
                  <a:pt x="12474" y="9086"/>
                  <a:pt x="10894" y="7235"/>
                </a:cubicBezTo>
                <a:lnTo>
                  <a:pt x="11691" y="6437"/>
                </a:lnTo>
                <a:cubicBezTo>
                  <a:pt x="12382" y="7218"/>
                  <a:pt x="12773" y="8223"/>
                  <a:pt x="12774" y="9274"/>
                </a:cubicBezTo>
                <a:lnTo>
                  <a:pt x="12774" y="9274"/>
                </a:lnTo>
                <a:cubicBezTo>
                  <a:pt x="12771" y="11302"/>
                  <a:pt x="11373" y="13043"/>
                  <a:pt x="9389" y="13479"/>
                </a:cubicBezTo>
                <a:cubicBezTo>
                  <a:pt x="9089" y="13543"/>
                  <a:pt x="8788" y="13574"/>
                  <a:pt x="8491" y="13574"/>
                </a:cubicBezTo>
                <a:cubicBezTo>
                  <a:pt x="6832" y="13574"/>
                  <a:pt x="5276" y="12611"/>
                  <a:pt x="4575" y="11041"/>
                </a:cubicBezTo>
                <a:cubicBezTo>
                  <a:pt x="3732" y="9191"/>
                  <a:pt x="4304" y="7009"/>
                  <a:pt x="5944" y="5821"/>
                </a:cubicBezTo>
                <a:cubicBezTo>
                  <a:pt x="6701" y="5260"/>
                  <a:pt x="7595" y="4983"/>
                  <a:pt x="8487" y="4983"/>
                </a:cubicBezTo>
                <a:close/>
                <a:moveTo>
                  <a:pt x="15655" y="0"/>
                </a:moveTo>
                <a:cubicBezTo>
                  <a:pt x="15594" y="0"/>
                  <a:pt x="15532" y="23"/>
                  <a:pt x="15483" y="73"/>
                </a:cubicBezTo>
                <a:lnTo>
                  <a:pt x="13903" y="1548"/>
                </a:lnTo>
                <a:cubicBezTo>
                  <a:pt x="13858" y="1608"/>
                  <a:pt x="13828" y="1668"/>
                  <a:pt x="13828" y="1743"/>
                </a:cubicBezTo>
                <a:lnTo>
                  <a:pt x="13828" y="3473"/>
                </a:lnTo>
                <a:cubicBezTo>
                  <a:pt x="13286" y="2977"/>
                  <a:pt x="12684" y="2556"/>
                  <a:pt x="12022" y="2225"/>
                </a:cubicBezTo>
                <a:cubicBezTo>
                  <a:pt x="11986" y="2209"/>
                  <a:pt x="11951" y="2203"/>
                  <a:pt x="11919" y="2203"/>
                </a:cubicBezTo>
                <a:cubicBezTo>
                  <a:pt x="11691" y="2203"/>
                  <a:pt x="11560" y="2531"/>
                  <a:pt x="11796" y="2676"/>
                </a:cubicBezTo>
                <a:cubicBezTo>
                  <a:pt x="12428" y="2992"/>
                  <a:pt x="13000" y="3398"/>
                  <a:pt x="13527" y="3880"/>
                </a:cubicBezTo>
                <a:lnTo>
                  <a:pt x="12714" y="4677"/>
                </a:lnTo>
                <a:cubicBezTo>
                  <a:pt x="11527" y="3571"/>
                  <a:pt x="10009" y="3022"/>
                  <a:pt x="8492" y="3022"/>
                </a:cubicBezTo>
                <a:cubicBezTo>
                  <a:pt x="6933" y="3022"/>
                  <a:pt x="5373" y="3601"/>
                  <a:pt x="4168" y="4752"/>
                </a:cubicBezTo>
                <a:cubicBezTo>
                  <a:pt x="3962" y="4935"/>
                  <a:pt x="4130" y="5205"/>
                  <a:pt x="4329" y="5205"/>
                </a:cubicBezTo>
                <a:cubicBezTo>
                  <a:pt x="4391" y="5205"/>
                  <a:pt x="4457" y="5178"/>
                  <a:pt x="4514" y="5113"/>
                </a:cubicBezTo>
                <a:cubicBezTo>
                  <a:pt x="5619" y="4054"/>
                  <a:pt x="7048" y="3524"/>
                  <a:pt x="8478" y="3524"/>
                </a:cubicBezTo>
                <a:cubicBezTo>
                  <a:pt x="9873" y="3524"/>
                  <a:pt x="11269" y="4028"/>
                  <a:pt x="12368" y="5038"/>
                </a:cubicBezTo>
                <a:lnTo>
                  <a:pt x="11706" y="5700"/>
                </a:lnTo>
                <a:cubicBezTo>
                  <a:pt x="10786" y="4880"/>
                  <a:pt x="9636" y="4472"/>
                  <a:pt x="8490" y="4472"/>
                </a:cubicBezTo>
                <a:cubicBezTo>
                  <a:pt x="7219" y="4472"/>
                  <a:pt x="5952" y="4974"/>
                  <a:pt x="5011" y="5971"/>
                </a:cubicBezTo>
                <a:cubicBezTo>
                  <a:pt x="3220" y="7852"/>
                  <a:pt x="3266" y="10816"/>
                  <a:pt x="5101" y="12651"/>
                </a:cubicBezTo>
                <a:cubicBezTo>
                  <a:pt x="6036" y="13586"/>
                  <a:pt x="7264" y="14057"/>
                  <a:pt x="8494" y="14057"/>
                </a:cubicBezTo>
                <a:cubicBezTo>
                  <a:pt x="9679" y="14057"/>
                  <a:pt x="10866" y="13620"/>
                  <a:pt x="11796" y="12742"/>
                </a:cubicBezTo>
                <a:cubicBezTo>
                  <a:pt x="13677" y="10951"/>
                  <a:pt x="13798" y="7987"/>
                  <a:pt x="12052" y="6061"/>
                </a:cubicBezTo>
                <a:lnTo>
                  <a:pt x="12729" y="5384"/>
                </a:lnTo>
                <a:cubicBezTo>
                  <a:pt x="13692" y="6437"/>
                  <a:pt x="14234" y="7822"/>
                  <a:pt x="14234" y="9266"/>
                </a:cubicBezTo>
                <a:cubicBezTo>
                  <a:pt x="14234" y="12441"/>
                  <a:pt x="11661" y="15014"/>
                  <a:pt x="8486" y="15014"/>
                </a:cubicBezTo>
                <a:cubicBezTo>
                  <a:pt x="5312" y="15014"/>
                  <a:pt x="2739" y="12441"/>
                  <a:pt x="2739" y="9266"/>
                </a:cubicBezTo>
                <a:cubicBezTo>
                  <a:pt x="2739" y="8724"/>
                  <a:pt x="2814" y="8198"/>
                  <a:pt x="2965" y="7671"/>
                </a:cubicBezTo>
                <a:cubicBezTo>
                  <a:pt x="3010" y="7551"/>
                  <a:pt x="3040" y="7415"/>
                  <a:pt x="3100" y="7280"/>
                </a:cubicBezTo>
                <a:cubicBezTo>
                  <a:pt x="3250" y="6874"/>
                  <a:pt x="3431" y="6498"/>
                  <a:pt x="3657" y="6152"/>
                </a:cubicBezTo>
                <a:cubicBezTo>
                  <a:pt x="3783" y="5952"/>
                  <a:pt x="3615" y="5759"/>
                  <a:pt x="3441" y="5759"/>
                </a:cubicBezTo>
                <a:cubicBezTo>
                  <a:pt x="3366" y="5759"/>
                  <a:pt x="3290" y="5795"/>
                  <a:pt x="3235" y="5881"/>
                </a:cubicBezTo>
                <a:cubicBezTo>
                  <a:pt x="2995" y="6257"/>
                  <a:pt x="2784" y="6678"/>
                  <a:pt x="2619" y="7099"/>
                </a:cubicBezTo>
                <a:cubicBezTo>
                  <a:pt x="2558" y="7250"/>
                  <a:pt x="2513" y="7400"/>
                  <a:pt x="2483" y="7536"/>
                </a:cubicBezTo>
                <a:cubicBezTo>
                  <a:pt x="1400" y="11297"/>
                  <a:pt x="3988" y="15104"/>
                  <a:pt x="7870" y="15480"/>
                </a:cubicBezTo>
                <a:cubicBezTo>
                  <a:pt x="8080" y="15510"/>
                  <a:pt x="8276" y="15510"/>
                  <a:pt x="8486" y="15510"/>
                </a:cubicBezTo>
                <a:cubicBezTo>
                  <a:pt x="8682" y="15510"/>
                  <a:pt x="8848" y="15510"/>
                  <a:pt x="9013" y="15495"/>
                </a:cubicBezTo>
                <a:cubicBezTo>
                  <a:pt x="14189" y="15044"/>
                  <a:pt x="16596" y="8845"/>
                  <a:pt x="13075" y="5038"/>
                </a:cubicBezTo>
                <a:lnTo>
                  <a:pt x="13873" y="4226"/>
                </a:lnTo>
                <a:cubicBezTo>
                  <a:pt x="16401" y="6949"/>
                  <a:pt x="16521" y="11102"/>
                  <a:pt x="14159" y="13960"/>
                </a:cubicBezTo>
                <a:cubicBezTo>
                  <a:pt x="12717" y="15696"/>
                  <a:pt x="10620" y="16613"/>
                  <a:pt x="8493" y="16613"/>
                </a:cubicBezTo>
                <a:cubicBezTo>
                  <a:pt x="7135" y="16613"/>
                  <a:pt x="5764" y="16239"/>
                  <a:pt x="4544" y="15465"/>
                </a:cubicBezTo>
                <a:cubicBezTo>
                  <a:pt x="1415" y="13494"/>
                  <a:pt x="256" y="9492"/>
                  <a:pt x="1821" y="6137"/>
                </a:cubicBezTo>
                <a:cubicBezTo>
                  <a:pt x="3057" y="3487"/>
                  <a:pt x="5699" y="1889"/>
                  <a:pt x="8490" y="1889"/>
                </a:cubicBezTo>
                <a:cubicBezTo>
                  <a:pt x="9233" y="1889"/>
                  <a:pt x="9987" y="2002"/>
                  <a:pt x="10728" y="2240"/>
                </a:cubicBezTo>
                <a:cubicBezTo>
                  <a:pt x="10766" y="2255"/>
                  <a:pt x="10801" y="2262"/>
                  <a:pt x="10833" y="2262"/>
                </a:cubicBezTo>
                <a:cubicBezTo>
                  <a:pt x="11090" y="2262"/>
                  <a:pt x="11186" y="1838"/>
                  <a:pt x="10879" y="1758"/>
                </a:cubicBezTo>
                <a:cubicBezTo>
                  <a:pt x="10111" y="1517"/>
                  <a:pt x="9299" y="1382"/>
                  <a:pt x="8486" y="1382"/>
                </a:cubicBezTo>
                <a:cubicBezTo>
                  <a:pt x="4755" y="1382"/>
                  <a:pt x="1520" y="4000"/>
                  <a:pt x="768" y="7656"/>
                </a:cubicBezTo>
                <a:cubicBezTo>
                  <a:pt x="1" y="11312"/>
                  <a:pt x="1911" y="14999"/>
                  <a:pt x="5327" y="16488"/>
                </a:cubicBezTo>
                <a:cubicBezTo>
                  <a:pt x="6348" y="16931"/>
                  <a:pt x="7418" y="17144"/>
                  <a:pt x="8475" y="17144"/>
                </a:cubicBezTo>
                <a:cubicBezTo>
                  <a:pt x="10969" y="17144"/>
                  <a:pt x="13389" y="15960"/>
                  <a:pt x="14911" y="13825"/>
                </a:cubicBezTo>
                <a:cubicBezTo>
                  <a:pt x="17063" y="10786"/>
                  <a:pt x="16792" y="6633"/>
                  <a:pt x="14249" y="3910"/>
                </a:cubicBezTo>
                <a:lnTo>
                  <a:pt x="16039" y="3910"/>
                </a:lnTo>
                <a:cubicBezTo>
                  <a:pt x="16115" y="3910"/>
                  <a:pt x="16190" y="3880"/>
                  <a:pt x="16235" y="3819"/>
                </a:cubicBezTo>
                <a:lnTo>
                  <a:pt x="17694" y="2225"/>
                </a:lnTo>
                <a:cubicBezTo>
                  <a:pt x="17830" y="2074"/>
                  <a:pt x="17755" y="1848"/>
                  <a:pt x="17574" y="1803"/>
                </a:cubicBezTo>
                <a:lnTo>
                  <a:pt x="16521" y="1578"/>
                </a:lnTo>
                <a:lnTo>
                  <a:pt x="17469" y="630"/>
                </a:lnTo>
                <a:cubicBezTo>
                  <a:pt x="17683" y="449"/>
                  <a:pt x="17508" y="183"/>
                  <a:pt x="17311" y="183"/>
                </a:cubicBezTo>
                <a:cubicBezTo>
                  <a:pt x="17246" y="183"/>
                  <a:pt x="17179" y="213"/>
                  <a:pt x="17123" y="284"/>
                </a:cubicBezTo>
                <a:lnTo>
                  <a:pt x="16145" y="1247"/>
                </a:lnTo>
                <a:lnTo>
                  <a:pt x="15889" y="193"/>
                </a:lnTo>
                <a:cubicBezTo>
                  <a:pt x="15860" y="70"/>
                  <a:pt x="15759" y="0"/>
                  <a:pt x="156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89" name="Shape 2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0" name="Google Shape;2390;p47"/>
          <p:cNvPicPr preferRelativeResize="0"/>
          <p:nvPr/>
        </p:nvPicPr>
        <p:blipFill rotWithShape="1">
          <a:blip r:embed="rId3">
            <a:alphaModFix/>
          </a:blip>
          <a:srcRect b="2581" l="0" r="0" t="0"/>
          <a:stretch/>
        </p:blipFill>
        <p:spPr>
          <a:xfrm>
            <a:off x="220950" y="70025"/>
            <a:ext cx="1674150" cy="5003450"/>
          </a:xfrm>
          <a:prstGeom prst="rect">
            <a:avLst/>
          </a:prstGeom>
          <a:noFill/>
          <a:ln>
            <a:noFill/>
          </a:ln>
        </p:spPr>
      </p:pic>
      <p:sp>
        <p:nvSpPr>
          <p:cNvPr id="2391" name="Google Shape;2391;p47"/>
          <p:cNvSpPr txBox="1"/>
          <p:nvPr/>
        </p:nvSpPr>
        <p:spPr>
          <a:xfrm>
            <a:off x="1975500" y="1934600"/>
            <a:ext cx="5193000" cy="190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400"/>
              <a:buFont typeface="Open Sans"/>
              <a:buChar char="●"/>
            </a:pPr>
            <a:r>
              <a:rPr lang="en">
                <a:solidFill>
                  <a:srgbClr val="38761D"/>
                </a:solidFill>
                <a:latin typeface="Open Sans"/>
                <a:ea typeface="Open Sans"/>
                <a:cs typeface="Open Sans"/>
                <a:sym typeface="Open Sans"/>
              </a:rPr>
              <a:t>Any stop in this cycle will lead to poisoning (Death).</a:t>
            </a:r>
            <a:endParaRPr>
              <a:solidFill>
                <a:srgbClr val="38761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38761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400"/>
              <a:buFont typeface="Open Sans"/>
              <a:buChar char="●"/>
            </a:pPr>
            <a:r>
              <a:rPr lang="en">
                <a:solidFill>
                  <a:srgbClr val="38761D"/>
                </a:solidFill>
                <a:latin typeface="Open Sans"/>
                <a:ea typeface="Open Sans"/>
                <a:cs typeface="Open Sans"/>
                <a:sym typeface="Open Sans"/>
              </a:rPr>
              <a:t> Any complex </a:t>
            </a:r>
            <a:r>
              <a:rPr lang="en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before </a:t>
            </a:r>
            <a:r>
              <a:rPr lang="en">
                <a:solidFill>
                  <a:srgbClr val="38761D"/>
                </a:solidFill>
                <a:latin typeface="Open Sans"/>
                <a:ea typeface="Open Sans"/>
                <a:cs typeface="Open Sans"/>
                <a:sym typeface="Open Sans"/>
              </a:rPr>
              <a:t>the inhibition is reduced (after the inhibition site).</a:t>
            </a:r>
            <a:endParaRPr>
              <a:solidFill>
                <a:srgbClr val="38761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38761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400"/>
              <a:buFont typeface="Open Sans"/>
              <a:buChar char="●"/>
            </a:pPr>
            <a:r>
              <a:rPr lang="en">
                <a:solidFill>
                  <a:srgbClr val="38761D"/>
                </a:solidFill>
                <a:latin typeface="Open Sans"/>
                <a:ea typeface="Open Sans"/>
                <a:cs typeface="Open Sans"/>
                <a:sym typeface="Open Sans"/>
              </a:rPr>
              <a:t>The complexes </a:t>
            </a:r>
            <a:r>
              <a:rPr lang="en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after </a:t>
            </a:r>
            <a:r>
              <a:rPr lang="en">
                <a:solidFill>
                  <a:srgbClr val="38761D"/>
                </a:solidFill>
                <a:latin typeface="Open Sans"/>
                <a:ea typeface="Open Sans"/>
                <a:cs typeface="Open Sans"/>
                <a:sym typeface="Open Sans"/>
              </a:rPr>
              <a:t>the inhibition are oxidized (before the inhibition site).</a:t>
            </a:r>
            <a:endParaRPr>
              <a:solidFill>
                <a:srgbClr val="38761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392" name="Google Shape;2392;p47"/>
          <p:cNvSpPr txBox="1"/>
          <p:nvPr/>
        </p:nvSpPr>
        <p:spPr>
          <a:xfrm>
            <a:off x="2753075" y="928600"/>
            <a:ext cx="32304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Site-specific inhibitors of Electron transport chain</a:t>
            </a:r>
            <a:endParaRPr b="1" sz="18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393" name="Google Shape;2393;p47"/>
          <p:cNvSpPr/>
          <p:nvPr/>
        </p:nvSpPr>
        <p:spPr>
          <a:xfrm>
            <a:off x="2307325" y="1083731"/>
            <a:ext cx="445750" cy="428625"/>
          </a:xfrm>
          <a:custGeom>
            <a:rect b="b" l="l" r="r" t="t"/>
            <a:pathLst>
              <a:path extrusionOk="0" h="17145" w="17830">
                <a:moveTo>
                  <a:pt x="15513" y="735"/>
                </a:moveTo>
                <a:lnTo>
                  <a:pt x="15723" y="1668"/>
                </a:lnTo>
                <a:lnTo>
                  <a:pt x="14339" y="3067"/>
                </a:lnTo>
                <a:lnTo>
                  <a:pt x="14339" y="1848"/>
                </a:lnTo>
                <a:lnTo>
                  <a:pt x="15513" y="735"/>
                </a:lnTo>
                <a:close/>
                <a:moveTo>
                  <a:pt x="16100" y="1999"/>
                </a:moveTo>
                <a:lnTo>
                  <a:pt x="17047" y="2210"/>
                </a:lnTo>
                <a:lnTo>
                  <a:pt x="15949" y="3398"/>
                </a:lnTo>
                <a:lnTo>
                  <a:pt x="14715" y="3398"/>
                </a:lnTo>
                <a:lnTo>
                  <a:pt x="16100" y="1999"/>
                </a:lnTo>
                <a:close/>
                <a:moveTo>
                  <a:pt x="8480" y="8057"/>
                </a:moveTo>
                <a:cubicBezTo>
                  <a:pt x="8695" y="8057"/>
                  <a:pt x="8919" y="8118"/>
                  <a:pt x="9133" y="8258"/>
                </a:cubicBezTo>
                <a:lnTo>
                  <a:pt x="8321" y="9086"/>
                </a:lnTo>
                <a:cubicBezTo>
                  <a:pt x="8155" y="9251"/>
                  <a:pt x="8276" y="9522"/>
                  <a:pt x="8486" y="9522"/>
                </a:cubicBezTo>
                <a:cubicBezTo>
                  <a:pt x="8562" y="9522"/>
                  <a:pt x="8622" y="9492"/>
                  <a:pt x="8667" y="9447"/>
                </a:cubicBezTo>
                <a:lnTo>
                  <a:pt x="9494" y="8619"/>
                </a:lnTo>
                <a:cubicBezTo>
                  <a:pt x="9630" y="8800"/>
                  <a:pt x="9690" y="9040"/>
                  <a:pt x="9690" y="9266"/>
                </a:cubicBezTo>
                <a:cubicBezTo>
                  <a:pt x="9690" y="10019"/>
                  <a:pt x="9084" y="10471"/>
                  <a:pt x="8473" y="10471"/>
                </a:cubicBezTo>
                <a:cubicBezTo>
                  <a:pt x="8071" y="10471"/>
                  <a:pt x="7666" y="10274"/>
                  <a:pt x="7433" y="9838"/>
                </a:cubicBezTo>
                <a:cubicBezTo>
                  <a:pt x="6956" y="8966"/>
                  <a:pt x="7653" y="8057"/>
                  <a:pt x="8480" y="8057"/>
                </a:cubicBezTo>
                <a:close/>
                <a:moveTo>
                  <a:pt x="8487" y="4983"/>
                </a:moveTo>
                <a:cubicBezTo>
                  <a:pt x="9509" y="4983"/>
                  <a:pt x="10527" y="5346"/>
                  <a:pt x="11330" y="6061"/>
                </a:cubicBezTo>
                <a:lnTo>
                  <a:pt x="10533" y="6874"/>
                </a:lnTo>
                <a:cubicBezTo>
                  <a:pt x="9961" y="6377"/>
                  <a:pt x="9239" y="6122"/>
                  <a:pt x="8486" y="6122"/>
                </a:cubicBezTo>
                <a:cubicBezTo>
                  <a:pt x="6861" y="6122"/>
                  <a:pt x="5507" y="7340"/>
                  <a:pt x="5342" y="8965"/>
                </a:cubicBezTo>
                <a:cubicBezTo>
                  <a:pt x="5176" y="10575"/>
                  <a:pt x="6260" y="12050"/>
                  <a:pt x="7854" y="12366"/>
                </a:cubicBezTo>
                <a:cubicBezTo>
                  <a:pt x="7869" y="12368"/>
                  <a:pt x="7884" y="12369"/>
                  <a:pt x="7898" y="12369"/>
                </a:cubicBezTo>
                <a:cubicBezTo>
                  <a:pt x="8178" y="12369"/>
                  <a:pt x="8246" y="11956"/>
                  <a:pt x="7960" y="11884"/>
                </a:cubicBezTo>
                <a:cubicBezTo>
                  <a:pt x="6260" y="11538"/>
                  <a:pt x="5342" y="9687"/>
                  <a:pt x="6094" y="8138"/>
                </a:cubicBezTo>
                <a:cubicBezTo>
                  <a:pt x="6554" y="7162"/>
                  <a:pt x="7512" y="6619"/>
                  <a:pt x="8488" y="6619"/>
                </a:cubicBezTo>
                <a:cubicBezTo>
                  <a:pt x="9077" y="6619"/>
                  <a:pt x="9673" y="6816"/>
                  <a:pt x="10172" y="7235"/>
                </a:cubicBezTo>
                <a:lnTo>
                  <a:pt x="9494" y="7912"/>
                </a:lnTo>
                <a:cubicBezTo>
                  <a:pt x="9195" y="7683"/>
                  <a:pt x="8842" y="7572"/>
                  <a:pt x="8489" y="7572"/>
                </a:cubicBezTo>
                <a:cubicBezTo>
                  <a:pt x="8009" y="7572"/>
                  <a:pt x="7531" y="7777"/>
                  <a:pt x="7192" y="8168"/>
                </a:cubicBezTo>
                <a:cubicBezTo>
                  <a:pt x="6621" y="8845"/>
                  <a:pt x="6651" y="9853"/>
                  <a:pt x="7283" y="10485"/>
                </a:cubicBezTo>
                <a:cubicBezTo>
                  <a:pt x="7612" y="10814"/>
                  <a:pt x="8044" y="10980"/>
                  <a:pt x="8478" y="10980"/>
                </a:cubicBezTo>
                <a:cubicBezTo>
                  <a:pt x="8876" y="10980"/>
                  <a:pt x="9276" y="10841"/>
                  <a:pt x="9600" y="10560"/>
                </a:cubicBezTo>
                <a:cubicBezTo>
                  <a:pt x="10277" y="9988"/>
                  <a:pt x="10382" y="8980"/>
                  <a:pt x="9856" y="8258"/>
                </a:cubicBezTo>
                <a:lnTo>
                  <a:pt x="10533" y="7581"/>
                </a:lnTo>
                <a:lnTo>
                  <a:pt x="10533" y="7581"/>
                </a:lnTo>
                <a:cubicBezTo>
                  <a:pt x="11827" y="9146"/>
                  <a:pt x="10954" y="11538"/>
                  <a:pt x="8953" y="11884"/>
                </a:cubicBezTo>
                <a:cubicBezTo>
                  <a:pt x="8667" y="11959"/>
                  <a:pt x="8697" y="12381"/>
                  <a:pt x="8998" y="12396"/>
                </a:cubicBezTo>
                <a:lnTo>
                  <a:pt x="9043" y="12396"/>
                </a:lnTo>
                <a:cubicBezTo>
                  <a:pt x="11450" y="11959"/>
                  <a:pt x="12474" y="9086"/>
                  <a:pt x="10894" y="7235"/>
                </a:cubicBezTo>
                <a:lnTo>
                  <a:pt x="11691" y="6437"/>
                </a:lnTo>
                <a:cubicBezTo>
                  <a:pt x="12382" y="7218"/>
                  <a:pt x="12773" y="8223"/>
                  <a:pt x="12774" y="9274"/>
                </a:cubicBezTo>
                <a:lnTo>
                  <a:pt x="12774" y="9274"/>
                </a:lnTo>
                <a:cubicBezTo>
                  <a:pt x="12771" y="11302"/>
                  <a:pt x="11373" y="13043"/>
                  <a:pt x="9389" y="13479"/>
                </a:cubicBezTo>
                <a:cubicBezTo>
                  <a:pt x="9089" y="13543"/>
                  <a:pt x="8788" y="13574"/>
                  <a:pt x="8491" y="13574"/>
                </a:cubicBezTo>
                <a:cubicBezTo>
                  <a:pt x="6832" y="13574"/>
                  <a:pt x="5276" y="12611"/>
                  <a:pt x="4575" y="11041"/>
                </a:cubicBezTo>
                <a:cubicBezTo>
                  <a:pt x="3732" y="9191"/>
                  <a:pt x="4304" y="7009"/>
                  <a:pt x="5944" y="5821"/>
                </a:cubicBezTo>
                <a:cubicBezTo>
                  <a:pt x="6701" y="5260"/>
                  <a:pt x="7595" y="4983"/>
                  <a:pt x="8487" y="4983"/>
                </a:cubicBezTo>
                <a:close/>
                <a:moveTo>
                  <a:pt x="15655" y="0"/>
                </a:moveTo>
                <a:cubicBezTo>
                  <a:pt x="15594" y="0"/>
                  <a:pt x="15532" y="23"/>
                  <a:pt x="15483" y="73"/>
                </a:cubicBezTo>
                <a:lnTo>
                  <a:pt x="13903" y="1548"/>
                </a:lnTo>
                <a:cubicBezTo>
                  <a:pt x="13858" y="1608"/>
                  <a:pt x="13828" y="1668"/>
                  <a:pt x="13828" y="1743"/>
                </a:cubicBezTo>
                <a:lnTo>
                  <a:pt x="13828" y="3473"/>
                </a:lnTo>
                <a:cubicBezTo>
                  <a:pt x="13286" y="2977"/>
                  <a:pt x="12684" y="2556"/>
                  <a:pt x="12022" y="2225"/>
                </a:cubicBezTo>
                <a:cubicBezTo>
                  <a:pt x="11986" y="2209"/>
                  <a:pt x="11951" y="2203"/>
                  <a:pt x="11919" y="2203"/>
                </a:cubicBezTo>
                <a:cubicBezTo>
                  <a:pt x="11691" y="2203"/>
                  <a:pt x="11560" y="2531"/>
                  <a:pt x="11796" y="2676"/>
                </a:cubicBezTo>
                <a:cubicBezTo>
                  <a:pt x="12428" y="2992"/>
                  <a:pt x="13000" y="3398"/>
                  <a:pt x="13527" y="3880"/>
                </a:cubicBezTo>
                <a:lnTo>
                  <a:pt x="12714" y="4677"/>
                </a:lnTo>
                <a:cubicBezTo>
                  <a:pt x="11527" y="3571"/>
                  <a:pt x="10009" y="3022"/>
                  <a:pt x="8492" y="3022"/>
                </a:cubicBezTo>
                <a:cubicBezTo>
                  <a:pt x="6933" y="3022"/>
                  <a:pt x="5373" y="3601"/>
                  <a:pt x="4168" y="4752"/>
                </a:cubicBezTo>
                <a:cubicBezTo>
                  <a:pt x="3962" y="4935"/>
                  <a:pt x="4130" y="5205"/>
                  <a:pt x="4329" y="5205"/>
                </a:cubicBezTo>
                <a:cubicBezTo>
                  <a:pt x="4391" y="5205"/>
                  <a:pt x="4457" y="5178"/>
                  <a:pt x="4514" y="5113"/>
                </a:cubicBezTo>
                <a:cubicBezTo>
                  <a:pt x="5619" y="4054"/>
                  <a:pt x="7048" y="3524"/>
                  <a:pt x="8478" y="3524"/>
                </a:cubicBezTo>
                <a:cubicBezTo>
                  <a:pt x="9873" y="3524"/>
                  <a:pt x="11269" y="4028"/>
                  <a:pt x="12368" y="5038"/>
                </a:cubicBezTo>
                <a:lnTo>
                  <a:pt x="11706" y="5700"/>
                </a:lnTo>
                <a:cubicBezTo>
                  <a:pt x="10786" y="4880"/>
                  <a:pt x="9636" y="4472"/>
                  <a:pt x="8490" y="4472"/>
                </a:cubicBezTo>
                <a:cubicBezTo>
                  <a:pt x="7219" y="4472"/>
                  <a:pt x="5952" y="4974"/>
                  <a:pt x="5011" y="5971"/>
                </a:cubicBezTo>
                <a:cubicBezTo>
                  <a:pt x="3220" y="7852"/>
                  <a:pt x="3266" y="10816"/>
                  <a:pt x="5101" y="12651"/>
                </a:cubicBezTo>
                <a:cubicBezTo>
                  <a:pt x="6036" y="13586"/>
                  <a:pt x="7264" y="14057"/>
                  <a:pt x="8494" y="14057"/>
                </a:cubicBezTo>
                <a:cubicBezTo>
                  <a:pt x="9679" y="14057"/>
                  <a:pt x="10866" y="13620"/>
                  <a:pt x="11796" y="12742"/>
                </a:cubicBezTo>
                <a:cubicBezTo>
                  <a:pt x="13677" y="10951"/>
                  <a:pt x="13798" y="7987"/>
                  <a:pt x="12052" y="6061"/>
                </a:cubicBezTo>
                <a:lnTo>
                  <a:pt x="12729" y="5384"/>
                </a:lnTo>
                <a:cubicBezTo>
                  <a:pt x="13692" y="6437"/>
                  <a:pt x="14234" y="7822"/>
                  <a:pt x="14234" y="9266"/>
                </a:cubicBezTo>
                <a:cubicBezTo>
                  <a:pt x="14234" y="12441"/>
                  <a:pt x="11661" y="15014"/>
                  <a:pt x="8486" y="15014"/>
                </a:cubicBezTo>
                <a:cubicBezTo>
                  <a:pt x="5312" y="15014"/>
                  <a:pt x="2739" y="12441"/>
                  <a:pt x="2739" y="9266"/>
                </a:cubicBezTo>
                <a:cubicBezTo>
                  <a:pt x="2739" y="8724"/>
                  <a:pt x="2814" y="8198"/>
                  <a:pt x="2965" y="7671"/>
                </a:cubicBezTo>
                <a:cubicBezTo>
                  <a:pt x="3010" y="7551"/>
                  <a:pt x="3040" y="7415"/>
                  <a:pt x="3100" y="7280"/>
                </a:cubicBezTo>
                <a:cubicBezTo>
                  <a:pt x="3250" y="6874"/>
                  <a:pt x="3431" y="6498"/>
                  <a:pt x="3657" y="6152"/>
                </a:cubicBezTo>
                <a:cubicBezTo>
                  <a:pt x="3783" y="5952"/>
                  <a:pt x="3615" y="5759"/>
                  <a:pt x="3441" y="5759"/>
                </a:cubicBezTo>
                <a:cubicBezTo>
                  <a:pt x="3366" y="5759"/>
                  <a:pt x="3290" y="5795"/>
                  <a:pt x="3235" y="5881"/>
                </a:cubicBezTo>
                <a:cubicBezTo>
                  <a:pt x="2995" y="6257"/>
                  <a:pt x="2784" y="6678"/>
                  <a:pt x="2619" y="7099"/>
                </a:cubicBezTo>
                <a:cubicBezTo>
                  <a:pt x="2558" y="7250"/>
                  <a:pt x="2513" y="7400"/>
                  <a:pt x="2483" y="7536"/>
                </a:cubicBezTo>
                <a:cubicBezTo>
                  <a:pt x="1400" y="11297"/>
                  <a:pt x="3988" y="15104"/>
                  <a:pt x="7870" y="15480"/>
                </a:cubicBezTo>
                <a:cubicBezTo>
                  <a:pt x="8080" y="15510"/>
                  <a:pt x="8276" y="15510"/>
                  <a:pt x="8486" y="15510"/>
                </a:cubicBezTo>
                <a:cubicBezTo>
                  <a:pt x="8682" y="15510"/>
                  <a:pt x="8848" y="15510"/>
                  <a:pt x="9013" y="15495"/>
                </a:cubicBezTo>
                <a:cubicBezTo>
                  <a:pt x="14189" y="15044"/>
                  <a:pt x="16596" y="8845"/>
                  <a:pt x="13075" y="5038"/>
                </a:cubicBezTo>
                <a:lnTo>
                  <a:pt x="13873" y="4226"/>
                </a:lnTo>
                <a:cubicBezTo>
                  <a:pt x="16401" y="6949"/>
                  <a:pt x="16521" y="11102"/>
                  <a:pt x="14159" y="13960"/>
                </a:cubicBezTo>
                <a:cubicBezTo>
                  <a:pt x="12717" y="15696"/>
                  <a:pt x="10620" y="16613"/>
                  <a:pt x="8493" y="16613"/>
                </a:cubicBezTo>
                <a:cubicBezTo>
                  <a:pt x="7135" y="16613"/>
                  <a:pt x="5764" y="16239"/>
                  <a:pt x="4544" y="15465"/>
                </a:cubicBezTo>
                <a:cubicBezTo>
                  <a:pt x="1415" y="13494"/>
                  <a:pt x="256" y="9492"/>
                  <a:pt x="1821" y="6137"/>
                </a:cubicBezTo>
                <a:cubicBezTo>
                  <a:pt x="3057" y="3487"/>
                  <a:pt x="5699" y="1889"/>
                  <a:pt x="8490" y="1889"/>
                </a:cubicBezTo>
                <a:cubicBezTo>
                  <a:pt x="9233" y="1889"/>
                  <a:pt x="9987" y="2002"/>
                  <a:pt x="10728" y="2240"/>
                </a:cubicBezTo>
                <a:cubicBezTo>
                  <a:pt x="10766" y="2255"/>
                  <a:pt x="10801" y="2262"/>
                  <a:pt x="10833" y="2262"/>
                </a:cubicBezTo>
                <a:cubicBezTo>
                  <a:pt x="11090" y="2262"/>
                  <a:pt x="11186" y="1838"/>
                  <a:pt x="10879" y="1758"/>
                </a:cubicBezTo>
                <a:cubicBezTo>
                  <a:pt x="10111" y="1517"/>
                  <a:pt x="9299" y="1382"/>
                  <a:pt x="8486" y="1382"/>
                </a:cubicBezTo>
                <a:cubicBezTo>
                  <a:pt x="4755" y="1382"/>
                  <a:pt x="1520" y="4000"/>
                  <a:pt x="768" y="7656"/>
                </a:cubicBezTo>
                <a:cubicBezTo>
                  <a:pt x="1" y="11312"/>
                  <a:pt x="1911" y="14999"/>
                  <a:pt x="5327" y="16488"/>
                </a:cubicBezTo>
                <a:cubicBezTo>
                  <a:pt x="6348" y="16931"/>
                  <a:pt x="7418" y="17144"/>
                  <a:pt x="8475" y="17144"/>
                </a:cubicBezTo>
                <a:cubicBezTo>
                  <a:pt x="10969" y="17144"/>
                  <a:pt x="13389" y="15960"/>
                  <a:pt x="14911" y="13825"/>
                </a:cubicBezTo>
                <a:cubicBezTo>
                  <a:pt x="17063" y="10786"/>
                  <a:pt x="16792" y="6633"/>
                  <a:pt x="14249" y="3910"/>
                </a:cubicBezTo>
                <a:lnTo>
                  <a:pt x="16039" y="3910"/>
                </a:lnTo>
                <a:cubicBezTo>
                  <a:pt x="16115" y="3910"/>
                  <a:pt x="16190" y="3880"/>
                  <a:pt x="16235" y="3819"/>
                </a:cubicBezTo>
                <a:lnTo>
                  <a:pt x="17694" y="2225"/>
                </a:lnTo>
                <a:cubicBezTo>
                  <a:pt x="17830" y="2074"/>
                  <a:pt x="17755" y="1848"/>
                  <a:pt x="17574" y="1803"/>
                </a:cubicBezTo>
                <a:lnTo>
                  <a:pt x="16521" y="1578"/>
                </a:lnTo>
                <a:lnTo>
                  <a:pt x="17469" y="630"/>
                </a:lnTo>
                <a:cubicBezTo>
                  <a:pt x="17683" y="449"/>
                  <a:pt x="17508" y="183"/>
                  <a:pt x="17311" y="183"/>
                </a:cubicBezTo>
                <a:cubicBezTo>
                  <a:pt x="17246" y="183"/>
                  <a:pt x="17179" y="213"/>
                  <a:pt x="17123" y="284"/>
                </a:cubicBezTo>
                <a:lnTo>
                  <a:pt x="16145" y="1247"/>
                </a:lnTo>
                <a:lnTo>
                  <a:pt x="15889" y="193"/>
                </a:lnTo>
                <a:cubicBezTo>
                  <a:pt x="15860" y="70"/>
                  <a:pt x="15759" y="0"/>
                  <a:pt x="156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97" name="Shape 2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8" name="Google Shape;2398;p48"/>
          <p:cNvSpPr txBox="1"/>
          <p:nvPr/>
        </p:nvSpPr>
        <p:spPr>
          <a:xfrm>
            <a:off x="1795125" y="547250"/>
            <a:ext cx="6162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ETC is coupled to proton transport for ATP synthesis</a:t>
            </a:r>
            <a:endParaRPr b="1" sz="18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399" name="Google Shape;2399;p48"/>
          <p:cNvSpPr txBox="1"/>
          <p:nvPr/>
        </p:nvSpPr>
        <p:spPr>
          <a:xfrm>
            <a:off x="-59325" y="1883350"/>
            <a:ext cx="42396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Font typeface="Open Sans"/>
              <a:buChar char="●"/>
            </a:pPr>
            <a:r>
              <a:rPr lang="en" sz="1300">
                <a:latin typeface="Open Sans"/>
                <a:ea typeface="Open Sans"/>
                <a:cs typeface="Open Sans"/>
                <a:sym typeface="Open Sans"/>
              </a:rPr>
              <a:t>The energy of electron transfer is used to drive the protons</a:t>
            </a:r>
            <a:r>
              <a:rPr lang="en" sz="13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" sz="130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out of the matrix</a:t>
            </a:r>
            <a:r>
              <a:rPr lang="en" sz="1300">
                <a:latin typeface="Open Sans"/>
                <a:ea typeface="Open Sans"/>
                <a:cs typeface="Open Sans"/>
                <a:sym typeface="Open Sans"/>
              </a:rPr>
              <a:t>.</a:t>
            </a:r>
            <a:endParaRPr sz="1300">
              <a:solidFill>
                <a:srgbClr val="FF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400" name="Google Shape;2400;p48"/>
          <p:cNvSpPr txBox="1"/>
          <p:nvPr/>
        </p:nvSpPr>
        <p:spPr>
          <a:xfrm>
            <a:off x="-59325" y="2484050"/>
            <a:ext cx="42396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Font typeface="Open Sans"/>
              <a:buChar char="●"/>
            </a:pPr>
            <a:r>
              <a:rPr lang="en" sz="1300">
                <a:latin typeface="Open Sans"/>
                <a:ea typeface="Open Sans"/>
                <a:cs typeface="Open Sans"/>
                <a:sym typeface="Open Sans"/>
              </a:rPr>
              <a:t>It is done by</a:t>
            </a:r>
            <a:r>
              <a:rPr lang="en" sz="13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b="1" lang="en" sz="130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complexes I, III and IV </a:t>
            </a:r>
            <a:endParaRPr b="1" sz="1300">
              <a:solidFill>
                <a:srgbClr val="FF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Open Sans"/>
                <a:ea typeface="Open Sans"/>
                <a:cs typeface="Open Sans"/>
                <a:sym typeface="Open Sans"/>
              </a:rPr>
              <a:t>(</a:t>
            </a:r>
            <a:r>
              <a:rPr lang="en" sz="130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proton pumps</a:t>
            </a:r>
            <a:r>
              <a:rPr lang="en" sz="1300">
                <a:latin typeface="Open Sans"/>
                <a:ea typeface="Open Sans"/>
                <a:cs typeface="Open Sans"/>
                <a:sym typeface="Open Sans"/>
              </a:rPr>
              <a:t>){H+}.</a:t>
            </a:r>
            <a:endParaRPr sz="13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401" name="Google Shape;2401;p48"/>
          <p:cNvSpPr txBox="1"/>
          <p:nvPr/>
        </p:nvSpPr>
        <p:spPr>
          <a:xfrm>
            <a:off x="-59325" y="3041250"/>
            <a:ext cx="4239600" cy="7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Font typeface="Open Sans"/>
              <a:buChar char="●"/>
            </a:pPr>
            <a:r>
              <a:rPr lang="en" sz="1300">
                <a:latin typeface="Open Sans"/>
                <a:ea typeface="Open Sans"/>
                <a:cs typeface="Open Sans"/>
                <a:sym typeface="Open Sans"/>
              </a:rPr>
              <a:t>This creates a</a:t>
            </a:r>
            <a:r>
              <a:rPr lang="en" sz="13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" sz="130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proton {H+} gradient</a:t>
            </a:r>
            <a:r>
              <a:rPr lang="en" sz="13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 ( electrical gradient ) </a:t>
            </a:r>
            <a:r>
              <a:rPr lang="en" sz="1300">
                <a:latin typeface="Open Sans"/>
                <a:ea typeface="Open Sans"/>
                <a:cs typeface="Open Sans"/>
                <a:sym typeface="Open Sans"/>
              </a:rPr>
              <a:t>across the</a:t>
            </a:r>
            <a:endParaRPr sz="13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Open Sans"/>
                <a:ea typeface="Open Sans"/>
                <a:cs typeface="Open Sans"/>
                <a:sym typeface="Open Sans"/>
              </a:rPr>
              <a:t>IMM to synthesize ATP.</a:t>
            </a:r>
            <a:endParaRPr sz="13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402" name="Google Shape;2402;p48"/>
          <p:cNvSpPr txBox="1"/>
          <p:nvPr/>
        </p:nvSpPr>
        <p:spPr>
          <a:xfrm>
            <a:off x="5181725" y="3179363"/>
            <a:ext cx="3411900" cy="1108200"/>
          </a:xfrm>
          <a:prstGeom prst="rect">
            <a:avLst/>
          </a:prstGeom>
          <a:noFill/>
          <a:ln cap="flat" cmpd="sng" w="9525">
            <a:solidFill>
              <a:srgbClr val="666666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9E9E9E"/>
                </a:solidFill>
                <a:latin typeface="Open Sans"/>
                <a:ea typeface="Open Sans"/>
                <a:cs typeface="Open Sans"/>
                <a:sym typeface="Open Sans"/>
              </a:rPr>
              <a:t>- All the complexes except </a:t>
            </a:r>
            <a:r>
              <a:rPr b="1" lang="en" sz="1000">
                <a:solidFill>
                  <a:srgbClr val="9E9E9E"/>
                </a:solidFill>
                <a:latin typeface="Open Sans"/>
                <a:ea typeface="Open Sans"/>
                <a:cs typeface="Open Sans"/>
                <a:sym typeface="Open Sans"/>
              </a:rPr>
              <a:t>complex II and V </a:t>
            </a:r>
            <a:r>
              <a:rPr lang="en" sz="1000">
                <a:solidFill>
                  <a:srgbClr val="9E9E9E"/>
                </a:solidFill>
                <a:latin typeface="Open Sans"/>
                <a:ea typeface="Open Sans"/>
                <a:cs typeface="Open Sans"/>
                <a:sym typeface="Open Sans"/>
              </a:rPr>
              <a:t>are going to pump</a:t>
            </a:r>
            <a:r>
              <a:rPr b="1" lang="en" sz="1000">
                <a:solidFill>
                  <a:srgbClr val="9E9E9E"/>
                </a:solidFill>
                <a:latin typeface="Open Sans"/>
                <a:ea typeface="Open Sans"/>
                <a:cs typeface="Open Sans"/>
                <a:sym typeface="Open Sans"/>
              </a:rPr>
              <a:t> H+ ions</a:t>
            </a:r>
            <a:r>
              <a:rPr lang="en" sz="1000">
                <a:solidFill>
                  <a:srgbClr val="9E9E9E"/>
                </a:solidFill>
                <a:latin typeface="Open Sans"/>
                <a:ea typeface="Open Sans"/>
                <a:cs typeface="Open Sans"/>
                <a:sym typeface="Open Sans"/>
              </a:rPr>
              <a:t> from the matrix to the </a:t>
            </a:r>
            <a:r>
              <a:rPr b="1" lang="en" sz="1000">
                <a:solidFill>
                  <a:srgbClr val="9E9E9E"/>
                </a:solidFill>
                <a:latin typeface="Open Sans"/>
                <a:ea typeface="Open Sans"/>
                <a:cs typeface="Open Sans"/>
                <a:sym typeface="Open Sans"/>
              </a:rPr>
              <a:t>Intra Mitochondrial Membrane (IMM)</a:t>
            </a:r>
            <a:endParaRPr b="1" sz="1000">
              <a:solidFill>
                <a:srgbClr val="9E9E9E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9E9E9E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9E9E9E"/>
                </a:solidFill>
                <a:latin typeface="Open Sans"/>
                <a:ea typeface="Open Sans"/>
                <a:cs typeface="Open Sans"/>
                <a:sym typeface="Open Sans"/>
              </a:rPr>
              <a:t>- The ATP synthase will use the </a:t>
            </a:r>
            <a:r>
              <a:rPr b="1" lang="en" sz="1000">
                <a:solidFill>
                  <a:srgbClr val="9E9E9E"/>
                </a:solidFill>
                <a:latin typeface="Open Sans"/>
                <a:ea typeface="Open Sans"/>
                <a:cs typeface="Open Sans"/>
                <a:sym typeface="Open Sans"/>
              </a:rPr>
              <a:t>gradient</a:t>
            </a:r>
            <a:r>
              <a:rPr lang="en" sz="1000">
                <a:solidFill>
                  <a:srgbClr val="9E9E9E"/>
                </a:solidFill>
                <a:latin typeface="Open Sans"/>
                <a:ea typeface="Open Sans"/>
                <a:cs typeface="Open Sans"/>
                <a:sym typeface="Open Sans"/>
              </a:rPr>
              <a:t> of H+ ions</a:t>
            </a:r>
            <a:endParaRPr sz="1000">
              <a:solidFill>
                <a:srgbClr val="9E9E9E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9E9E9E"/>
                </a:solidFill>
                <a:latin typeface="Open Sans"/>
                <a:ea typeface="Open Sans"/>
                <a:cs typeface="Open Sans"/>
                <a:sym typeface="Open Sans"/>
              </a:rPr>
              <a:t>to ATP synthesis</a:t>
            </a:r>
            <a:endParaRPr/>
          </a:p>
        </p:txBody>
      </p:sp>
      <p:sp>
        <p:nvSpPr>
          <p:cNvPr id="2403" name="Google Shape;2403;p48"/>
          <p:cNvSpPr/>
          <p:nvPr/>
        </p:nvSpPr>
        <p:spPr>
          <a:xfrm>
            <a:off x="1349375" y="563793"/>
            <a:ext cx="445750" cy="428625"/>
          </a:xfrm>
          <a:custGeom>
            <a:rect b="b" l="l" r="r" t="t"/>
            <a:pathLst>
              <a:path extrusionOk="0" h="17145" w="17830">
                <a:moveTo>
                  <a:pt x="15513" y="735"/>
                </a:moveTo>
                <a:lnTo>
                  <a:pt x="15723" y="1668"/>
                </a:lnTo>
                <a:lnTo>
                  <a:pt x="14339" y="3067"/>
                </a:lnTo>
                <a:lnTo>
                  <a:pt x="14339" y="1848"/>
                </a:lnTo>
                <a:lnTo>
                  <a:pt x="15513" y="735"/>
                </a:lnTo>
                <a:close/>
                <a:moveTo>
                  <a:pt x="16100" y="1999"/>
                </a:moveTo>
                <a:lnTo>
                  <a:pt x="17047" y="2210"/>
                </a:lnTo>
                <a:lnTo>
                  <a:pt x="15949" y="3398"/>
                </a:lnTo>
                <a:lnTo>
                  <a:pt x="14715" y="3398"/>
                </a:lnTo>
                <a:lnTo>
                  <a:pt x="16100" y="1999"/>
                </a:lnTo>
                <a:close/>
                <a:moveTo>
                  <a:pt x="8480" y="8057"/>
                </a:moveTo>
                <a:cubicBezTo>
                  <a:pt x="8695" y="8057"/>
                  <a:pt x="8919" y="8118"/>
                  <a:pt x="9133" y="8258"/>
                </a:cubicBezTo>
                <a:lnTo>
                  <a:pt x="8321" y="9086"/>
                </a:lnTo>
                <a:cubicBezTo>
                  <a:pt x="8155" y="9251"/>
                  <a:pt x="8276" y="9522"/>
                  <a:pt x="8486" y="9522"/>
                </a:cubicBezTo>
                <a:cubicBezTo>
                  <a:pt x="8562" y="9522"/>
                  <a:pt x="8622" y="9492"/>
                  <a:pt x="8667" y="9447"/>
                </a:cubicBezTo>
                <a:lnTo>
                  <a:pt x="9494" y="8619"/>
                </a:lnTo>
                <a:cubicBezTo>
                  <a:pt x="9630" y="8800"/>
                  <a:pt x="9690" y="9040"/>
                  <a:pt x="9690" y="9266"/>
                </a:cubicBezTo>
                <a:cubicBezTo>
                  <a:pt x="9690" y="10019"/>
                  <a:pt x="9084" y="10471"/>
                  <a:pt x="8473" y="10471"/>
                </a:cubicBezTo>
                <a:cubicBezTo>
                  <a:pt x="8071" y="10471"/>
                  <a:pt x="7666" y="10274"/>
                  <a:pt x="7433" y="9838"/>
                </a:cubicBezTo>
                <a:cubicBezTo>
                  <a:pt x="6956" y="8966"/>
                  <a:pt x="7653" y="8057"/>
                  <a:pt x="8480" y="8057"/>
                </a:cubicBezTo>
                <a:close/>
                <a:moveTo>
                  <a:pt x="8487" y="4983"/>
                </a:moveTo>
                <a:cubicBezTo>
                  <a:pt x="9509" y="4983"/>
                  <a:pt x="10527" y="5346"/>
                  <a:pt x="11330" y="6061"/>
                </a:cubicBezTo>
                <a:lnTo>
                  <a:pt x="10533" y="6874"/>
                </a:lnTo>
                <a:cubicBezTo>
                  <a:pt x="9961" y="6377"/>
                  <a:pt x="9239" y="6122"/>
                  <a:pt x="8486" y="6122"/>
                </a:cubicBezTo>
                <a:cubicBezTo>
                  <a:pt x="6861" y="6122"/>
                  <a:pt x="5507" y="7340"/>
                  <a:pt x="5342" y="8965"/>
                </a:cubicBezTo>
                <a:cubicBezTo>
                  <a:pt x="5176" y="10575"/>
                  <a:pt x="6260" y="12050"/>
                  <a:pt x="7854" y="12366"/>
                </a:cubicBezTo>
                <a:cubicBezTo>
                  <a:pt x="7869" y="12368"/>
                  <a:pt x="7884" y="12369"/>
                  <a:pt x="7898" y="12369"/>
                </a:cubicBezTo>
                <a:cubicBezTo>
                  <a:pt x="8178" y="12369"/>
                  <a:pt x="8246" y="11956"/>
                  <a:pt x="7960" y="11884"/>
                </a:cubicBezTo>
                <a:cubicBezTo>
                  <a:pt x="6260" y="11538"/>
                  <a:pt x="5342" y="9687"/>
                  <a:pt x="6094" y="8138"/>
                </a:cubicBezTo>
                <a:cubicBezTo>
                  <a:pt x="6554" y="7162"/>
                  <a:pt x="7512" y="6619"/>
                  <a:pt x="8488" y="6619"/>
                </a:cubicBezTo>
                <a:cubicBezTo>
                  <a:pt x="9077" y="6619"/>
                  <a:pt x="9673" y="6816"/>
                  <a:pt x="10172" y="7235"/>
                </a:cubicBezTo>
                <a:lnTo>
                  <a:pt x="9494" y="7912"/>
                </a:lnTo>
                <a:cubicBezTo>
                  <a:pt x="9195" y="7683"/>
                  <a:pt x="8842" y="7572"/>
                  <a:pt x="8489" y="7572"/>
                </a:cubicBezTo>
                <a:cubicBezTo>
                  <a:pt x="8009" y="7572"/>
                  <a:pt x="7531" y="7777"/>
                  <a:pt x="7192" y="8168"/>
                </a:cubicBezTo>
                <a:cubicBezTo>
                  <a:pt x="6621" y="8845"/>
                  <a:pt x="6651" y="9853"/>
                  <a:pt x="7283" y="10485"/>
                </a:cubicBezTo>
                <a:cubicBezTo>
                  <a:pt x="7612" y="10814"/>
                  <a:pt x="8044" y="10980"/>
                  <a:pt x="8478" y="10980"/>
                </a:cubicBezTo>
                <a:cubicBezTo>
                  <a:pt x="8876" y="10980"/>
                  <a:pt x="9276" y="10841"/>
                  <a:pt x="9600" y="10560"/>
                </a:cubicBezTo>
                <a:cubicBezTo>
                  <a:pt x="10277" y="9988"/>
                  <a:pt x="10382" y="8980"/>
                  <a:pt x="9856" y="8258"/>
                </a:cubicBezTo>
                <a:lnTo>
                  <a:pt x="10533" y="7581"/>
                </a:lnTo>
                <a:lnTo>
                  <a:pt x="10533" y="7581"/>
                </a:lnTo>
                <a:cubicBezTo>
                  <a:pt x="11827" y="9146"/>
                  <a:pt x="10954" y="11538"/>
                  <a:pt x="8953" y="11884"/>
                </a:cubicBezTo>
                <a:cubicBezTo>
                  <a:pt x="8667" y="11959"/>
                  <a:pt x="8697" y="12381"/>
                  <a:pt x="8998" y="12396"/>
                </a:cubicBezTo>
                <a:lnTo>
                  <a:pt x="9043" y="12396"/>
                </a:lnTo>
                <a:cubicBezTo>
                  <a:pt x="11450" y="11959"/>
                  <a:pt x="12474" y="9086"/>
                  <a:pt x="10894" y="7235"/>
                </a:cubicBezTo>
                <a:lnTo>
                  <a:pt x="11691" y="6437"/>
                </a:lnTo>
                <a:cubicBezTo>
                  <a:pt x="12382" y="7218"/>
                  <a:pt x="12773" y="8223"/>
                  <a:pt x="12774" y="9274"/>
                </a:cubicBezTo>
                <a:lnTo>
                  <a:pt x="12774" y="9274"/>
                </a:lnTo>
                <a:cubicBezTo>
                  <a:pt x="12771" y="11302"/>
                  <a:pt x="11373" y="13043"/>
                  <a:pt x="9389" y="13479"/>
                </a:cubicBezTo>
                <a:cubicBezTo>
                  <a:pt x="9089" y="13543"/>
                  <a:pt x="8788" y="13574"/>
                  <a:pt x="8491" y="13574"/>
                </a:cubicBezTo>
                <a:cubicBezTo>
                  <a:pt x="6832" y="13574"/>
                  <a:pt x="5276" y="12611"/>
                  <a:pt x="4575" y="11041"/>
                </a:cubicBezTo>
                <a:cubicBezTo>
                  <a:pt x="3732" y="9191"/>
                  <a:pt x="4304" y="7009"/>
                  <a:pt x="5944" y="5821"/>
                </a:cubicBezTo>
                <a:cubicBezTo>
                  <a:pt x="6701" y="5260"/>
                  <a:pt x="7595" y="4983"/>
                  <a:pt x="8487" y="4983"/>
                </a:cubicBezTo>
                <a:close/>
                <a:moveTo>
                  <a:pt x="15655" y="0"/>
                </a:moveTo>
                <a:cubicBezTo>
                  <a:pt x="15594" y="0"/>
                  <a:pt x="15532" y="23"/>
                  <a:pt x="15483" y="73"/>
                </a:cubicBezTo>
                <a:lnTo>
                  <a:pt x="13903" y="1548"/>
                </a:lnTo>
                <a:cubicBezTo>
                  <a:pt x="13858" y="1608"/>
                  <a:pt x="13828" y="1668"/>
                  <a:pt x="13828" y="1743"/>
                </a:cubicBezTo>
                <a:lnTo>
                  <a:pt x="13828" y="3473"/>
                </a:lnTo>
                <a:cubicBezTo>
                  <a:pt x="13286" y="2977"/>
                  <a:pt x="12684" y="2556"/>
                  <a:pt x="12022" y="2225"/>
                </a:cubicBezTo>
                <a:cubicBezTo>
                  <a:pt x="11986" y="2209"/>
                  <a:pt x="11951" y="2203"/>
                  <a:pt x="11919" y="2203"/>
                </a:cubicBezTo>
                <a:cubicBezTo>
                  <a:pt x="11691" y="2203"/>
                  <a:pt x="11560" y="2531"/>
                  <a:pt x="11796" y="2676"/>
                </a:cubicBezTo>
                <a:cubicBezTo>
                  <a:pt x="12428" y="2992"/>
                  <a:pt x="13000" y="3398"/>
                  <a:pt x="13527" y="3880"/>
                </a:cubicBezTo>
                <a:lnTo>
                  <a:pt x="12714" y="4677"/>
                </a:lnTo>
                <a:cubicBezTo>
                  <a:pt x="11527" y="3571"/>
                  <a:pt x="10009" y="3022"/>
                  <a:pt x="8492" y="3022"/>
                </a:cubicBezTo>
                <a:cubicBezTo>
                  <a:pt x="6933" y="3022"/>
                  <a:pt x="5373" y="3601"/>
                  <a:pt x="4168" y="4752"/>
                </a:cubicBezTo>
                <a:cubicBezTo>
                  <a:pt x="3962" y="4935"/>
                  <a:pt x="4130" y="5205"/>
                  <a:pt x="4329" y="5205"/>
                </a:cubicBezTo>
                <a:cubicBezTo>
                  <a:pt x="4391" y="5205"/>
                  <a:pt x="4457" y="5178"/>
                  <a:pt x="4514" y="5113"/>
                </a:cubicBezTo>
                <a:cubicBezTo>
                  <a:pt x="5619" y="4054"/>
                  <a:pt x="7048" y="3524"/>
                  <a:pt x="8478" y="3524"/>
                </a:cubicBezTo>
                <a:cubicBezTo>
                  <a:pt x="9873" y="3524"/>
                  <a:pt x="11269" y="4028"/>
                  <a:pt x="12368" y="5038"/>
                </a:cubicBezTo>
                <a:lnTo>
                  <a:pt x="11706" y="5700"/>
                </a:lnTo>
                <a:cubicBezTo>
                  <a:pt x="10786" y="4880"/>
                  <a:pt x="9636" y="4472"/>
                  <a:pt x="8490" y="4472"/>
                </a:cubicBezTo>
                <a:cubicBezTo>
                  <a:pt x="7219" y="4472"/>
                  <a:pt x="5952" y="4974"/>
                  <a:pt x="5011" y="5971"/>
                </a:cubicBezTo>
                <a:cubicBezTo>
                  <a:pt x="3220" y="7852"/>
                  <a:pt x="3266" y="10816"/>
                  <a:pt x="5101" y="12651"/>
                </a:cubicBezTo>
                <a:cubicBezTo>
                  <a:pt x="6036" y="13586"/>
                  <a:pt x="7264" y="14057"/>
                  <a:pt x="8494" y="14057"/>
                </a:cubicBezTo>
                <a:cubicBezTo>
                  <a:pt x="9679" y="14057"/>
                  <a:pt x="10866" y="13620"/>
                  <a:pt x="11796" y="12742"/>
                </a:cubicBezTo>
                <a:cubicBezTo>
                  <a:pt x="13677" y="10951"/>
                  <a:pt x="13798" y="7987"/>
                  <a:pt x="12052" y="6061"/>
                </a:cubicBezTo>
                <a:lnTo>
                  <a:pt x="12729" y="5384"/>
                </a:lnTo>
                <a:cubicBezTo>
                  <a:pt x="13692" y="6437"/>
                  <a:pt x="14234" y="7822"/>
                  <a:pt x="14234" y="9266"/>
                </a:cubicBezTo>
                <a:cubicBezTo>
                  <a:pt x="14234" y="12441"/>
                  <a:pt x="11661" y="15014"/>
                  <a:pt x="8486" y="15014"/>
                </a:cubicBezTo>
                <a:cubicBezTo>
                  <a:pt x="5312" y="15014"/>
                  <a:pt x="2739" y="12441"/>
                  <a:pt x="2739" y="9266"/>
                </a:cubicBezTo>
                <a:cubicBezTo>
                  <a:pt x="2739" y="8724"/>
                  <a:pt x="2814" y="8198"/>
                  <a:pt x="2965" y="7671"/>
                </a:cubicBezTo>
                <a:cubicBezTo>
                  <a:pt x="3010" y="7551"/>
                  <a:pt x="3040" y="7415"/>
                  <a:pt x="3100" y="7280"/>
                </a:cubicBezTo>
                <a:cubicBezTo>
                  <a:pt x="3250" y="6874"/>
                  <a:pt x="3431" y="6498"/>
                  <a:pt x="3657" y="6152"/>
                </a:cubicBezTo>
                <a:cubicBezTo>
                  <a:pt x="3783" y="5952"/>
                  <a:pt x="3615" y="5759"/>
                  <a:pt x="3441" y="5759"/>
                </a:cubicBezTo>
                <a:cubicBezTo>
                  <a:pt x="3366" y="5759"/>
                  <a:pt x="3290" y="5795"/>
                  <a:pt x="3235" y="5881"/>
                </a:cubicBezTo>
                <a:cubicBezTo>
                  <a:pt x="2995" y="6257"/>
                  <a:pt x="2784" y="6678"/>
                  <a:pt x="2619" y="7099"/>
                </a:cubicBezTo>
                <a:cubicBezTo>
                  <a:pt x="2558" y="7250"/>
                  <a:pt x="2513" y="7400"/>
                  <a:pt x="2483" y="7536"/>
                </a:cubicBezTo>
                <a:cubicBezTo>
                  <a:pt x="1400" y="11297"/>
                  <a:pt x="3988" y="15104"/>
                  <a:pt x="7870" y="15480"/>
                </a:cubicBezTo>
                <a:cubicBezTo>
                  <a:pt x="8080" y="15510"/>
                  <a:pt x="8276" y="15510"/>
                  <a:pt x="8486" y="15510"/>
                </a:cubicBezTo>
                <a:cubicBezTo>
                  <a:pt x="8682" y="15510"/>
                  <a:pt x="8848" y="15510"/>
                  <a:pt x="9013" y="15495"/>
                </a:cubicBezTo>
                <a:cubicBezTo>
                  <a:pt x="14189" y="15044"/>
                  <a:pt x="16596" y="8845"/>
                  <a:pt x="13075" y="5038"/>
                </a:cubicBezTo>
                <a:lnTo>
                  <a:pt x="13873" y="4226"/>
                </a:lnTo>
                <a:cubicBezTo>
                  <a:pt x="16401" y="6949"/>
                  <a:pt x="16521" y="11102"/>
                  <a:pt x="14159" y="13960"/>
                </a:cubicBezTo>
                <a:cubicBezTo>
                  <a:pt x="12717" y="15696"/>
                  <a:pt x="10620" y="16613"/>
                  <a:pt x="8493" y="16613"/>
                </a:cubicBezTo>
                <a:cubicBezTo>
                  <a:pt x="7135" y="16613"/>
                  <a:pt x="5764" y="16239"/>
                  <a:pt x="4544" y="15465"/>
                </a:cubicBezTo>
                <a:cubicBezTo>
                  <a:pt x="1415" y="13494"/>
                  <a:pt x="256" y="9492"/>
                  <a:pt x="1821" y="6137"/>
                </a:cubicBezTo>
                <a:cubicBezTo>
                  <a:pt x="3057" y="3487"/>
                  <a:pt x="5699" y="1889"/>
                  <a:pt x="8490" y="1889"/>
                </a:cubicBezTo>
                <a:cubicBezTo>
                  <a:pt x="9233" y="1889"/>
                  <a:pt x="9987" y="2002"/>
                  <a:pt x="10728" y="2240"/>
                </a:cubicBezTo>
                <a:cubicBezTo>
                  <a:pt x="10766" y="2255"/>
                  <a:pt x="10801" y="2262"/>
                  <a:pt x="10833" y="2262"/>
                </a:cubicBezTo>
                <a:cubicBezTo>
                  <a:pt x="11090" y="2262"/>
                  <a:pt x="11186" y="1838"/>
                  <a:pt x="10879" y="1758"/>
                </a:cubicBezTo>
                <a:cubicBezTo>
                  <a:pt x="10111" y="1517"/>
                  <a:pt x="9299" y="1382"/>
                  <a:pt x="8486" y="1382"/>
                </a:cubicBezTo>
                <a:cubicBezTo>
                  <a:pt x="4755" y="1382"/>
                  <a:pt x="1520" y="4000"/>
                  <a:pt x="768" y="7656"/>
                </a:cubicBezTo>
                <a:cubicBezTo>
                  <a:pt x="1" y="11312"/>
                  <a:pt x="1911" y="14999"/>
                  <a:pt x="5327" y="16488"/>
                </a:cubicBezTo>
                <a:cubicBezTo>
                  <a:pt x="6348" y="16931"/>
                  <a:pt x="7418" y="17144"/>
                  <a:pt x="8475" y="17144"/>
                </a:cubicBezTo>
                <a:cubicBezTo>
                  <a:pt x="10969" y="17144"/>
                  <a:pt x="13389" y="15960"/>
                  <a:pt x="14911" y="13825"/>
                </a:cubicBezTo>
                <a:cubicBezTo>
                  <a:pt x="17063" y="10786"/>
                  <a:pt x="16792" y="6633"/>
                  <a:pt x="14249" y="3910"/>
                </a:cubicBezTo>
                <a:lnTo>
                  <a:pt x="16039" y="3910"/>
                </a:lnTo>
                <a:cubicBezTo>
                  <a:pt x="16115" y="3910"/>
                  <a:pt x="16190" y="3880"/>
                  <a:pt x="16235" y="3819"/>
                </a:cubicBezTo>
                <a:lnTo>
                  <a:pt x="17694" y="2225"/>
                </a:lnTo>
                <a:cubicBezTo>
                  <a:pt x="17830" y="2074"/>
                  <a:pt x="17755" y="1848"/>
                  <a:pt x="17574" y="1803"/>
                </a:cubicBezTo>
                <a:lnTo>
                  <a:pt x="16521" y="1578"/>
                </a:lnTo>
                <a:lnTo>
                  <a:pt x="17469" y="630"/>
                </a:lnTo>
                <a:cubicBezTo>
                  <a:pt x="17683" y="449"/>
                  <a:pt x="17508" y="183"/>
                  <a:pt x="17311" y="183"/>
                </a:cubicBezTo>
                <a:cubicBezTo>
                  <a:pt x="17246" y="183"/>
                  <a:pt x="17179" y="213"/>
                  <a:pt x="17123" y="284"/>
                </a:cubicBezTo>
                <a:lnTo>
                  <a:pt x="16145" y="1247"/>
                </a:lnTo>
                <a:lnTo>
                  <a:pt x="15889" y="193"/>
                </a:lnTo>
                <a:cubicBezTo>
                  <a:pt x="15860" y="70"/>
                  <a:pt x="15759" y="0"/>
                  <a:pt x="156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404" name="Google Shape;2404;p48"/>
          <p:cNvPicPr preferRelativeResize="0"/>
          <p:nvPr/>
        </p:nvPicPr>
        <p:blipFill rotWithShape="1">
          <a:blip r:embed="rId3">
            <a:alphaModFix/>
          </a:blip>
          <a:srcRect b="9090" l="0" r="1273" t="8563"/>
          <a:stretch/>
        </p:blipFill>
        <p:spPr>
          <a:xfrm>
            <a:off x="4104075" y="1586237"/>
            <a:ext cx="4980249" cy="1593125"/>
          </a:xfrm>
          <a:prstGeom prst="rect">
            <a:avLst/>
          </a:prstGeom>
          <a:noFill/>
          <a:ln>
            <a:noFill/>
          </a:ln>
        </p:spPr>
      </p:pic>
      <p:sp>
        <p:nvSpPr>
          <p:cNvPr id="2405" name="Google Shape;2405;p48"/>
          <p:cNvSpPr txBox="1"/>
          <p:nvPr/>
        </p:nvSpPr>
        <p:spPr>
          <a:xfrm>
            <a:off x="464000" y="3879825"/>
            <a:ext cx="2428500" cy="646500"/>
          </a:xfrm>
          <a:prstGeom prst="rect">
            <a:avLst/>
          </a:prstGeom>
          <a:noFill/>
          <a:ln cap="flat" cmpd="sng" w="9525">
            <a:solidFill>
              <a:srgbClr val="9E9E9E"/>
            </a:solidFill>
            <a:prstDash val="dashDot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9E9E9E"/>
                </a:solidFill>
                <a:latin typeface="Open Sans"/>
                <a:ea typeface="Open Sans"/>
                <a:cs typeface="Open Sans"/>
                <a:sym typeface="Open Sans"/>
              </a:rPr>
              <a:t>More positive charges on the outside of the </a:t>
            </a:r>
            <a:r>
              <a:rPr lang="en" sz="1000">
                <a:solidFill>
                  <a:srgbClr val="9E9E9E"/>
                </a:solidFill>
                <a:latin typeface="Open Sans"/>
                <a:ea typeface="Open Sans"/>
                <a:cs typeface="Open Sans"/>
                <a:sym typeface="Open Sans"/>
              </a:rPr>
              <a:t>membrane (intermembrane space) than on the inside </a:t>
            </a:r>
            <a:r>
              <a:rPr lang="en" sz="1000">
                <a:solidFill>
                  <a:srgbClr val="9E9E9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sz="1000">
              <a:solidFill>
                <a:srgbClr val="9E9E9E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09" name="Shape 2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0" name="Google Shape;2410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27950" y="1025287"/>
            <a:ext cx="5136849" cy="2564575"/>
          </a:xfrm>
          <a:prstGeom prst="rect">
            <a:avLst/>
          </a:prstGeom>
          <a:noFill/>
          <a:ln>
            <a:noFill/>
          </a:ln>
        </p:spPr>
      </p:pic>
      <p:sp>
        <p:nvSpPr>
          <p:cNvPr id="2411" name="Google Shape;2411;p49"/>
          <p:cNvSpPr txBox="1"/>
          <p:nvPr/>
        </p:nvSpPr>
        <p:spPr>
          <a:xfrm>
            <a:off x="668200" y="312850"/>
            <a:ext cx="2070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ATP synthase</a:t>
            </a:r>
            <a:endParaRPr b="1" sz="18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412" name="Google Shape;2412;p49"/>
          <p:cNvSpPr txBox="1"/>
          <p:nvPr/>
        </p:nvSpPr>
        <p:spPr>
          <a:xfrm>
            <a:off x="89675" y="778100"/>
            <a:ext cx="40614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Font typeface="Open Sans"/>
              <a:buChar char="●"/>
            </a:pPr>
            <a:r>
              <a:rPr lang="en" sz="1300">
                <a:latin typeface="Open Sans"/>
                <a:ea typeface="Open Sans"/>
                <a:cs typeface="Open Sans"/>
                <a:sym typeface="Open Sans"/>
              </a:rPr>
              <a:t>ATP synthase (Complex V) synthesizes ATP</a:t>
            </a:r>
            <a:endParaRPr sz="13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413" name="Google Shape;2413;p49"/>
          <p:cNvSpPr txBox="1"/>
          <p:nvPr/>
        </p:nvSpPr>
        <p:spPr>
          <a:xfrm>
            <a:off x="89675" y="1125450"/>
            <a:ext cx="30000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Font typeface="Open Sans"/>
              <a:buChar char="●"/>
            </a:pPr>
            <a:r>
              <a:rPr lang="en" sz="1300">
                <a:latin typeface="Open Sans"/>
                <a:ea typeface="Open Sans"/>
                <a:cs typeface="Open Sans"/>
                <a:sym typeface="Open Sans"/>
              </a:rPr>
              <a:t>Contain</a:t>
            </a:r>
            <a:r>
              <a:rPr lang="en" sz="13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" sz="130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two</a:t>
            </a:r>
            <a:r>
              <a:rPr lang="en" sz="1300">
                <a:latin typeface="Open Sans"/>
                <a:ea typeface="Open Sans"/>
                <a:cs typeface="Open Sans"/>
                <a:sym typeface="Open Sans"/>
              </a:rPr>
              <a:t> domains</a:t>
            </a:r>
            <a:r>
              <a:rPr lang="en" sz="13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:</a:t>
            </a:r>
            <a:endParaRPr sz="13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414" name="Google Shape;2414;p49"/>
          <p:cNvSpPr txBox="1"/>
          <p:nvPr/>
        </p:nvSpPr>
        <p:spPr>
          <a:xfrm>
            <a:off x="395550" y="1436725"/>
            <a:ext cx="36324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latin typeface="Open Sans"/>
                <a:ea typeface="Open Sans"/>
                <a:cs typeface="Open Sans"/>
                <a:sym typeface="Open Sans"/>
              </a:rPr>
              <a:t>1-</a:t>
            </a:r>
            <a:r>
              <a:rPr lang="en" sz="130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" sz="1300">
                <a:latin typeface="Open Sans"/>
                <a:ea typeface="Open Sans"/>
                <a:cs typeface="Open Sans"/>
                <a:sym typeface="Open Sans"/>
              </a:rPr>
              <a:t>F0 - membrane spanning domain</a:t>
            </a:r>
            <a:endParaRPr sz="13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latin typeface="Open Sans"/>
                <a:ea typeface="Open Sans"/>
                <a:cs typeface="Open Sans"/>
                <a:sym typeface="Open Sans"/>
              </a:rPr>
              <a:t>2-</a:t>
            </a:r>
            <a:r>
              <a:rPr lang="en" sz="1300">
                <a:latin typeface="Open Sans"/>
                <a:ea typeface="Open Sans"/>
                <a:cs typeface="Open Sans"/>
                <a:sym typeface="Open Sans"/>
              </a:rPr>
              <a:t> F1 - extramembranous domain </a:t>
            </a:r>
            <a:r>
              <a:rPr lang="en" sz="900">
                <a:solidFill>
                  <a:srgbClr val="9E9E9E"/>
                </a:solidFill>
                <a:latin typeface="Open Sans"/>
                <a:ea typeface="Open Sans"/>
                <a:cs typeface="Open Sans"/>
                <a:sym typeface="Open Sans"/>
              </a:rPr>
              <a:t>(in the matrix)</a:t>
            </a:r>
            <a:endParaRPr sz="900">
              <a:solidFill>
                <a:srgbClr val="9E9E9E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415" name="Google Shape;2415;p49"/>
          <p:cNvSpPr/>
          <p:nvPr/>
        </p:nvSpPr>
        <p:spPr>
          <a:xfrm>
            <a:off x="222450" y="345681"/>
            <a:ext cx="445750" cy="428625"/>
          </a:xfrm>
          <a:custGeom>
            <a:rect b="b" l="l" r="r" t="t"/>
            <a:pathLst>
              <a:path extrusionOk="0" h="17145" w="17830">
                <a:moveTo>
                  <a:pt x="15513" y="735"/>
                </a:moveTo>
                <a:lnTo>
                  <a:pt x="15723" y="1668"/>
                </a:lnTo>
                <a:lnTo>
                  <a:pt x="14339" y="3067"/>
                </a:lnTo>
                <a:lnTo>
                  <a:pt x="14339" y="1848"/>
                </a:lnTo>
                <a:lnTo>
                  <a:pt x="15513" y="735"/>
                </a:lnTo>
                <a:close/>
                <a:moveTo>
                  <a:pt x="16100" y="1999"/>
                </a:moveTo>
                <a:lnTo>
                  <a:pt x="17047" y="2210"/>
                </a:lnTo>
                <a:lnTo>
                  <a:pt x="15949" y="3398"/>
                </a:lnTo>
                <a:lnTo>
                  <a:pt x="14715" y="3398"/>
                </a:lnTo>
                <a:lnTo>
                  <a:pt x="16100" y="1999"/>
                </a:lnTo>
                <a:close/>
                <a:moveTo>
                  <a:pt x="8480" y="8057"/>
                </a:moveTo>
                <a:cubicBezTo>
                  <a:pt x="8695" y="8057"/>
                  <a:pt x="8919" y="8118"/>
                  <a:pt x="9133" y="8258"/>
                </a:cubicBezTo>
                <a:lnTo>
                  <a:pt x="8321" y="9086"/>
                </a:lnTo>
                <a:cubicBezTo>
                  <a:pt x="8155" y="9251"/>
                  <a:pt x="8276" y="9522"/>
                  <a:pt x="8486" y="9522"/>
                </a:cubicBezTo>
                <a:cubicBezTo>
                  <a:pt x="8562" y="9522"/>
                  <a:pt x="8622" y="9492"/>
                  <a:pt x="8667" y="9447"/>
                </a:cubicBezTo>
                <a:lnTo>
                  <a:pt x="9494" y="8619"/>
                </a:lnTo>
                <a:cubicBezTo>
                  <a:pt x="9630" y="8800"/>
                  <a:pt x="9690" y="9040"/>
                  <a:pt x="9690" y="9266"/>
                </a:cubicBezTo>
                <a:cubicBezTo>
                  <a:pt x="9690" y="10019"/>
                  <a:pt x="9084" y="10471"/>
                  <a:pt x="8473" y="10471"/>
                </a:cubicBezTo>
                <a:cubicBezTo>
                  <a:pt x="8071" y="10471"/>
                  <a:pt x="7666" y="10274"/>
                  <a:pt x="7433" y="9838"/>
                </a:cubicBezTo>
                <a:cubicBezTo>
                  <a:pt x="6956" y="8966"/>
                  <a:pt x="7653" y="8057"/>
                  <a:pt x="8480" y="8057"/>
                </a:cubicBezTo>
                <a:close/>
                <a:moveTo>
                  <a:pt x="8487" y="4983"/>
                </a:moveTo>
                <a:cubicBezTo>
                  <a:pt x="9509" y="4983"/>
                  <a:pt x="10527" y="5346"/>
                  <a:pt x="11330" y="6061"/>
                </a:cubicBezTo>
                <a:lnTo>
                  <a:pt x="10533" y="6874"/>
                </a:lnTo>
                <a:cubicBezTo>
                  <a:pt x="9961" y="6377"/>
                  <a:pt x="9239" y="6122"/>
                  <a:pt x="8486" y="6122"/>
                </a:cubicBezTo>
                <a:cubicBezTo>
                  <a:pt x="6861" y="6122"/>
                  <a:pt x="5507" y="7340"/>
                  <a:pt x="5342" y="8965"/>
                </a:cubicBezTo>
                <a:cubicBezTo>
                  <a:pt x="5176" y="10575"/>
                  <a:pt x="6260" y="12050"/>
                  <a:pt x="7854" y="12366"/>
                </a:cubicBezTo>
                <a:cubicBezTo>
                  <a:pt x="7869" y="12368"/>
                  <a:pt x="7884" y="12369"/>
                  <a:pt x="7898" y="12369"/>
                </a:cubicBezTo>
                <a:cubicBezTo>
                  <a:pt x="8178" y="12369"/>
                  <a:pt x="8246" y="11956"/>
                  <a:pt x="7960" y="11884"/>
                </a:cubicBezTo>
                <a:cubicBezTo>
                  <a:pt x="6260" y="11538"/>
                  <a:pt x="5342" y="9687"/>
                  <a:pt x="6094" y="8138"/>
                </a:cubicBezTo>
                <a:cubicBezTo>
                  <a:pt x="6554" y="7162"/>
                  <a:pt x="7512" y="6619"/>
                  <a:pt x="8488" y="6619"/>
                </a:cubicBezTo>
                <a:cubicBezTo>
                  <a:pt x="9077" y="6619"/>
                  <a:pt x="9673" y="6816"/>
                  <a:pt x="10172" y="7235"/>
                </a:cubicBezTo>
                <a:lnTo>
                  <a:pt x="9494" y="7912"/>
                </a:lnTo>
                <a:cubicBezTo>
                  <a:pt x="9195" y="7683"/>
                  <a:pt x="8842" y="7572"/>
                  <a:pt x="8489" y="7572"/>
                </a:cubicBezTo>
                <a:cubicBezTo>
                  <a:pt x="8009" y="7572"/>
                  <a:pt x="7531" y="7777"/>
                  <a:pt x="7192" y="8168"/>
                </a:cubicBezTo>
                <a:cubicBezTo>
                  <a:pt x="6621" y="8845"/>
                  <a:pt x="6651" y="9853"/>
                  <a:pt x="7283" y="10485"/>
                </a:cubicBezTo>
                <a:cubicBezTo>
                  <a:pt x="7612" y="10814"/>
                  <a:pt x="8044" y="10980"/>
                  <a:pt x="8478" y="10980"/>
                </a:cubicBezTo>
                <a:cubicBezTo>
                  <a:pt x="8876" y="10980"/>
                  <a:pt x="9276" y="10841"/>
                  <a:pt x="9600" y="10560"/>
                </a:cubicBezTo>
                <a:cubicBezTo>
                  <a:pt x="10277" y="9988"/>
                  <a:pt x="10382" y="8980"/>
                  <a:pt x="9856" y="8258"/>
                </a:cubicBezTo>
                <a:lnTo>
                  <a:pt x="10533" y="7581"/>
                </a:lnTo>
                <a:lnTo>
                  <a:pt x="10533" y="7581"/>
                </a:lnTo>
                <a:cubicBezTo>
                  <a:pt x="11827" y="9146"/>
                  <a:pt x="10954" y="11538"/>
                  <a:pt x="8953" y="11884"/>
                </a:cubicBezTo>
                <a:cubicBezTo>
                  <a:pt x="8667" y="11959"/>
                  <a:pt x="8697" y="12381"/>
                  <a:pt x="8998" y="12396"/>
                </a:cubicBezTo>
                <a:lnTo>
                  <a:pt x="9043" y="12396"/>
                </a:lnTo>
                <a:cubicBezTo>
                  <a:pt x="11450" y="11959"/>
                  <a:pt x="12474" y="9086"/>
                  <a:pt x="10894" y="7235"/>
                </a:cubicBezTo>
                <a:lnTo>
                  <a:pt x="11691" y="6437"/>
                </a:lnTo>
                <a:cubicBezTo>
                  <a:pt x="12382" y="7218"/>
                  <a:pt x="12773" y="8223"/>
                  <a:pt x="12774" y="9274"/>
                </a:cubicBezTo>
                <a:lnTo>
                  <a:pt x="12774" y="9274"/>
                </a:lnTo>
                <a:cubicBezTo>
                  <a:pt x="12771" y="11302"/>
                  <a:pt x="11373" y="13043"/>
                  <a:pt x="9389" y="13479"/>
                </a:cubicBezTo>
                <a:cubicBezTo>
                  <a:pt x="9089" y="13543"/>
                  <a:pt x="8788" y="13574"/>
                  <a:pt x="8491" y="13574"/>
                </a:cubicBezTo>
                <a:cubicBezTo>
                  <a:pt x="6832" y="13574"/>
                  <a:pt x="5276" y="12611"/>
                  <a:pt x="4575" y="11041"/>
                </a:cubicBezTo>
                <a:cubicBezTo>
                  <a:pt x="3732" y="9191"/>
                  <a:pt x="4304" y="7009"/>
                  <a:pt x="5944" y="5821"/>
                </a:cubicBezTo>
                <a:cubicBezTo>
                  <a:pt x="6701" y="5260"/>
                  <a:pt x="7595" y="4983"/>
                  <a:pt x="8487" y="4983"/>
                </a:cubicBezTo>
                <a:close/>
                <a:moveTo>
                  <a:pt x="15655" y="0"/>
                </a:moveTo>
                <a:cubicBezTo>
                  <a:pt x="15594" y="0"/>
                  <a:pt x="15532" y="23"/>
                  <a:pt x="15483" y="73"/>
                </a:cubicBezTo>
                <a:lnTo>
                  <a:pt x="13903" y="1548"/>
                </a:lnTo>
                <a:cubicBezTo>
                  <a:pt x="13858" y="1608"/>
                  <a:pt x="13828" y="1668"/>
                  <a:pt x="13828" y="1743"/>
                </a:cubicBezTo>
                <a:lnTo>
                  <a:pt x="13828" y="3473"/>
                </a:lnTo>
                <a:cubicBezTo>
                  <a:pt x="13286" y="2977"/>
                  <a:pt x="12684" y="2556"/>
                  <a:pt x="12022" y="2225"/>
                </a:cubicBezTo>
                <a:cubicBezTo>
                  <a:pt x="11986" y="2209"/>
                  <a:pt x="11951" y="2203"/>
                  <a:pt x="11919" y="2203"/>
                </a:cubicBezTo>
                <a:cubicBezTo>
                  <a:pt x="11691" y="2203"/>
                  <a:pt x="11560" y="2531"/>
                  <a:pt x="11796" y="2676"/>
                </a:cubicBezTo>
                <a:cubicBezTo>
                  <a:pt x="12428" y="2992"/>
                  <a:pt x="13000" y="3398"/>
                  <a:pt x="13527" y="3880"/>
                </a:cubicBezTo>
                <a:lnTo>
                  <a:pt x="12714" y="4677"/>
                </a:lnTo>
                <a:cubicBezTo>
                  <a:pt x="11527" y="3571"/>
                  <a:pt x="10009" y="3022"/>
                  <a:pt x="8492" y="3022"/>
                </a:cubicBezTo>
                <a:cubicBezTo>
                  <a:pt x="6933" y="3022"/>
                  <a:pt x="5373" y="3601"/>
                  <a:pt x="4168" y="4752"/>
                </a:cubicBezTo>
                <a:cubicBezTo>
                  <a:pt x="3962" y="4935"/>
                  <a:pt x="4130" y="5205"/>
                  <a:pt x="4329" y="5205"/>
                </a:cubicBezTo>
                <a:cubicBezTo>
                  <a:pt x="4391" y="5205"/>
                  <a:pt x="4457" y="5178"/>
                  <a:pt x="4514" y="5113"/>
                </a:cubicBezTo>
                <a:cubicBezTo>
                  <a:pt x="5619" y="4054"/>
                  <a:pt x="7048" y="3524"/>
                  <a:pt x="8478" y="3524"/>
                </a:cubicBezTo>
                <a:cubicBezTo>
                  <a:pt x="9873" y="3524"/>
                  <a:pt x="11269" y="4028"/>
                  <a:pt x="12368" y="5038"/>
                </a:cubicBezTo>
                <a:lnTo>
                  <a:pt x="11706" y="5700"/>
                </a:lnTo>
                <a:cubicBezTo>
                  <a:pt x="10786" y="4880"/>
                  <a:pt x="9636" y="4472"/>
                  <a:pt x="8490" y="4472"/>
                </a:cubicBezTo>
                <a:cubicBezTo>
                  <a:pt x="7219" y="4472"/>
                  <a:pt x="5952" y="4974"/>
                  <a:pt x="5011" y="5971"/>
                </a:cubicBezTo>
                <a:cubicBezTo>
                  <a:pt x="3220" y="7852"/>
                  <a:pt x="3266" y="10816"/>
                  <a:pt x="5101" y="12651"/>
                </a:cubicBezTo>
                <a:cubicBezTo>
                  <a:pt x="6036" y="13586"/>
                  <a:pt x="7264" y="14057"/>
                  <a:pt x="8494" y="14057"/>
                </a:cubicBezTo>
                <a:cubicBezTo>
                  <a:pt x="9679" y="14057"/>
                  <a:pt x="10866" y="13620"/>
                  <a:pt x="11796" y="12742"/>
                </a:cubicBezTo>
                <a:cubicBezTo>
                  <a:pt x="13677" y="10951"/>
                  <a:pt x="13798" y="7987"/>
                  <a:pt x="12052" y="6061"/>
                </a:cubicBezTo>
                <a:lnTo>
                  <a:pt x="12729" y="5384"/>
                </a:lnTo>
                <a:cubicBezTo>
                  <a:pt x="13692" y="6437"/>
                  <a:pt x="14234" y="7822"/>
                  <a:pt x="14234" y="9266"/>
                </a:cubicBezTo>
                <a:cubicBezTo>
                  <a:pt x="14234" y="12441"/>
                  <a:pt x="11661" y="15014"/>
                  <a:pt x="8486" y="15014"/>
                </a:cubicBezTo>
                <a:cubicBezTo>
                  <a:pt x="5312" y="15014"/>
                  <a:pt x="2739" y="12441"/>
                  <a:pt x="2739" y="9266"/>
                </a:cubicBezTo>
                <a:cubicBezTo>
                  <a:pt x="2739" y="8724"/>
                  <a:pt x="2814" y="8198"/>
                  <a:pt x="2965" y="7671"/>
                </a:cubicBezTo>
                <a:cubicBezTo>
                  <a:pt x="3010" y="7551"/>
                  <a:pt x="3040" y="7415"/>
                  <a:pt x="3100" y="7280"/>
                </a:cubicBezTo>
                <a:cubicBezTo>
                  <a:pt x="3250" y="6874"/>
                  <a:pt x="3431" y="6498"/>
                  <a:pt x="3657" y="6152"/>
                </a:cubicBezTo>
                <a:cubicBezTo>
                  <a:pt x="3783" y="5952"/>
                  <a:pt x="3615" y="5759"/>
                  <a:pt x="3441" y="5759"/>
                </a:cubicBezTo>
                <a:cubicBezTo>
                  <a:pt x="3366" y="5759"/>
                  <a:pt x="3290" y="5795"/>
                  <a:pt x="3235" y="5881"/>
                </a:cubicBezTo>
                <a:cubicBezTo>
                  <a:pt x="2995" y="6257"/>
                  <a:pt x="2784" y="6678"/>
                  <a:pt x="2619" y="7099"/>
                </a:cubicBezTo>
                <a:cubicBezTo>
                  <a:pt x="2558" y="7250"/>
                  <a:pt x="2513" y="7400"/>
                  <a:pt x="2483" y="7536"/>
                </a:cubicBezTo>
                <a:cubicBezTo>
                  <a:pt x="1400" y="11297"/>
                  <a:pt x="3988" y="15104"/>
                  <a:pt x="7870" y="15480"/>
                </a:cubicBezTo>
                <a:cubicBezTo>
                  <a:pt x="8080" y="15510"/>
                  <a:pt x="8276" y="15510"/>
                  <a:pt x="8486" y="15510"/>
                </a:cubicBezTo>
                <a:cubicBezTo>
                  <a:pt x="8682" y="15510"/>
                  <a:pt x="8848" y="15510"/>
                  <a:pt x="9013" y="15495"/>
                </a:cubicBezTo>
                <a:cubicBezTo>
                  <a:pt x="14189" y="15044"/>
                  <a:pt x="16596" y="8845"/>
                  <a:pt x="13075" y="5038"/>
                </a:cubicBezTo>
                <a:lnTo>
                  <a:pt x="13873" y="4226"/>
                </a:lnTo>
                <a:cubicBezTo>
                  <a:pt x="16401" y="6949"/>
                  <a:pt x="16521" y="11102"/>
                  <a:pt x="14159" y="13960"/>
                </a:cubicBezTo>
                <a:cubicBezTo>
                  <a:pt x="12717" y="15696"/>
                  <a:pt x="10620" y="16613"/>
                  <a:pt x="8493" y="16613"/>
                </a:cubicBezTo>
                <a:cubicBezTo>
                  <a:pt x="7135" y="16613"/>
                  <a:pt x="5764" y="16239"/>
                  <a:pt x="4544" y="15465"/>
                </a:cubicBezTo>
                <a:cubicBezTo>
                  <a:pt x="1415" y="13494"/>
                  <a:pt x="256" y="9492"/>
                  <a:pt x="1821" y="6137"/>
                </a:cubicBezTo>
                <a:cubicBezTo>
                  <a:pt x="3057" y="3487"/>
                  <a:pt x="5699" y="1889"/>
                  <a:pt x="8490" y="1889"/>
                </a:cubicBezTo>
                <a:cubicBezTo>
                  <a:pt x="9233" y="1889"/>
                  <a:pt x="9987" y="2002"/>
                  <a:pt x="10728" y="2240"/>
                </a:cubicBezTo>
                <a:cubicBezTo>
                  <a:pt x="10766" y="2255"/>
                  <a:pt x="10801" y="2262"/>
                  <a:pt x="10833" y="2262"/>
                </a:cubicBezTo>
                <a:cubicBezTo>
                  <a:pt x="11090" y="2262"/>
                  <a:pt x="11186" y="1838"/>
                  <a:pt x="10879" y="1758"/>
                </a:cubicBezTo>
                <a:cubicBezTo>
                  <a:pt x="10111" y="1517"/>
                  <a:pt x="9299" y="1382"/>
                  <a:pt x="8486" y="1382"/>
                </a:cubicBezTo>
                <a:cubicBezTo>
                  <a:pt x="4755" y="1382"/>
                  <a:pt x="1520" y="4000"/>
                  <a:pt x="768" y="7656"/>
                </a:cubicBezTo>
                <a:cubicBezTo>
                  <a:pt x="1" y="11312"/>
                  <a:pt x="1911" y="14999"/>
                  <a:pt x="5327" y="16488"/>
                </a:cubicBezTo>
                <a:cubicBezTo>
                  <a:pt x="6348" y="16931"/>
                  <a:pt x="7418" y="17144"/>
                  <a:pt x="8475" y="17144"/>
                </a:cubicBezTo>
                <a:cubicBezTo>
                  <a:pt x="10969" y="17144"/>
                  <a:pt x="13389" y="15960"/>
                  <a:pt x="14911" y="13825"/>
                </a:cubicBezTo>
                <a:cubicBezTo>
                  <a:pt x="17063" y="10786"/>
                  <a:pt x="16792" y="6633"/>
                  <a:pt x="14249" y="3910"/>
                </a:cubicBezTo>
                <a:lnTo>
                  <a:pt x="16039" y="3910"/>
                </a:lnTo>
                <a:cubicBezTo>
                  <a:pt x="16115" y="3910"/>
                  <a:pt x="16190" y="3880"/>
                  <a:pt x="16235" y="3819"/>
                </a:cubicBezTo>
                <a:lnTo>
                  <a:pt x="17694" y="2225"/>
                </a:lnTo>
                <a:cubicBezTo>
                  <a:pt x="17830" y="2074"/>
                  <a:pt x="17755" y="1848"/>
                  <a:pt x="17574" y="1803"/>
                </a:cubicBezTo>
                <a:lnTo>
                  <a:pt x="16521" y="1578"/>
                </a:lnTo>
                <a:lnTo>
                  <a:pt x="17469" y="630"/>
                </a:lnTo>
                <a:cubicBezTo>
                  <a:pt x="17683" y="449"/>
                  <a:pt x="17508" y="183"/>
                  <a:pt x="17311" y="183"/>
                </a:cubicBezTo>
                <a:cubicBezTo>
                  <a:pt x="17246" y="183"/>
                  <a:pt x="17179" y="213"/>
                  <a:pt x="17123" y="284"/>
                </a:cubicBezTo>
                <a:lnTo>
                  <a:pt x="16145" y="1247"/>
                </a:lnTo>
                <a:lnTo>
                  <a:pt x="15889" y="193"/>
                </a:lnTo>
                <a:cubicBezTo>
                  <a:pt x="15860" y="70"/>
                  <a:pt x="15759" y="0"/>
                  <a:pt x="156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16" name="Google Shape;2416;p49"/>
          <p:cNvSpPr txBox="1"/>
          <p:nvPr/>
        </p:nvSpPr>
        <p:spPr>
          <a:xfrm>
            <a:off x="664200" y="2295450"/>
            <a:ext cx="2621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Transport of Protons</a:t>
            </a:r>
            <a:endParaRPr/>
          </a:p>
        </p:txBody>
      </p:sp>
      <p:sp>
        <p:nvSpPr>
          <p:cNvPr id="2417" name="Google Shape;2417;p49"/>
          <p:cNvSpPr/>
          <p:nvPr/>
        </p:nvSpPr>
        <p:spPr>
          <a:xfrm>
            <a:off x="222450" y="2388193"/>
            <a:ext cx="445750" cy="428625"/>
          </a:xfrm>
          <a:custGeom>
            <a:rect b="b" l="l" r="r" t="t"/>
            <a:pathLst>
              <a:path extrusionOk="0" h="17145" w="17830">
                <a:moveTo>
                  <a:pt x="15513" y="735"/>
                </a:moveTo>
                <a:lnTo>
                  <a:pt x="15723" y="1668"/>
                </a:lnTo>
                <a:lnTo>
                  <a:pt x="14339" y="3067"/>
                </a:lnTo>
                <a:lnTo>
                  <a:pt x="14339" y="1848"/>
                </a:lnTo>
                <a:lnTo>
                  <a:pt x="15513" y="735"/>
                </a:lnTo>
                <a:close/>
                <a:moveTo>
                  <a:pt x="16100" y="1999"/>
                </a:moveTo>
                <a:lnTo>
                  <a:pt x="17047" y="2210"/>
                </a:lnTo>
                <a:lnTo>
                  <a:pt x="15949" y="3398"/>
                </a:lnTo>
                <a:lnTo>
                  <a:pt x="14715" y="3398"/>
                </a:lnTo>
                <a:lnTo>
                  <a:pt x="16100" y="1999"/>
                </a:lnTo>
                <a:close/>
                <a:moveTo>
                  <a:pt x="8480" y="8057"/>
                </a:moveTo>
                <a:cubicBezTo>
                  <a:pt x="8695" y="8057"/>
                  <a:pt x="8919" y="8118"/>
                  <a:pt x="9133" y="8258"/>
                </a:cubicBezTo>
                <a:lnTo>
                  <a:pt x="8321" y="9086"/>
                </a:lnTo>
                <a:cubicBezTo>
                  <a:pt x="8155" y="9251"/>
                  <a:pt x="8276" y="9522"/>
                  <a:pt x="8486" y="9522"/>
                </a:cubicBezTo>
                <a:cubicBezTo>
                  <a:pt x="8562" y="9522"/>
                  <a:pt x="8622" y="9492"/>
                  <a:pt x="8667" y="9447"/>
                </a:cubicBezTo>
                <a:lnTo>
                  <a:pt x="9494" y="8619"/>
                </a:lnTo>
                <a:cubicBezTo>
                  <a:pt x="9630" y="8800"/>
                  <a:pt x="9690" y="9040"/>
                  <a:pt x="9690" y="9266"/>
                </a:cubicBezTo>
                <a:cubicBezTo>
                  <a:pt x="9690" y="10019"/>
                  <a:pt x="9084" y="10471"/>
                  <a:pt x="8473" y="10471"/>
                </a:cubicBezTo>
                <a:cubicBezTo>
                  <a:pt x="8071" y="10471"/>
                  <a:pt x="7666" y="10274"/>
                  <a:pt x="7433" y="9838"/>
                </a:cubicBezTo>
                <a:cubicBezTo>
                  <a:pt x="6956" y="8966"/>
                  <a:pt x="7653" y="8057"/>
                  <a:pt x="8480" y="8057"/>
                </a:cubicBezTo>
                <a:close/>
                <a:moveTo>
                  <a:pt x="8487" y="4983"/>
                </a:moveTo>
                <a:cubicBezTo>
                  <a:pt x="9509" y="4983"/>
                  <a:pt x="10527" y="5346"/>
                  <a:pt x="11330" y="6061"/>
                </a:cubicBezTo>
                <a:lnTo>
                  <a:pt x="10533" y="6874"/>
                </a:lnTo>
                <a:cubicBezTo>
                  <a:pt x="9961" y="6377"/>
                  <a:pt x="9239" y="6122"/>
                  <a:pt x="8486" y="6122"/>
                </a:cubicBezTo>
                <a:cubicBezTo>
                  <a:pt x="6861" y="6122"/>
                  <a:pt x="5507" y="7340"/>
                  <a:pt x="5342" y="8965"/>
                </a:cubicBezTo>
                <a:cubicBezTo>
                  <a:pt x="5176" y="10575"/>
                  <a:pt x="6260" y="12050"/>
                  <a:pt x="7854" y="12366"/>
                </a:cubicBezTo>
                <a:cubicBezTo>
                  <a:pt x="7869" y="12368"/>
                  <a:pt x="7884" y="12369"/>
                  <a:pt x="7898" y="12369"/>
                </a:cubicBezTo>
                <a:cubicBezTo>
                  <a:pt x="8178" y="12369"/>
                  <a:pt x="8246" y="11956"/>
                  <a:pt x="7960" y="11884"/>
                </a:cubicBezTo>
                <a:cubicBezTo>
                  <a:pt x="6260" y="11538"/>
                  <a:pt x="5342" y="9687"/>
                  <a:pt x="6094" y="8138"/>
                </a:cubicBezTo>
                <a:cubicBezTo>
                  <a:pt x="6554" y="7162"/>
                  <a:pt x="7512" y="6619"/>
                  <a:pt x="8488" y="6619"/>
                </a:cubicBezTo>
                <a:cubicBezTo>
                  <a:pt x="9077" y="6619"/>
                  <a:pt x="9673" y="6816"/>
                  <a:pt x="10172" y="7235"/>
                </a:cubicBezTo>
                <a:lnTo>
                  <a:pt x="9494" y="7912"/>
                </a:lnTo>
                <a:cubicBezTo>
                  <a:pt x="9195" y="7683"/>
                  <a:pt x="8842" y="7572"/>
                  <a:pt x="8489" y="7572"/>
                </a:cubicBezTo>
                <a:cubicBezTo>
                  <a:pt x="8009" y="7572"/>
                  <a:pt x="7531" y="7777"/>
                  <a:pt x="7192" y="8168"/>
                </a:cubicBezTo>
                <a:cubicBezTo>
                  <a:pt x="6621" y="8845"/>
                  <a:pt x="6651" y="9853"/>
                  <a:pt x="7283" y="10485"/>
                </a:cubicBezTo>
                <a:cubicBezTo>
                  <a:pt x="7612" y="10814"/>
                  <a:pt x="8044" y="10980"/>
                  <a:pt x="8478" y="10980"/>
                </a:cubicBezTo>
                <a:cubicBezTo>
                  <a:pt x="8876" y="10980"/>
                  <a:pt x="9276" y="10841"/>
                  <a:pt x="9600" y="10560"/>
                </a:cubicBezTo>
                <a:cubicBezTo>
                  <a:pt x="10277" y="9988"/>
                  <a:pt x="10382" y="8980"/>
                  <a:pt x="9856" y="8258"/>
                </a:cubicBezTo>
                <a:lnTo>
                  <a:pt x="10533" y="7581"/>
                </a:lnTo>
                <a:lnTo>
                  <a:pt x="10533" y="7581"/>
                </a:lnTo>
                <a:cubicBezTo>
                  <a:pt x="11827" y="9146"/>
                  <a:pt x="10954" y="11538"/>
                  <a:pt x="8953" y="11884"/>
                </a:cubicBezTo>
                <a:cubicBezTo>
                  <a:pt x="8667" y="11959"/>
                  <a:pt x="8697" y="12381"/>
                  <a:pt x="8998" y="12396"/>
                </a:cubicBezTo>
                <a:lnTo>
                  <a:pt x="9043" y="12396"/>
                </a:lnTo>
                <a:cubicBezTo>
                  <a:pt x="11450" y="11959"/>
                  <a:pt x="12474" y="9086"/>
                  <a:pt x="10894" y="7235"/>
                </a:cubicBezTo>
                <a:lnTo>
                  <a:pt x="11691" y="6437"/>
                </a:lnTo>
                <a:cubicBezTo>
                  <a:pt x="12382" y="7218"/>
                  <a:pt x="12773" y="8223"/>
                  <a:pt x="12774" y="9274"/>
                </a:cubicBezTo>
                <a:lnTo>
                  <a:pt x="12774" y="9274"/>
                </a:lnTo>
                <a:cubicBezTo>
                  <a:pt x="12771" y="11302"/>
                  <a:pt x="11373" y="13043"/>
                  <a:pt x="9389" y="13479"/>
                </a:cubicBezTo>
                <a:cubicBezTo>
                  <a:pt x="9089" y="13543"/>
                  <a:pt x="8788" y="13574"/>
                  <a:pt x="8491" y="13574"/>
                </a:cubicBezTo>
                <a:cubicBezTo>
                  <a:pt x="6832" y="13574"/>
                  <a:pt x="5276" y="12611"/>
                  <a:pt x="4575" y="11041"/>
                </a:cubicBezTo>
                <a:cubicBezTo>
                  <a:pt x="3732" y="9191"/>
                  <a:pt x="4304" y="7009"/>
                  <a:pt x="5944" y="5821"/>
                </a:cubicBezTo>
                <a:cubicBezTo>
                  <a:pt x="6701" y="5260"/>
                  <a:pt x="7595" y="4983"/>
                  <a:pt x="8487" y="4983"/>
                </a:cubicBezTo>
                <a:close/>
                <a:moveTo>
                  <a:pt x="15655" y="0"/>
                </a:moveTo>
                <a:cubicBezTo>
                  <a:pt x="15594" y="0"/>
                  <a:pt x="15532" y="23"/>
                  <a:pt x="15483" y="73"/>
                </a:cubicBezTo>
                <a:lnTo>
                  <a:pt x="13903" y="1548"/>
                </a:lnTo>
                <a:cubicBezTo>
                  <a:pt x="13858" y="1608"/>
                  <a:pt x="13828" y="1668"/>
                  <a:pt x="13828" y="1743"/>
                </a:cubicBezTo>
                <a:lnTo>
                  <a:pt x="13828" y="3473"/>
                </a:lnTo>
                <a:cubicBezTo>
                  <a:pt x="13286" y="2977"/>
                  <a:pt x="12684" y="2556"/>
                  <a:pt x="12022" y="2225"/>
                </a:cubicBezTo>
                <a:cubicBezTo>
                  <a:pt x="11986" y="2209"/>
                  <a:pt x="11951" y="2203"/>
                  <a:pt x="11919" y="2203"/>
                </a:cubicBezTo>
                <a:cubicBezTo>
                  <a:pt x="11691" y="2203"/>
                  <a:pt x="11560" y="2531"/>
                  <a:pt x="11796" y="2676"/>
                </a:cubicBezTo>
                <a:cubicBezTo>
                  <a:pt x="12428" y="2992"/>
                  <a:pt x="13000" y="3398"/>
                  <a:pt x="13527" y="3880"/>
                </a:cubicBezTo>
                <a:lnTo>
                  <a:pt x="12714" y="4677"/>
                </a:lnTo>
                <a:cubicBezTo>
                  <a:pt x="11527" y="3571"/>
                  <a:pt x="10009" y="3022"/>
                  <a:pt x="8492" y="3022"/>
                </a:cubicBezTo>
                <a:cubicBezTo>
                  <a:pt x="6933" y="3022"/>
                  <a:pt x="5373" y="3601"/>
                  <a:pt x="4168" y="4752"/>
                </a:cubicBezTo>
                <a:cubicBezTo>
                  <a:pt x="3962" y="4935"/>
                  <a:pt x="4130" y="5205"/>
                  <a:pt x="4329" y="5205"/>
                </a:cubicBezTo>
                <a:cubicBezTo>
                  <a:pt x="4391" y="5205"/>
                  <a:pt x="4457" y="5178"/>
                  <a:pt x="4514" y="5113"/>
                </a:cubicBezTo>
                <a:cubicBezTo>
                  <a:pt x="5619" y="4054"/>
                  <a:pt x="7048" y="3524"/>
                  <a:pt x="8478" y="3524"/>
                </a:cubicBezTo>
                <a:cubicBezTo>
                  <a:pt x="9873" y="3524"/>
                  <a:pt x="11269" y="4028"/>
                  <a:pt x="12368" y="5038"/>
                </a:cubicBezTo>
                <a:lnTo>
                  <a:pt x="11706" y="5700"/>
                </a:lnTo>
                <a:cubicBezTo>
                  <a:pt x="10786" y="4880"/>
                  <a:pt x="9636" y="4472"/>
                  <a:pt x="8490" y="4472"/>
                </a:cubicBezTo>
                <a:cubicBezTo>
                  <a:pt x="7219" y="4472"/>
                  <a:pt x="5952" y="4974"/>
                  <a:pt x="5011" y="5971"/>
                </a:cubicBezTo>
                <a:cubicBezTo>
                  <a:pt x="3220" y="7852"/>
                  <a:pt x="3266" y="10816"/>
                  <a:pt x="5101" y="12651"/>
                </a:cubicBezTo>
                <a:cubicBezTo>
                  <a:pt x="6036" y="13586"/>
                  <a:pt x="7264" y="14057"/>
                  <a:pt x="8494" y="14057"/>
                </a:cubicBezTo>
                <a:cubicBezTo>
                  <a:pt x="9679" y="14057"/>
                  <a:pt x="10866" y="13620"/>
                  <a:pt x="11796" y="12742"/>
                </a:cubicBezTo>
                <a:cubicBezTo>
                  <a:pt x="13677" y="10951"/>
                  <a:pt x="13798" y="7987"/>
                  <a:pt x="12052" y="6061"/>
                </a:cubicBezTo>
                <a:lnTo>
                  <a:pt x="12729" y="5384"/>
                </a:lnTo>
                <a:cubicBezTo>
                  <a:pt x="13692" y="6437"/>
                  <a:pt x="14234" y="7822"/>
                  <a:pt x="14234" y="9266"/>
                </a:cubicBezTo>
                <a:cubicBezTo>
                  <a:pt x="14234" y="12441"/>
                  <a:pt x="11661" y="15014"/>
                  <a:pt x="8486" y="15014"/>
                </a:cubicBezTo>
                <a:cubicBezTo>
                  <a:pt x="5312" y="15014"/>
                  <a:pt x="2739" y="12441"/>
                  <a:pt x="2739" y="9266"/>
                </a:cubicBezTo>
                <a:cubicBezTo>
                  <a:pt x="2739" y="8724"/>
                  <a:pt x="2814" y="8198"/>
                  <a:pt x="2965" y="7671"/>
                </a:cubicBezTo>
                <a:cubicBezTo>
                  <a:pt x="3010" y="7551"/>
                  <a:pt x="3040" y="7415"/>
                  <a:pt x="3100" y="7280"/>
                </a:cubicBezTo>
                <a:cubicBezTo>
                  <a:pt x="3250" y="6874"/>
                  <a:pt x="3431" y="6498"/>
                  <a:pt x="3657" y="6152"/>
                </a:cubicBezTo>
                <a:cubicBezTo>
                  <a:pt x="3783" y="5952"/>
                  <a:pt x="3615" y="5759"/>
                  <a:pt x="3441" y="5759"/>
                </a:cubicBezTo>
                <a:cubicBezTo>
                  <a:pt x="3366" y="5759"/>
                  <a:pt x="3290" y="5795"/>
                  <a:pt x="3235" y="5881"/>
                </a:cubicBezTo>
                <a:cubicBezTo>
                  <a:pt x="2995" y="6257"/>
                  <a:pt x="2784" y="6678"/>
                  <a:pt x="2619" y="7099"/>
                </a:cubicBezTo>
                <a:cubicBezTo>
                  <a:pt x="2558" y="7250"/>
                  <a:pt x="2513" y="7400"/>
                  <a:pt x="2483" y="7536"/>
                </a:cubicBezTo>
                <a:cubicBezTo>
                  <a:pt x="1400" y="11297"/>
                  <a:pt x="3988" y="15104"/>
                  <a:pt x="7870" y="15480"/>
                </a:cubicBezTo>
                <a:cubicBezTo>
                  <a:pt x="8080" y="15510"/>
                  <a:pt x="8276" y="15510"/>
                  <a:pt x="8486" y="15510"/>
                </a:cubicBezTo>
                <a:cubicBezTo>
                  <a:pt x="8682" y="15510"/>
                  <a:pt x="8848" y="15510"/>
                  <a:pt x="9013" y="15495"/>
                </a:cubicBezTo>
                <a:cubicBezTo>
                  <a:pt x="14189" y="15044"/>
                  <a:pt x="16596" y="8845"/>
                  <a:pt x="13075" y="5038"/>
                </a:cubicBezTo>
                <a:lnTo>
                  <a:pt x="13873" y="4226"/>
                </a:lnTo>
                <a:cubicBezTo>
                  <a:pt x="16401" y="6949"/>
                  <a:pt x="16521" y="11102"/>
                  <a:pt x="14159" y="13960"/>
                </a:cubicBezTo>
                <a:cubicBezTo>
                  <a:pt x="12717" y="15696"/>
                  <a:pt x="10620" y="16613"/>
                  <a:pt x="8493" y="16613"/>
                </a:cubicBezTo>
                <a:cubicBezTo>
                  <a:pt x="7135" y="16613"/>
                  <a:pt x="5764" y="16239"/>
                  <a:pt x="4544" y="15465"/>
                </a:cubicBezTo>
                <a:cubicBezTo>
                  <a:pt x="1415" y="13494"/>
                  <a:pt x="256" y="9492"/>
                  <a:pt x="1821" y="6137"/>
                </a:cubicBezTo>
                <a:cubicBezTo>
                  <a:pt x="3057" y="3487"/>
                  <a:pt x="5699" y="1889"/>
                  <a:pt x="8490" y="1889"/>
                </a:cubicBezTo>
                <a:cubicBezTo>
                  <a:pt x="9233" y="1889"/>
                  <a:pt x="9987" y="2002"/>
                  <a:pt x="10728" y="2240"/>
                </a:cubicBezTo>
                <a:cubicBezTo>
                  <a:pt x="10766" y="2255"/>
                  <a:pt x="10801" y="2262"/>
                  <a:pt x="10833" y="2262"/>
                </a:cubicBezTo>
                <a:cubicBezTo>
                  <a:pt x="11090" y="2262"/>
                  <a:pt x="11186" y="1838"/>
                  <a:pt x="10879" y="1758"/>
                </a:cubicBezTo>
                <a:cubicBezTo>
                  <a:pt x="10111" y="1517"/>
                  <a:pt x="9299" y="1382"/>
                  <a:pt x="8486" y="1382"/>
                </a:cubicBezTo>
                <a:cubicBezTo>
                  <a:pt x="4755" y="1382"/>
                  <a:pt x="1520" y="4000"/>
                  <a:pt x="768" y="7656"/>
                </a:cubicBezTo>
                <a:cubicBezTo>
                  <a:pt x="1" y="11312"/>
                  <a:pt x="1911" y="14999"/>
                  <a:pt x="5327" y="16488"/>
                </a:cubicBezTo>
                <a:cubicBezTo>
                  <a:pt x="6348" y="16931"/>
                  <a:pt x="7418" y="17144"/>
                  <a:pt x="8475" y="17144"/>
                </a:cubicBezTo>
                <a:cubicBezTo>
                  <a:pt x="10969" y="17144"/>
                  <a:pt x="13389" y="15960"/>
                  <a:pt x="14911" y="13825"/>
                </a:cubicBezTo>
                <a:cubicBezTo>
                  <a:pt x="17063" y="10786"/>
                  <a:pt x="16792" y="6633"/>
                  <a:pt x="14249" y="3910"/>
                </a:cubicBezTo>
                <a:lnTo>
                  <a:pt x="16039" y="3910"/>
                </a:lnTo>
                <a:cubicBezTo>
                  <a:pt x="16115" y="3910"/>
                  <a:pt x="16190" y="3880"/>
                  <a:pt x="16235" y="3819"/>
                </a:cubicBezTo>
                <a:lnTo>
                  <a:pt x="17694" y="2225"/>
                </a:lnTo>
                <a:cubicBezTo>
                  <a:pt x="17830" y="2074"/>
                  <a:pt x="17755" y="1848"/>
                  <a:pt x="17574" y="1803"/>
                </a:cubicBezTo>
                <a:lnTo>
                  <a:pt x="16521" y="1578"/>
                </a:lnTo>
                <a:lnTo>
                  <a:pt x="17469" y="630"/>
                </a:lnTo>
                <a:cubicBezTo>
                  <a:pt x="17683" y="449"/>
                  <a:pt x="17508" y="183"/>
                  <a:pt x="17311" y="183"/>
                </a:cubicBezTo>
                <a:cubicBezTo>
                  <a:pt x="17246" y="183"/>
                  <a:pt x="17179" y="213"/>
                  <a:pt x="17123" y="284"/>
                </a:cubicBezTo>
                <a:lnTo>
                  <a:pt x="16145" y="1247"/>
                </a:lnTo>
                <a:lnTo>
                  <a:pt x="15889" y="193"/>
                </a:lnTo>
                <a:cubicBezTo>
                  <a:pt x="15860" y="70"/>
                  <a:pt x="15759" y="0"/>
                  <a:pt x="156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18" name="Google Shape;2418;p49"/>
          <p:cNvSpPr txBox="1"/>
          <p:nvPr/>
        </p:nvSpPr>
        <p:spPr>
          <a:xfrm>
            <a:off x="203500" y="2757150"/>
            <a:ext cx="33867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9E9E9E"/>
              </a:buClr>
              <a:buSzPts val="1200"/>
              <a:buFont typeface="Open Sans"/>
              <a:buChar char="●"/>
            </a:pPr>
            <a:r>
              <a:rPr lang="en" sz="1200">
                <a:solidFill>
                  <a:srgbClr val="9E9E9E"/>
                </a:solidFill>
                <a:latin typeface="Open Sans"/>
                <a:ea typeface="Open Sans"/>
                <a:cs typeface="Open Sans"/>
                <a:sym typeface="Open Sans"/>
              </a:rPr>
              <a:t>Each stations (Complex I,III,IV) donate protons H+ outside the matrix to the intermembrane space.</a:t>
            </a:r>
            <a:endParaRPr sz="1700"/>
          </a:p>
        </p:txBody>
      </p:sp>
      <p:sp>
        <p:nvSpPr>
          <p:cNvPr id="2419" name="Google Shape;2419;p49"/>
          <p:cNvSpPr txBox="1"/>
          <p:nvPr/>
        </p:nvSpPr>
        <p:spPr>
          <a:xfrm>
            <a:off x="203500" y="3389850"/>
            <a:ext cx="37308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9E9E9E"/>
              </a:buClr>
              <a:buSzPts val="1200"/>
              <a:buFont typeface="Open Sans"/>
              <a:buChar char="●"/>
            </a:pPr>
            <a:r>
              <a:rPr lang="en" sz="1200">
                <a:solidFill>
                  <a:srgbClr val="9E9E9E"/>
                </a:solidFill>
                <a:latin typeface="Open Sans"/>
                <a:ea typeface="Open Sans"/>
                <a:cs typeface="Open Sans"/>
                <a:sym typeface="Open Sans"/>
              </a:rPr>
              <a:t>These protons will bind to Complex V at F0 then transferred into F1 and make a conformational changes  that lead to the synthesis of ATP:</a:t>
            </a:r>
            <a:endParaRPr sz="1200">
              <a:solidFill>
                <a:srgbClr val="9E9E9E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9E9E9E"/>
                </a:solidFill>
                <a:latin typeface="Open Sans"/>
                <a:ea typeface="Open Sans"/>
                <a:cs typeface="Open Sans"/>
                <a:sym typeface="Open Sans"/>
              </a:rPr>
              <a:t>            ADP+Pi → ATP</a:t>
            </a:r>
            <a:endParaRPr/>
          </a:p>
        </p:txBody>
      </p:sp>
      <p:sp>
        <p:nvSpPr>
          <p:cNvPr id="2420" name="Google Shape;2420;p49"/>
          <p:cNvSpPr txBox="1"/>
          <p:nvPr/>
        </p:nvSpPr>
        <p:spPr>
          <a:xfrm>
            <a:off x="222450" y="4366700"/>
            <a:ext cx="30000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9E9E9E"/>
              </a:buClr>
              <a:buSzPts val="1200"/>
              <a:buFont typeface="Open Sans"/>
              <a:buChar char="●"/>
            </a:pPr>
            <a:r>
              <a:rPr lang="en" sz="1200">
                <a:solidFill>
                  <a:srgbClr val="9E9E9E"/>
                </a:solidFill>
                <a:latin typeface="Open Sans"/>
                <a:ea typeface="Open Sans"/>
                <a:cs typeface="Open Sans"/>
                <a:sym typeface="Open Sans"/>
              </a:rPr>
              <a:t>F0 domain is the main incentive for ATP Synthase.</a:t>
            </a:r>
            <a:endParaRPr sz="1200">
              <a:solidFill>
                <a:srgbClr val="9E9E9E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2421" name="Google Shape;2421;p49"/>
          <p:cNvCxnSpPr/>
          <p:nvPr/>
        </p:nvCxnSpPr>
        <p:spPr>
          <a:xfrm>
            <a:off x="190800" y="2295450"/>
            <a:ext cx="3322800" cy="9000"/>
          </a:xfrm>
          <a:prstGeom prst="straightConnector1">
            <a:avLst/>
          </a:prstGeom>
          <a:noFill/>
          <a:ln cap="flat" cmpd="sng" w="19050">
            <a:solidFill>
              <a:srgbClr val="999999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2422" name="Google Shape;2422;p49"/>
          <p:cNvSpPr txBox="1"/>
          <p:nvPr/>
        </p:nvSpPr>
        <p:spPr>
          <a:xfrm>
            <a:off x="5237425" y="3589863"/>
            <a:ext cx="1655100" cy="338700"/>
          </a:xfrm>
          <a:prstGeom prst="rect">
            <a:avLst/>
          </a:prstGeom>
          <a:noFill/>
          <a:ln cap="flat" cmpd="sng" w="9525">
            <a:solidFill>
              <a:srgbClr val="666666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9E9E9E"/>
                </a:solidFill>
                <a:latin typeface="Open Sans"/>
                <a:ea typeface="Open Sans"/>
                <a:cs typeface="Open Sans"/>
                <a:sym typeface="Open Sans"/>
              </a:rPr>
              <a:t>The purple arrow → ETC </a:t>
            </a:r>
            <a:endParaRPr sz="1000">
              <a:solidFill>
                <a:srgbClr val="9E9E9E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2423" name="Google Shape;2423;p49"/>
          <p:cNvCxnSpPr/>
          <p:nvPr/>
        </p:nvCxnSpPr>
        <p:spPr>
          <a:xfrm rot="10800000">
            <a:off x="2355300" y="429100"/>
            <a:ext cx="0" cy="229200"/>
          </a:xfrm>
          <a:prstGeom prst="straightConnector1">
            <a:avLst/>
          </a:prstGeom>
          <a:noFill/>
          <a:ln cap="flat" cmpd="sng" w="28575">
            <a:solidFill>
              <a:srgbClr val="38761D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424" name="Google Shape;2424;p49"/>
          <p:cNvCxnSpPr/>
          <p:nvPr/>
        </p:nvCxnSpPr>
        <p:spPr>
          <a:xfrm rot="10800000">
            <a:off x="3209700" y="2416200"/>
            <a:ext cx="0" cy="2292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425" name="Google Shape;2425;p49"/>
          <p:cNvSpPr/>
          <p:nvPr/>
        </p:nvSpPr>
        <p:spPr>
          <a:xfrm>
            <a:off x="7735000" y="2557550"/>
            <a:ext cx="560100" cy="461700"/>
          </a:xfrm>
          <a:prstGeom prst="rect">
            <a:avLst/>
          </a:prstGeom>
          <a:noFill/>
          <a:ln cap="flat" cmpd="sng" w="28575">
            <a:solidFill>
              <a:srgbClr val="38761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26" name="Google Shape;2426;p49"/>
          <p:cNvSpPr/>
          <p:nvPr/>
        </p:nvSpPr>
        <p:spPr>
          <a:xfrm>
            <a:off x="7735000" y="1247113"/>
            <a:ext cx="560100" cy="461700"/>
          </a:xfrm>
          <a:prstGeom prst="rect">
            <a:avLst/>
          </a:prstGeom>
          <a:noFill/>
          <a:ln cap="flat" cmpd="sng" w="28575">
            <a:solidFill>
              <a:srgbClr val="38761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27" name="Google Shape;2427;p49"/>
          <p:cNvSpPr/>
          <p:nvPr/>
        </p:nvSpPr>
        <p:spPr>
          <a:xfrm rot="-199505">
            <a:off x="4909429" y="3164774"/>
            <a:ext cx="129448" cy="280095"/>
          </a:xfrm>
          <a:custGeom>
            <a:rect b="b" l="l" r="r" t="t"/>
            <a:pathLst>
              <a:path extrusionOk="0" h="11204" w="5178">
                <a:moveTo>
                  <a:pt x="5178" y="0"/>
                </a:moveTo>
                <a:cubicBezTo>
                  <a:pt x="4329" y="764"/>
                  <a:pt x="255" y="2717"/>
                  <a:pt x="85" y="4584"/>
                </a:cubicBezTo>
                <a:cubicBezTo>
                  <a:pt x="-85" y="6451"/>
                  <a:pt x="3480" y="10101"/>
                  <a:pt x="4159" y="11204"/>
                </a:cubicBezTo>
              </a:path>
            </a:pathLst>
          </a:cu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428" name="Google Shape;2428;p49"/>
          <p:cNvSpPr/>
          <p:nvPr/>
        </p:nvSpPr>
        <p:spPr>
          <a:xfrm rot="9915719">
            <a:off x="8181022" y="3164773"/>
            <a:ext cx="129450" cy="280100"/>
          </a:xfrm>
          <a:custGeom>
            <a:rect b="b" l="l" r="r" t="t"/>
            <a:pathLst>
              <a:path extrusionOk="0" h="11204" w="5178">
                <a:moveTo>
                  <a:pt x="5178" y="0"/>
                </a:moveTo>
                <a:cubicBezTo>
                  <a:pt x="4329" y="764"/>
                  <a:pt x="255" y="2717"/>
                  <a:pt x="85" y="4584"/>
                </a:cubicBezTo>
                <a:cubicBezTo>
                  <a:pt x="-85" y="6451"/>
                  <a:pt x="3480" y="10101"/>
                  <a:pt x="4159" y="11204"/>
                </a:cubicBezTo>
              </a:path>
            </a:pathLst>
          </a:cu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pic>
        <p:nvPicPr>
          <p:cNvPr id="2429" name="Google Shape;2429;p49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b="12020" l="0" r="0" t="11121"/>
          <a:stretch/>
        </p:blipFill>
        <p:spPr>
          <a:xfrm>
            <a:off x="6460848" y="279014"/>
            <a:ext cx="644451" cy="495297"/>
          </a:xfrm>
          <a:prstGeom prst="rect">
            <a:avLst/>
          </a:prstGeom>
          <a:noFill/>
          <a:ln>
            <a:noFill/>
          </a:ln>
        </p:spPr>
      </p:pic>
      <p:sp>
        <p:nvSpPr>
          <p:cNvPr id="2430" name="Google Shape;2430;p49"/>
          <p:cNvSpPr txBox="1"/>
          <p:nvPr/>
        </p:nvSpPr>
        <p:spPr>
          <a:xfrm>
            <a:off x="7105300" y="282925"/>
            <a:ext cx="11898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9E9E9E"/>
                </a:solidFill>
                <a:latin typeface="Open Sans"/>
                <a:ea typeface="Open Sans"/>
                <a:cs typeface="Open Sans"/>
                <a:sym typeface="Open Sans"/>
              </a:rPr>
              <a:t>4 min only </a:t>
            </a:r>
            <a:endParaRPr sz="800">
              <a:solidFill>
                <a:srgbClr val="9E9E9E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9E9E9E"/>
                </a:solidFill>
                <a:latin typeface="Open Sans"/>
                <a:ea typeface="Open Sans"/>
                <a:cs typeface="Open Sans"/>
                <a:sym typeface="Open Sans"/>
              </a:rPr>
              <a:t>Explains</a:t>
            </a:r>
            <a:r>
              <a:rPr lang="en" sz="800">
                <a:solidFill>
                  <a:srgbClr val="9E9E9E"/>
                </a:solidFill>
                <a:latin typeface="Open Sans"/>
                <a:ea typeface="Open Sans"/>
                <a:cs typeface="Open Sans"/>
                <a:sym typeface="Open Sans"/>
              </a:rPr>
              <a:t> the </a:t>
            </a:r>
            <a:r>
              <a:rPr lang="en" sz="800">
                <a:solidFill>
                  <a:srgbClr val="9E9E9E"/>
                </a:solidFill>
                <a:latin typeface="Open Sans"/>
                <a:ea typeface="Open Sans"/>
                <a:cs typeface="Open Sans"/>
                <a:sym typeface="Open Sans"/>
              </a:rPr>
              <a:t>process</a:t>
            </a:r>
            <a:r>
              <a:rPr lang="en" sz="800">
                <a:solidFill>
                  <a:srgbClr val="9E9E9E"/>
                </a:solidFill>
                <a:latin typeface="Open Sans"/>
                <a:ea typeface="Open Sans"/>
                <a:cs typeface="Open Sans"/>
                <a:sym typeface="Open Sans"/>
              </a:rPr>
              <a:t> in </a:t>
            </a:r>
            <a:r>
              <a:rPr lang="en" sz="800">
                <a:solidFill>
                  <a:srgbClr val="9E9E9E"/>
                </a:solidFill>
                <a:latin typeface="Open Sans"/>
                <a:ea typeface="Open Sans"/>
                <a:cs typeface="Open Sans"/>
                <a:sym typeface="Open Sans"/>
              </a:rPr>
              <a:t>detail</a:t>
            </a:r>
            <a:r>
              <a:rPr lang="en" sz="800">
                <a:solidFill>
                  <a:srgbClr val="9E9E9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sz="800">
              <a:solidFill>
                <a:srgbClr val="9E9E9E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34" name="Shape 2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5" name="Google Shape;2435;p50"/>
          <p:cNvSpPr/>
          <p:nvPr/>
        </p:nvSpPr>
        <p:spPr>
          <a:xfrm>
            <a:off x="624975" y="1240688"/>
            <a:ext cx="5328900" cy="646500"/>
          </a:xfrm>
          <a:prstGeom prst="roundRect">
            <a:avLst>
              <a:gd fmla="val 16667" name="adj"/>
            </a:avLst>
          </a:prstGeom>
          <a:solidFill>
            <a:srgbClr val="EDECDF"/>
          </a:solidFill>
          <a:ln cap="flat" cmpd="sng" w="9525">
            <a:solidFill>
              <a:srgbClr val="EDECD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Open Sans"/>
                <a:ea typeface="Open Sans"/>
                <a:cs typeface="Open Sans"/>
                <a:sym typeface="Open Sans"/>
              </a:rPr>
              <a:t>The energy required for phosphorylation of</a:t>
            </a:r>
            <a:endParaRPr sz="13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Open Sans"/>
                <a:ea typeface="Open Sans"/>
                <a:cs typeface="Open Sans"/>
                <a:sym typeface="Open Sans"/>
              </a:rPr>
              <a:t>ADP to ATP = 7.3kcal/mol.</a:t>
            </a:r>
            <a:endParaRPr sz="13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436" name="Google Shape;2436;p50"/>
          <p:cNvSpPr/>
          <p:nvPr/>
        </p:nvSpPr>
        <p:spPr>
          <a:xfrm>
            <a:off x="304075" y="1153675"/>
            <a:ext cx="759300" cy="847200"/>
          </a:xfrm>
          <a:prstGeom prst="teardrop">
            <a:avLst>
              <a:gd fmla="val 100000" name="adj"/>
            </a:avLst>
          </a:prstGeom>
          <a:solidFill>
            <a:schemeClr val="accent4"/>
          </a:solidFill>
          <a:ln cap="flat" cmpd="sng" w="9525">
            <a:solidFill>
              <a:srgbClr val="40474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434343"/>
                </a:solidFill>
              </a:rPr>
              <a:t>1</a:t>
            </a:r>
            <a:endParaRPr b="1" sz="3000">
              <a:solidFill>
                <a:srgbClr val="434343"/>
              </a:solidFill>
            </a:endParaRPr>
          </a:p>
        </p:txBody>
      </p:sp>
      <p:sp>
        <p:nvSpPr>
          <p:cNvPr id="2437" name="Google Shape;2437;p50"/>
          <p:cNvSpPr/>
          <p:nvPr/>
        </p:nvSpPr>
        <p:spPr>
          <a:xfrm>
            <a:off x="624975" y="2201225"/>
            <a:ext cx="5328900" cy="646500"/>
          </a:xfrm>
          <a:prstGeom prst="roundRect">
            <a:avLst>
              <a:gd fmla="val 16667" name="adj"/>
            </a:avLst>
          </a:prstGeom>
          <a:solidFill>
            <a:srgbClr val="EDECDF"/>
          </a:solidFill>
          <a:ln cap="flat" cmpd="sng" w="9525">
            <a:solidFill>
              <a:srgbClr val="EDECD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Open Sans"/>
                <a:ea typeface="Open Sans"/>
                <a:cs typeface="Open Sans"/>
                <a:sym typeface="Open Sans"/>
              </a:rPr>
              <a:t>Energy produced from the transport of a pair of electrons from NADH to O2 = 52.58 kcal.</a:t>
            </a:r>
            <a:endParaRPr sz="13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438" name="Google Shape;2438;p50"/>
          <p:cNvSpPr/>
          <p:nvPr/>
        </p:nvSpPr>
        <p:spPr>
          <a:xfrm>
            <a:off x="304075" y="2087550"/>
            <a:ext cx="759300" cy="847200"/>
          </a:xfrm>
          <a:prstGeom prst="teardrop">
            <a:avLst>
              <a:gd fmla="val 100000" name="adj"/>
            </a:avLst>
          </a:prstGeom>
          <a:solidFill>
            <a:schemeClr val="accent4"/>
          </a:solidFill>
          <a:ln cap="flat" cmpd="sng" w="9525">
            <a:solidFill>
              <a:srgbClr val="40474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434343"/>
                </a:solidFill>
              </a:rPr>
              <a:t>2</a:t>
            </a:r>
            <a:endParaRPr b="1" sz="3000">
              <a:solidFill>
                <a:srgbClr val="434343"/>
              </a:solidFill>
            </a:endParaRPr>
          </a:p>
        </p:txBody>
      </p:sp>
      <p:sp>
        <p:nvSpPr>
          <p:cNvPr id="2439" name="Google Shape;2439;p50"/>
          <p:cNvSpPr/>
          <p:nvPr/>
        </p:nvSpPr>
        <p:spPr>
          <a:xfrm>
            <a:off x="624975" y="3135100"/>
            <a:ext cx="5328900" cy="646500"/>
          </a:xfrm>
          <a:prstGeom prst="roundRect">
            <a:avLst>
              <a:gd fmla="val 16667" name="adj"/>
            </a:avLst>
          </a:prstGeom>
          <a:solidFill>
            <a:srgbClr val="EDECDF"/>
          </a:solidFill>
          <a:ln cap="flat" cmpd="sng" w="9525">
            <a:solidFill>
              <a:srgbClr val="EDECD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Open Sans"/>
                <a:ea typeface="Open Sans"/>
                <a:cs typeface="Open Sans"/>
                <a:sym typeface="Open Sans"/>
              </a:rPr>
              <a:t>Number of ATP molecules produced is 3 ( NADH to O2). </a:t>
            </a:r>
            <a:r>
              <a:rPr lang="en" sz="1200">
                <a:solidFill>
                  <a:srgbClr val="38761D"/>
                </a:solidFill>
                <a:latin typeface="Open Sans"/>
                <a:ea typeface="Open Sans"/>
                <a:cs typeface="Open Sans"/>
                <a:sym typeface="Open Sans"/>
              </a:rPr>
              <a:t>(FADH2 produce 2 ATP)</a:t>
            </a:r>
            <a:endParaRPr sz="1200">
              <a:solidFill>
                <a:srgbClr val="38761D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440" name="Google Shape;2440;p50"/>
          <p:cNvSpPr/>
          <p:nvPr/>
        </p:nvSpPr>
        <p:spPr>
          <a:xfrm>
            <a:off x="304075" y="3021425"/>
            <a:ext cx="759300" cy="847200"/>
          </a:xfrm>
          <a:prstGeom prst="teardrop">
            <a:avLst>
              <a:gd fmla="val 100000" name="adj"/>
            </a:avLst>
          </a:prstGeom>
          <a:solidFill>
            <a:schemeClr val="accent4"/>
          </a:solidFill>
          <a:ln cap="flat" cmpd="sng" w="9525">
            <a:solidFill>
              <a:srgbClr val="40474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434343"/>
                </a:solidFill>
              </a:rPr>
              <a:t>3</a:t>
            </a:r>
            <a:endParaRPr b="1" sz="3000">
              <a:solidFill>
                <a:srgbClr val="434343"/>
              </a:solidFill>
            </a:endParaRPr>
          </a:p>
        </p:txBody>
      </p:sp>
      <p:sp>
        <p:nvSpPr>
          <p:cNvPr id="2441" name="Google Shape;2441;p50"/>
          <p:cNvSpPr/>
          <p:nvPr/>
        </p:nvSpPr>
        <p:spPr>
          <a:xfrm>
            <a:off x="624975" y="4068975"/>
            <a:ext cx="5328900" cy="646500"/>
          </a:xfrm>
          <a:prstGeom prst="roundRect">
            <a:avLst>
              <a:gd fmla="val 16667" name="adj"/>
            </a:avLst>
          </a:prstGeom>
          <a:solidFill>
            <a:srgbClr val="EDECDF"/>
          </a:solidFill>
          <a:ln cap="flat" cmpd="sng" w="9525">
            <a:solidFill>
              <a:srgbClr val="EDECD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Open Sans"/>
                <a:ea typeface="Open Sans"/>
                <a:cs typeface="Open Sans"/>
                <a:sym typeface="Open Sans"/>
              </a:rPr>
              <a:t>Excess energy is used for other reactions or released as heat.</a:t>
            </a:r>
            <a:endParaRPr sz="13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442" name="Google Shape;2442;p50"/>
          <p:cNvSpPr/>
          <p:nvPr/>
        </p:nvSpPr>
        <p:spPr>
          <a:xfrm>
            <a:off x="304075" y="3955300"/>
            <a:ext cx="759300" cy="847200"/>
          </a:xfrm>
          <a:prstGeom prst="teardrop">
            <a:avLst>
              <a:gd fmla="val 100000" name="adj"/>
            </a:avLst>
          </a:prstGeom>
          <a:solidFill>
            <a:schemeClr val="accent4"/>
          </a:solidFill>
          <a:ln cap="flat" cmpd="sng" w="9525">
            <a:solidFill>
              <a:srgbClr val="40474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434343"/>
                </a:solidFill>
              </a:rPr>
              <a:t>4</a:t>
            </a:r>
            <a:endParaRPr b="1" sz="3000">
              <a:solidFill>
                <a:srgbClr val="434343"/>
              </a:solidFill>
            </a:endParaRPr>
          </a:p>
        </p:txBody>
      </p:sp>
      <p:sp>
        <p:nvSpPr>
          <p:cNvPr id="2443" name="Google Shape;2443;p50"/>
          <p:cNvSpPr txBox="1"/>
          <p:nvPr/>
        </p:nvSpPr>
        <p:spPr>
          <a:xfrm>
            <a:off x="1824125" y="385575"/>
            <a:ext cx="39723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Energetics of ATP synthesis</a:t>
            </a:r>
            <a:endParaRPr b="1" sz="18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444" name="Google Shape;2444;p50"/>
          <p:cNvSpPr/>
          <p:nvPr/>
        </p:nvSpPr>
        <p:spPr>
          <a:xfrm>
            <a:off x="1314725" y="385568"/>
            <a:ext cx="445750" cy="428625"/>
          </a:xfrm>
          <a:custGeom>
            <a:rect b="b" l="l" r="r" t="t"/>
            <a:pathLst>
              <a:path extrusionOk="0" h="17145" w="17830">
                <a:moveTo>
                  <a:pt x="15513" y="735"/>
                </a:moveTo>
                <a:lnTo>
                  <a:pt x="15723" y="1668"/>
                </a:lnTo>
                <a:lnTo>
                  <a:pt x="14339" y="3067"/>
                </a:lnTo>
                <a:lnTo>
                  <a:pt x="14339" y="1848"/>
                </a:lnTo>
                <a:lnTo>
                  <a:pt x="15513" y="735"/>
                </a:lnTo>
                <a:close/>
                <a:moveTo>
                  <a:pt x="16100" y="1999"/>
                </a:moveTo>
                <a:lnTo>
                  <a:pt x="17047" y="2210"/>
                </a:lnTo>
                <a:lnTo>
                  <a:pt x="15949" y="3398"/>
                </a:lnTo>
                <a:lnTo>
                  <a:pt x="14715" y="3398"/>
                </a:lnTo>
                <a:lnTo>
                  <a:pt x="16100" y="1999"/>
                </a:lnTo>
                <a:close/>
                <a:moveTo>
                  <a:pt x="8480" y="8057"/>
                </a:moveTo>
                <a:cubicBezTo>
                  <a:pt x="8695" y="8057"/>
                  <a:pt x="8919" y="8118"/>
                  <a:pt x="9133" y="8258"/>
                </a:cubicBezTo>
                <a:lnTo>
                  <a:pt x="8321" y="9086"/>
                </a:lnTo>
                <a:cubicBezTo>
                  <a:pt x="8155" y="9251"/>
                  <a:pt x="8276" y="9522"/>
                  <a:pt x="8486" y="9522"/>
                </a:cubicBezTo>
                <a:cubicBezTo>
                  <a:pt x="8562" y="9522"/>
                  <a:pt x="8622" y="9492"/>
                  <a:pt x="8667" y="9447"/>
                </a:cubicBezTo>
                <a:lnTo>
                  <a:pt x="9494" y="8619"/>
                </a:lnTo>
                <a:cubicBezTo>
                  <a:pt x="9630" y="8800"/>
                  <a:pt x="9690" y="9040"/>
                  <a:pt x="9690" y="9266"/>
                </a:cubicBezTo>
                <a:cubicBezTo>
                  <a:pt x="9690" y="10019"/>
                  <a:pt x="9084" y="10471"/>
                  <a:pt x="8473" y="10471"/>
                </a:cubicBezTo>
                <a:cubicBezTo>
                  <a:pt x="8071" y="10471"/>
                  <a:pt x="7666" y="10274"/>
                  <a:pt x="7433" y="9838"/>
                </a:cubicBezTo>
                <a:cubicBezTo>
                  <a:pt x="6956" y="8966"/>
                  <a:pt x="7653" y="8057"/>
                  <a:pt x="8480" y="8057"/>
                </a:cubicBezTo>
                <a:close/>
                <a:moveTo>
                  <a:pt x="8487" y="4983"/>
                </a:moveTo>
                <a:cubicBezTo>
                  <a:pt x="9509" y="4983"/>
                  <a:pt x="10527" y="5346"/>
                  <a:pt x="11330" y="6061"/>
                </a:cubicBezTo>
                <a:lnTo>
                  <a:pt x="10533" y="6874"/>
                </a:lnTo>
                <a:cubicBezTo>
                  <a:pt x="9961" y="6377"/>
                  <a:pt x="9239" y="6122"/>
                  <a:pt x="8486" y="6122"/>
                </a:cubicBezTo>
                <a:cubicBezTo>
                  <a:pt x="6861" y="6122"/>
                  <a:pt x="5507" y="7340"/>
                  <a:pt x="5342" y="8965"/>
                </a:cubicBezTo>
                <a:cubicBezTo>
                  <a:pt x="5176" y="10575"/>
                  <a:pt x="6260" y="12050"/>
                  <a:pt x="7854" y="12366"/>
                </a:cubicBezTo>
                <a:cubicBezTo>
                  <a:pt x="7869" y="12368"/>
                  <a:pt x="7884" y="12369"/>
                  <a:pt x="7898" y="12369"/>
                </a:cubicBezTo>
                <a:cubicBezTo>
                  <a:pt x="8178" y="12369"/>
                  <a:pt x="8246" y="11956"/>
                  <a:pt x="7960" y="11884"/>
                </a:cubicBezTo>
                <a:cubicBezTo>
                  <a:pt x="6260" y="11538"/>
                  <a:pt x="5342" y="9687"/>
                  <a:pt x="6094" y="8138"/>
                </a:cubicBezTo>
                <a:cubicBezTo>
                  <a:pt x="6554" y="7162"/>
                  <a:pt x="7512" y="6619"/>
                  <a:pt x="8488" y="6619"/>
                </a:cubicBezTo>
                <a:cubicBezTo>
                  <a:pt x="9077" y="6619"/>
                  <a:pt x="9673" y="6816"/>
                  <a:pt x="10172" y="7235"/>
                </a:cubicBezTo>
                <a:lnTo>
                  <a:pt x="9494" y="7912"/>
                </a:lnTo>
                <a:cubicBezTo>
                  <a:pt x="9195" y="7683"/>
                  <a:pt x="8842" y="7572"/>
                  <a:pt x="8489" y="7572"/>
                </a:cubicBezTo>
                <a:cubicBezTo>
                  <a:pt x="8009" y="7572"/>
                  <a:pt x="7531" y="7777"/>
                  <a:pt x="7192" y="8168"/>
                </a:cubicBezTo>
                <a:cubicBezTo>
                  <a:pt x="6621" y="8845"/>
                  <a:pt x="6651" y="9853"/>
                  <a:pt x="7283" y="10485"/>
                </a:cubicBezTo>
                <a:cubicBezTo>
                  <a:pt x="7612" y="10814"/>
                  <a:pt x="8044" y="10980"/>
                  <a:pt x="8478" y="10980"/>
                </a:cubicBezTo>
                <a:cubicBezTo>
                  <a:pt x="8876" y="10980"/>
                  <a:pt x="9276" y="10841"/>
                  <a:pt x="9600" y="10560"/>
                </a:cubicBezTo>
                <a:cubicBezTo>
                  <a:pt x="10277" y="9988"/>
                  <a:pt x="10382" y="8980"/>
                  <a:pt x="9856" y="8258"/>
                </a:cubicBezTo>
                <a:lnTo>
                  <a:pt x="10533" y="7581"/>
                </a:lnTo>
                <a:lnTo>
                  <a:pt x="10533" y="7581"/>
                </a:lnTo>
                <a:cubicBezTo>
                  <a:pt x="11827" y="9146"/>
                  <a:pt x="10954" y="11538"/>
                  <a:pt x="8953" y="11884"/>
                </a:cubicBezTo>
                <a:cubicBezTo>
                  <a:pt x="8667" y="11959"/>
                  <a:pt x="8697" y="12381"/>
                  <a:pt x="8998" y="12396"/>
                </a:cubicBezTo>
                <a:lnTo>
                  <a:pt x="9043" y="12396"/>
                </a:lnTo>
                <a:cubicBezTo>
                  <a:pt x="11450" y="11959"/>
                  <a:pt x="12474" y="9086"/>
                  <a:pt x="10894" y="7235"/>
                </a:cubicBezTo>
                <a:lnTo>
                  <a:pt x="11691" y="6437"/>
                </a:lnTo>
                <a:cubicBezTo>
                  <a:pt x="12382" y="7218"/>
                  <a:pt x="12773" y="8223"/>
                  <a:pt x="12774" y="9274"/>
                </a:cubicBezTo>
                <a:lnTo>
                  <a:pt x="12774" y="9274"/>
                </a:lnTo>
                <a:cubicBezTo>
                  <a:pt x="12771" y="11302"/>
                  <a:pt x="11373" y="13043"/>
                  <a:pt x="9389" y="13479"/>
                </a:cubicBezTo>
                <a:cubicBezTo>
                  <a:pt x="9089" y="13543"/>
                  <a:pt x="8788" y="13574"/>
                  <a:pt x="8491" y="13574"/>
                </a:cubicBezTo>
                <a:cubicBezTo>
                  <a:pt x="6832" y="13574"/>
                  <a:pt x="5276" y="12611"/>
                  <a:pt x="4575" y="11041"/>
                </a:cubicBezTo>
                <a:cubicBezTo>
                  <a:pt x="3732" y="9191"/>
                  <a:pt x="4304" y="7009"/>
                  <a:pt x="5944" y="5821"/>
                </a:cubicBezTo>
                <a:cubicBezTo>
                  <a:pt x="6701" y="5260"/>
                  <a:pt x="7595" y="4983"/>
                  <a:pt x="8487" y="4983"/>
                </a:cubicBezTo>
                <a:close/>
                <a:moveTo>
                  <a:pt x="15655" y="0"/>
                </a:moveTo>
                <a:cubicBezTo>
                  <a:pt x="15594" y="0"/>
                  <a:pt x="15532" y="23"/>
                  <a:pt x="15483" y="73"/>
                </a:cubicBezTo>
                <a:lnTo>
                  <a:pt x="13903" y="1548"/>
                </a:lnTo>
                <a:cubicBezTo>
                  <a:pt x="13858" y="1608"/>
                  <a:pt x="13828" y="1668"/>
                  <a:pt x="13828" y="1743"/>
                </a:cubicBezTo>
                <a:lnTo>
                  <a:pt x="13828" y="3473"/>
                </a:lnTo>
                <a:cubicBezTo>
                  <a:pt x="13286" y="2977"/>
                  <a:pt x="12684" y="2556"/>
                  <a:pt x="12022" y="2225"/>
                </a:cubicBezTo>
                <a:cubicBezTo>
                  <a:pt x="11986" y="2209"/>
                  <a:pt x="11951" y="2203"/>
                  <a:pt x="11919" y="2203"/>
                </a:cubicBezTo>
                <a:cubicBezTo>
                  <a:pt x="11691" y="2203"/>
                  <a:pt x="11560" y="2531"/>
                  <a:pt x="11796" y="2676"/>
                </a:cubicBezTo>
                <a:cubicBezTo>
                  <a:pt x="12428" y="2992"/>
                  <a:pt x="13000" y="3398"/>
                  <a:pt x="13527" y="3880"/>
                </a:cubicBezTo>
                <a:lnTo>
                  <a:pt x="12714" y="4677"/>
                </a:lnTo>
                <a:cubicBezTo>
                  <a:pt x="11527" y="3571"/>
                  <a:pt x="10009" y="3022"/>
                  <a:pt x="8492" y="3022"/>
                </a:cubicBezTo>
                <a:cubicBezTo>
                  <a:pt x="6933" y="3022"/>
                  <a:pt x="5373" y="3601"/>
                  <a:pt x="4168" y="4752"/>
                </a:cubicBezTo>
                <a:cubicBezTo>
                  <a:pt x="3962" y="4935"/>
                  <a:pt x="4130" y="5205"/>
                  <a:pt x="4329" y="5205"/>
                </a:cubicBezTo>
                <a:cubicBezTo>
                  <a:pt x="4391" y="5205"/>
                  <a:pt x="4457" y="5178"/>
                  <a:pt x="4514" y="5113"/>
                </a:cubicBezTo>
                <a:cubicBezTo>
                  <a:pt x="5619" y="4054"/>
                  <a:pt x="7048" y="3524"/>
                  <a:pt x="8478" y="3524"/>
                </a:cubicBezTo>
                <a:cubicBezTo>
                  <a:pt x="9873" y="3524"/>
                  <a:pt x="11269" y="4028"/>
                  <a:pt x="12368" y="5038"/>
                </a:cubicBezTo>
                <a:lnTo>
                  <a:pt x="11706" y="5700"/>
                </a:lnTo>
                <a:cubicBezTo>
                  <a:pt x="10786" y="4880"/>
                  <a:pt x="9636" y="4472"/>
                  <a:pt x="8490" y="4472"/>
                </a:cubicBezTo>
                <a:cubicBezTo>
                  <a:pt x="7219" y="4472"/>
                  <a:pt x="5952" y="4974"/>
                  <a:pt x="5011" y="5971"/>
                </a:cubicBezTo>
                <a:cubicBezTo>
                  <a:pt x="3220" y="7852"/>
                  <a:pt x="3266" y="10816"/>
                  <a:pt x="5101" y="12651"/>
                </a:cubicBezTo>
                <a:cubicBezTo>
                  <a:pt x="6036" y="13586"/>
                  <a:pt x="7264" y="14057"/>
                  <a:pt x="8494" y="14057"/>
                </a:cubicBezTo>
                <a:cubicBezTo>
                  <a:pt x="9679" y="14057"/>
                  <a:pt x="10866" y="13620"/>
                  <a:pt x="11796" y="12742"/>
                </a:cubicBezTo>
                <a:cubicBezTo>
                  <a:pt x="13677" y="10951"/>
                  <a:pt x="13798" y="7987"/>
                  <a:pt x="12052" y="6061"/>
                </a:cubicBezTo>
                <a:lnTo>
                  <a:pt x="12729" y="5384"/>
                </a:lnTo>
                <a:cubicBezTo>
                  <a:pt x="13692" y="6437"/>
                  <a:pt x="14234" y="7822"/>
                  <a:pt x="14234" y="9266"/>
                </a:cubicBezTo>
                <a:cubicBezTo>
                  <a:pt x="14234" y="12441"/>
                  <a:pt x="11661" y="15014"/>
                  <a:pt x="8486" y="15014"/>
                </a:cubicBezTo>
                <a:cubicBezTo>
                  <a:pt x="5312" y="15014"/>
                  <a:pt x="2739" y="12441"/>
                  <a:pt x="2739" y="9266"/>
                </a:cubicBezTo>
                <a:cubicBezTo>
                  <a:pt x="2739" y="8724"/>
                  <a:pt x="2814" y="8198"/>
                  <a:pt x="2965" y="7671"/>
                </a:cubicBezTo>
                <a:cubicBezTo>
                  <a:pt x="3010" y="7551"/>
                  <a:pt x="3040" y="7415"/>
                  <a:pt x="3100" y="7280"/>
                </a:cubicBezTo>
                <a:cubicBezTo>
                  <a:pt x="3250" y="6874"/>
                  <a:pt x="3431" y="6498"/>
                  <a:pt x="3657" y="6152"/>
                </a:cubicBezTo>
                <a:cubicBezTo>
                  <a:pt x="3783" y="5952"/>
                  <a:pt x="3615" y="5759"/>
                  <a:pt x="3441" y="5759"/>
                </a:cubicBezTo>
                <a:cubicBezTo>
                  <a:pt x="3366" y="5759"/>
                  <a:pt x="3290" y="5795"/>
                  <a:pt x="3235" y="5881"/>
                </a:cubicBezTo>
                <a:cubicBezTo>
                  <a:pt x="2995" y="6257"/>
                  <a:pt x="2784" y="6678"/>
                  <a:pt x="2619" y="7099"/>
                </a:cubicBezTo>
                <a:cubicBezTo>
                  <a:pt x="2558" y="7250"/>
                  <a:pt x="2513" y="7400"/>
                  <a:pt x="2483" y="7536"/>
                </a:cubicBezTo>
                <a:cubicBezTo>
                  <a:pt x="1400" y="11297"/>
                  <a:pt x="3988" y="15104"/>
                  <a:pt x="7870" y="15480"/>
                </a:cubicBezTo>
                <a:cubicBezTo>
                  <a:pt x="8080" y="15510"/>
                  <a:pt x="8276" y="15510"/>
                  <a:pt x="8486" y="15510"/>
                </a:cubicBezTo>
                <a:cubicBezTo>
                  <a:pt x="8682" y="15510"/>
                  <a:pt x="8848" y="15510"/>
                  <a:pt x="9013" y="15495"/>
                </a:cubicBezTo>
                <a:cubicBezTo>
                  <a:pt x="14189" y="15044"/>
                  <a:pt x="16596" y="8845"/>
                  <a:pt x="13075" y="5038"/>
                </a:cubicBezTo>
                <a:lnTo>
                  <a:pt x="13873" y="4226"/>
                </a:lnTo>
                <a:cubicBezTo>
                  <a:pt x="16401" y="6949"/>
                  <a:pt x="16521" y="11102"/>
                  <a:pt x="14159" y="13960"/>
                </a:cubicBezTo>
                <a:cubicBezTo>
                  <a:pt x="12717" y="15696"/>
                  <a:pt x="10620" y="16613"/>
                  <a:pt x="8493" y="16613"/>
                </a:cubicBezTo>
                <a:cubicBezTo>
                  <a:pt x="7135" y="16613"/>
                  <a:pt x="5764" y="16239"/>
                  <a:pt x="4544" y="15465"/>
                </a:cubicBezTo>
                <a:cubicBezTo>
                  <a:pt x="1415" y="13494"/>
                  <a:pt x="256" y="9492"/>
                  <a:pt x="1821" y="6137"/>
                </a:cubicBezTo>
                <a:cubicBezTo>
                  <a:pt x="3057" y="3487"/>
                  <a:pt x="5699" y="1889"/>
                  <a:pt x="8490" y="1889"/>
                </a:cubicBezTo>
                <a:cubicBezTo>
                  <a:pt x="9233" y="1889"/>
                  <a:pt x="9987" y="2002"/>
                  <a:pt x="10728" y="2240"/>
                </a:cubicBezTo>
                <a:cubicBezTo>
                  <a:pt x="10766" y="2255"/>
                  <a:pt x="10801" y="2262"/>
                  <a:pt x="10833" y="2262"/>
                </a:cubicBezTo>
                <a:cubicBezTo>
                  <a:pt x="11090" y="2262"/>
                  <a:pt x="11186" y="1838"/>
                  <a:pt x="10879" y="1758"/>
                </a:cubicBezTo>
                <a:cubicBezTo>
                  <a:pt x="10111" y="1517"/>
                  <a:pt x="9299" y="1382"/>
                  <a:pt x="8486" y="1382"/>
                </a:cubicBezTo>
                <a:cubicBezTo>
                  <a:pt x="4755" y="1382"/>
                  <a:pt x="1520" y="4000"/>
                  <a:pt x="768" y="7656"/>
                </a:cubicBezTo>
                <a:cubicBezTo>
                  <a:pt x="1" y="11312"/>
                  <a:pt x="1911" y="14999"/>
                  <a:pt x="5327" y="16488"/>
                </a:cubicBezTo>
                <a:cubicBezTo>
                  <a:pt x="6348" y="16931"/>
                  <a:pt x="7418" y="17144"/>
                  <a:pt x="8475" y="17144"/>
                </a:cubicBezTo>
                <a:cubicBezTo>
                  <a:pt x="10969" y="17144"/>
                  <a:pt x="13389" y="15960"/>
                  <a:pt x="14911" y="13825"/>
                </a:cubicBezTo>
                <a:cubicBezTo>
                  <a:pt x="17063" y="10786"/>
                  <a:pt x="16792" y="6633"/>
                  <a:pt x="14249" y="3910"/>
                </a:cubicBezTo>
                <a:lnTo>
                  <a:pt x="16039" y="3910"/>
                </a:lnTo>
                <a:cubicBezTo>
                  <a:pt x="16115" y="3910"/>
                  <a:pt x="16190" y="3880"/>
                  <a:pt x="16235" y="3819"/>
                </a:cubicBezTo>
                <a:lnTo>
                  <a:pt x="17694" y="2225"/>
                </a:lnTo>
                <a:cubicBezTo>
                  <a:pt x="17830" y="2074"/>
                  <a:pt x="17755" y="1848"/>
                  <a:pt x="17574" y="1803"/>
                </a:cubicBezTo>
                <a:lnTo>
                  <a:pt x="16521" y="1578"/>
                </a:lnTo>
                <a:lnTo>
                  <a:pt x="17469" y="630"/>
                </a:lnTo>
                <a:cubicBezTo>
                  <a:pt x="17683" y="449"/>
                  <a:pt x="17508" y="183"/>
                  <a:pt x="17311" y="183"/>
                </a:cubicBezTo>
                <a:cubicBezTo>
                  <a:pt x="17246" y="183"/>
                  <a:pt x="17179" y="213"/>
                  <a:pt x="17123" y="284"/>
                </a:cubicBezTo>
                <a:lnTo>
                  <a:pt x="16145" y="1247"/>
                </a:lnTo>
                <a:lnTo>
                  <a:pt x="15889" y="193"/>
                </a:lnTo>
                <a:cubicBezTo>
                  <a:pt x="15860" y="70"/>
                  <a:pt x="15759" y="0"/>
                  <a:pt x="156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45" name="Google Shape;2445;p50"/>
          <p:cNvSpPr txBox="1"/>
          <p:nvPr/>
        </p:nvSpPr>
        <p:spPr>
          <a:xfrm>
            <a:off x="5953875" y="1240700"/>
            <a:ext cx="3136500" cy="1108200"/>
          </a:xfrm>
          <a:prstGeom prst="rect">
            <a:avLst/>
          </a:prstGeom>
          <a:noFill/>
          <a:ln cap="flat" cmpd="sng" w="9525">
            <a:solidFill>
              <a:srgbClr val="434343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38761D"/>
                </a:solidFill>
                <a:latin typeface="Open Sans"/>
                <a:ea typeface="Open Sans"/>
                <a:cs typeface="Open Sans"/>
                <a:sym typeface="Open Sans"/>
              </a:rPr>
              <a:t>For each ATP we need 7.3 kcal/mol of energy to produce it. And since we have 3 ATP ( 3 x 7.3=21.9) the remaining energy (Excess energy) is used for other reactions or released as heat.</a:t>
            </a:r>
            <a:endParaRPr sz="120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49" name="Shape 2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0" name="Google Shape;2450;p51"/>
          <p:cNvSpPr txBox="1"/>
          <p:nvPr/>
        </p:nvSpPr>
        <p:spPr>
          <a:xfrm>
            <a:off x="944475" y="289400"/>
            <a:ext cx="1617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P:O ratio</a:t>
            </a:r>
            <a:endParaRPr b="1" sz="18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451" name="Google Shape;2451;p51"/>
          <p:cNvSpPr txBox="1"/>
          <p:nvPr/>
        </p:nvSpPr>
        <p:spPr>
          <a:xfrm>
            <a:off x="127775" y="1062500"/>
            <a:ext cx="31758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Font typeface="Open Sans"/>
              <a:buChar char="●"/>
            </a:pPr>
            <a:r>
              <a:rPr lang="en" sz="1300">
                <a:latin typeface="Open Sans"/>
                <a:ea typeface="Open Sans"/>
                <a:cs typeface="Open Sans"/>
                <a:sym typeface="Open Sans"/>
              </a:rPr>
              <a:t>ATP made per O atom reduced</a:t>
            </a:r>
            <a:endParaRPr sz="13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452" name="Google Shape;2452;p51"/>
          <p:cNvSpPr txBox="1"/>
          <p:nvPr/>
        </p:nvSpPr>
        <p:spPr>
          <a:xfrm>
            <a:off x="2093750" y="2437150"/>
            <a:ext cx="1019700" cy="400200"/>
          </a:xfrm>
          <a:prstGeom prst="rect">
            <a:avLst/>
          </a:prstGeom>
          <a:solidFill>
            <a:srgbClr val="EDECDF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P:O = 3:1</a:t>
            </a:r>
            <a:endParaRPr sz="13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453" name="Google Shape;2453;p51"/>
          <p:cNvSpPr txBox="1"/>
          <p:nvPr/>
        </p:nvSpPr>
        <p:spPr>
          <a:xfrm>
            <a:off x="2093750" y="1609625"/>
            <a:ext cx="1089300" cy="400200"/>
          </a:xfrm>
          <a:prstGeom prst="rect">
            <a:avLst/>
          </a:prstGeom>
          <a:solidFill>
            <a:srgbClr val="EDECDF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P:O = 2:1</a:t>
            </a:r>
            <a:endParaRPr/>
          </a:p>
        </p:txBody>
      </p:sp>
      <p:sp>
        <p:nvSpPr>
          <p:cNvPr id="2454" name="Google Shape;2454;p51"/>
          <p:cNvSpPr txBox="1"/>
          <p:nvPr/>
        </p:nvSpPr>
        <p:spPr>
          <a:xfrm>
            <a:off x="4249744" y="289407"/>
            <a:ext cx="3276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Inhibitors of ATP synthesis</a:t>
            </a:r>
            <a:endParaRPr b="1" sz="18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455" name="Google Shape;2455;p51"/>
          <p:cNvSpPr txBox="1"/>
          <p:nvPr/>
        </p:nvSpPr>
        <p:spPr>
          <a:xfrm>
            <a:off x="3699850" y="1410725"/>
            <a:ext cx="42603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Font typeface="Open Sans"/>
              <a:buChar char="●"/>
            </a:pPr>
            <a:r>
              <a:rPr lang="en" sz="1300">
                <a:latin typeface="Open Sans"/>
                <a:ea typeface="Open Sans"/>
                <a:cs typeface="Open Sans"/>
                <a:sym typeface="Open Sans"/>
              </a:rPr>
              <a:t>Binds to F0 domain of ATP synthase and closes the H+ channel.</a:t>
            </a:r>
            <a:endParaRPr sz="13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456" name="Google Shape;2456;p51"/>
          <p:cNvSpPr txBox="1"/>
          <p:nvPr/>
        </p:nvSpPr>
        <p:spPr>
          <a:xfrm>
            <a:off x="3699850" y="2501625"/>
            <a:ext cx="3175800" cy="7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Font typeface="Open Sans"/>
              <a:buChar char="●"/>
            </a:pPr>
            <a:r>
              <a:rPr lang="en" sz="13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" sz="1300">
                <a:latin typeface="Open Sans"/>
                <a:ea typeface="Open Sans"/>
                <a:cs typeface="Open Sans"/>
                <a:sym typeface="Open Sans"/>
              </a:rPr>
              <a:t>Create </a:t>
            </a:r>
            <a:r>
              <a:rPr lang="en" sz="130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proton leaks</a:t>
            </a:r>
            <a:r>
              <a:rPr lang="en" sz="1300">
                <a:latin typeface="Open Sans"/>
                <a:ea typeface="Open Sans"/>
                <a:cs typeface="Open Sans"/>
                <a:sym typeface="Open Sans"/>
              </a:rPr>
              <a:t> (allow protons to reenter the matrix without ATP synthesis).</a:t>
            </a:r>
            <a:endParaRPr sz="13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457" name="Google Shape;2457;p51"/>
          <p:cNvSpPr txBox="1"/>
          <p:nvPr/>
        </p:nvSpPr>
        <p:spPr>
          <a:xfrm>
            <a:off x="3699850" y="3287225"/>
            <a:ext cx="31758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Font typeface="Open Sans"/>
              <a:buChar char="●"/>
            </a:pPr>
            <a:r>
              <a:rPr lang="en" sz="1300">
                <a:latin typeface="Open Sans"/>
                <a:ea typeface="Open Sans"/>
                <a:cs typeface="Open Sans"/>
                <a:sym typeface="Open Sans"/>
              </a:rPr>
              <a:t>Energy is released as heat (nonshivering thermogenesis).</a:t>
            </a:r>
            <a:endParaRPr sz="1300"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2458" name="Google Shape;2458;p51"/>
          <p:cNvCxnSpPr/>
          <p:nvPr/>
        </p:nvCxnSpPr>
        <p:spPr>
          <a:xfrm>
            <a:off x="3540475" y="317925"/>
            <a:ext cx="25500" cy="3552300"/>
          </a:xfrm>
          <a:prstGeom prst="straightConnector1">
            <a:avLst/>
          </a:prstGeom>
          <a:noFill/>
          <a:ln cap="flat" cmpd="sng" w="19050">
            <a:solidFill>
              <a:srgbClr val="999999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2459" name="Google Shape;2459;p51"/>
          <p:cNvSpPr/>
          <p:nvPr/>
        </p:nvSpPr>
        <p:spPr>
          <a:xfrm>
            <a:off x="498725" y="305918"/>
            <a:ext cx="445750" cy="428625"/>
          </a:xfrm>
          <a:custGeom>
            <a:rect b="b" l="l" r="r" t="t"/>
            <a:pathLst>
              <a:path extrusionOk="0" h="17145" w="17830">
                <a:moveTo>
                  <a:pt x="15513" y="735"/>
                </a:moveTo>
                <a:lnTo>
                  <a:pt x="15723" y="1668"/>
                </a:lnTo>
                <a:lnTo>
                  <a:pt x="14339" y="3067"/>
                </a:lnTo>
                <a:lnTo>
                  <a:pt x="14339" y="1848"/>
                </a:lnTo>
                <a:lnTo>
                  <a:pt x="15513" y="735"/>
                </a:lnTo>
                <a:close/>
                <a:moveTo>
                  <a:pt x="16100" y="1999"/>
                </a:moveTo>
                <a:lnTo>
                  <a:pt x="17047" y="2210"/>
                </a:lnTo>
                <a:lnTo>
                  <a:pt x="15949" y="3398"/>
                </a:lnTo>
                <a:lnTo>
                  <a:pt x="14715" y="3398"/>
                </a:lnTo>
                <a:lnTo>
                  <a:pt x="16100" y="1999"/>
                </a:lnTo>
                <a:close/>
                <a:moveTo>
                  <a:pt x="8480" y="8057"/>
                </a:moveTo>
                <a:cubicBezTo>
                  <a:pt x="8695" y="8057"/>
                  <a:pt x="8919" y="8118"/>
                  <a:pt x="9133" y="8258"/>
                </a:cubicBezTo>
                <a:lnTo>
                  <a:pt x="8321" y="9086"/>
                </a:lnTo>
                <a:cubicBezTo>
                  <a:pt x="8155" y="9251"/>
                  <a:pt x="8276" y="9522"/>
                  <a:pt x="8486" y="9522"/>
                </a:cubicBezTo>
                <a:cubicBezTo>
                  <a:pt x="8562" y="9522"/>
                  <a:pt x="8622" y="9492"/>
                  <a:pt x="8667" y="9447"/>
                </a:cubicBezTo>
                <a:lnTo>
                  <a:pt x="9494" y="8619"/>
                </a:lnTo>
                <a:cubicBezTo>
                  <a:pt x="9630" y="8800"/>
                  <a:pt x="9690" y="9040"/>
                  <a:pt x="9690" y="9266"/>
                </a:cubicBezTo>
                <a:cubicBezTo>
                  <a:pt x="9690" y="10019"/>
                  <a:pt x="9084" y="10471"/>
                  <a:pt x="8473" y="10471"/>
                </a:cubicBezTo>
                <a:cubicBezTo>
                  <a:pt x="8071" y="10471"/>
                  <a:pt x="7666" y="10274"/>
                  <a:pt x="7433" y="9838"/>
                </a:cubicBezTo>
                <a:cubicBezTo>
                  <a:pt x="6956" y="8966"/>
                  <a:pt x="7653" y="8057"/>
                  <a:pt x="8480" y="8057"/>
                </a:cubicBezTo>
                <a:close/>
                <a:moveTo>
                  <a:pt x="8487" y="4983"/>
                </a:moveTo>
                <a:cubicBezTo>
                  <a:pt x="9509" y="4983"/>
                  <a:pt x="10527" y="5346"/>
                  <a:pt x="11330" y="6061"/>
                </a:cubicBezTo>
                <a:lnTo>
                  <a:pt x="10533" y="6874"/>
                </a:lnTo>
                <a:cubicBezTo>
                  <a:pt x="9961" y="6377"/>
                  <a:pt x="9239" y="6122"/>
                  <a:pt x="8486" y="6122"/>
                </a:cubicBezTo>
                <a:cubicBezTo>
                  <a:pt x="6861" y="6122"/>
                  <a:pt x="5507" y="7340"/>
                  <a:pt x="5342" y="8965"/>
                </a:cubicBezTo>
                <a:cubicBezTo>
                  <a:pt x="5176" y="10575"/>
                  <a:pt x="6260" y="12050"/>
                  <a:pt x="7854" y="12366"/>
                </a:cubicBezTo>
                <a:cubicBezTo>
                  <a:pt x="7869" y="12368"/>
                  <a:pt x="7884" y="12369"/>
                  <a:pt x="7898" y="12369"/>
                </a:cubicBezTo>
                <a:cubicBezTo>
                  <a:pt x="8178" y="12369"/>
                  <a:pt x="8246" y="11956"/>
                  <a:pt x="7960" y="11884"/>
                </a:cubicBezTo>
                <a:cubicBezTo>
                  <a:pt x="6260" y="11538"/>
                  <a:pt x="5342" y="9687"/>
                  <a:pt x="6094" y="8138"/>
                </a:cubicBezTo>
                <a:cubicBezTo>
                  <a:pt x="6554" y="7162"/>
                  <a:pt x="7512" y="6619"/>
                  <a:pt x="8488" y="6619"/>
                </a:cubicBezTo>
                <a:cubicBezTo>
                  <a:pt x="9077" y="6619"/>
                  <a:pt x="9673" y="6816"/>
                  <a:pt x="10172" y="7235"/>
                </a:cubicBezTo>
                <a:lnTo>
                  <a:pt x="9494" y="7912"/>
                </a:lnTo>
                <a:cubicBezTo>
                  <a:pt x="9195" y="7683"/>
                  <a:pt x="8842" y="7572"/>
                  <a:pt x="8489" y="7572"/>
                </a:cubicBezTo>
                <a:cubicBezTo>
                  <a:pt x="8009" y="7572"/>
                  <a:pt x="7531" y="7777"/>
                  <a:pt x="7192" y="8168"/>
                </a:cubicBezTo>
                <a:cubicBezTo>
                  <a:pt x="6621" y="8845"/>
                  <a:pt x="6651" y="9853"/>
                  <a:pt x="7283" y="10485"/>
                </a:cubicBezTo>
                <a:cubicBezTo>
                  <a:pt x="7612" y="10814"/>
                  <a:pt x="8044" y="10980"/>
                  <a:pt x="8478" y="10980"/>
                </a:cubicBezTo>
                <a:cubicBezTo>
                  <a:pt x="8876" y="10980"/>
                  <a:pt x="9276" y="10841"/>
                  <a:pt x="9600" y="10560"/>
                </a:cubicBezTo>
                <a:cubicBezTo>
                  <a:pt x="10277" y="9988"/>
                  <a:pt x="10382" y="8980"/>
                  <a:pt x="9856" y="8258"/>
                </a:cubicBezTo>
                <a:lnTo>
                  <a:pt x="10533" y="7581"/>
                </a:lnTo>
                <a:lnTo>
                  <a:pt x="10533" y="7581"/>
                </a:lnTo>
                <a:cubicBezTo>
                  <a:pt x="11827" y="9146"/>
                  <a:pt x="10954" y="11538"/>
                  <a:pt x="8953" y="11884"/>
                </a:cubicBezTo>
                <a:cubicBezTo>
                  <a:pt x="8667" y="11959"/>
                  <a:pt x="8697" y="12381"/>
                  <a:pt x="8998" y="12396"/>
                </a:cubicBezTo>
                <a:lnTo>
                  <a:pt x="9043" y="12396"/>
                </a:lnTo>
                <a:cubicBezTo>
                  <a:pt x="11450" y="11959"/>
                  <a:pt x="12474" y="9086"/>
                  <a:pt x="10894" y="7235"/>
                </a:cubicBezTo>
                <a:lnTo>
                  <a:pt x="11691" y="6437"/>
                </a:lnTo>
                <a:cubicBezTo>
                  <a:pt x="12382" y="7218"/>
                  <a:pt x="12773" y="8223"/>
                  <a:pt x="12774" y="9274"/>
                </a:cubicBezTo>
                <a:lnTo>
                  <a:pt x="12774" y="9274"/>
                </a:lnTo>
                <a:cubicBezTo>
                  <a:pt x="12771" y="11302"/>
                  <a:pt x="11373" y="13043"/>
                  <a:pt x="9389" y="13479"/>
                </a:cubicBezTo>
                <a:cubicBezTo>
                  <a:pt x="9089" y="13543"/>
                  <a:pt x="8788" y="13574"/>
                  <a:pt x="8491" y="13574"/>
                </a:cubicBezTo>
                <a:cubicBezTo>
                  <a:pt x="6832" y="13574"/>
                  <a:pt x="5276" y="12611"/>
                  <a:pt x="4575" y="11041"/>
                </a:cubicBezTo>
                <a:cubicBezTo>
                  <a:pt x="3732" y="9191"/>
                  <a:pt x="4304" y="7009"/>
                  <a:pt x="5944" y="5821"/>
                </a:cubicBezTo>
                <a:cubicBezTo>
                  <a:pt x="6701" y="5260"/>
                  <a:pt x="7595" y="4983"/>
                  <a:pt x="8487" y="4983"/>
                </a:cubicBezTo>
                <a:close/>
                <a:moveTo>
                  <a:pt x="15655" y="0"/>
                </a:moveTo>
                <a:cubicBezTo>
                  <a:pt x="15594" y="0"/>
                  <a:pt x="15532" y="23"/>
                  <a:pt x="15483" y="73"/>
                </a:cubicBezTo>
                <a:lnTo>
                  <a:pt x="13903" y="1548"/>
                </a:lnTo>
                <a:cubicBezTo>
                  <a:pt x="13858" y="1608"/>
                  <a:pt x="13828" y="1668"/>
                  <a:pt x="13828" y="1743"/>
                </a:cubicBezTo>
                <a:lnTo>
                  <a:pt x="13828" y="3473"/>
                </a:lnTo>
                <a:cubicBezTo>
                  <a:pt x="13286" y="2977"/>
                  <a:pt x="12684" y="2556"/>
                  <a:pt x="12022" y="2225"/>
                </a:cubicBezTo>
                <a:cubicBezTo>
                  <a:pt x="11986" y="2209"/>
                  <a:pt x="11951" y="2203"/>
                  <a:pt x="11919" y="2203"/>
                </a:cubicBezTo>
                <a:cubicBezTo>
                  <a:pt x="11691" y="2203"/>
                  <a:pt x="11560" y="2531"/>
                  <a:pt x="11796" y="2676"/>
                </a:cubicBezTo>
                <a:cubicBezTo>
                  <a:pt x="12428" y="2992"/>
                  <a:pt x="13000" y="3398"/>
                  <a:pt x="13527" y="3880"/>
                </a:cubicBezTo>
                <a:lnTo>
                  <a:pt x="12714" y="4677"/>
                </a:lnTo>
                <a:cubicBezTo>
                  <a:pt x="11527" y="3571"/>
                  <a:pt x="10009" y="3022"/>
                  <a:pt x="8492" y="3022"/>
                </a:cubicBezTo>
                <a:cubicBezTo>
                  <a:pt x="6933" y="3022"/>
                  <a:pt x="5373" y="3601"/>
                  <a:pt x="4168" y="4752"/>
                </a:cubicBezTo>
                <a:cubicBezTo>
                  <a:pt x="3962" y="4935"/>
                  <a:pt x="4130" y="5205"/>
                  <a:pt x="4329" y="5205"/>
                </a:cubicBezTo>
                <a:cubicBezTo>
                  <a:pt x="4391" y="5205"/>
                  <a:pt x="4457" y="5178"/>
                  <a:pt x="4514" y="5113"/>
                </a:cubicBezTo>
                <a:cubicBezTo>
                  <a:pt x="5619" y="4054"/>
                  <a:pt x="7048" y="3524"/>
                  <a:pt x="8478" y="3524"/>
                </a:cubicBezTo>
                <a:cubicBezTo>
                  <a:pt x="9873" y="3524"/>
                  <a:pt x="11269" y="4028"/>
                  <a:pt x="12368" y="5038"/>
                </a:cubicBezTo>
                <a:lnTo>
                  <a:pt x="11706" y="5700"/>
                </a:lnTo>
                <a:cubicBezTo>
                  <a:pt x="10786" y="4880"/>
                  <a:pt x="9636" y="4472"/>
                  <a:pt x="8490" y="4472"/>
                </a:cubicBezTo>
                <a:cubicBezTo>
                  <a:pt x="7219" y="4472"/>
                  <a:pt x="5952" y="4974"/>
                  <a:pt x="5011" y="5971"/>
                </a:cubicBezTo>
                <a:cubicBezTo>
                  <a:pt x="3220" y="7852"/>
                  <a:pt x="3266" y="10816"/>
                  <a:pt x="5101" y="12651"/>
                </a:cubicBezTo>
                <a:cubicBezTo>
                  <a:pt x="6036" y="13586"/>
                  <a:pt x="7264" y="14057"/>
                  <a:pt x="8494" y="14057"/>
                </a:cubicBezTo>
                <a:cubicBezTo>
                  <a:pt x="9679" y="14057"/>
                  <a:pt x="10866" y="13620"/>
                  <a:pt x="11796" y="12742"/>
                </a:cubicBezTo>
                <a:cubicBezTo>
                  <a:pt x="13677" y="10951"/>
                  <a:pt x="13798" y="7987"/>
                  <a:pt x="12052" y="6061"/>
                </a:cubicBezTo>
                <a:lnTo>
                  <a:pt x="12729" y="5384"/>
                </a:lnTo>
                <a:cubicBezTo>
                  <a:pt x="13692" y="6437"/>
                  <a:pt x="14234" y="7822"/>
                  <a:pt x="14234" y="9266"/>
                </a:cubicBezTo>
                <a:cubicBezTo>
                  <a:pt x="14234" y="12441"/>
                  <a:pt x="11661" y="15014"/>
                  <a:pt x="8486" y="15014"/>
                </a:cubicBezTo>
                <a:cubicBezTo>
                  <a:pt x="5312" y="15014"/>
                  <a:pt x="2739" y="12441"/>
                  <a:pt x="2739" y="9266"/>
                </a:cubicBezTo>
                <a:cubicBezTo>
                  <a:pt x="2739" y="8724"/>
                  <a:pt x="2814" y="8198"/>
                  <a:pt x="2965" y="7671"/>
                </a:cubicBezTo>
                <a:cubicBezTo>
                  <a:pt x="3010" y="7551"/>
                  <a:pt x="3040" y="7415"/>
                  <a:pt x="3100" y="7280"/>
                </a:cubicBezTo>
                <a:cubicBezTo>
                  <a:pt x="3250" y="6874"/>
                  <a:pt x="3431" y="6498"/>
                  <a:pt x="3657" y="6152"/>
                </a:cubicBezTo>
                <a:cubicBezTo>
                  <a:pt x="3783" y="5952"/>
                  <a:pt x="3615" y="5759"/>
                  <a:pt x="3441" y="5759"/>
                </a:cubicBezTo>
                <a:cubicBezTo>
                  <a:pt x="3366" y="5759"/>
                  <a:pt x="3290" y="5795"/>
                  <a:pt x="3235" y="5881"/>
                </a:cubicBezTo>
                <a:cubicBezTo>
                  <a:pt x="2995" y="6257"/>
                  <a:pt x="2784" y="6678"/>
                  <a:pt x="2619" y="7099"/>
                </a:cubicBezTo>
                <a:cubicBezTo>
                  <a:pt x="2558" y="7250"/>
                  <a:pt x="2513" y="7400"/>
                  <a:pt x="2483" y="7536"/>
                </a:cubicBezTo>
                <a:cubicBezTo>
                  <a:pt x="1400" y="11297"/>
                  <a:pt x="3988" y="15104"/>
                  <a:pt x="7870" y="15480"/>
                </a:cubicBezTo>
                <a:cubicBezTo>
                  <a:pt x="8080" y="15510"/>
                  <a:pt x="8276" y="15510"/>
                  <a:pt x="8486" y="15510"/>
                </a:cubicBezTo>
                <a:cubicBezTo>
                  <a:pt x="8682" y="15510"/>
                  <a:pt x="8848" y="15510"/>
                  <a:pt x="9013" y="15495"/>
                </a:cubicBezTo>
                <a:cubicBezTo>
                  <a:pt x="14189" y="15044"/>
                  <a:pt x="16596" y="8845"/>
                  <a:pt x="13075" y="5038"/>
                </a:cubicBezTo>
                <a:lnTo>
                  <a:pt x="13873" y="4226"/>
                </a:lnTo>
                <a:cubicBezTo>
                  <a:pt x="16401" y="6949"/>
                  <a:pt x="16521" y="11102"/>
                  <a:pt x="14159" y="13960"/>
                </a:cubicBezTo>
                <a:cubicBezTo>
                  <a:pt x="12717" y="15696"/>
                  <a:pt x="10620" y="16613"/>
                  <a:pt x="8493" y="16613"/>
                </a:cubicBezTo>
                <a:cubicBezTo>
                  <a:pt x="7135" y="16613"/>
                  <a:pt x="5764" y="16239"/>
                  <a:pt x="4544" y="15465"/>
                </a:cubicBezTo>
                <a:cubicBezTo>
                  <a:pt x="1415" y="13494"/>
                  <a:pt x="256" y="9492"/>
                  <a:pt x="1821" y="6137"/>
                </a:cubicBezTo>
                <a:cubicBezTo>
                  <a:pt x="3057" y="3487"/>
                  <a:pt x="5699" y="1889"/>
                  <a:pt x="8490" y="1889"/>
                </a:cubicBezTo>
                <a:cubicBezTo>
                  <a:pt x="9233" y="1889"/>
                  <a:pt x="9987" y="2002"/>
                  <a:pt x="10728" y="2240"/>
                </a:cubicBezTo>
                <a:cubicBezTo>
                  <a:pt x="10766" y="2255"/>
                  <a:pt x="10801" y="2262"/>
                  <a:pt x="10833" y="2262"/>
                </a:cubicBezTo>
                <a:cubicBezTo>
                  <a:pt x="11090" y="2262"/>
                  <a:pt x="11186" y="1838"/>
                  <a:pt x="10879" y="1758"/>
                </a:cubicBezTo>
                <a:cubicBezTo>
                  <a:pt x="10111" y="1517"/>
                  <a:pt x="9299" y="1382"/>
                  <a:pt x="8486" y="1382"/>
                </a:cubicBezTo>
                <a:cubicBezTo>
                  <a:pt x="4755" y="1382"/>
                  <a:pt x="1520" y="4000"/>
                  <a:pt x="768" y="7656"/>
                </a:cubicBezTo>
                <a:cubicBezTo>
                  <a:pt x="1" y="11312"/>
                  <a:pt x="1911" y="14999"/>
                  <a:pt x="5327" y="16488"/>
                </a:cubicBezTo>
                <a:cubicBezTo>
                  <a:pt x="6348" y="16931"/>
                  <a:pt x="7418" y="17144"/>
                  <a:pt x="8475" y="17144"/>
                </a:cubicBezTo>
                <a:cubicBezTo>
                  <a:pt x="10969" y="17144"/>
                  <a:pt x="13389" y="15960"/>
                  <a:pt x="14911" y="13825"/>
                </a:cubicBezTo>
                <a:cubicBezTo>
                  <a:pt x="17063" y="10786"/>
                  <a:pt x="16792" y="6633"/>
                  <a:pt x="14249" y="3910"/>
                </a:cubicBezTo>
                <a:lnTo>
                  <a:pt x="16039" y="3910"/>
                </a:lnTo>
                <a:cubicBezTo>
                  <a:pt x="16115" y="3910"/>
                  <a:pt x="16190" y="3880"/>
                  <a:pt x="16235" y="3819"/>
                </a:cubicBezTo>
                <a:lnTo>
                  <a:pt x="17694" y="2225"/>
                </a:lnTo>
                <a:cubicBezTo>
                  <a:pt x="17830" y="2074"/>
                  <a:pt x="17755" y="1848"/>
                  <a:pt x="17574" y="1803"/>
                </a:cubicBezTo>
                <a:lnTo>
                  <a:pt x="16521" y="1578"/>
                </a:lnTo>
                <a:lnTo>
                  <a:pt x="17469" y="630"/>
                </a:lnTo>
                <a:cubicBezTo>
                  <a:pt x="17683" y="449"/>
                  <a:pt x="17508" y="183"/>
                  <a:pt x="17311" y="183"/>
                </a:cubicBezTo>
                <a:cubicBezTo>
                  <a:pt x="17246" y="183"/>
                  <a:pt x="17179" y="213"/>
                  <a:pt x="17123" y="284"/>
                </a:cubicBezTo>
                <a:lnTo>
                  <a:pt x="16145" y="1247"/>
                </a:lnTo>
                <a:lnTo>
                  <a:pt x="15889" y="193"/>
                </a:lnTo>
                <a:cubicBezTo>
                  <a:pt x="15860" y="70"/>
                  <a:pt x="15759" y="0"/>
                  <a:pt x="156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60" name="Google Shape;2460;p51"/>
          <p:cNvSpPr/>
          <p:nvPr/>
        </p:nvSpPr>
        <p:spPr>
          <a:xfrm>
            <a:off x="3706775" y="289400"/>
            <a:ext cx="486893" cy="428625"/>
          </a:xfrm>
          <a:custGeom>
            <a:rect b="b" l="l" r="r" t="t"/>
            <a:pathLst>
              <a:path extrusionOk="0" h="17145" w="17830">
                <a:moveTo>
                  <a:pt x="15513" y="735"/>
                </a:moveTo>
                <a:lnTo>
                  <a:pt x="15723" y="1668"/>
                </a:lnTo>
                <a:lnTo>
                  <a:pt x="14339" y="3067"/>
                </a:lnTo>
                <a:lnTo>
                  <a:pt x="14339" y="1848"/>
                </a:lnTo>
                <a:lnTo>
                  <a:pt x="15513" y="735"/>
                </a:lnTo>
                <a:close/>
                <a:moveTo>
                  <a:pt x="16100" y="1999"/>
                </a:moveTo>
                <a:lnTo>
                  <a:pt x="17047" y="2210"/>
                </a:lnTo>
                <a:lnTo>
                  <a:pt x="15949" y="3398"/>
                </a:lnTo>
                <a:lnTo>
                  <a:pt x="14715" y="3398"/>
                </a:lnTo>
                <a:lnTo>
                  <a:pt x="16100" y="1999"/>
                </a:lnTo>
                <a:close/>
                <a:moveTo>
                  <a:pt x="8480" y="8057"/>
                </a:moveTo>
                <a:cubicBezTo>
                  <a:pt x="8695" y="8057"/>
                  <a:pt x="8919" y="8118"/>
                  <a:pt x="9133" y="8258"/>
                </a:cubicBezTo>
                <a:lnTo>
                  <a:pt x="8321" y="9086"/>
                </a:lnTo>
                <a:cubicBezTo>
                  <a:pt x="8155" y="9251"/>
                  <a:pt x="8276" y="9522"/>
                  <a:pt x="8486" y="9522"/>
                </a:cubicBezTo>
                <a:cubicBezTo>
                  <a:pt x="8562" y="9522"/>
                  <a:pt x="8622" y="9492"/>
                  <a:pt x="8667" y="9447"/>
                </a:cubicBezTo>
                <a:lnTo>
                  <a:pt x="9494" y="8619"/>
                </a:lnTo>
                <a:cubicBezTo>
                  <a:pt x="9630" y="8800"/>
                  <a:pt x="9690" y="9040"/>
                  <a:pt x="9690" y="9266"/>
                </a:cubicBezTo>
                <a:cubicBezTo>
                  <a:pt x="9690" y="10019"/>
                  <a:pt x="9084" y="10471"/>
                  <a:pt x="8473" y="10471"/>
                </a:cubicBezTo>
                <a:cubicBezTo>
                  <a:pt x="8071" y="10471"/>
                  <a:pt x="7666" y="10274"/>
                  <a:pt x="7433" y="9838"/>
                </a:cubicBezTo>
                <a:cubicBezTo>
                  <a:pt x="6956" y="8966"/>
                  <a:pt x="7653" y="8057"/>
                  <a:pt x="8480" y="8057"/>
                </a:cubicBezTo>
                <a:close/>
                <a:moveTo>
                  <a:pt x="8487" y="4983"/>
                </a:moveTo>
                <a:cubicBezTo>
                  <a:pt x="9509" y="4983"/>
                  <a:pt x="10527" y="5346"/>
                  <a:pt x="11330" y="6061"/>
                </a:cubicBezTo>
                <a:lnTo>
                  <a:pt x="10533" y="6874"/>
                </a:lnTo>
                <a:cubicBezTo>
                  <a:pt x="9961" y="6377"/>
                  <a:pt x="9239" y="6122"/>
                  <a:pt x="8486" y="6122"/>
                </a:cubicBezTo>
                <a:cubicBezTo>
                  <a:pt x="6861" y="6122"/>
                  <a:pt x="5507" y="7340"/>
                  <a:pt x="5342" y="8965"/>
                </a:cubicBezTo>
                <a:cubicBezTo>
                  <a:pt x="5176" y="10575"/>
                  <a:pt x="6260" y="12050"/>
                  <a:pt x="7854" y="12366"/>
                </a:cubicBezTo>
                <a:cubicBezTo>
                  <a:pt x="7869" y="12368"/>
                  <a:pt x="7884" y="12369"/>
                  <a:pt x="7898" y="12369"/>
                </a:cubicBezTo>
                <a:cubicBezTo>
                  <a:pt x="8178" y="12369"/>
                  <a:pt x="8246" y="11956"/>
                  <a:pt x="7960" y="11884"/>
                </a:cubicBezTo>
                <a:cubicBezTo>
                  <a:pt x="6260" y="11538"/>
                  <a:pt x="5342" y="9687"/>
                  <a:pt x="6094" y="8138"/>
                </a:cubicBezTo>
                <a:cubicBezTo>
                  <a:pt x="6554" y="7162"/>
                  <a:pt x="7512" y="6619"/>
                  <a:pt x="8488" y="6619"/>
                </a:cubicBezTo>
                <a:cubicBezTo>
                  <a:pt x="9077" y="6619"/>
                  <a:pt x="9673" y="6816"/>
                  <a:pt x="10172" y="7235"/>
                </a:cubicBezTo>
                <a:lnTo>
                  <a:pt x="9494" y="7912"/>
                </a:lnTo>
                <a:cubicBezTo>
                  <a:pt x="9195" y="7683"/>
                  <a:pt x="8842" y="7572"/>
                  <a:pt x="8489" y="7572"/>
                </a:cubicBezTo>
                <a:cubicBezTo>
                  <a:pt x="8009" y="7572"/>
                  <a:pt x="7531" y="7777"/>
                  <a:pt x="7192" y="8168"/>
                </a:cubicBezTo>
                <a:cubicBezTo>
                  <a:pt x="6621" y="8845"/>
                  <a:pt x="6651" y="9853"/>
                  <a:pt x="7283" y="10485"/>
                </a:cubicBezTo>
                <a:cubicBezTo>
                  <a:pt x="7612" y="10814"/>
                  <a:pt x="8044" y="10980"/>
                  <a:pt x="8478" y="10980"/>
                </a:cubicBezTo>
                <a:cubicBezTo>
                  <a:pt x="8876" y="10980"/>
                  <a:pt x="9276" y="10841"/>
                  <a:pt x="9600" y="10560"/>
                </a:cubicBezTo>
                <a:cubicBezTo>
                  <a:pt x="10277" y="9988"/>
                  <a:pt x="10382" y="8980"/>
                  <a:pt x="9856" y="8258"/>
                </a:cubicBezTo>
                <a:lnTo>
                  <a:pt x="10533" y="7581"/>
                </a:lnTo>
                <a:lnTo>
                  <a:pt x="10533" y="7581"/>
                </a:lnTo>
                <a:cubicBezTo>
                  <a:pt x="11827" y="9146"/>
                  <a:pt x="10954" y="11538"/>
                  <a:pt x="8953" y="11884"/>
                </a:cubicBezTo>
                <a:cubicBezTo>
                  <a:pt x="8667" y="11959"/>
                  <a:pt x="8697" y="12381"/>
                  <a:pt x="8998" y="12396"/>
                </a:cubicBezTo>
                <a:lnTo>
                  <a:pt x="9043" y="12396"/>
                </a:lnTo>
                <a:cubicBezTo>
                  <a:pt x="11450" y="11959"/>
                  <a:pt x="12474" y="9086"/>
                  <a:pt x="10894" y="7235"/>
                </a:cubicBezTo>
                <a:lnTo>
                  <a:pt x="11691" y="6437"/>
                </a:lnTo>
                <a:cubicBezTo>
                  <a:pt x="12382" y="7218"/>
                  <a:pt x="12773" y="8223"/>
                  <a:pt x="12774" y="9274"/>
                </a:cubicBezTo>
                <a:lnTo>
                  <a:pt x="12774" y="9274"/>
                </a:lnTo>
                <a:cubicBezTo>
                  <a:pt x="12771" y="11302"/>
                  <a:pt x="11373" y="13043"/>
                  <a:pt x="9389" y="13479"/>
                </a:cubicBezTo>
                <a:cubicBezTo>
                  <a:pt x="9089" y="13543"/>
                  <a:pt x="8788" y="13574"/>
                  <a:pt x="8491" y="13574"/>
                </a:cubicBezTo>
                <a:cubicBezTo>
                  <a:pt x="6832" y="13574"/>
                  <a:pt x="5276" y="12611"/>
                  <a:pt x="4575" y="11041"/>
                </a:cubicBezTo>
                <a:cubicBezTo>
                  <a:pt x="3732" y="9191"/>
                  <a:pt x="4304" y="7009"/>
                  <a:pt x="5944" y="5821"/>
                </a:cubicBezTo>
                <a:cubicBezTo>
                  <a:pt x="6701" y="5260"/>
                  <a:pt x="7595" y="4983"/>
                  <a:pt x="8487" y="4983"/>
                </a:cubicBezTo>
                <a:close/>
                <a:moveTo>
                  <a:pt x="15655" y="0"/>
                </a:moveTo>
                <a:cubicBezTo>
                  <a:pt x="15594" y="0"/>
                  <a:pt x="15532" y="23"/>
                  <a:pt x="15483" y="73"/>
                </a:cubicBezTo>
                <a:lnTo>
                  <a:pt x="13903" y="1548"/>
                </a:lnTo>
                <a:cubicBezTo>
                  <a:pt x="13858" y="1608"/>
                  <a:pt x="13828" y="1668"/>
                  <a:pt x="13828" y="1743"/>
                </a:cubicBezTo>
                <a:lnTo>
                  <a:pt x="13828" y="3473"/>
                </a:lnTo>
                <a:cubicBezTo>
                  <a:pt x="13286" y="2977"/>
                  <a:pt x="12684" y="2556"/>
                  <a:pt x="12022" y="2225"/>
                </a:cubicBezTo>
                <a:cubicBezTo>
                  <a:pt x="11986" y="2209"/>
                  <a:pt x="11951" y="2203"/>
                  <a:pt x="11919" y="2203"/>
                </a:cubicBezTo>
                <a:cubicBezTo>
                  <a:pt x="11691" y="2203"/>
                  <a:pt x="11560" y="2531"/>
                  <a:pt x="11796" y="2676"/>
                </a:cubicBezTo>
                <a:cubicBezTo>
                  <a:pt x="12428" y="2992"/>
                  <a:pt x="13000" y="3398"/>
                  <a:pt x="13527" y="3880"/>
                </a:cubicBezTo>
                <a:lnTo>
                  <a:pt x="12714" y="4677"/>
                </a:lnTo>
                <a:cubicBezTo>
                  <a:pt x="11527" y="3571"/>
                  <a:pt x="10009" y="3022"/>
                  <a:pt x="8492" y="3022"/>
                </a:cubicBezTo>
                <a:cubicBezTo>
                  <a:pt x="6933" y="3022"/>
                  <a:pt x="5373" y="3601"/>
                  <a:pt x="4168" y="4752"/>
                </a:cubicBezTo>
                <a:cubicBezTo>
                  <a:pt x="3962" y="4935"/>
                  <a:pt x="4130" y="5205"/>
                  <a:pt x="4329" y="5205"/>
                </a:cubicBezTo>
                <a:cubicBezTo>
                  <a:pt x="4391" y="5205"/>
                  <a:pt x="4457" y="5178"/>
                  <a:pt x="4514" y="5113"/>
                </a:cubicBezTo>
                <a:cubicBezTo>
                  <a:pt x="5619" y="4054"/>
                  <a:pt x="7048" y="3524"/>
                  <a:pt x="8478" y="3524"/>
                </a:cubicBezTo>
                <a:cubicBezTo>
                  <a:pt x="9873" y="3524"/>
                  <a:pt x="11269" y="4028"/>
                  <a:pt x="12368" y="5038"/>
                </a:cubicBezTo>
                <a:lnTo>
                  <a:pt x="11706" y="5700"/>
                </a:lnTo>
                <a:cubicBezTo>
                  <a:pt x="10786" y="4880"/>
                  <a:pt x="9636" y="4472"/>
                  <a:pt x="8490" y="4472"/>
                </a:cubicBezTo>
                <a:cubicBezTo>
                  <a:pt x="7219" y="4472"/>
                  <a:pt x="5952" y="4974"/>
                  <a:pt x="5011" y="5971"/>
                </a:cubicBezTo>
                <a:cubicBezTo>
                  <a:pt x="3220" y="7852"/>
                  <a:pt x="3266" y="10816"/>
                  <a:pt x="5101" y="12651"/>
                </a:cubicBezTo>
                <a:cubicBezTo>
                  <a:pt x="6036" y="13586"/>
                  <a:pt x="7264" y="14057"/>
                  <a:pt x="8494" y="14057"/>
                </a:cubicBezTo>
                <a:cubicBezTo>
                  <a:pt x="9679" y="14057"/>
                  <a:pt x="10866" y="13620"/>
                  <a:pt x="11796" y="12742"/>
                </a:cubicBezTo>
                <a:cubicBezTo>
                  <a:pt x="13677" y="10951"/>
                  <a:pt x="13798" y="7987"/>
                  <a:pt x="12052" y="6061"/>
                </a:cubicBezTo>
                <a:lnTo>
                  <a:pt x="12729" y="5384"/>
                </a:lnTo>
                <a:cubicBezTo>
                  <a:pt x="13692" y="6437"/>
                  <a:pt x="14234" y="7822"/>
                  <a:pt x="14234" y="9266"/>
                </a:cubicBezTo>
                <a:cubicBezTo>
                  <a:pt x="14234" y="12441"/>
                  <a:pt x="11661" y="15014"/>
                  <a:pt x="8486" y="15014"/>
                </a:cubicBezTo>
                <a:cubicBezTo>
                  <a:pt x="5312" y="15014"/>
                  <a:pt x="2739" y="12441"/>
                  <a:pt x="2739" y="9266"/>
                </a:cubicBezTo>
                <a:cubicBezTo>
                  <a:pt x="2739" y="8724"/>
                  <a:pt x="2814" y="8198"/>
                  <a:pt x="2965" y="7671"/>
                </a:cubicBezTo>
                <a:cubicBezTo>
                  <a:pt x="3010" y="7551"/>
                  <a:pt x="3040" y="7415"/>
                  <a:pt x="3100" y="7280"/>
                </a:cubicBezTo>
                <a:cubicBezTo>
                  <a:pt x="3250" y="6874"/>
                  <a:pt x="3431" y="6498"/>
                  <a:pt x="3657" y="6152"/>
                </a:cubicBezTo>
                <a:cubicBezTo>
                  <a:pt x="3783" y="5952"/>
                  <a:pt x="3615" y="5759"/>
                  <a:pt x="3441" y="5759"/>
                </a:cubicBezTo>
                <a:cubicBezTo>
                  <a:pt x="3366" y="5759"/>
                  <a:pt x="3290" y="5795"/>
                  <a:pt x="3235" y="5881"/>
                </a:cubicBezTo>
                <a:cubicBezTo>
                  <a:pt x="2995" y="6257"/>
                  <a:pt x="2784" y="6678"/>
                  <a:pt x="2619" y="7099"/>
                </a:cubicBezTo>
                <a:cubicBezTo>
                  <a:pt x="2558" y="7250"/>
                  <a:pt x="2513" y="7400"/>
                  <a:pt x="2483" y="7536"/>
                </a:cubicBezTo>
                <a:cubicBezTo>
                  <a:pt x="1400" y="11297"/>
                  <a:pt x="3988" y="15104"/>
                  <a:pt x="7870" y="15480"/>
                </a:cubicBezTo>
                <a:cubicBezTo>
                  <a:pt x="8080" y="15510"/>
                  <a:pt x="8276" y="15510"/>
                  <a:pt x="8486" y="15510"/>
                </a:cubicBezTo>
                <a:cubicBezTo>
                  <a:pt x="8682" y="15510"/>
                  <a:pt x="8848" y="15510"/>
                  <a:pt x="9013" y="15495"/>
                </a:cubicBezTo>
                <a:cubicBezTo>
                  <a:pt x="14189" y="15044"/>
                  <a:pt x="16596" y="8845"/>
                  <a:pt x="13075" y="5038"/>
                </a:cubicBezTo>
                <a:lnTo>
                  <a:pt x="13873" y="4226"/>
                </a:lnTo>
                <a:cubicBezTo>
                  <a:pt x="16401" y="6949"/>
                  <a:pt x="16521" y="11102"/>
                  <a:pt x="14159" y="13960"/>
                </a:cubicBezTo>
                <a:cubicBezTo>
                  <a:pt x="12717" y="15696"/>
                  <a:pt x="10620" y="16613"/>
                  <a:pt x="8493" y="16613"/>
                </a:cubicBezTo>
                <a:cubicBezTo>
                  <a:pt x="7135" y="16613"/>
                  <a:pt x="5764" y="16239"/>
                  <a:pt x="4544" y="15465"/>
                </a:cubicBezTo>
                <a:cubicBezTo>
                  <a:pt x="1415" y="13494"/>
                  <a:pt x="256" y="9492"/>
                  <a:pt x="1821" y="6137"/>
                </a:cubicBezTo>
                <a:cubicBezTo>
                  <a:pt x="3057" y="3487"/>
                  <a:pt x="5699" y="1889"/>
                  <a:pt x="8490" y="1889"/>
                </a:cubicBezTo>
                <a:cubicBezTo>
                  <a:pt x="9233" y="1889"/>
                  <a:pt x="9987" y="2002"/>
                  <a:pt x="10728" y="2240"/>
                </a:cubicBezTo>
                <a:cubicBezTo>
                  <a:pt x="10766" y="2255"/>
                  <a:pt x="10801" y="2262"/>
                  <a:pt x="10833" y="2262"/>
                </a:cubicBezTo>
                <a:cubicBezTo>
                  <a:pt x="11090" y="2262"/>
                  <a:pt x="11186" y="1838"/>
                  <a:pt x="10879" y="1758"/>
                </a:cubicBezTo>
                <a:cubicBezTo>
                  <a:pt x="10111" y="1517"/>
                  <a:pt x="9299" y="1382"/>
                  <a:pt x="8486" y="1382"/>
                </a:cubicBezTo>
                <a:cubicBezTo>
                  <a:pt x="4755" y="1382"/>
                  <a:pt x="1520" y="4000"/>
                  <a:pt x="768" y="7656"/>
                </a:cubicBezTo>
                <a:cubicBezTo>
                  <a:pt x="1" y="11312"/>
                  <a:pt x="1911" y="14999"/>
                  <a:pt x="5327" y="16488"/>
                </a:cubicBezTo>
                <a:cubicBezTo>
                  <a:pt x="6348" y="16931"/>
                  <a:pt x="7418" y="17144"/>
                  <a:pt x="8475" y="17144"/>
                </a:cubicBezTo>
                <a:cubicBezTo>
                  <a:pt x="10969" y="17144"/>
                  <a:pt x="13389" y="15960"/>
                  <a:pt x="14911" y="13825"/>
                </a:cubicBezTo>
                <a:cubicBezTo>
                  <a:pt x="17063" y="10786"/>
                  <a:pt x="16792" y="6633"/>
                  <a:pt x="14249" y="3910"/>
                </a:cubicBezTo>
                <a:lnTo>
                  <a:pt x="16039" y="3910"/>
                </a:lnTo>
                <a:cubicBezTo>
                  <a:pt x="16115" y="3910"/>
                  <a:pt x="16190" y="3880"/>
                  <a:pt x="16235" y="3819"/>
                </a:cubicBezTo>
                <a:lnTo>
                  <a:pt x="17694" y="2225"/>
                </a:lnTo>
                <a:cubicBezTo>
                  <a:pt x="17830" y="2074"/>
                  <a:pt x="17755" y="1848"/>
                  <a:pt x="17574" y="1803"/>
                </a:cubicBezTo>
                <a:lnTo>
                  <a:pt x="16521" y="1578"/>
                </a:lnTo>
                <a:lnTo>
                  <a:pt x="17469" y="630"/>
                </a:lnTo>
                <a:cubicBezTo>
                  <a:pt x="17683" y="449"/>
                  <a:pt x="17508" y="183"/>
                  <a:pt x="17311" y="183"/>
                </a:cubicBezTo>
                <a:cubicBezTo>
                  <a:pt x="17246" y="183"/>
                  <a:pt x="17179" y="213"/>
                  <a:pt x="17123" y="284"/>
                </a:cubicBezTo>
                <a:lnTo>
                  <a:pt x="16145" y="1247"/>
                </a:lnTo>
                <a:lnTo>
                  <a:pt x="15889" y="193"/>
                </a:lnTo>
                <a:cubicBezTo>
                  <a:pt x="15860" y="70"/>
                  <a:pt x="15759" y="0"/>
                  <a:pt x="156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61" name="Google Shape;2461;p51"/>
          <p:cNvSpPr/>
          <p:nvPr/>
        </p:nvSpPr>
        <p:spPr>
          <a:xfrm>
            <a:off x="448375" y="1607525"/>
            <a:ext cx="1555200" cy="389100"/>
          </a:xfrm>
          <a:prstGeom prst="chevron">
            <a:avLst>
              <a:gd fmla="val 50000" name="adj"/>
            </a:avLst>
          </a:prstGeom>
          <a:solidFill>
            <a:schemeClr val="accent2"/>
          </a:solidFill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For NADH</a:t>
            </a:r>
            <a:endParaRPr/>
          </a:p>
        </p:txBody>
      </p:sp>
      <p:sp>
        <p:nvSpPr>
          <p:cNvPr id="2462" name="Google Shape;2462;p51"/>
          <p:cNvSpPr/>
          <p:nvPr/>
        </p:nvSpPr>
        <p:spPr>
          <a:xfrm>
            <a:off x="448375" y="2435050"/>
            <a:ext cx="1555200" cy="389100"/>
          </a:xfrm>
          <a:prstGeom prst="chevron">
            <a:avLst>
              <a:gd fmla="val 50000" name="adj"/>
            </a:avLst>
          </a:prstGeom>
          <a:solidFill>
            <a:schemeClr val="accent2"/>
          </a:solidFill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For FADH2</a:t>
            </a:r>
            <a:endParaRPr/>
          </a:p>
        </p:txBody>
      </p:sp>
      <p:sp>
        <p:nvSpPr>
          <p:cNvPr id="2463" name="Google Shape;2463;p51"/>
          <p:cNvSpPr/>
          <p:nvPr/>
        </p:nvSpPr>
        <p:spPr>
          <a:xfrm flipH="1" rot="-5400000">
            <a:off x="291799" y="2530480"/>
            <a:ext cx="222300" cy="220500"/>
          </a:xfrm>
          <a:prstGeom prst="diamond">
            <a:avLst/>
          </a:prstGeom>
          <a:noFill/>
          <a:ln cap="flat" cmpd="sng" w="9525">
            <a:solidFill>
              <a:srgbClr val="40474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64" name="Google Shape;2464;p51"/>
          <p:cNvSpPr/>
          <p:nvPr/>
        </p:nvSpPr>
        <p:spPr>
          <a:xfrm flipH="1" rot="-5400000">
            <a:off x="291799" y="1691830"/>
            <a:ext cx="222300" cy="220500"/>
          </a:xfrm>
          <a:prstGeom prst="diamond">
            <a:avLst/>
          </a:prstGeom>
          <a:noFill/>
          <a:ln cap="flat" cmpd="sng" w="9525">
            <a:solidFill>
              <a:srgbClr val="40474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465" name="Google Shape;2465;p51"/>
          <p:cNvCxnSpPr/>
          <p:nvPr/>
        </p:nvCxnSpPr>
        <p:spPr>
          <a:xfrm rot="5400000">
            <a:off x="-12563" y="2247942"/>
            <a:ext cx="596400" cy="0"/>
          </a:xfrm>
          <a:prstGeom prst="straightConnector1">
            <a:avLst/>
          </a:prstGeom>
          <a:noFill/>
          <a:ln cap="flat" cmpd="sng" w="9525">
            <a:solidFill>
              <a:srgbClr val="40474B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466" name="Google Shape;2466;p51"/>
          <p:cNvSpPr txBox="1"/>
          <p:nvPr/>
        </p:nvSpPr>
        <p:spPr>
          <a:xfrm>
            <a:off x="183100" y="3903400"/>
            <a:ext cx="13755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9E9E9E"/>
                </a:solidFill>
                <a:latin typeface="Open Sans"/>
                <a:ea typeface="Open Sans"/>
                <a:cs typeface="Open Sans"/>
                <a:sym typeface="Open Sans"/>
              </a:rPr>
              <a:t>P = Phosphorylation</a:t>
            </a:r>
            <a:endParaRPr sz="1000">
              <a:solidFill>
                <a:srgbClr val="9E9E9E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9E9E9E"/>
                </a:solidFill>
                <a:latin typeface="Open Sans"/>
                <a:ea typeface="Open Sans"/>
                <a:cs typeface="Open Sans"/>
                <a:sym typeface="Open Sans"/>
              </a:rPr>
              <a:t>0 = Oxidation</a:t>
            </a:r>
            <a:endParaRPr sz="1000">
              <a:solidFill>
                <a:srgbClr val="9E9E9E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467" name="Google Shape;2467;p51"/>
          <p:cNvSpPr txBox="1"/>
          <p:nvPr/>
        </p:nvSpPr>
        <p:spPr>
          <a:xfrm>
            <a:off x="183100" y="3200900"/>
            <a:ext cx="3000000" cy="554100"/>
          </a:xfrm>
          <a:prstGeom prst="rect">
            <a:avLst/>
          </a:prstGeom>
          <a:noFill/>
          <a:ln cap="flat" cmpd="sng" w="9525">
            <a:solidFill>
              <a:srgbClr val="666666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38761D"/>
                </a:solidFill>
                <a:latin typeface="Open Sans"/>
                <a:ea typeface="Open Sans"/>
                <a:cs typeface="Open Sans"/>
                <a:sym typeface="Open Sans"/>
              </a:rPr>
              <a:t>FADH2 Produce just 2 ATP that’s why it’s not the main source for ATP.</a:t>
            </a:r>
            <a:endParaRPr sz="1200">
              <a:solidFill>
                <a:srgbClr val="38761D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468" name="Google Shape;2468;p51"/>
          <p:cNvSpPr/>
          <p:nvPr/>
        </p:nvSpPr>
        <p:spPr>
          <a:xfrm>
            <a:off x="3832100" y="905325"/>
            <a:ext cx="387900" cy="428700"/>
          </a:xfrm>
          <a:prstGeom prst="teardrop">
            <a:avLst>
              <a:gd fmla="val 100000" name="adj"/>
            </a:avLst>
          </a:prstGeom>
          <a:solidFill>
            <a:schemeClr val="accent2"/>
          </a:solidFill>
          <a:ln cap="flat" cmpd="sng" w="9525">
            <a:solidFill>
              <a:srgbClr val="3F3F3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40474B"/>
                </a:solidFill>
              </a:rPr>
              <a:t>1</a:t>
            </a:r>
            <a:endParaRPr b="1" sz="1900">
              <a:solidFill>
                <a:srgbClr val="40474B"/>
              </a:solidFill>
            </a:endParaRPr>
          </a:p>
        </p:txBody>
      </p:sp>
      <p:sp>
        <p:nvSpPr>
          <p:cNvPr id="2469" name="Google Shape;2469;p51"/>
          <p:cNvSpPr txBox="1"/>
          <p:nvPr/>
        </p:nvSpPr>
        <p:spPr>
          <a:xfrm>
            <a:off x="4266500" y="927225"/>
            <a:ext cx="3000000" cy="384900"/>
          </a:xfrm>
          <a:prstGeom prst="rect">
            <a:avLst/>
          </a:prstGeom>
          <a:solidFill>
            <a:srgbClr val="EDECDF"/>
          </a:solidFill>
          <a:ln cap="flat" cmpd="sng" w="9525">
            <a:solidFill>
              <a:srgbClr val="EDECD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latin typeface="Open Sans"/>
                <a:ea typeface="Open Sans"/>
                <a:cs typeface="Open Sans"/>
                <a:sym typeface="Open Sans"/>
              </a:rPr>
              <a:t>Oligomycin:</a:t>
            </a:r>
            <a:endParaRPr b="1" sz="13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470" name="Google Shape;2470;p51"/>
          <p:cNvSpPr/>
          <p:nvPr/>
        </p:nvSpPr>
        <p:spPr>
          <a:xfrm>
            <a:off x="3832100" y="2072425"/>
            <a:ext cx="387900" cy="428700"/>
          </a:xfrm>
          <a:prstGeom prst="teardrop">
            <a:avLst>
              <a:gd fmla="val 100000" name="adj"/>
            </a:avLst>
          </a:prstGeom>
          <a:solidFill>
            <a:schemeClr val="accent2"/>
          </a:solidFill>
          <a:ln cap="flat" cmpd="sng" w="9525">
            <a:solidFill>
              <a:srgbClr val="3F3F3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40474B"/>
                </a:solidFill>
              </a:rPr>
              <a:t>2</a:t>
            </a:r>
            <a:endParaRPr b="1" sz="1900">
              <a:solidFill>
                <a:srgbClr val="40474B"/>
              </a:solidFill>
            </a:endParaRPr>
          </a:p>
        </p:txBody>
      </p:sp>
      <p:sp>
        <p:nvSpPr>
          <p:cNvPr id="2471" name="Google Shape;2471;p51"/>
          <p:cNvSpPr txBox="1"/>
          <p:nvPr/>
        </p:nvSpPr>
        <p:spPr>
          <a:xfrm>
            <a:off x="4266500" y="2094325"/>
            <a:ext cx="3000000" cy="384900"/>
          </a:xfrm>
          <a:prstGeom prst="rect">
            <a:avLst/>
          </a:prstGeom>
          <a:solidFill>
            <a:srgbClr val="EDECDF"/>
          </a:solidFill>
          <a:ln cap="flat" cmpd="sng" w="9525">
            <a:solidFill>
              <a:srgbClr val="EDECD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latin typeface="Open Sans"/>
                <a:ea typeface="Open Sans"/>
                <a:cs typeface="Open Sans"/>
                <a:sym typeface="Open Sans"/>
              </a:rPr>
              <a:t>Uncoupling proteins (UCPs):</a:t>
            </a:r>
            <a:endParaRPr b="1" sz="1300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472" name="Google Shape;2472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80783" y="2882625"/>
            <a:ext cx="1907391" cy="2229350"/>
          </a:xfrm>
          <a:prstGeom prst="rect">
            <a:avLst/>
          </a:prstGeom>
          <a:noFill/>
          <a:ln>
            <a:noFill/>
          </a:ln>
        </p:spPr>
      </p:pic>
      <p:sp>
        <p:nvSpPr>
          <p:cNvPr id="2473" name="Google Shape;2473;p51"/>
          <p:cNvSpPr txBox="1"/>
          <p:nvPr/>
        </p:nvSpPr>
        <p:spPr>
          <a:xfrm>
            <a:off x="3333125" y="4062850"/>
            <a:ext cx="3276900" cy="1108200"/>
          </a:xfrm>
          <a:prstGeom prst="rect">
            <a:avLst/>
          </a:prstGeom>
          <a:noFill/>
          <a:ln cap="flat" cmpd="sng" w="9525">
            <a:solidFill>
              <a:srgbClr val="666666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999999"/>
                </a:solidFill>
              </a:rPr>
              <a:t>Uncoupling protein 1</a:t>
            </a:r>
            <a:r>
              <a:rPr lang="en" sz="1000">
                <a:solidFill>
                  <a:srgbClr val="999999"/>
                </a:solidFill>
              </a:rPr>
              <a:t> (UCP1): also called thermogenin  is responsible for heat production in the brown adipocytes (fat) of mammals.</a:t>
            </a:r>
            <a:br>
              <a:rPr lang="en" sz="1000">
                <a:solidFill>
                  <a:srgbClr val="999999"/>
                </a:solidFill>
              </a:rPr>
            </a:br>
            <a:endParaRPr sz="1000">
              <a:solidFill>
                <a:srgbClr val="999999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999999"/>
                </a:solidFill>
              </a:rPr>
              <a:t>Brown fat is a special type of body fat that is (activated) when you get cold.</a:t>
            </a:r>
            <a:endParaRPr sz="1000">
              <a:solidFill>
                <a:srgbClr val="999999"/>
              </a:solidFill>
            </a:endParaRPr>
          </a:p>
        </p:txBody>
      </p:sp>
      <p:sp>
        <p:nvSpPr>
          <p:cNvPr id="2474" name="Google Shape;2474;p51"/>
          <p:cNvSpPr txBox="1"/>
          <p:nvPr/>
        </p:nvSpPr>
        <p:spPr>
          <a:xfrm>
            <a:off x="2829375" y="3944975"/>
            <a:ext cx="8208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rPr>
              <a:t>*extra</a:t>
            </a:r>
            <a:endParaRPr sz="1000">
              <a:solidFill>
                <a:srgbClr val="999999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78" name="Shape 2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9" name="Google Shape;2479;p52"/>
          <p:cNvSpPr txBox="1"/>
          <p:nvPr/>
        </p:nvSpPr>
        <p:spPr>
          <a:xfrm>
            <a:off x="1948300" y="814450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Take home message</a:t>
            </a:r>
            <a:endParaRPr b="1" sz="18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480" name="Google Shape;2480;p52"/>
          <p:cNvSpPr txBox="1"/>
          <p:nvPr/>
        </p:nvSpPr>
        <p:spPr>
          <a:xfrm>
            <a:off x="1210025" y="1527600"/>
            <a:ext cx="51690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11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Open Sans"/>
              <a:buChar char="●"/>
            </a:pPr>
            <a:r>
              <a:rPr lang="en" sz="1300">
                <a:latin typeface="Open Sans"/>
                <a:ea typeface="Open Sans"/>
                <a:cs typeface="Open Sans"/>
                <a:sym typeface="Open Sans"/>
              </a:rPr>
              <a:t>ETC is a common pathway of transferring energy-rich electrons from metabolism finally yielding CO2 and </a:t>
            </a:r>
            <a:r>
              <a:rPr lang="en" sz="13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water.</a:t>
            </a:r>
            <a:endParaRPr sz="13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481" name="Google Shape;2481;p52"/>
          <p:cNvSpPr txBox="1"/>
          <p:nvPr/>
        </p:nvSpPr>
        <p:spPr>
          <a:xfrm>
            <a:off x="1210025" y="2211650"/>
            <a:ext cx="51690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11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Open Sans"/>
              <a:buChar char="●"/>
            </a:pPr>
            <a:r>
              <a:rPr lang="en" sz="1300">
                <a:latin typeface="Open Sans"/>
                <a:ea typeface="Open Sans"/>
                <a:cs typeface="Open Sans"/>
                <a:sym typeface="Open Sans"/>
              </a:rPr>
              <a:t>The energy of the electrons transferred is used for ATP synthesis and heat production.</a:t>
            </a:r>
            <a:endParaRPr sz="13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482" name="Google Shape;2482;p52"/>
          <p:cNvSpPr/>
          <p:nvPr/>
        </p:nvSpPr>
        <p:spPr>
          <a:xfrm>
            <a:off x="1461400" y="830988"/>
            <a:ext cx="486893" cy="428625"/>
          </a:xfrm>
          <a:custGeom>
            <a:rect b="b" l="l" r="r" t="t"/>
            <a:pathLst>
              <a:path extrusionOk="0" h="17145" w="17830">
                <a:moveTo>
                  <a:pt x="15513" y="735"/>
                </a:moveTo>
                <a:lnTo>
                  <a:pt x="15723" y="1668"/>
                </a:lnTo>
                <a:lnTo>
                  <a:pt x="14339" y="3067"/>
                </a:lnTo>
                <a:lnTo>
                  <a:pt x="14339" y="1848"/>
                </a:lnTo>
                <a:lnTo>
                  <a:pt x="15513" y="735"/>
                </a:lnTo>
                <a:close/>
                <a:moveTo>
                  <a:pt x="16100" y="1999"/>
                </a:moveTo>
                <a:lnTo>
                  <a:pt x="17047" y="2210"/>
                </a:lnTo>
                <a:lnTo>
                  <a:pt x="15949" y="3398"/>
                </a:lnTo>
                <a:lnTo>
                  <a:pt x="14715" y="3398"/>
                </a:lnTo>
                <a:lnTo>
                  <a:pt x="16100" y="1999"/>
                </a:lnTo>
                <a:close/>
                <a:moveTo>
                  <a:pt x="8480" y="8057"/>
                </a:moveTo>
                <a:cubicBezTo>
                  <a:pt x="8695" y="8057"/>
                  <a:pt x="8919" y="8118"/>
                  <a:pt x="9133" y="8258"/>
                </a:cubicBezTo>
                <a:lnTo>
                  <a:pt x="8321" y="9086"/>
                </a:lnTo>
                <a:cubicBezTo>
                  <a:pt x="8155" y="9251"/>
                  <a:pt x="8276" y="9522"/>
                  <a:pt x="8486" y="9522"/>
                </a:cubicBezTo>
                <a:cubicBezTo>
                  <a:pt x="8562" y="9522"/>
                  <a:pt x="8622" y="9492"/>
                  <a:pt x="8667" y="9447"/>
                </a:cubicBezTo>
                <a:lnTo>
                  <a:pt x="9494" y="8619"/>
                </a:lnTo>
                <a:cubicBezTo>
                  <a:pt x="9630" y="8800"/>
                  <a:pt x="9690" y="9040"/>
                  <a:pt x="9690" y="9266"/>
                </a:cubicBezTo>
                <a:cubicBezTo>
                  <a:pt x="9690" y="10019"/>
                  <a:pt x="9084" y="10471"/>
                  <a:pt x="8473" y="10471"/>
                </a:cubicBezTo>
                <a:cubicBezTo>
                  <a:pt x="8071" y="10471"/>
                  <a:pt x="7666" y="10274"/>
                  <a:pt x="7433" y="9838"/>
                </a:cubicBezTo>
                <a:cubicBezTo>
                  <a:pt x="6956" y="8966"/>
                  <a:pt x="7653" y="8057"/>
                  <a:pt x="8480" y="8057"/>
                </a:cubicBezTo>
                <a:close/>
                <a:moveTo>
                  <a:pt x="8487" y="4983"/>
                </a:moveTo>
                <a:cubicBezTo>
                  <a:pt x="9509" y="4983"/>
                  <a:pt x="10527" y="5346"/>
                  <a:pt x="11330" y="6061"/>
                </a:cubicBezTo>
                <a:lnTo>
                  <a:pt x="10533" y="6874"/>
                </a:lnTo>
                <a:cubicBezTo>
                  <a:pt x="9961" y="6377"/>
                  <a:pt x="9239" y="6122"/>
                  <a:pt x="8486" y="6122"/>
                </a:cubicBezTo>
                <a:cubicBezTo>
                  <a:pt x="6861" y="6122"/>
                  <a:pt x="5507" y="7340"/>
                  <a:pt x="5342" y="8965"/>
                </a:cubicBezTo>
                <a:cubicBezTo>
                  <a:pt x="5176" y="10575"/>
                  <a:pt x="6260" y="12050"/>
                  <a:pt x="7854" y="12366"/>
                </a:cubicBezTo>
                <a:cubicBezTo>
                  <a:pt x="7869" y="12368"/>
                  <a:pt x="7884" y="12369"/>
                  <a:pt x="7898" y="12369"/>
                </a:cubicBezTo>
                <a:cubicBezTo>
                  <a:pt x="8178" y="12369"/>
                  <a:pt x="8246" y="11956"/>
                  <a:pt x="7960" y="11884"/>
                </a:cubicBezTo>
                <a:cubicBezTo>
                  <a:pt x="6260" y="11538"/>
                  <a:pt x="5342" y="9687"/>
                  <a:pt x="6094" y="8138"/>
                </a:cubicBezTo>
                <a:cubicBezTo>
                  <a:pt x="6554" y="7162"/>
                  <a:pt x="7512" y="6619"/>
                  <a:pt x="8488" y="6619"/>
                </a:cubicBezTo>
                <a:cubicBezTo>
                  <a:pt x="9077" y="6619"/>
                  <a:pt x="9673" y="6816"/>
                  <a:pt x="10172" y="7235"/>
                </a:cubicBezTo>
                <a:lnTo>
                  <a:pt x="9494" y="7912"/>
                </a:lnTo>
                <a:cubicBezTo>
                  <a:pt x="9195" y="7683"/>
                  <a:pt x="8842" y="7572"/>
                  <a:pt x="8489" y="7572"/>
                </a:cubicBezTo>
                <a:cubicBezTo>
                  <a:pt x="8009" y="7572"/>
                  <a:pt x="7531" y="7777"/>
                  <a:pt x="7192" y="8168"/>
                </a:cubicBezTo>
                <a:cubicBezTo>
                  <a:pt x="6621" y="8845"/>
                  <a:pt x="6651" y="9853"/>
                  <a:pt x="7283" y="10485"/>
                </a:cubicBezTo>
                <a:cubicBezTo>
                  <a:pt x="7612" y="10814"/>
                  <a:pt x="8044" y="10980"/>
                  <a:pt x="8478" y="10980"/>
                </a:cubicBezTo>
                <a:cubicBezTo>
                  <a:pt x="8876" y="10980"/>
                  <a:pt x="9276" y="10841"/>
                  <a:pt x="9600" y="10560"/>
                </a:cubicBezTo>
                <a:cubicBezTo>
                  <a:pt x="10277" y="9988"/>
                  <a:pt x="10382" y="8980"/>
                  <a:pt x="9856" y="8258"/>
                </a:cubicBezTo>
                <a:lnTo>
                  <a:pt x="10533" y="7581"/>
                </a:lnTo>
                <a:lnTo>
                  <a:pt x="10533" y="7581"/>
                </a:lnTo>
                <a:cubicBezTo>
                  <a:pt x="11827" y="9146"/>
                  <a:pt x="10954" y="11538"/>
                  <a:pt x="8953" y="11884"/>
                </a:cubicBezTo>
                <a:cubicBezTo>
                  <a:pt x="8667" y="11959"/>
                  <a:pt x="8697" y="12381"/>
                  <a:pt x="8998" y="12396"/>
                </a:cubicBezTo>
                <a:lnTo>
                  <a:pt x="9043" y="12396"/>
                </a:lnTo>
                <a:cubicBezTo>
                  <a:pt x="11450" y="11959"/>
                  <a:pt x="12474" y="9086"/>
                  <a:pt x="10894" y="7235"/>
                </a:cubicBezTo>
                <a:lnTo>
                  <a:pt x="11691" y="6437"/>
                </a:lnTo>
                <a:cubicBezTo>
                  <a:pt x="12382" y="7218"/>
                  <a:pt x="12773" y="8223"/>
                  <a:pt x="12774" y="9274"/>
                </a:cubicBezTo>
                <a:lnTo>
                  <a:pt x="12774" y="9274"/>
                </a:lnTo>
                <a:cubicBezTo>
                  <a:pt x="12771" y="11302"/>
                  <a:pt x="11373" y="13043"/>
                  <a:pt x="9389" y="13479"/>
                </a:cubicBezTo>
                <a:cubicBezTo>
                  <a:pt x="9089" y="13543"/>
                  <a:pt x="8788" y="13574"/>
                  <a:pt x="8491" y="13574"/>
                </a:cubicBezTo>
                <a:cubicBezTo>
                  <a:pt x="6832" y="13574"/>
                  <a:pt x="5276" y="12611"/>
                  <a:pt x="4575" y="11041"/>
                </a:cubicBezTo>
                <a:cubicBezTo>
                  <a:pt x="3732" y="9191"/>
                  <a:pt x="4304" y="7009"/>
                  <a:pt x="5944" y="5821"/>
                </a:cubicBezTo>
                <a:cubicBezTo>
                  <a:pt x="6701" y="5260"/>
                  <a:pt x="7595" y="4983"/>
                  <a:pt x="8487" y="4983"/>
                </a:cubicBezTo>
                <a:close/>
                <a:moveTo>
                  <a:pt x="15655" y="0"/>
                </a:moveTo>
                <a:cubicBezTo>
                  <a:pt x="15594" y="0"/>
                  <a:pt x="15532" y="23"/>
                  <a:pt x="15483" y="73"/>
                </a:cubicBezTo>
                <a:lnTo>
                  <a:pt x="13903" y="1548"/>
                </a:lnTo>
                <a:cubicBezTo>
                  <a:pt x="13858" y="1608"/>
                  <a:pt x="13828" y="1668"/>
                  <a:pt x="13828" y="1743"/>
                </a:cubicBezTo>
                <a:lnTo>
                  <a:pt x="13828" y="3473"/>
                </a:lnTo>
                <a:cubicBezTo>
                  <a:pt x="13286" y="2977"/>
                  <a:pt x="12684" y="2556"/>
                  <a:pt x="12022" y="2225"/>
                </a:cubicBezTo>
                <a:cubicBezTo>
                  <a:pt x="11986" y="2209"/>
                  <a:pt x="11951" y="2203"/>
                  <a:pt x="11919" y="2203"/>
                </a:cubicBezTo>
                <a:cubicBezTo>
                  <a:pt x="11691" y="2203"/>
                  <a:pt x="11560" y="2531"/>
                  <a:pt x="11796" y="2676"/>
                </a:cubicBezTo>
                <a:cubicBezTo>
                  <a:pt x="12428" y="2992"/>
                  <a:pt x="13000" y="3398"/>
                  <a:pt x="13527" y="3880"/>
                </a:cubicBezTo>
                <a:lnTo>
                  <a:pt x="12714" y="4677"/>
                </a:lnTo>
                <a:cubicBezTo>
                  <a:pt x="11527" y="3571"/>
                  <a:pt x="10009" y="3022"/>
                  <a:pt x="8492" y="3022"/>
                </a:cubicBezTo>
                <a:cubicBezTo>
                  <a:pt x="6933" y="3022"/>
                  <a:pt x="5373" y="3601"/>
                  <a:pt x="4168" y="4752"/>
                </a:cubicBezTo>
                <a:cubicBezTo>
                  <a:pt x="3962" y="4935"/>
                  <a:pt x="4130" y="5205"/>
                  <a:pt x="4329" y="5205"/>
                </a:cubicBezTo>
                <a:cubicBezTo>
                  <a:pt x="4391" y="5205"/>
                  <a:pt x="4457" y="5178"/>
                  <a:pt x="4514" y="5113"/>
                </a:cubicBezTo>
                <a:cubicBezTo>
                  <a:pt x="5619" y="4054"/>
                  <a:pt x="7048" y="3524"/>
                  <a:pt x="8478" y="3524"/>
                </a:cubicBezTo>
                <a:cubicBezTo>
                  <a:pt x="9873" y="3524"/>
                  <a:pt x="11269" y="4028"/>
                  <a:pt x="12368" y="5038"/>
                </a:cubicBezTo>
                <a:lnTo>
                  <a:pt x="11706" y="5700"/>
                </a:lnTo>
                <a:cubicBezTo>
                  <a:pt x="10786" y="4880"/>
                  <a:pt x="9636" y="4472"/>
                  <a:pt x="8490" y="4472"/>
                </a:cubicBezTo>
                <a:cubicBezTo>
                  <a:pt x="7219" y="4472"/>
                  <a:pt x="5952" y="4974"/>
                  <a:pt x="5011" y="5971"/>
                </a:cubicBezTo>
                <a:cubicBezTo>
                  <a:pt x="3220" y="7852"/>
                  <a:pt x="3266" y="10816"/>
                  <a:pt x="5101" y="12651"/>
                </a:cubicBezTo>
                <a:cubicBezTo>
                  <a:pt x="6036" y="13586"/>
                  <a:pt x="7264" y="14057"/>
                  <a:pt x="8494" y="14057"/>
                </a:cubicBezTo>
                <a:cubicBezTo>
                  <a:pt x="9679" y="14057"/>
                  <a:pt x="10866" y="13620"/>
                  <a:pt x="11796" y="12742"/>
                </a:cubicBezTo>
                <a:cubicBezTo>
                  <a:pt x="13677" y="10951"/>
                  <a:pt x="13798" y="7987"/>
                  <a:pt x="12052" y="6061"/>
                </a:cubicBezTo>
                <a:lnTo>
                  <a:pt x="12729" y="5384"/>
                </a:lnTo>
                <a:cubicBezTo>
                  <a:pt x="13692" y="6437"/>
                  <a:pt x="14234" y="7822"/>
                  <a:pt x="14234" y="9266"/>
                </a:cubicBezTo>
                <a:cubicBezTo>
                  <a:pt x="14234" y="12441"/>
                  <a:pt x="11661" y="15014"/>
                  <a:pt x="8486" y="15014"/>
                </a:cubicBezTo>
                <a:cubicBezTo>
                  <a:pt x="5312" y="15014"/>
                  <a:pt x="2739" y="12441"/>
                  <a:pt x="2739" y="9266"/>
                </a:cubicBezTo>
                <a:cubicBezTo>
                  <a:pt x="2739" y="8724"/>
                  <a:pt x="2814" y="8198"/>
                  <a:pt x="2965" y="7671"/>
                </a:cubicBezTo>
                <a:cubicBezTo>
                  <a:pt x="3010" y="7551"/>
                  <a:pt x="3040" y="7415"/>
                  <a:pt x="3100" y="7280"/>
                </a:cubicBezTo>
                <a:cubicBezTo>
                  <a:pt x="3250" y="6874"/>
                  <a:pt x="3431" y="6498"/>
                  <a:pt x="3657" y="6152"/>
                </a:cubicBezTo>
                <a:cubicBezTo>
                  <a:pt x="3783" y="5952"/>
                  <a:pt x="3615" y="5759"/>
                  <a:pt x="3441" y="5759"/>
                </a:cubicBezTo>
                <a:cubicBezTo>
                  <a:pt x="3366" y="5759"/>
                  <a:pt x="3290" y="5795"/>
                  <a:pt x="3235" y="5881"/>
                </a:cubicBezTo>
                <a:cubicBezTo>
                  <a:pt x="2995" y="6257"/>
                  <a:pt x="2784" y="6678"/>
                  <a:pt x="2619" y="7099"/>
                </a:cubicBezTo>
                <a:cubicBezTo>
                  <a:pt x="2558" y="7250"/>
                  <a:pt x="2513" y="7400"/>
                  <a:pt x="2483" y="7536"/>
                </a:cubicBezTo>
                <a:cubicBezTo>
                  <a:pt x="1400" y="11297"/>
                  <a:pt x="3988" y="15104"/>
                  <a:pt x="7870" y="15480"/>
                </a:cubicBezTo>
                <a:cubicBezTo>
                  <a:pt x="8080" y="15510"/>
                  <a:pt x="8276" y="15510"/>
                  <a:pt x="8486" y="15510"/>
                </a:cubicBezTo>
                <a:cubicBezTo>
                  <a:pt x="8682" y="15510"/>
                  <a:pt x="8848" y="15510"/>
                  <a:pt x="9013" y="15495"/>
                </a:cubicBezTo>
                <a:cubicBezTo>
                  <a:pt x="14189" y="15044"/>
                  <a:pt x="16596" y="8845"/>
                  <a:pt x="13075" y="5038"/>
                </a:cubicBezTo>
                <a:lnTo>
                  <a:pt x="13873" y="4226"/>
                </a:lnTo>
                <a:cubicBezTo>
                  <a:pt x="16401" y="6949"/>
                  <a:pt x="16521" y="11102"/>
                  <a:pt x="14159" y="13960"/>
                </a:cubicBezTo>
                <a:cubicBezTo>
                  <a:pt x="12717" y="15696"/>
                  <a:pt x="10620" y="16613"/>
                  <a:pt x="8493" y="16613"/>
                </a:cubicBezTo>
                <a:cubicBezTo>
                  <a:pt x="7135" y="16613"/>
                  <a:pt x="5764" y="16239"/>
                  <a:pt x="4544" y="15465"/>
                </a:cubicBezTo>
                <a:cubicBezTo>
                  <a:pt x="1415" y="13494"/>
                  <a:pt x="256" y="9492"/>
                  <a:pt x="1821" y="6137"/>
                </a:cubicBezTo>
                <a:cubicBezTo>
                  <a:pt x="3057" y="3487"/>
                  <a:pt x="5699" y="1889"/>
                  <a:pt x="8490" y="1889"/>
                </a:cubicBezTo>
                <a:cubicBezTo>
                  <a:pt x="9233" y="1889"/>
                  <a:pt x="9987" y="2002"/>
                  <a:pt x="10728" y="2240"/>
                </a:cubicBezTo>
                <a:cubicBezTo>
                  <a:pt x="10766" y="2255"/>
                  <a:pt x="10801" y="2262"/>
                  <a:pt x="10833" y="2262"/>
                </a:cubicBezTo>
                <a:cubicBezTo>
                  <a:pt x="11090" y="2262"/>
                  <a:pt x="11186" y="1838"/>
                  <a:pt x="10879" y="1758"/>
                </a:cubicBezTo>
                <a:cubicBezTo>
                  <a:pt x="10111" y="1517"/>
                  <a:pt x="9299" y="1382"/>
                  <a:pt x="8486" y="1382"/>
                </a:cubicBezTo>
                <a:cubicBezTo>
                  <a:pt x="4755" y="1382"/>
                  <a:pt x="1520" y="4000"/>
                  <a:pt x="768" y="7656"/>
                </a:cubicBezTo>
                <a:cubicBezTo>
                  <a:pt x="1" y="11312"/>
                  <a:pt x="1911" y="14999"/>
                  <a:pt x="5327" y="16488"/>
                </a:cubicBezTo>
                <a:cubicBezTo>
                  <a:pt x="6348" y="16931"/>
                  <a:pt x="7418" y="17144"/>
                  <a:pt x="8475" y="17144"/>
                </a:cubicBezTo>
                <a:cubicBezTo>
                  <a:pt x="10969" y="17144"/>
                  <a:pt x="13389" y="15960"/>
                  <a:pt x="14911" y="13825"/>
                </a:cubicBezTo>
                <a:cubicBezTo>
                  <a:pt x="17063" y="10786"/>
                  <a:pt x="16792" y="6633"/>
                  <a:pt x="14249" y="3910"/>
                </a:cubicBezTo>
                <a:lnTo>
                  <a:pt x="16039" y="3910"/>
                </a:lnTo>
                <a:cubicBezTo>
                  <a:pt x="16115" y="3910"/>
                  <a:pt x="16190" y="3880"/>
                  <a:pt x="16235" y="3819"/>
                </a:cubicBezTo>
                <a:lnTo>
                  <a:pt x="17694" y="2225"/>
                </a:lnTo>
                <a:cubicBezTo>
                  <a:pt x="17830" y="2074"/>
                  <a:pt x="17755" y="1848"/>
                  <a:pt x="17574" y="1803"/>
                </a:cubicBezTo>
                <a:lnTo>
                  <a:pt x="16521" y="1578"/>
                </a:lnTo>
                <a:lnTo>
                  <a:pt x="17469" y="630"/>
                </a:lnTo>
                <a:cubicBezTo>
                  <a:pt x="17683" y="449"/>
                  <a:pt x="17508" y="183"/>
                  <a:pt x="17311" y="183"/>
                </a:cubicBezTo>
                <a:cubicBezTo>
                  <a:pt x="17246" y="183"/>
                  <a:pt x="17179" y="213"/>
                  <a:pt x="17123" y="284"/>
                </a:cubicBezTo>
                <a:lnTo>
                  <a:pt x="16145" y="1247"/>
                </a:lnTo>
                <a:lnTo>
                  <a:pt x="15889" y="193"/>
                </a:lnTo>
                <a:cubicBezTo>
                  <a:pt x="15860" y="70"/>
                  <a:pt x="15759" y="0"/>
                  <a:pt x="156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483" name="Google Shape;2483;p52"/>
          <p:cNvPicPr preferRelativeResize="0"/>
          <p:nvPr/>
        </p:nvPicPr>
        <p:blipFill rotWithShape="1">
          <a:blip r:embed="rId3">
            <a:alphaModFix amt="77000"/>
          </a:blip>
          <a:srcRect b="0" l="0" r="40691" t="0"/>
          <a:stretch/>
        </p:blipFill>
        <p:spPr>
          <a:xfrm flipH="1">
            <a:off x="898293" y="1527609"/>
            <a:ext cx="486898" cy="3809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4" name="Google Shape;2484;p52"/>
          <p:cNvPicPr preferRelativeResize="0"/>
          <p:nvPr/>
        </p:nvPicPr>
        <p:blipFill rotWithShape="1">
          <a:blip r:embed="rId4">
            <a:alphaModFix amt="80000"/>
          </a:blip>
          <a:srcRect b="0" l="0" r="39773" t="0"/>
          <a:stretch/>
        </p:blipFill>
        <p:spPr>
          <a:xfrm flipH="1">
            <a:off x="898303" y="2211650"/>
            <a:ext cx="486898" cy="3751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88" name="Shape 2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89" name="Google Shape;2489;p53"/>
          <p:cNvGraphicFramePr/>
          <p:nvPr/>
        </p:nvGraphicFramePr>
        <p:xfrm>
          <a:off x="281905" y="388564"/>
          <a:ext cx="3000000" cy="3000000"/>
        </p:xfrm>
        <a:graphic>
          <a:graphicData uri="http://schemas.openxmlformats.org/drawingml/2006/table">
            <a:tbl>
              <a:tblPr>
                <a:noFill/>
                <a:tableStyleId>{573659D9-4396-4884-8680-B86F24187DE6}</a:tableStyleId>
              </a:tblPr>
              <a:tblGrid>
                <a:gridCol w="429850"/>
                <a:gridCol w="1193800"/>
                <a:gridCol w="429850"/>
                <a:gridCol w="1186050"/>
                <a:gridCol w="429850"/>
                <a:gridCol w="1139250"/>
                <a:gridCol w="429850"/>
                <a:gridCol w="1056325"/>
              </a:tblGrid>
              <a:tr h="380975">
                <a:tc gridSpan="8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300">
                        <a:solidFill>
                          <a:srgbClr val="3F3F3F"/>
                        </a:solidFill>
                        <a:latin typeface="Overpass"/>
                        <a:ea typeface="Overpass"/>
                        <a:cs typeface="Overpass"/>
                        <a:sym typeface="Overpas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3E9ED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3E9ED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3"/>
                    </a:solidFill>
                  </a:tcPr>
                </a:tc>
                <a:tc hMerge="1"/>
                <a:tc hMerge="1"/>
                <a:tc hMerge="1"/>
                <a:tc hMerge="1"/>
                <a:tc hMerge="1"/>
                <a:tc hMerge="1"/>
                <a:tc hMerge="1"/>
              </a:tr>
              <a:tr h="3629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300">
                          <a:solidFill>
                            <a:srgbClr val="3F3F3F"/>
                          </a:solidFill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A</a:t>
                      </a:r>
                      <a:endParaRPr b="1" sz="1300">
                        <a:solidFill>
                          <a:srgbClr val="3F3F3F"/>
                        </a:solidFill>
                        <a:latin typeface="Overpass"/>
                        <a:ea typeface="Overpass"/>
                        <a:cs typeface="Overpass"/>
                        <a:sym typeface="Overpas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3E9ED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3E9ED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3E9ED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rgbClr val="3F3F3F"/>
                          </a:solidFill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1:3</a:t>
                      </a:r>
                      <a:endParaRPr b="1" sz="1200">
                        <a:solidFill>
                          <a:srgbClr val="3F3F3F"/>
                        </a:solidFill>
                        <a:latin typeface="Overpass"/>
                        <a:ea typeface="Overpass"/>
                        <a:cs typeface="Overpass"/>
                        <a:sym typeface="Overpas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E3E9ED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300">
                          <a:solidFill>
                            <a:srgbClr val="3F3F3F"/>
                          </a:solidFill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B</a:t>
                      </a:r>
                      <a:endParaRPr b="1" sz="1300">
                        <a:solidFill>
                          <a:srgbClr val="3F3F3F"/>
                        </a:solidFill>
                        <a:latin typeface="Overpass"/>
                        <a:ea typeface="Overpass"/>
                        <a:cs typeface="Overpass"/>
                        <a:sym typeface="Overpas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rgbClr val="3F3F3F"/>
                          </a:solidFill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3:1</a:t>
                      </a:r>
                      <a:endParaRPr b="1" sz="1200">
                        <a:solidFill>
                          <a:srgbClr val="3F3F3F"/>
                        </a:solidFill>
                        <a:latin typeface="Overpass"/>
                        <a:ea typeface="Overpass"/>
                        <a:cs typeface="Overpass"/>
                        <a:sym typeface="Overpas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300">
                          <a:solidFill>
                            <a:srgbClr val="3F3F3F"/>
                          </a:solidFill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C</a:t>
                      </a:r>
                      <a:endParaRPr b="1" sz="1300">
                        <a:solidFill>
                          <a:srgbClr val="3F3F3F"/>
                        </a:solidFill>
                        <a:latin typeface="Overpass"/>
                        <a:ea typeface="Overpass"/>
                        <a:cs typeface="Overpass"/>
                        <a:sym typeface="Overpas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rgbClr val="3F3F3F"/>
                          </a:solidFill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2:1</a:t>
                      </a:r>
                      <a:endParaRPr b="1" sz="1200">
                        <a:solidFill>
                          <a:srgbClr val="3F3F3F"/>
                        </a:solidFill>
                        <a:latin typeface="Overpass"/>
                        <a:ea typeface="Overpass"/>
                        <a:cs typeface="Overpass"/>
                        <a:sym typeface="Overpas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EEEE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300">
                          <a:solidFill>
                            <a:srgbClr val="3F3F3F"/>
                          </a:solidFill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D</a:t>
                      </a:r>
                      <a:endParaRPr b="1" sz="1300">
                        <a:solidFill>
                          <a:srgbClr val="3F3F3F"/>
                        </a:solidFill>
                        <a:latin typeface="Overpass"/>
                        <a:ea typeface="Overpass"/>
                        <a:cs typeface="Overpass"/>
                        <a:sym typeface="Overpas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EEEEE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EEEE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EEEE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EEEE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rgbClr val="3F3F3F"/>
                          </a:solidFill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1:2</a:t>
                      </a:r>
                      <a:endParaRPr b="1" sz="1200">
                        <a:solidFill>
                          <a:srgbClr val="3F3F3F"/>
                        </a:solidFill>
                        <a:latin typeface="Overpass"/>
                        <a:ea typeface="Overpass"/>
                        <a:cs typeface="Overpass"/>
                        <a:sym typeface="Overpas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EEEEE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92400">
                <a:tc gridSpan="8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300">
                          <a:solidFill>
                            <a:srgbClr val="3F3F3F"/>
                          </a:solidFill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Q2: Which of these complexes passes their electron to </a:t>
                      </a:r>
                      <a:r>
                        <a:rPr b="1" lang="en" sz="1300">
                          <a:solidFill>
                            <a:srgbClr val="3F3F3F"/>
                          </a:solidFill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Cytochrome c</a:t>
                      </a:r>
                      <a:r>
                        <a:rPr b="1" lang="en">
                          <a:solidFill>
                            <a:schemeClr val="dk1"/>
                          </a:solidFill>
                        </a:rPr>
                        <a:t> </a:t>
                      </a:r>
                      <a:r>
                        <a:rPr b="1" lang="en" sz="1300">
                          <a:solidFill>
                            <a:srgbClr val="3F3F3F"/>
                          </a:solidFill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?</a:t>
                      </a:r>
                      <a:endParaRPr b="1" sz="1300">
                        <a:solidFill>
                          <a:srgbClr val="3F3F3F"/>
                        </a:solidFill>
                        <a:latin typeface="Overpass"/>
                        <a:ea typeface="Overpass"/>
                        <a:cs typeface="Overpass"/>
                        <a:sym typeface="Overpas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3E9ED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FC5E8"/>
                    </a:solidFill>
                  </a:tcPr>
                </a:tc>
                <a:tc hMerge="1"/>
                <a:tc hMerge="1"/>
                <a:tc hMerge="1"/>
                <a:tc hMerge="1"/>
                <a:tc hMerge="1"/>
                <a:tc hMerge="1"/>
                <a:tc hMerge="1"/>
              </a:tr>
              <a:tr h="3629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300">
                          <a:solidFill>
                            <a:srgbClr val="3F3F3F"/>
                          </a:solidFill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A</a:t>
                      </a:r>
                      <a:endParaRPr b="1" sz="1300">
                        <a:solidFill>
                          <a:srgbClr val="3F3F3F"/>
                        </a:solidFill>
                        <a:latin typeface="Overpass"/>
                        <a:ea typeface="Overpass"/>
                        <a:cs typeface="Overpass"/>
                        <a:sym typeface="Overpas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rgbClr val="3F3F3F"/>
                          </a:solidFill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Complex I</a:t>
                      </a:r>
                      <a:endParaRPr b="1" sz="1200">
                        <a:solidFill>
                          <a:srgbClr val="3F3F3F"/>
                        </a:solidFill>
                        <a:latin typeface="Overpass"/>
                        <a:ea typeface="Overpass"/>
                        <a:cs typeface="Overpass"/>
                        <a:sym typeface="Overpas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300">
                          <a:solidFill>
                            <a:srgbClr val="3F3F3F"/>
                          </a:solidFill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B</a:t>
                      </a:r>
                      <a:endParaRPr b="1" sz="1300">
                        <a:solidFill>
                          <a:srgbClr val="3F3F3F"/>
                        </a:solidFill>
                        <a:latin typeface="Overpass"/>
                        <a:ea typeface="Overpass"/>
                        <a:cs typeface="Overpass"/>
                        <a:sym typeface="Overpas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rgbClr val="3F3F3F"/>
                          </a:solidFill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Complex III</a:t>
                      </a:r>
                      <a:endParaRPr b="1" sz="1200">
                        <a:solidFill>
                          <a:srgbClr val="3F3F3F"/>
                        </a:solidFill>
                        <a:latin typeface="Overpass"/>
                        <a:ea typeface="Overpass"/>
                        <a:cs typeface="Overpass"/>
                        <a:sym typeface="Overpas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FF2F5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300">
                          <a:solidFill>
                            <a:srgbClr val="3F3F3F"/>
                          </a:solidFill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C</a:t>
                      </a:r>
                      <a:endParaRPr b="1" sz="1300">
                        <a:solidFill>
                          <a:srgbClr val="3F3F3F"/>
                        </a:solidFill>
                        <a:latin typeface="Overpass"/>
                        <a:ea typeface="Overpass"/>
                        <a:cs typeface="Overpass"/>
                        <a:sym typeface="Overpas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EFF2F5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FF2F5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FF2F5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FF2F5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rgbClr val="3F3F3F"/>
                          </a:solidFill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Complex V</a:t>
                      </a:r>
                      <a:endParaRPr b="1" sz="1200">
                        <a:solidFill>
                          <a:srgbClr val="3F3F3F"/>
                        </a:solidFill>
                        <a:latin typeface="Overpass"/>
                        <a:ea typeface="Overpass"/>
                        <a:cs typeface="Overpass"/>
                        <a:sym typeface="Overpas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EFF2F5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FEFE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300">
                          <a:solidFill>
                            <a:srgbClr val="3F3F3F"/>
                          </a:solidFill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D</a:t>
                      </a:r>
                      <a:endParaRPr b="1" sz="1300">
                        <a:solidFill>
                          <a:srgbClr val="3F3F3F"/>
                        </a:solidFill>
                        <a:latin typeface="Overpass"/>
                        <a:ea typeface="Overpass"/>
                        <a:cs typeface="Overpass"/>
                        <a:sym typeface="Overpas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EFEFE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FEFE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FEFE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FEFE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rgbClr val="3F3F3F"/>
                          </a:solidFill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Complex IV</a:t>
                      </a:r>
                      <a:endParaRPr b="1" sz="1200">
                        <a:solidFill>
                          <a:srgbClr val="3F3F3F"/>
                        </a:solidFill>
                        <a:latin typeface="Overpass"/>
                        <a:ea typeface="Overpass"/>
                        <a:cs typeface="Overpass"/>
                        <a:sym typeface="Overpas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EFEFE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62900">
                <a:tc gridSpan="8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300">
                          <a:solidFill>
                            <a:srgbClr val="3F3F3F"/>
                          </a:solidFill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Q3: Where does the electron transport chain happen? </a:t>
                      </a:r>
                      <a:endParaRPr b="1" sz="1300">
                        <a:solidFill>
                          <a:srgbClr val="3F3F3F"/>
                        </a:solidFill>
                        <a:latin typeface="Overpass"/>
                        <a:ea typeface="Overpass"/>
                        <a:cs typeface="Overpass"/>
                        <a:sym typeface="Overpas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FC5E8"/>
                    </a:solidFill>
                  </a:tcPr>
                </a:tc>
                <a:tc hMerge="1"/>
                <a:tc hMerge="1"/>
                <a:tc hMerge="1"/>
                <a:tc hMerge="1"/>
                <a:tc hMerge="1"/>
                <a:tc hMerge="1"/>
                <a:tc hMerge="1"/>
              </a:tr>
              <a:tr h="6879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300">
                          <a:solidFill>
                            <a:srgbClr val="3F3F3F"/>
                          </a:solidFill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A</a:t>
                      </a:r>
                      <a:endParaRPr b="1" sz="1300">
                        <a:solidFill>
                          <a:srgbClr val="3F3F3F"/>
                        </a:solidFill>
                        <a:latin typeface="Overpass"/>
                        <a:ea typeface="Overpass"/>
                        <a:cs typeface="Overpass"/>
                        <a:sym typeface="Overpas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rgbClr val="3F3F3F"/>
                          </a:solidFill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Outer mitochondrial membrane</a:t>
                      </a:r>
                      <a:endParaRPr b="1" sz="1000">
                        <a:solidFill>
                          <a:srgbClr val="434343"/>
                        </a:solidFill>
                        <a:latin typeface="Overpass"/>
                        <a:ea typeface="Overpass"/>
                        <a:cs typeface="Overpass"/>
                        <a:sym typeface="Overpas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300">
                          <a:solidFill>
                            <a:srgbClr val="3F3F3F"/>
                          </a:solidFill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B</a:t>
                      </a:r>
                      <a:endParaRPr b="1" sz="1300">
                        <a:solidFill>
                          <a:srgbClr val="3F3F3F"/>
                        </a:solidFill>
                        <a:latin typeface="Overpass"/>
                        <a:ea typeface="Overpass"/>
                        <a:cs typeface="Overpass"/>
                        <a:sym typeface="Overpas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rgbClr val="3F3F3F"/>
                          </a:solidFill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Mitochondrial matrix</a:t>
                      </a:r>
                      <a:endParaRPr b="1" sz="1200">
                        <a:solidFill>
                          <a:srgbClr val="3F3F3F"/>
                        </a:solidFill>
                        <a:latin typeface="Overpass"/>
                        <a:ea typeface="Overpass"/>
                        <a:cs typeface="Overpass"/>
                        <a:sym typeface="Overpas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FEFE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300">
                          <a:solidFill>
                            <a:srgbClr val="3F3F3F"/>
                          </a:solidFill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C</a:t>
                      </a:r>
                      <a:endParaRPr b="1" sz="1300">
                        <a:solidFill>
                          <a:srgbClr val="3F3F3F"/>
                        </a:solidFill>
                        <a:latin typeface="Overpass"/>
                        <a:ea typeface="Overpass"/>
                        <a:cs typeface="Overpass"/>
                        <a:sym typeface="Overpas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EFEFE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FEFE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FEFE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FEFE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rgbClr val="3F3F3F"/>
                          </a:solidFill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Inner mitochondrial membrane</a:t>
                      </a:r>
                      <a:endParaRPr b="1" sz="1200">
                        <a:solidFill>
                          <a:srgbClr val="3F3F3F"/>
                        </a:solidFill>
                        <a:latin typeface="Overpass"/>
                        <a:ea typeface="Overpass"/>
                        <a:cs typeface="Overpass"/>
                        <a:sym typeface="Overpas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EFEFE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300">
                          <a:solidFill>
                            <a:srgbClr val="3F3F3F"/>
                          </a:solidFill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D</a:t>
                      </a:r>
                      <a:endParaRPr b="1" sz="1300">
                        <a:solidFill>
                          <a:srgbClr val="3F3F3F"/>
                        </a:solidFill>
                        <a:latin typeface="Overpass"/>
                        <a:ea typeface="Overpass"/>
                        <a:cs typeface="Overpass"/>
                        <a:sym typeface="Overpas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rgbClr val="3F3F3F"/>
                          </a:solidFill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Cytoplasm</a:t>
                      </a:r>
                      <a:endParaRPr b="1" sz="1300">
                        <a:solidFill>
                          <a:srgbClr val="3F3F3F"/>
                        </a:solidFill>
                        <a:latin typeface="Overpass"/>
                        <a:ea typeface="Overpass"/>
                        <a:cs typeface="Overpass"/>
                        <a:sym typeface="Overpas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62900">
                <a:tc gridSpan="8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300">
                          <a:solidFill>
                            <a:srgbClr val="3F3F3F"/>
                          </a:solidFill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Q4: Which of the following complexes is not part of the ETC?</a:t>
                      </a:r>
                      <a:endParaRPr b="1" sz="1300">
                        <a:solidFill>
                          <a:srgbClr val="3F3F3F"/>
                        </a:solidFill>
                        <a:latin typeface="Overpass"/>
                        <a:ea typeface="Overpass"/>
                        <a:cs typeface="Overpass"/>
                        <a:sym typeface="Overpas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FC5E8"/>
                    </a:solidFill>
                  </a:tcPr>
                </a:tc>
                <a:tc hMerge="1"/>
                <a:tc hMerge="1"/>
                <a:tc hMerge="1"/>
                <a:tc hMerge="1"/>
                <a:tc hMerge="1"/>
                <a:tc hMerge="1"/>
                <a:tc hMerge="1"/>
              </a:tr>
              <a:tr h="3629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300">
                          <a:solidFill>
                            <a:srgbClr val="3F3F3F"/>
                          </a:solidFill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A</a:t>
                      </a:r>
                      <a:endParaRPr b="1" sz="1300">
                        <a:solidFill>
                          <a:srgbClr val="3F3F3F"/>
                        </a:solidFill>
                        <a:latin typeface="Overpass"/>
                        <a:ea typeface="Overpass"/>
                        <a:cs typeface="Overpass"/>
                        <a:sym typeface="Overpas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rgbClr val="3F3F3F"/>
                          </a:solidFill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Complex V</a:t>
                      </a:r>
                      <a:endParaRPr b="1" sz="800">
                        <a:solidFill>
                          <a:srgbClr val="434343"/>
                        </a:solidFill>
                        <a:latin typeface="Overpass"/>
                        <a:ea typeface="Overpass"/>
                        <a:cs typeface="Overpass"/>
                        <a:sym typeface="Overpas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FEFE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300">
                          <a:solidFill>
                            <a:srgbClr val="3F3F3F"/>
                          </a:solidFill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B</a:t>
                      </a:r>
                      <a:endParaRPr b="1" sz="1300">
                        <a:solidFill>
                          <a:srgbClr val="3F3F3F"/>
                        </a:solidFill>
                        <a:latin typeface="Overpass"/>
                        <a:ea typeface="Overpass"/>
                        <a:cs typeface="Overpass"/>
                        <a:sym typeface="Overpas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EFEFE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FEFE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FEFE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FEFE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rgbClr val="3F3F3F"/>
                          </a:solidFill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Complex</a:t>
                      </a:r>
                      <a:r>
                        <a:rPr b="1" lang="en" sz="1200">
                          <a:solidFill>
                            <a:srgbClr val="3F3F3F"/>
                          </a:solidFill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 II</a:t>
                      </a:r>
                      <a:endParaRPr b="1" sz="1200">
                        <a:solidFill>
                          <a:srgbClr val="3F3F3F"/>
                        </a:solidFill>
                        <a:latin typeface="Overpass"/>
                        <a:ea typeface="Overpass"/>
                        <a:cs typeface="Overpass"/>
                        <a:sym typeface="Overpas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EFEFE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300">
                          <a:solidFill>
                            <a:srgbClr val="3F3F3F"/>
                          </a:solidFill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C</a:t>
                      </a:r>
                      <a:endParaRPr b="1" sz="1300">
                        <a:solidFill>
                          <a:srgbClr val="3F3F3F"/>
                        </a:solidFill>
                        <a:latin typeface="Overpass"/>
                        <a:ea typeface="Overpass"/>
                        <a:cs typeface="Overpass"/>
                        <a:sym typeface="Overpas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rgbClr val="3F3F3F"/>
                          </a:solidFill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Complex IV</a:t>
                      </a:r>
                      <a:endParaRPr b="1" sz="500">
                        <a:solidFill>
                          <a:srgbClr val="434343"/>
                        </a:solidFill>
                        <a:latin typeface="Overpass"/>
                        <a:ea typeface="Overpass"/>
                        <a:cs typeface="Overpass"/>
                        <a:sym typeface="Overpas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300">
                          <a:solidFill>
                            <a:srgbClr val="3F3F3F"/>
                          </a:solidFill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D</a:t>
                      </a:r>
                      <a:endParaRPr b="1" sz="1300">
                        <a:solidFill>
                          <a:srgbClr val="3F3F3F"/>
                        </a:solidFill>
                        <a:latin typeface="Overpass"/>
                        <a:ea typeface="Overpass"/>
                        <a:cs typeface="Overpass"/>
                        <a:sym typeface="Overpas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rgbClr val="3F3F3F"/>
                          </a:solidFill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Complex</a:t>
                      </a:r>
                      <a:r>
                        <a:rPr b="1" lang="en" sz="1200">
                          <a:solidFill>
                            <a:srgbClr val="3F3F3F"/>
                          </a:solidFill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 III</a:t>
                      </a:r>
                      <a:endParaRPr b="1" sz="900">
                        <a:solidFill>
                          <a:srgbClr val="434343"/>
                        </a:solidFill>
                        <a:latin typeface="Overpass"/>
                        <a:ea typeface="Overpass"/>
                        <a:cs typeface="Overpass"/>
                        <a:sym typeface="Overpas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98050">
                <a:tc gridSpan="8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300">
                          <a:solidFill>
                            <a:srgbClr val="3F3F3F"/>
                          </a:solidFill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Q5: which of the following </a:t>
                      </a:r>
                      <a:r>
                        <a:rPr b="1" lang="en" sz="1300">
                          <a:solidFill>
                            <a:srgbClr val="3F3F3F"/>
                          </a:solidFill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is required as a final acceptor in respiratory chain to produce water?</a:t>
                      </a:r>
                      <a:endParaRPr b="1" sz="1300">
                        <a:solidFill>
                          <a:srgbClr val="3F3F3F"/>
                        </a:solidFill>
                        <a:latin typeface="Overpass"/>
                        <a:ea typeface="Overpass"/>
                        <a:cs typeface="Overpass"/>
                        <a:sym typeface="Overpas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FC5E8"/>
                    </a:solidFill>
                  </a:tcPr>
                </a:tc>
                <a:tc hMerge="1"/>
                <a:tc hMerge="1"/>
                <a:tc hMerge="1"/>
                <a:tc hMerge="1"/>
                <a:tc hMerge="1"/>
                <a:tc hMerge="1"/>
                <a:tc hMerge="1"/>
              </a:tr>
              <a:tr h="3720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300">
                          <a:solidFill>
                            <a:srgbClr val="3F3F3F"/>
                          </a:solidFill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A</a:t>
                      </a:r>
                      <a:endParaRPr b="1" sz="1300">
                        <a:solidFill>
                          <a:srgbClr val="3F3F3F"/>
                        </a:solidFill>
                        <a:latin typeface="Overpass"/>
                        <a:ea typeface="Overpass"/>
                        <a:cs typeface="Overpass"/>
                        <a:sym typeface="Overpas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rgbClr val="3F3F3F"/>
                          </a:solidFill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Oxygen</a:t>
                      </a:r>
                      <a:endParaRPr b="1" sz="1200">
                        <a:solidFill>
                          <a:srgbClr val="434343"/>
                        </a:solidFill>
                        <a:latin typeface="Overpass"/>
                        <a:ea typeface="Overpass"/>
                        <a:cs typeface="Overpass"/>
                        <a:sym typeface="Overpas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300">
                          <a:solidFill>
                            <a:srgbClr val="3F3F3F"/>
                          </a:solidFill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B</a:t>
                      </a:r>
                      <a:endParaRPr b="1" sz="1300">
                        <a:solidFill>
                          <a:srgbClr val="3F3F3F"/>
                        </a:solidFill>
                        <a:latin typeface="Overpass"/>
                        <a:ea typeface="Overpass"/>
                        <a:cs typeface="Overpass"/>
                        <a:sym typeface="Overpas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rgbClr val="3F3F3F"/>
                          </a:solidFill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H2O molecu</a:t>
                      </a:r>
                      <a:r>
                        <a:rPr b="1" lang="en" sz="1200">
                          <a:solidFill>
                            <a:srgbClr val="3F3F3F"/>
                          </a:solidFill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les</a:t>
                      </a:r>
                      <a:endParaRPr b="1" sz="1600">
                        <a:solidFill>
                          <a:srgbClr val="434343"/>
                        </a:solidFill>
                        <a:latin typeface="Overpass"/>
                        <a:ea typeface="Overpass"/>
                        <a:cs typeface="Overpass"/>
                        <a:sym typeface="Overpas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300">
                          <a:solidFill>
                            <a:srgbClr val="3F3F3F"/>
                          </a:solidFill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C</a:t>
                      </a:r>
                      <a:endParaRPr b="1" sz="1300">
                        <a:solidFill>
                          <a:srgbClr val="3F3F3F"/>
                        </a:solidFill>
                        <a:latin typeface="Overpass"/>
                        <a:ea typeface="Overpass"/>
                        <a:cs typeface="Overpass"/>
                        <a:sym typeface="Overpas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rgbClr val="3F3F3F"/>
                          </a:solidFill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NADH</a:t>
                      </a:r>
                      <a:endParaRPr b="1" sz="1200">
                        <a:solidFill>
                          <a:srgbClr val="434343"/>
                        </a:solidFill>
                        <a:latin typeface="Overpass"/>
                        <a:ea typeface="Overpass"/>
                        <a:cs typeface="Overpass"/>
                        <a:sym typeface="Overpas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300">
                          <a:solidFill>
                            <a:srgbClr val="3F3F3F"/>
                          </a:solidFill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D</a:t>
                      </a:r>
                      <a:endParaRPr b="1" sz="1300">
                        <a:solidFill>
                          <a:srgbClr val="3F3F3F"/>
                        </a:solidFill>
                        <a:latin typeface="Overpass"/>
                        <a:ea typeface="Overpass"/>
                        <a:cs typeface="Overpass"/>
                        <a:sym typeface="Overpas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rgbClr val="434343"/>
                          </a:solidFill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FADH2</a:t>
                      </a:r>
                      <a:endParaRPr b="1" sz="1200">
                        <a:solidFill>
                          <a:srgbClr val="434343"/>
                        </a:solidFill>
                        <a:latin typeface="Overpass"/>
                        <a:ea typeface="Overpass"/>
                        <a:cs typeface="Overpass"/>
                        <a:sym typeface="Overpas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2490" name="Google Shape;2490;p53"/>
          <p:cNvSpPr txBox="1"/>
          <p:nvPr/>
        </p:nvSpPr>
        <p:spPr>
          <a:xfrm rot="10800000">
            <a:off x="-188000" y="1152419"/>
            <a:ext cx="526800" cy="348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9E9E9E"/>
                </a:solidFill>
                <a:latin typeface="Overpass"/>
                <a:ea typeface="Overpass"/>
                <a:cs typeface="Overpass"/>
                <a:sym typeface="Overpass"/>
              </a:rPr>
              <a:t>Q1) B   </a:t>
            </a:r>
            <a:br>
              <a:rPr lang="en" sz="1200">
                <a:solidFill>
                  <a:srgbClr val="9E9E9E"/>
                </a:solidFill>
                <a:latin typeface="Overpass"/>
                <a:ea typeface="Overpass"/>
                <a:cs typeface="Overpass"/>
                <a:sym typeface="Overpass"/>
              </a:rPr>
            </a:br>
            <a:r>
              <a:rPr lang="en" sz="1200">
                <a:solidFill>
                  <a:srgbClr val="9E9E9E"/>
                </a:solidFill>
                <a:latin typeface="Overpass"/>
                <a:ea typeface="Overpass"/>
                <a:cs typeface="Overpass"/>
                <a:sym typeface="Overpass"/>
              </a:rPr>
              <a:t>Q2)B </a:t>
            </a:r>
            <a:br>
              <a:rPr lang="en" sz="1200">
                <a:solidFill>
                  <a:srgbClr val="9E9E9E"/>
                </a:solidFill>
                <a:latin typeface="Overpass"/>
                <a:ea typeface="Overpass"/>
                <a:cs typeface="Overpass"/>
                <a:sym typeface="Overpass"/>
              </a:rPr>
            </a:br>
            <a:r>
              <a:rPr lang="en" sz="1200">
                <a:solidFill>
                  <a:srgbClr val="9E9E9E"/>
                </a:solidFill>
                <a:latin typeface="Overpass"/>
                <a:ea typeface="Overpass"/>
                <a:cs typeface="Overpass"/>
                <a:sym typeface="Overpass"/>
              </a:rPr>
              <a:t>Q3)C  </a:t>
            </a:r>
            <a:br>
              <a:rPr lang="en" sz="1200">
                <a:solidFill>
                  <a:srgbClr val="9E9E9E"/>
                </a:solidFill>
                <a:latin typeface="Overpass"/>
                <a:ea typeface="Overpass"/>
                <a:cs typeface="Overpass"/>
                <a:sym typeface="Overpass"/>
              </a:rPr>
            </a:br>
            <a:r>
              <a:rPr lang="en" sz="1200">
                <a:solidFill>
                  <a:srgbClr val="9E9E9E"/>
                </a:solidFill>
                <a:latin typeface="Overpass"/>
                <a:ea typeface="Overpass"/>
                <a:cs typeface="Overpass"/>
                <a:sym typeface="Overpass"/>
              </a:rPr>
              <a:t>Q4)A   </a:t>
            </a:r>
            <a:br>
              <a:rPr lang="en" sz="1200">
                <a:solidFill>
                  <a:srgbClr val="9E9E9E"/>
                </a:solidFill>
                <a:latin typeface="Overpass"/>
                <a:ea typeface="Overpass"/>
                <a:cs typeface="Overpass"/>
                <a:sym typeface="Overpass"/>
              </a:rPr>
            </a:br>
            <a:r>
              <a:rPr lang="en" sz="1200">
                <a:solidFill>
                  <a:srgbClr val="9E9E9E"/>
                </a:solidFill>
                <a:latin typeface="Overpass"/>
                <a:ea typeface="Overpass"/>
                <a:cs typeface="Overpass"/>
                <a:sym typeface="Overpass"/>
              </a:rPr>
              <a:t>Q5)A</a:t>
            </a:r>
            <a:endParaRPr sz="1200">
              <a:solidFill>
                <a:srgbClr val="9E9E9E"/>
              </a:solidFill>
              <a:latin typeface="Overpass"/>
              <a:ea typeface="Overpass"/>
              <a:cs typeface="Overpass"/>
              <a:sym typeface="Overpass"/>
            </a:endParaRPr>
          </a:p>
        </p:txBody>
      </p:sp>
      <p:sp>
        <p:nvSpPr>
          <p:cNvPr id="2491" name="Google Shape;2491;p53"/>
          <p:cNvSpPr txBox="1"/>
          <p:nvPr/>
        </p:nvSpPr>
        <p:spPr>
          <a:xfrm>
            <a:off x="3612475" y="-78527"/>
            <a:ext cx="1133700" cy="66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100">
                <a:solidFill>
                  <a:schemeClr val="dk2"/>
                </a:solidFill>
                <a:latin typeface="Overpass"/>
                <a:ea typeface="Overpass"/>
                <a:cs typeface="Overpass"/>
                <a:sym typeface="Overpass"/>
              </a:rPr>
              <a:t>Quiz:</a:t>
            </a:r>
            <a:endParaRPr/>
          </a:p>
        </p:txBody>
      </p:sp>
      <p:sp>
        <p:nvSpPr>
          <p:cNvPr id="2492" name="Google Shape;2492;p53"/>
          <p:cNvSpPr txBox="1"/>
          <p:nvPr/>
        </p:nvSpPr>
        <p:spPr>
          <a:xfrm>
            <a:off x="338798" y="294499"/>
            <a:ext cx="7198800" cy="7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" sz="1200">
                <a:solidFill>
                  <a:srgbClr val="3F3F3F"/>
                </a:solidFill>
                <a:latin typeface="Overpass"/>
                <a:ea typeface="Overpass"/>
                <a:cs typeface="Overpass"/>
                <a:sym typeface="Overpass"/>
              </a:rPr>
              <a:t>Q1: P:O ratio in NADH is: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493" name="Google Shape;2493;p53"/>
          <p:cNvSpPr/>
          <p:nvPr/>
        </p:nvSpPr>
        <p:spPr>
          <a:xfrm>
            <a:off x="3246150" y="120075"/>
            <a:ext cx="366317" cy="268491"/>
          </a:xfrm>
          <a:custGeom>
            <a:rect b="b" l="l" r="r" t="t"/>
            <a:pathLst>
              <a:path extrusionOk="0" h="17145" w="17830">
                <a:moveTo>
                  <a:pt x="15513" y="735"/>
                </a:moveTo>
                <a:lnTo>
                  <a:pt x="15723" y="1668"/>
                </a:lnTo>
                <a:lnTo>
                  <a:pt x="14339" y="3067"/>
                </a:lnTo>
                <a:lnTo>
                  <a:pt x="14339" y="1848"/>
                </a:lnTo>
                <a:lnTo>
                  <a:pt x="15513" y="735"/>
                </a:lnTo>
                <a:close/>
                <a:moveTo>
                  <a:pt x="16100" y="1999"/>
                </a:moveTo>
                <a:lnTo>
                  <a:pt x="17047" y="2210"/>
                </a:lnTo>
                <a:lnTo>
                  <a:pt x="15949" y="3398"/>
                </a:lnTo>
                <a:lnTo>
                  <a:pt x="14715" y="3398"/>
                </a:lnTo>
                <a:lnTo>
                  <a:pt x="16100" y="1999"/>
                </a:lnTo>
                <a:close/>
                <a:moveTo>
                  <a:pt x="8480" y="8057"/>
                </a:moveTo>
                <a:cubicBezTo>
                  <a:pt x="8695" y="8057"/>
                  <a:pt x="8919" y="8118"/>
                  <a:pt x="9133" y="8258"/>
                </a:cubicBezTo>
                <a:lnTo>
                  <a:pt x="8321" y="9086"/>
                </a:lnTo>
                <a:cubicBezTo>
                  <a:pt x="8155" y="9251"/>
                  <a:pt x="8276" y="9522"/>
                  <a:pt x="8486" y="9522"/>
                </a:cubicBezTo>
                <a:cubicBezTo>
                  <a:pt x="8562" y="9522"/>
                  <a:pt x="8622" y="9492"/>
                  <a:pt x="8667" y="9447"/>
                </a:cubicBezTo>
                <a:lnTo>
                  <a:pt x="9494" y="8619"/>
                </a:lnTo>
                <a:cubicBezTo>
                  <a:pt x="9630" y="8800"/>
                  <a:pt x="9690" y="9040"/>
                  <a:pt x="9690" y="9266"/>
                </a:cubicBezTo>
                <a:cubicBezTo>
                  <a:pt x="9690" y="10019"/>
                  <a:pt x="9084" y="10471"/>
                  <a:pt x="8473" y="10471"/>
                </a:cubicBezTo>
                <a:cubicBezTo>
                  <a:pt x="8071" y="10471"/>
                  <a:pt x="7666" y="10274"/>
                  <a:pt x="7433" y="9838"/>
                </a:cubicBezTo>
                <a:cubicBezTo>
                  <a:pt x="6956" y="8966"/>
                  <a:pt x="7653" y="8057"/>
                  <a:pt x="8480" y="8057"/>
                </a:cubicBezTo>
                <a:close/>
                <a:moveTo>
                  <a:pt x="8487" y="4983"/>
                </a:moveTo>
                <a:cubicBezTo>
                  <a:pt x="9509" y="4983"/>
                  <a:pt x="10527" y="5346"/>
                  <a:pt x="11330" y="6061"/>
                </a:cubicBezTo>
                <a:lnTo>
                  <a:pt x="10533" y="6874"/>
                </a:lnTo>
                <a:cubicBezTo>
                  <a:pt x="9961" y="6377"/>
                  <a:pt x="9239" y="6122"/>
                  <a:pt x="8486" y="6122"/>
                </a:cubicBezTo>
                <a:cubicBezTo>
                  <a:pt x="6861" y="6122"/>
                  <a:pt x="5507" y="7340"/>
                  <a:pt x="5342" y="8965"/>
                </a:cubicBezTo>
                <a:cubicBezTo>
                  <a:pt x="5176" y="10575"/>
                  <a:pt x="6260" y="12050"/>
                  <a:pt x="7854" y="12366"/>
                </a:cubicBezTo>
                <a:cubicBezTo>
                  <a:pt x="7869" y="12368"/>
                  <a:pt x="7884" y="12369"/>
                  <a:pt x="7898" y="12369"/>
                </a:cubicBezTo>
                <a:cubicBezTo>
                  <a:pt x="8178" y="12369"/>
                  <a:pt x="8246" y="11956"/>
                  <a:pt x="7960" y="11884"/>
                </a:cubicBezTo>
                <a:cubicBezTo>
                  <a:pt x="6260" y="11538"/>
                  <a:pt x="5342" y="9687"/>
                  <a:pt x="6094" y="8138"/>
                </a:cubicBezTo>
                <a:cubicBezTo>
                  <a:pt x="6554" y="7162"/>
                  <a:pt x="7512" y="6619"/>
                  <a:pt x="8488" y="6619"/>
                </a:cubicBezTo>
                <a:cubicBezTo>
                  <a:pt x="9077" y="6619"/>
                  <a:pt x="9673" y="6816"/>
                  <a:pt x="10172" y="7235"/>
                </a:cubicBezTo>
                <a:lnTo>
                  <a:pt x="9494" y="7912"/>
                </a:lnTo>
                <a:cubicBezTo>
                  <a:pt x="9195" y="7683"/>
                  <a:pt x="8842" y="7572"/>
                  <a:pt x="8489" y="7572"/>
                </a:cubicBezTo>
                <a:cubicBezTo>
                  <a:pt x="8009" y="7572"/>
                  <a:pt x="7531" y="7777"/>
                  <a:pt x="7192" y="8168"/>
                </a:cubicBezTo>
                <a:cubicBezTo>
                  <a:pt x="6621" y="8845"/>
                  <a:pt x="6651" y="9853"/>
                  <a:pt x="7283" y="10485"/>
                </a:cubicBezTo>
                <a:cubicBezTo>
                  <a:pt x="7612" y="10814"/>
                  <a:pt x="8044" y="10980"/>
                  <a:pt x="8478" y="10980"/>
                </a:cubicBezTo>
                <a:cubicBezTo>
                  <a:pt x="8876" y="10980"/>
                  <a:pt x="9276" y="10841"/>
                  <a:pt x="9600" y="10560"/>
                </a:cubicBezTo>
                <a:cubicBezTo>
                  <a:pt x="10277" y="9988"/>
                  <a:pt x="10382" y="8980"/>
                  <a:pt x="9856" y="8258"/>
                </a:cubicBezTo>
                <a:lnTo>
                  <a:pt x="10533" y="7581"/>
                </a:lnTo>
                <a:lnTo>
                  <a:pt x="10533" y="7581"/>
                </a:lnTo>
                <a:cubicBezTo>
                  <a:pt x="11827" y="9146"/>
                  <a:pt x="10954" y="11538"/>
                  <a:pt x="8953" y="11884"/>
                </a:cubicBezTo>
                <a:cubicBezTo>
                  <a:pt x="8667" y="11959"/>
                  <a:pt x="8697" y="12381"/>
                  <a:pt x="8998" y="12396"/>
                </a:cubicBezTo>
                <a:lnTo>
                  <a:pt x="9043" y="12396"/>
                </a:lnTo>
                <a:cubicBezTo>
                  <a:pt x="11450" y="11959"/>
                  <a:pt x="12474" y="9086"/>
                  <a:pt x="10894" y="7235"/>
                </a:cubicBezTo>
                <a:lnTo>
                  <a:pt x="11691" y="6437"/>
                </a:lnTo>
                <a:cubicBezTo>
                  <a:pt x="12382" y="7218"/>
                  <a:pt x="12773" y="8223"/>
                  <a:pt x="12774" y="9274"/>
                </a:cubicBezTo>
                <a:lnTo>
                  <a:pt x="12774" y="9274"/>
                </a:lnTo>
                <a:cubicBezTo>
                  <a:pt x="12771" y="11302"/>
                  <a:pt x="11373" y="13043"/>
                  <a:pt x="9389" y="13479"/>
                </a:cubicBezTo>
                <a:cubicBezTo>
                  <a:pt x="9089" y="13543"/>
                  <a:pt x="8788" y="13574"/>
                  <a:pt x="8491" y="13574"/>
                </a:cubicBezTo>
                <a:cubicBezTo>
                  <a:pt x="6832" y="13574"/>
                  <a:pt x="5276" y="12611"/>
                  <a:pt x="4575" y="11041"/>
                </a:cubicBezTo>
                <a:cubicBezTo>
                  <a:pt x="3732" y="9191"/>
                  <a:pt x="4304" y="7009"/>
                  <a:pt x="5944" y="5821"/>
                </a:cubicBezTo>
                <a:cubicBezTo>
                  <a:pt x="6701" y="5260"/>
                  <a:pt x="7595" y="4983"/>
                  <a:pt x="8487" y="4983"/>
                </a:cubicBezTo>
                <a:close/>
                <a:moveTo>
                  <a:pt x="15655" y="0"/>
                </a:moveTo>
                <a:cubicBezTo>
                  <a:pt x="15594" y="0"/>
                  <a:pt x="15532" y="23"/>
                  <a:pt x="15483" y="73"/>
                </a:cubicBezTo>
                <a:lnTo>
                  <a:pt x="13903" y="1548"/>
                </a:lnTo>
                <a:cubicBezTo>
                  <a:pt x="13858" y="1608"/>
                  <a:pt x="13828" y="1668"/>
                  <a:pt x="13828" y="1743"/>
                </a:cubicBezTo>
                <a:lnTo>
                  <a:pt x="13828" y="3473"/>
                </a:lnTo>
                <a:cubicBezTo>
                  <a:pt x="13286" y="2977"/>
                  <a:pt x="12684" y="2556"/>
                  <a:pt x="12022" y="2225"/>
                </a:cubicBezTo>
                <a:cubicBezTo>
                  <a:pt x="11986" y="2209"/>
                  <a:pt x="11951" y="2203"/>
                  <a:pt x="11919" y="2203"/>
                </a:cubicBezTo>
                <a:cubicBezTo>
                  <a:pt x="11691" y="2203"/>
                  <a:pt x="11560" y="2531"/>
                  <a:pt x="11796" y="2676"/>
                </a:cubicBezTo>
                <a:cubicBezTo>
                  <a:pt x="12428" y="2992"/>
                  <a:pt x="13000" y="3398"/>
                  <a:pt x="13527" y="3880"/>
                </a:cubicBezTo>
                <a:lnTo>
                  <a:pt x="12714" y="4677"/>
                </a:lnTo>
                <a:cubicBezTo>
                  <a:pt x="11527" y="3571"/>
                  <a:pt x="10009" y="3022"/>
                  <a:pt x="8492" y="3022"/>
                </a:cubicBezTo>
                <a:cubicBezTo>
                  <a:pt x="6933" y="3022"/>
                  <a:pt x="5373" y="3601"/>
                  <a:pt x="4168" y="4752"/>
                </a:cubicBezTo>
                <a:cubicBezTo>
                  <a:pt x="3962" y="4935"/>
                  <a:pt x="4130" y="5205"/>
                  <a:pt x="4329" y="5205"/>
                </a:cubicBezTo>
                <a:cubicBezTo>
                  <a:pt x="4391" y="5205"/>
                  <a:pt x="4457" y="5178"/>
                  <a:pt x="4514" y="5113"/>
                </a:cubicBezTo>
                <a:cubicBezTo>
                  <a:pt x="5619" y="4054"/>
                  <a:pt x="7048" y="3524"/>
                  <a:pt x="8478" y="3524"/>
                </a:cubicBezTo>
                <a:cubicBezTo>
                  <a:pt x="9873" y="3524"/>
                  <a:pt x="11269" y="4028"/>
                  <a:pt x="12368" y="5038"/>
                </a:cubicBezTo>
                <a:lnTo>
                  <a:pt x="11706" y="5700"/>
                </a:lnTo>
                <a:cubicBezTo>
                  <a:pt x="10786" y="4880"/>
                  <a:pt x="9636" y="4472"/>
                  <a:pt x="8490" y="4472"/>
                </a:cubicBezTo>
                <a:cubicBezTo>
                  <a:pt x="7219" y="4472"/>
                  <a:pt x="5952" y="4974"/>
                  <a:pt x="5011" y="5971"/>
                </a:cubicBezTo>
                <a:cubicBezTo>
                  <a:pt x="3220" y="7852"/>
                  <a:pt x="3266" y="10816"/>
                  <a:pt x="5101" y="12651"/>
                </a:cubicBezTo>
                <a:cubicBezTo>
                  <a:pt x="6036" y="13586"/>
                  <a:pt x="7264" y="14057"/>
                  <a:pt x="8494" y="14057"/>
                </a:cubicBezTo>
                <a:cubicBezTo>
                  <a:pt x="9679" y="14057"/>
                  <a:pt x="10866" y="13620"/>
                  <a:pt x="11796" y="12742"/>
                </a:cubicBezTo>
                <a:cubicBezTo>
                  <a:pt x="13677" y="10951"/>
                  <a:pt x="13798" y="7987"/>
                  <a:pt x="12052" y="6061"/>
                </a:cubicBezTo>
                <a:lnTo>
                  <a:pt x="12729" y="5384"/>
                </a:lnTo>
                <a:cubicBezTo>
                  <a:pt x="13692" y="6437"/>
                  <a:pt x="14234" y="7822"/>
                  <a:pt x="14234" y="9266"/>
                </a:cubicBezTo>
                <a:cubicBezTo>
                  <a:pt x="14234" y="12441"/>
                  <a:pt x="11661" y="15014"/>
                  <a:pt x="8486" y="15014"/>
                </a:cubicBezTo>
                <a:cubicBezTo>
                  <a:pt x="5312" y="15014"/>
                  <a:pt x="2739" y="12441"/>
                  <a:pt x="2739" y="9266"/>
                </a:cubicBezTo>
                <a:cubicBezTo>
                  <a:pt x="2739" y="8724"/>
                  <a:pt x="2814" y="8198"/>
                  <a:pt x="2965" y="7671"/>
                </a:cubicBezTo>
                <a:cubicBezTo>
                  <a:pt x="3010" y="7551"/>
                  <a:pt x="3040" y="7415"/>
                  <a:pt x="3100" y="7280"/>
                </a:cubicBezTo>
                <a:cubicBezTo>
                  <a:pt x="3250" y="6874"/>
                  <a:pt x="3431" y="6498"/>
                  <a:pt x="3657" y="6152"/>
                </a:cubicBezTo>
                <a:cubicBezTo>
                  <a:pt x="3783" y="5952"/>
                  <a:pt x="3615" y="5759"/>
                  <a:pt x="3441" y="5759"/>
                </a:cubicBezTo>
                <a:cubicBezTo>
                  <a:pt x="3366" y="5759"/>
                  <a:pt x="3290" y="5795"/>
                  <a:pt x="3235" y="5881"/>
                </a:cubicBezTo>
                <a:cubicBezTo>
                  <a:pt x="2995" y="6257"/>
                  <a:pt x="2784" y="6678"/>
                  <a:pt x="2619" y="7099"/>
                </a:cubicBezTo>
                <a:cubicBezTo>
                  <a:pt x="2558" y="7250"/>
                  <a:pt x="2513" y="7400"/>
                  <a:pt x="2483" y="7536"/>
                </a:cubicBezTo>
                <a:cubicBezTo>
                  <a:pt x="1400" y="11297"/>
                  <a:pt x="3988" y="15104"/>
                  <a:pt x="7870" y="15480"/>
                </a:cubicBezTo>
                <a:cubicBezTo>
                  <a:pt x="8080" y="15510"/>
                  <a:pt x="8276" y="15510"/>
                  <a:pt x="8486" y="15510"/>
                </a:cubicBezTo>
                <a:cubicBezTo>
                  <a:pt x="8682" y="15510"/>
                  <a:pt x="8848" y="15510"/>
                  <a:pt x="9013" y="15495"/>
                </a:cubicBezTo>
                <a:cubicBezTo>
                  <a:pt x="14189" y="15044"/>
                  <a:pt x="16596" y="8845"/>
                  <a:pt x="13075" y="5038"/>
                </a:cubicBezTo>
                <a:lnTo>
                  <a:pt x="13873" y="4226"/>
                </a:lnTo>
                <a:cubicBezTo>
                  <a:pt x="16401" y="6949"/>
                  <a:pt x="16521" y="11102"/>
                  <a:pt x="14159" y="13960"/>
                </a:cubicBezTo>
                <a:cubicBezTo>
                  <a:pt x="12717" y="15696"/>
                  <a:pt x="10620" y="16613"/>
                  <a:pt x="8493" y="16613"/>
                </a:cubicBezTo>
                <a:cubicBezTo>
                  <a:pt x="7135" y="16613"/>
                  <a:pt x="5764" y="16239"/>
                  <a:pt x="4544" y="15465"/>
                </a:cubicBezTo>
                <a:cubicBezTo>
                  <a:pt x="1415" y="13494"/>
                  <a:pt x="256" y="9492"/>
                  <a:pt x="1821" y="6137"/>
                </a:cubicBezTo>
                <a:cubicBezTo>
                  <a:pt x="3057" y="3487"/>
                  <a:pt x="5699" y="1889"/>
                  <a:pt x="8490" y="1889"/>
                </a:cubicBezTo>
                <a:cubicBezTo>
                  <a:pt x="9233" y="1889"/>
                  <a:pt x="9987" y="2002"/>
                  <a:pt x="10728" y="2240"/>
                </a:cubicBezTo>
                <a:cubicBezTo>
                  <a:pt x="10766" y="2255"/>
                  <a:pt x="10801" y="2262"/>
                  <a:pt x="10833" y="2262"/>
                </a:cubicBezTo>
                <a:cubicBezTo>
                  <a:pt x="11090" y="2262"/>
                  <a:pt x="11186" y="1838"/>
                  <a:pt x="10879" y="1758"/>
                </a:cubicBezTo>
                <a:cubicBezTo>
                  <a:pt x="10111" y="1517"/>
                  <a:pt x="9299" y="1382"/>
                  <a:pt x="8486" y="1382"/>
                </a:cubicBezTo>
                <a:cubicBezTo>
                  <a:pt x="4755" y="1382"/>
                  <a:pt x="1520" y="4000"/>
                  <a:pt x="768" y="7656"/>
                </a:cubicBezTo>
                <a:cubicBezTo>
                  <a:pt x="1" y="11312"/>
                  <a:pt x="1911" y="14999"/>
                  <a:pt x="5327" y="16488"/>
                </a:cubicBezTo>
                <a:cubicBezTo>
                  <a:pt x="6348" y="16931"/>
                  <a:pt x="7418" y="17144"/>
                  <a:pt x="8475" y="17144"/>
                </a:cubicBezTo>
                <a:cubicBezTo>
                  <a:pt x="10969" y="17144"/>
                  <a:pt x="13389" y="15960"/>
                  <a:pt x="14911" y="13825"/>
                </a:cubicBezTo>
                <a:cubicBezTo>
                  <a:pt x="17063" y="10786"/>
                  <a:pt x="16792" y="6633"/>
                  <a:pt x="14249" y="3910"/>
                </a:cubicBezTo>
                <a:lnTo>
                  <a:pt x="16039" y="3910"/>
                </a:lnTo>
                <a:cubicBezTo>
                  <a:pt x="16115" y="3910"/>
                  <a:pt x="16190" y="3880"/>
                  <a:pt x="16235" y="3819"/>
                </a:cubicBezTo>
                <a:lnTo>
                  <a:pt x="17694" y="2225"/>
                </a:lnTo>
                <a:cubicBezTo>
                  <a:pt x="17830" y="2074"/>
                  <a:pt x="17755" y="1848"/>
                  <a:pt x="17574" y="1803"/>
                </a:cubicBezTo>
                <a:lnTo>
                  <a:pt x="16521" y="1578"/>
                </a:lnTo>
                <a:lnTo>
                  <a:pt x="17469" y="630"/>
                </a:lnTo>
                <a:cubicBezTo>
                  <a:pt x="17683" y="449"/>
                  <a:pt x="17508" y="183"/>
                  <a:pt x="17311" y="183"/>
                </a:cubicBezTo>
                <a:cubicBezTo>
                  <a:pt x="17246" y="183"/>
                  <a:pt x="17179" y="213"/>
                  <a:pt x="17123" y="284"/>
                </a:cubicBezTo>
                <a:lnTo>
                  <a:pt x="16145" y="1247"/>
                </a:lnTo>
                <a:lnTo>
                  <a:pt x="15889" y="193"/>
                </a:lnTo>
                <a:cubicBezTo>
                  <a:pt x="15860" y="70"/>
                  <a:pt x="15759" y="0"/>
                  <a:pt x="156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94" name="Google Shape;2494;p53"/>
          <p:cNvSpPr txBox="1"/>
          <p:nvPr/>
        </p:nvSpPr>
        <p:spPr>
          <a:xfrm>
            <a:off x="6633625" y="122400"/>
            <a:ext cx="2382900" cy="48987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latin typeface="Open Sans"/>
                <a:ea typeface="Open Sans"/>
                <a:cs typeface="Open Sans"/>
                <a:sym typeface="Open Sans"/>
              </a:rPr>
              <a:t>Q6/ what is the difference between Coenzyme Q (CoQ) and Cytochromes?</a:t>
            </a:r>
            <a:endParaRPr b="1" sz="13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You can find it on Slide 10</a:t>
            </a:r>
            <a:endParaRPr>
              <a:solidFill>
                <a:srgbClr val="3F3F3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3F3F3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latin typeface="Open Sans"/>
                <a:ea typeface="Open Sans"/>
                <a:cs typeface="Open Sans"/>
                <a:sym typeface="Open Sans"/>
              </a:rPr>
              <a:t>Q7/ what is the structure and the function of complex V</a:t>
            </a:r>
            <a:r>
              <a:rPr b="1" lang="en">
                <a:latin typeface="Open Sans"/>
                <a:ea typeface="Open Sans"/>
                <a:cs typeface="Open Sans"/>
                <a:sym typeface="Open Sans"/>
              </a:rPr>
              <a:t>? </a:t>
            </a:r>
            <a:endParaRPr b="1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latin typeface="Open Sans"/>
              <a:ea typeface="Open Sans"/>
              <a:cs typeface="Open Sans"/>
              <a:sym typeface="Open Sans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Font typeface="Open Sans"/>
              <a:buChar char="●"/>
            </a:pPr>
            <a:r>
              <a:rPr lang="en" sz="1300">
                <a:latin typeface="Open Sans"/>
                <a:ea typeface="Open Sans"/>
                <a:cs typeface="Open Sans"/>
                <a:sym typeface="Open Sans"/>
              </a:rPr>
              <a:t>ATP synthase (Complex V) synthesizes ATP</a:t>
            </a:r>
            <a:endParaRPr sz="1300">
              <a:latin typeface="Open Sans"/>
              <a:ea typeface="Open Sans"/>
              <a:cs typeface="Open Sans"/>
              <a:sym typeface="Open Sans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Font typeface="Open Sans"/>
              <a:buChar char="●"/>
            </a:pPr>
            <a:r>
              <a:rPr b="1" lang="en" sz="1300">
                <a:latin typeface="Open Sans"/>
                <a:ea typeface="Open Sans"/>
                <a:cs typeface="Open Sans"/>
                <a:sym typeface="Open Sans"/>
              </a:rPr>
              <a:t>1-</a:t>
            </a:r>
            <a:r>
              <a:rPr lang="en" sz="1300">
                <a:latin typeface="Open Sans"/>
                <a:ea typeface="Open Sans"/>
                <a:cs typeface="Open Sans"/>
                <a:sym typeface="Open Sans"/>
              </a:rPr>
              <a:t> F0 - membrane spanning domain</a:t>
            </a:r>
            <a:endParaRPr sz="1300">
              <a:latin typeface="Open Sans"/>
              <a:ea typeface="Open Sans"/>
              <a:cs typeface="Open Sans"/>
              <a:sym typeface="Open Sans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Font typeface="Open Sans"/>
              <a:buChar char="●"/>
            </a:pPr>
            <a:r>
              <a:rPr b="1" lang="en" sz="1300">
                <a:latin typeface="Open Sans"/>
                <a:ea typeface="Open Sans"/>
                <a:cs typeface="Open Sans"/>
                <a:sym typeface="Open Sans"/>
              </a:rPr>
              <a:t>2-</a:t>
            </a:r>
            <a:r>
              <a:rPr lang="en" sz="1300">
                <a:latin typeface="Open Sans"/>
                <a:ea typeface="Open Sans"/>
                <a:cs typeface="Open Sans"/>
                <a:sym typeface="Open Sans"/>
              </a:rPr>
              <a:t> F1 - extramembranous domain </a:t>
            </a:r>
            <a:r>
              <a:rPr lang="en" sz="900">
                <a:solidFill>
                  <a:srgbClr val="9E9E9E"/>
                </a:solidFill>
                <a:latin typeface="Open Sans"/>
                <a:ea typeface="Open Sans"/>
                <a:cs typeface="Open Sans"/>
                <a:sym typeface="Open Sans"/>
              </a:rPr>
              <a:t>(in the matrix)</a:t>
            </a:r>
            <a:endParaRPr sz="13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3F3F3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b="1" lang="en" sz="130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rPr>
              <a:t>Q</a:t>
            </a:r>
            <a:r>
              <a:rPr b="1" lang="en" sz="1300">
                <a:latin typeface="Open Sans"/>
                <a:ea typeface="Open Sans"/>
                <a:cs typeface="Open Sans"/>
                <a:sym typeface="Open Sans"/>
              </a:rPr>
              <a:t>8/What is the final electron acceptor in the electron transport system, and what is formed?</a:t>
            </a:r>
            <a:endParaRPr b="1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Oxygen,H2O</a:t>
            </a:r>
            <a:endParaRPr>
              <a:solidFill>
                <a:srgbClr val="3F3F3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98" name="Shape 2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9" name="Google Shape;2499;p54"/>
          <p:cNvSpPr txBox="1"/>
          <p:nvPr>
            <p:ph type="ctrTitle"/>
          </p:nvPr>
        </p:nvSpPr>
        <p:spPr>
          <a:xfrm>
            <a:off x="-2859604" y="-112025"/>
            <a:ext cx="76725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Summary</a:t>
            </a:r>
            <a:endParaRPr/>
          </a:p>
        </p:txBody>
      </p:sp>
      <p:sp>
        <p:nvSpPr>
          <p:cNvPr id="2500" name="Google Shape;2500;p54"/>
          <p:cNvSpPr/>
          <p:nvPr/>
        </p:nvSpPr>
        <p:spPr>
          <a:xfrm>
            <a:off x="3166800" y="265925"/>
            <a:ext cx="1779300" cy="281400"/>
          </a:xfrm>
          <a:prstGeom prst="roundRect">
            <a:avLst>
              <a:gd fmla="val 16667" name="adj"/>
            </a:avLst>
          </a:prstGeom>
          <a:solidFill>
            <a:schemeClr val="dk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Cellular respiration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501" name="Google Shape;2501;p54"/>
          <p:cNvSpPr/>
          <p:nvPr/>
        </p:nvSpPr>
        <p:spPr>
          <a:xfrm>
            <a:off x="4466400" y="761175"/>
            <a:ext cx="1527300" cy="281400"/>
          </a:xfrm>
          <a:prstGeom prst="roundRect">
            <a:avLst>
              <a:gd fmla="val 16667" name="adj"/>
            </a:avLst>
          </a:prstGeom>
          <a:solidFill>
            <a:srgbClr val="D0E0E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Oxidative phosphorylation</a:t>
            </a:r>
            <a:endParaRPr sz="1200"/>
          </a:p>
        </p:txBody>
      </p:sp>
      <p:sp>
        <p:nvSpPr>
          <p:cNvPr id="2502" name="Google Shape;2502;p54"/>
          <p:cNvSpPr/>
          <p:nvPr/>
        </p:nvSpPr>
        <p:spPr>
          <a:xfrm>
            <a:off x="1682100" y="761175"/>
            <a:ext cx="904500" cy="281400"/>
          </a:xfrm>
          <a:prstGeom prst="roundRect">
            <a:avLst>
              <a:gd fmla="val 16667" name="adj"/>
            </a:avLst>
          </a:prstGeom>
          <a:solidFill>
            <a:srgbClr val="D0E0E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Krebs cycle</a:t>
            </a:r>
            <a:endParaRPr sz="1200"/>
          </a:p>
        </p:txBody>
      </p:sp>
      <p:sp>
        <p:nvSpPr>
          <p:cNvPr id="2503" name="Google Shape;2503;p54"/>
          <p:cNvSpPr/>
          <p:nvPr/>
        </p:nvSpPr>
        <p:spPr>
          <a:xfrm>
            <a:off x="528900" y="761175"/>
            <a:ext cx="904500" cy="281400"/>
          </a:xfrm>
          <a:prstGeom prst="roundRect">
            <a:avLst>
              <a:gd fmla="val 16667" name="adj"/>
            </a:avLst>
          </a:prstGeom>
          <a:solidFill>
            <a:srgbClr val="D0E0E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Glycolysis</a:t>
            </a:r>
            <a:endParaRPr sz="1200"/>
          </a:p>
        </p:txBody>
      </p:sp>
      <p:sp>
        <p:nvSpPr>
          <p:cNvPr id="2504" name="Google Shape;2504;p54"/>
          <p:cNvSpPr/>
          <p:nvPr/>
        </p:nvSpPr>
        <p:spPr>
          <a:xfrm>
            <a:off x="6509000" y="1215600"/>
            <a:ext cx="1221000" cy="281400"/>
          </a:xfrm>
          <a:prstGeom prst="roundRect">
            <a:avLst>
              <a:gd fmla="val 16667" name="adj"/>
            </a:avLst>
          </a:prstGeom>
          <a:solidFill>
            <a:srgbClr val="D0E0E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Chemiosmosis = phosphorylation</a:t>
            </a:r>
            <a:endParaRPr sz="1200"/>
          </a:p>
        </p:txBody>
      </p:sp>
      <p:sp>
        <p:nvSpPr>
          <p:cNvPr id="2505" name="Google Shape;2505;p54"/>
          <p:cNvSpPr/>
          <p:nvPr/>
        </p:nvSpPr>
        <p:spPr>
          <a:xfrm>
            <a:off x="2239400" y="1215600"/>
            <a:ext cx="1477500" cy="281400"/>
          </a:xfrm>
          <a:prstGeom prst="roundRect">
            <a:avLst>
              <a:gd fmla="val 16667" name="adj"/>
            </a:avLst>
          </a:prstGeom>
          <a:solidFill>
            <a:srgbClr val="D0E0E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respiratory chain ( ETC )</a:t>
            </a:r>
            <a:endParaRPr sz="1200"/>
          </a:p>
        </p:txBody>
      </p:sp>
      <p:sp>
        <p:nvSpPr>
          <p:cNvPr id="2506" name="Google Shape;2506;p54"/>
          <p:cNvSpPr/>
          <p:nvPr/>
        </p:nvSpPr>
        <p:spPr>
          <a:xfrm>
            <a:off x="5141325" y="1792475"/>
            <a:ext cx="728700" cy="281400"/>
          </a:xfrm>
          <a:prstGeom prst="roundRect">
            <a:avLst>
              <a:gd fmla="val 16667" name="adj"/>
            </a:avLst>
          </a:prstGeom>
          <a:solidFill>
            <a:srgbClr val="D0E0E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Definition</a:t>
            </a:r>
            <a:endParaRPr sz="900"/>
          </a:p>
        </p:txBody>
      </p:sp>
      <p:sp>
        <p:nvSpPr>
          <p:cNvPr id="2507" name="Google Shape;2507;p54"/>
          <p:cNvSpPr/>
          <p:nvPr/>
        </p:nvSpPr>
        <p:spPr>
          <a:xfrm>
            <a:off x="5962025" y="1792475"/>
            <a:ext cx="677700" cy="281400"/>
          </a:xfrm>
          <a:prstGeom prst="roundRect">
            <a:avLst>
              <a:gd fmla="val 16667" name="adj"/>
            </a:avLst>
          </a:prstGeom>
          <a:solidFill>
            <a:srgbClr val="D0E0E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Location</a:t>
            </a:r>
            <a:endParaRPr sz="900"/>
          </a:p>
        </p:txBody>
      </p:sp>
      <p:sp>
        <p:nvSpPr>
          <p:cNvPr id="2508" name="Google Shape;2508;p54"/>
          <p:cNvSpPr/>
          <p:nvPr/>
        </p:nvSpPr>
        <p:spPr>
          <a:xfrm>
            <a:off x="6779088" y="1792475"/>
            <a:ext cx="806100" cy="281400"/>
          </a:xfrm>
          <a:prstGeom prst="roundRect">
            <a:avLst>
              <a:gd fmla="val 16667" name="adj"/>
            </a:avLst>
          </a:prstGeom>
          <a:solidFill>
            <a:srgbClr val="D0E0E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Component</a:t>
            </a:r>
            <a:endParaRPr sz="900"/>
          </a:p>
        </p:txBody>
      </p:sp>
      <p:sp>
        <p:nvSpPr>
          <p:cNvPr id="2509" name="Google Shape;2509;p54"/>
          <p:cNvSpPr/>
          <p:nvPr/>
        </p:nvSpPr>
        <p:spPr>
          <a:xfrm>
            <a:off x="7730000" y="1792475"/>
            <a:ext cx="573600" cy="281400"/>
          </a:xfrm>
          <a:prstGeom prst="roundRect">
            <a:avLst>
              <a:gd fmla="val 16667" name="adj"/>
            </a:avLst>
          </a:prstGeom>
          <a:solidFill>
            <a:srgbClr val="D0E0E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Result</a:t>
            </a:r>
            <a:endParaRPr sz="900"/>
          </a:p>
        </p:txBody>
      </p:sp>
      <p:sp>
        <p:nvSpPr>
          <p:cNvPr id="2510" name="Google Shape;2510;p54"/>
          <p:cNvSpPr/>
          <p:nvPr/>
        </p:nvSpPr>
        <p:spPr>
          <a:xfrm>
            <a:off x="8347925" y="1792475"/>
            <a:ext cx="728700" cy="281400"/>
          </a:xfrm>
          <a:prstGeom prst="roundRect">
            <a:avLst>
              <a:gd fmla="val 16667" name="adj"/>
            </a:avLst>
          </a:prstGeom>
          <a:solidFill>
            <a:srgbClr val="D0E0E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/>
              <a:t>Inhibitors of ATP synthesis</a:t>
            </a:r>
            <a:endParaRPr sz="500"/>
          </a:p>
        </p:txBody>
      </p:sp>
      <p:sp>
        <p:nvSpPr>
          <p:cNvPr id="2511" name="Google Shape;2511;p54"/>
          <p:cNvSpPr/>
          <p:nvPr/>
        </p:nvSpPr>
        <p:spPr>
          <a:xfrm>
            <a:off x="6819150" y="2418900"/>
            <a:ext cx="573600" cy="281400"/>
          </a:xfrm>
          <a:prstGeom prst="roundRect">
            <a:avLst>
              <a:gd fmla="val 16667" name="adj"/>
            </a:avLst>
          </a:prstGeom>
          <a:solidFill>
            <a:srgbClr val="D0E0E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Protein</a:t>
            </a:r>
            <a:endParaRPr sz="900"/>
          </a:p>
        </p:txBody>
      </p:sp>
      <p:sp>
        <p:nvSpPr>
          <p:cNvPr id="2512" name="Google Shape;2512;p54"/>
          <p:cNvSpPr/>
          <p:nvPr/>
        </p:nvSpPr>
        <p:spPr>
          <a:xfrm>
            <a:off x="4037050" y="1792475"/>
            <a:ext cx="728700" cy="281400"/>
          </a:xfrm>
          <a:prstGeom prst="roundRect">
            <a:avLst>
              <a:gd fmla="val 16667" name="adj"/>
            </a:avLst>
          </a:prstGeom>
          <a:solidFill>
            <a:srgbClr val="D0E0E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Inhibitors</a:t>
            </a:r>
            <a:endParaRPr sz="900"/>
          </a:p>
        </p:txBody>
      </p:sp>
      <p:sp>
        <p:nvSpPr>
          <p:cNvPr id="2513" name="Google Shape;2513;p54"/>
          <p:cNvSpPr/>
          <p:nvPr/>
        </p:nvSpPr>
        <p:spPr>
          <a:xfrm>
            <a:off x="3262625" y="1792475"/>
            <a:ext cx="573600" cy="281400"/>
          </a:xfrm>
          <a:prstGeom prst="roundRect">
            <a:avLst>
              <a:gd fmla="val 16667" name="adj"/>
            </a:avLst>
          </a:prstGeom>
          <a:solidFill>
            <a:srgbClr val="D0E0E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Result</a:t>
            </a:r>
            <a:endParaRPr sz="900"/>
          </a:p>
        </p:txBody>
      </p:sp>
      <p:sp>
        <p:nvSpPr>
          <p:cNvPr id="2514" name="Google Shape;2514;p54"/>
          <p:cNvSpPr/>
          <p:nvPr/>
        </p:nvSpPr>
        <p:spPr>
          <a:xfrm>
            <a:off x="2039463" y="1792475"/>
            <a:ext cx="904500" cy="281400"/>
          </a:xfrm>
          <a:prstGeom prst="roundRect">
            <a:avLst>
              <a:gd fmla="val 16667" name="adj"/>
            </a:avLst>
          </a:prstGeom>
          <a:solidFill>
            <a:srgbClr val="D0E0E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Component</a:t>
            </a:r>
            <a:endParaRPr sz="900"/>
          </a:p>
        </p:txBody>
      </p:sp>
      <p:sp>
        <p:nvSpPr>
          <p:cNvPr id="2515" name="Google Shape;2515;p54"/>
          <p:cNvSpPr/>
          <p:nvPr/>
        </p:nvSpPr>
        <p:spPr>
          <a:xfrm>
            <a:off x="152400" y="1792475"/>
            <a:ext cx="728700" cy="281400"/>
          </a:xfrm>
          <a:prstGeom prst="roundRect">
            <a:avLst>
              <a:gd fmla="val 16667" name="adj"/>
            </a:avLst>
          </a:prstGeom>
          <a:solidFill>
            <a:srgbClr val="D0E0E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Definition</a:t>
            </a:r>
            <a:endParaRPr sz="900"/>
          </a:p>
        </p:txBody>
      </p:sp>
      <p:sp>
        <p:nvSpPr>
          <p:cNvPr id="2516" name="Google Shape;2516;p54"/>
          <p:cNvSpPr/>
          <p:nvPr/>
        </p:nvSpPr>
        <p:spPr>
          <a:xfrm>
            <a:off x="1020425" y="1792475"/>
            <a:ext cx="728700" cy="281400"/>
          </a:xfrm>
          <a:prstGeom prst="roundRect">
            <a:avLst>
              <a:gd fmla="val 16667" name="adj"/>
            </a:avLst>
          </a:prstGeom>
          <a:solidFill>
            <a:srgbClr val="D0E0E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Location</a:t>
            </a:r>
            <a:endParaRPr sz="900"/>
          </a:p>
        </p:txBody>
      </p:sp>
      <p:sp>
        <p:nvSpPr>
          <p:cNvPr id="2517" name="Google Shape;2517;p54"/>
          <p:cNvSpPr/>
          <p:nvPr/>
        </p:nvSpPr>
        <p:spPr>
          <a:xfrm>
            <a:off x="1500900" y="2998575"/>
            <a:ext cx="806100" cy="281400"/>
          </a:xfrm>
          <a:prstGeom prst="roundRect">
            <a:avLst>
              <a:gd fmla="val 16667" name="adj"/>
            </a:avLst>
          </a:prstGeom>
          <a:solidFill>
            <a:srgbClr val="D0E0E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First part</a:t>
            </a:r>
            <a:endParaRPr sz="900"/>
          </a:p>
        </p:txBody>
      </p:sp>
      <p:sp>
        <p:nvSpPr>
          <p:cNvPr id="2518" name="Google Shape;2518;p54"/>
          <p:cNvSpPr/>
          <p:nvPr/>
        </p:nvSpPr>
        <p:spPr>
          <a:xfrm>
            <a:off x="2352000" y="2998575"/>
            <a:ext cx="868200" cy="281400"/>
          </a:xfrm>
          <a:prstGeom prst="roundRect">
            <a:avLst>
              <a:gd fmla="val 16667" name="adj"/>
            </a:avLst>
          </a:prstGeom>
          <a:solidFill>
            <a:srgbClr val="D0E0E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Cytochromes </a:t>
            </a:r>
            <a:r>
              <a:rPr lang="en" sz="500"/>
              <a:t>(second part of ETC)</a:t>
            </a:r>
            <a:endParaRPr sz="500"/>
          </a:p>
        </p:txBody>
      </p:sp>
      <p:sp>
        <p:nvSpPr>
          <p:cNvPr id="2519" name="Google Shape;2519;p54"/>
          <p:cNvSpPr/>
          <p:nvPr/>
        </p:nvSpPr>
        <p:spPr>
          <a:xfrm>
            <a:off x="3126900" y="4506700"/>
            <a:ext cx="806100" cy="281400"/>
          </a:xfrm>
          <a:prstGeom prst="roundRect">
            <a:avLst>
              <a:gd fmla="val 16667" name="adj"/>
            </a:avLst>
          </a:prstGeom>
          <a:solidFill>
            <a:srgbClr val="D0E0E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Proteins</a:t>
            </a:r>
            <a:endParaRPr sz="900"/>
          </a:p>
        </p:txBody>
      </p:sp>
      <p:sp>
        <p:nvSpPr>
          <p:cNvPr id="2520" name="Google Shape;2520;p54"/>
          <p:cNvSpPr/>
          <p:nvPr/>
        </p:nvSpPr>
        <p:spPr>
          <a:xfrm>
            <a:off x="3126900" y="3714300"/>
            <a:ext cx="806100" cy="281400"/>
          </a:xfrm>
          <a:prstGeom prst="roundRect">
            <a:avLst>
              <a:gd fmla="val 16667" name="adj"/>
            </a:avLst>
          </a:prstGeom>
          <a:solidFill>
            <a:srgbClr val="D0E0E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Proteins</a:t>
            </a:r>
            <a:endParaRPr sz="900"/>
          </a:p>
        </p:txBody>
      </p:sp>
      <p:sp>
        <p:nvSpPr>
          <p:cNvPr id="2521" name="Google Shape;2521;p54"/>
          <p:cNvSpPr/>
          <p:nvPr/>
        </p:nvSpPr>
        <p:spPr>
          <a:xfrm>
            <a:off x="3126900" y="4110500"/>
            <a:ext cx="868200" cy="281400"/>
          </a:xfrm>
          <a:prstGeom prst="roundRect">
            <a:avLst>
              <a:gd fmla="val 16667" name="adj"/>
            </a:avLst>
          </a:prstGeom>
          <a:solidFill>
            <a:srgbClr val="D0E0E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/>
              <a:t>Mobile electron carriers </a:t>
            </a:r>
            <a:endParaRPr sz="900"/>
          </a:p>
        </p:txBody>
      </p:sp>
      <p:sp>
        <p:nvSpPr>
          <p:cNvPr id="2522" name="Google Shape;2522;p54"/>
          <p:cNvSpPr/>
          <p:nvPr/>
        </p:nvSpPr>
        <p:spPr>
          <a:xfrm>
            <a:off x="1057350" y="3704200"/>
            <a:ext cx="806100" cy="281400"/>
          </a:xfrm>
          <a:prstGeom prst="roundRect">
            <a:avLst>
              <a:gd fmla="val 16667" name="adj"/>
            </a:avLst>
          </a:prstGeom>
          <a:solidFill>
            <a:srgbClr val="D0E0E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Proteins</a:t>
            </a:r>
            <a:endParaRPr sz="900"/>
          </a:p>
        </p:txBody>
      </p:sp>
      <p:sp>
        <p:nvSpPr>
          <p:cNvPr id="2523" name="Google Shape;2523;p54"/>
          <p:cNvSpPr/>
          <p:nvPr/>
        </p:nvSpPr>
        <p:spPr>
          <a:xfrm>
            <a:off x="981150" y="4496600"/>
            <a:ext cx="868200" cy="281400"/>
          </a:xfrm>
          <a:prstGeom prst="roundRect">
            <a:avLst>
              <a:gd fmla="val 16667" name="adj"/>
            </a:avLst>
          </a:prstGeom>
          <a:solidFill>
            <a:srgbClr val="D0E0E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/>
              <a:t>Mobile electron carriers </a:t>
            </a:r>
            <a:endParaRPr sz="700"/>
          </a:p>
        </p:txBody>
      </p:sp>
      <p:cxnSp>
        <p:nvCxnSpPr>
          <p:cNvPr id="2524" name="Google Shape;2524;p54"/>
          <p:cNvCxnSpPr>
            <a:stCxn id="2500" idx="2"/>
            <a:endCxn id="2502" idx="0"/>
          </p:cNvCxnSpPr>
          <p:nvPr/>
        </p:nvCxnSpPr>
        <p:spPr>
          <a:xfrm rot="5400000">
            <a:off x="2988450" y="-306775"/>
            <a:ext cx="213900" cy="1922100"/>
          </a:xfrm>
          <a:prstGeom prst="bentConnector3">
            <a:avLst>
              <a:gd fmla="val 49988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525" name="Google Shape;2525;p54"/>
          <p:cNvCxnSpPr>
            <a:stCxn id="2500" idx="2"/>
            <a:endCxn id="2503" idx="0"/>
          </p:cNvCxnSpPr>
          <p:nvPr/>
        </p:nvCxnSpPr>
        <p:spPr>
          <a:xfrm rot="5400000">
            <a:off x="2411850" y="-883375"/>
            <a:ext cx="213900" cy="3075300"/>
          </a:xfrm>
          <a:prstGeom prst="bentConnector3">
            <a:avLst>
              <a:gd fmla="val 49988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526" name="Google Shape;2526;p54"/>
          <p:cNvCxnSpPr>
            <a:stCxn id="2500" idx="2"/>
            <a:endCxn id="2501" idx="0"/>
          </p:cNvCxnSpPr>
          <p:nvPr/>
        </p:nvCxnSpPr>
        <p:spPr>
          <a:xfrm flipH="1" rot="-5400000">
            <a:off x="4536300" y="67475"/>
            <a:ext cx="213900" cy="1173600"/>
          </a:xfrm>
          <a:prstGeom prst="bentConnector3">
            <a:avLst>
              <a:gd fmla="val 49988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527" name="Google Shape;2527;p54"/>
          <p:cNvCxnSpPr>
            <a:stCxn id="2501" idx="2"/>
            <a:endCxn id="2504" idx="0"/>
          </p:cNvCxnSpPr>
          <p:nvPr/>
        </p:nvCxnSpPr>
        <p:spPr>
          <a:xfrm flipH="1" rot="-5400000">
            <a:off x="6088200" y="184425"/>
            <a:ext cx="173100" cy="1889400"/>
          </a:xfrm>
          <a:prstGeom prst="bentConnector3">
            <a:avLst>
              <a:gd fmla="val 49978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528" name="Google Shape;2528;p54"/>
          <p:cNvCxnSpPr>
            <a:stCxn id="2501" idx="2"/>
            <a:endCxn id="2505" idx="0"/>
          </p:cNvCxnSpPr>
          <p:nvPr/>
        </p:nvCxnSpPr>
        <p:spPr>
          <a:xfrm rot="5400000">
            <a:off x="4017600" y="3225"/>
            <a:ext cx="173100" cy="2251800"/>
          </a:xfrm>
          <a:prstGeom prst="bentConnector3">
            <a:avLst>
              <a:gd fmla="val 49978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529" name="Google Shape;2529;p54"/>
          <p:cNvCxnSpPr>
            <a:stCxn id="2504" idx="2"/>
            <a:endCxn id="2510" idx="0"/>
          </p:cNvCxnSpPr>
          <p:nvPr/>
        </p:nvCxnSpPr>
        <p:spPr>
          <a:xfrm flipH="1" rot="-5400000">
            <a:off x="7768100" y="848400"/>
            <a:ext cx="295500" cy="1592700"/>
          </a:xfrm>
          <a:prstGeom prst="bentConnector3">
            <a:avLst>
              <a:gd fmla="val 49996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530" name="Google Shape;2530;p54"/>
          <p:cNvCxnSpPr>
            <a:stCxn id="2504" idx="2"/>
            <a:endCxn id="2509" idx="0"/>
          </p:cNvCxnSpPr>
          <p:nvPr/>
        </p:nvCxnSpPr>
        <p:spPr>
          <a:xfrm flipH="1" rot="-5400000">
            <a:off x="7420400" y="1196100"/>
            <a:ext cx="295500" cy="897300"/>
          </a:xfrm>
          <a:prstGeom prst="bentConnector3">
            <a:avLst>
              <a:gd fmla="val 49996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531" name="Google Shape;2531;p54"/>
          <p:cNvCxnSpPr>
            <a:stCxn id="2504" idx="2"/>
            <a:endCxn id="2508" idx="0"/>
          </p:cNvCxnSpPr>
          <p:nvPr/>
        </p:nvCxnSpPr>
        <p:spPr>
          <a:xfrm flipH="1" rot="-5400000">
            <a:off x="7003100" y="1613400"/>
            <a:ext cx="295500" cy="62700"/>
          </a:xfrm>
          <a:prstGeom prst="bentConnector3">
            <a:avLst>
              <a:gd fmla="val 49996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532" name="Google Shape;2532;p54"/>
          <p:cNvCxnSpPr>
            <a:stCxn id="2504" idx="2"/>
            <a:endCxn id="2507" idx="0"/>
          </p:cNvCxnSpPr>
          <p:nvPr/>
        </p:nvCxnSpPr>
        <p:spPr>
          <a:xfrm rot="5400000">
            <a:off x="6562400" y="1235400"/>
            <a:ext cx="295500" cy="818700"/>
          </a:xfrm>
          <a:prstGeom prst="bentConnector3">
            <a:avLst>
              <a:gd fmla="val 49996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533" name="Google Shape;2533;p54"/>
          <p:cNvCxnSpPr>
            <a:stCxn id="2504" idx="2"/>
            <a:endCxn id="2506" idx="0"/>
          </p:cNvCxnSpPr>
          <p:nvPr/>
        </p:nvCxnSpPr>
        <p:spPr>
          <a:xfrm rot="5400000">
            <a:off x="6164900" y="837900"/>
            <a:ext cx="295500" cy="1613700"/>
          </a:xfrm>
          <a:prstGeom prst="bentConnector3">
            <a:avLst>
              <a:gd fmla="val 49996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534" name="Google Shape;2534;p54"/>
          <p:cNvCxnSpPr>
            <a:stCxn id="2508" idx="2"/>
            <a:endCxn id="2511" idx="0"/>
          </p:cNvCxnSpPr>
          <p:nvPr/>
        </p:nvCxnSpPr>
        <p:spPr>
          <a:xfrm rot="5400000">
            <a:off x="6971538" y="2208275"/>
            <a:ext cx="345000" cy="76200"/>
          </a:xfrm>
          <a:prstGeom prst="bentConnector3">
            <a:avLst>
              <a:gd fmla="val 50004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535" name="Google Shape;2535;p54"/>
          <p:cNvCxnSpPr>
            <a:stCxn id="2505" idx="2"/>
            <a:endCxn id="2512" idx="0"/>
          </p:cNvCxnSpPr>
          <p:nvPr/>
        </p:nvCxnSpPr>
        <p:spPr>
          <a:xfrm flipH="1" rot="-5400000">
            <a:off x="3542000" y="933150"/>
            <a:ext cx="295500" cy="1423200"/>
          </a:xfrm>
          <a:prstGeom prst="bentConnector3">
            <a:avLst>
              <a:gd fmla="val 49996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536" name="Google Shape;2536;p54"/>
          <p:cNvCxnSpPr>
            <a:stCxn id="2505" idx="2"/>
            <a:endCxn id="2513" idx="0"/>
          </p:cNvCxnSpPr>
          <p:nvPr/>
        </p:nvCxnSpPr>
        <p:spPr>
          <a:xfrm flipH="1" rot="-5400000">
            <a:off x="3116000" y="1359150"/>
            <a:ext cx="295500" cy="571200"/>
          </a:xfrm>
          <a:prstGeom prst="bentConnector3">
            <a:avLst>
              <a:gd fmla="val 49996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537" name="Google Shape;2537;p54"/>
          <p:cNvCxnSpPr>
            <a:stCxn id="2505" idx="2"/>
            <a:endCxn id="2514" idx="0"/>
          </p:cNvCxnSpPr>
          <p:nvPr/>
        </p:nvCxnSpPr>
        <p:spPr>
          <a:xfrm rot="5400000">
            <a:off x="2587250" y="1401600"/>
            <a:ext cx="295500" cy="486300"/>
          </a:xfrm>
          <a:prstGeom prst="bentConnector3">
            <a:avLst>
              <a:gd fmla="val 49996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538" name="Google Shape;2538;p54"/>
          <p:cNvCxnSpPr>
            <a:stCxn id="2505" idx="2"/>
            <a:endCxn id="2516" idx="0"/>
          </p:cNvCxnSpPr>
          <p:nvPr/>
        </p:nvCxnSpPr>
        <p:spPr>
          <a:xfrm rot="5400000">
            <a:off x="2033750" y="848100"/>
            <a:ext cx="295500" cy="1593300"/>
          </a:xfrm>
          <a:prstGeom prst="bentConnector3">
            <a:avLst>
              <a:gd fmla="val 49996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539" name="Google Shape;2539;p54"/>
          <p:cNvCxnSpPr>
            <a:stCxn id="2505" idx="2"/>
            <a:endCxn id="2515" idx="0"/>
          </p:cNvCxnSpPr>
          <p:nvPr/>
        </p:nvCxnSpPr>
        <p:spPr>
          <a:xfrm rot="5400000">
            <a:off x="1599650" y="414000"/>
            <a:ext cx="295500" cy="2461500"/>
          </a:xfrm>
          <a:prstGeom prst="bentConnector3">
            <a:avLst>
              <a:gd fmla="val 49996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540" name="Google Shape;2540;p54"/>
          <p:cNvCxnSpPr>
            <a:stCxn id="2514" idx="2"/>
            <a:endCxn id="2517" idx="0"/>
          </p:cNvCxnSpPr>
          <p:nvPr/>
        </p:nvCxnSpPr>
        <p:spPr>
          <a:xfrm rot="5400000">
            <a:off x="1735563" y="2242325"/>
            <a:ext cx="924600" cy="587700"/>
          </a:xfrm>
          <a:prstGeom prst="bentConnector3">
            <a:avLst>
              <a:gd fmla="val 50005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541" name="Google Shape;2541;p54"/>
          <p:cNvCxnSpPr>
            <a:stCxn id="2514" idx="2"/>
            <a:endCxn id="2518" idx="0"/>
          </p:cNvCxnSpPr>
          <p:nvPr/>
        </p:nvCxnSpPr>
        <p:spPr>
          <a:xfrm flipH="1" rot="-5400000">
            <a:off x="2176563" y="2389025"/>
            <a:ext cx="924600" cy="294300"/>
          </a:xfrm>
          <a:prstGeom prst="bentConnector3">
            <a:avLst>
              <a:gd fmla="val 50005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542" name="Google Shape;2542;p54"/>
          <p:cNvCxnSpPr>
            <a:stCxn id="2517" idx="2"/>
            <a:endCxn id="2522" idx="3"/>
          </p:cNvCxnSpPr>
          <p:nvPr/>
        </p:nvCxnSpPr>
        <p:spPr>
          <a:xfrm rot="5400000">
            <a:off x="1601250" y="3542175"/>
            <a:ext cx="564900" cy="40500"/>
          </a:xfrm>
          <a:prstGeom prst="bentConnector2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543" name="Google Shape;2543;p54"/>
          <p:cNvCxnSpPr>
            <a:stCxn id="2517" idx="2"/>
            <a:endCxn id="2523" idx="3"/>
          </p:cNvCxnSpPr>
          <p:nvPr/>
        </p:nvCxnSpPr>
        <p:spPr>
          <a:xfrm rot="5400000">
            <a:off x="1198050" y="3931275"/>
            <a:ext cx="1357200" cy="54600"/>
          </a:xfrm>
          <a:prstGeom prst="bentConnector2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544" name="Google Shape;2544;p54"/>
          <p:cNvCxnSpPr>
            <a:stCxn id="2518" idx="2"/>
            <a:endCxn id="2520" idx="1"/>
          </p:cNvCxnSpPr>
          <p:nvPr/>
        </p:nvCxnSpPr>
        <p:spPr>
          <a:xfrm flipH="1" rot="-5400000">
            <a:off x="2668950" y="3397125"/>
            <a:ext cx="575100" cy="340800"/>
          </a:xfrm>
          <a:prstGeom prst="bentConnector2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545" name="Google Shape;2545;p54"/>
          <p:cNvCxnSpPr>
            <a:stCxn id="2518" idx="2"/>
            <a:endCxn id="2521" idx="1"/>
          </p:cNvCxnSpPr>
          <p:nvPr/>
        </p:nvCxnSpPr>
        <p:spPr>
          <a:xfrm flipH="1" rot="-5400000">
            <a:off x="2470950" y="3595125"/>
            <a:ext cx="971100" cy="340800"/>
          </a:xfrm>
          <a:prstGeom prst="bentConnector2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546" name="Google Shape;2546;p54"/>
          <p:cNvCxnSpPr>
            <a:stCxn id="2518" idx="2"/>
            <a:endCxn id="2519" idx="1"/>
          </p:cNvCxnSpPr>
          <p:nvPr/>
        </p:nvCxnSpPr>
        <p:spPr>
          <a:xfrm flipH="1" rot="-5400000">
            <a:off x="2272800" y="3793275"/>
            <a:ext cx="1367400" cy="340800"/>
          </a:xfrm>
          <a:prstGeom prst="bentConnector2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547" name="Google Shape;2547;p54"/>
          <p:cNvSpPr/>
          <p:nvPr/>
        </p:nvSpPr>
        <p:spPr>
          <a:xfrm>
            <a:off x="5914175" y="2367875"/>
            <a:ext cx="773400" cy="2814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/>
              <a:t>Inner membrane oÿ the mitochondria</a:t>
            </a:r>
            <a:endParaRPr sz="600"/>
          </a:p>
        </p:txBody>
      </p:sp>
      <p:sp>
        <p:nvSpPr>
          <p:cNvPr id="2548" name="Google Shape;2548;p54"/>
          <p:cNvSpPr/>
          <p:nvPr/>
        </p:nvSpPr>
        <p:spPr>
          <a:xfrm>
            <a:off x="4939425" y="2367875"/>
            <a:ext cx="904500" cy="12093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/>
              <a:t>The process in which the ions = hydrogen H+ move by diffusion through ATP synthase from high concentration to low concentration</a:t>
            </a:r>
            <a:endParaRPr sz="700"/>
          </a:p>
        </p:txBody>
      </p:sp>
      <p:sp>
        <p:nvSpPr>
          <p:cNvPr id="2549" name="Google Shape;2549;p54"/>
          <p:cNvSpPr/>
          <p:nvPr/>
        </p:nvSpPr>
        <p:spPr>
          <a:xfrm>
            <a:off x="6719550" y="2831825"/>
            <a:ext cx="773400" cy="2814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/>
              <a:t>6- ATP synthase = Complex V</a:t>
            </a:r>
            <a:endParaRPr sz="600"/>
          </a:p>
        </p:txBody>
      </p:sp>
      <p:sp>
        <p:nvSpPr>
          <p:cNvPr id="2550" name="Google Shape;2550;p54"/>
          <p:cNvSpPr/>
          <p:nvPr/>
        </p:nvSpPr>
        <p:spPr>
          <a:xfrm>
            <a:off x="7505575" y="2369700"/>
            <a:ext cx="818700" cy="3798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/>
              <a:t>Produce ATP from ADP by ATP synthase</a:t>
            </a:r>
            <a:endParaRPr sz="600"/>
          </a:p>
        </p:txBody>
      </p:sp>
      <p:sp>
        <p:nvSpPr>
          <p:cNvPr id="2551" name="Google Shape;2551;p54"/>
          <p:cNvSpPr/>
          <p:nvPr/>
        </p:nvSpPr>
        <p:spPr>
          <a:xfrm>
            <a:off x="8360925" y="2417075"/>
            <a:ext cx="604800" cy="2139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/>
              <a:t>UCPs</a:t>
            </a:r>
            <a:endParaRPr sz="600"/>
          </a:p>
        </p:txBody>
      </p:sp>
      <p:sp>
        <p:nvSpPr>
          <p:cNvPr id="2552" name="Google Shape;2552;p54"/>
          <p:cNvSpPr/>
          <p:nvPr/>
        </p:nvSpPr>
        <p:spPr>
          <a:xfrm>
            <a:off x="8360925" y="2693675"/>
            <a:ext cx="604800" cy="2139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/>
              <a:t>Oligomycin</a:t>
            </a:r>
            <a:endParaRPr sz="600"/>
          </a:p>
        </p:txBody>
      </p:sp>
      <p:cxnSp>
        <p:nvCxnSpPr>
          <p:cNvPr id="2553" name="Google Shape;2553;p54"/>
          <p:cNvCxnSpPr>
            <a:stCxn id="2506" idx="2"/>
            <a:endCxn id="2548" idx="0"/>
          </p:cNvCxnSpPr>
          <p:nvPr/>
        </p:nvCxnSpPr>
        <p:spPr>
          <a:xfrm rot="5400000">
            <a:off x="5301675" y="2163875"/>
            <a:ext cx="294000" cy="1140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554" name="Google Shape;2554;p54"/>
          <p:cNvCxnSpPr/>
          <p:nvPr/>
        </p:nvCxnSpPr>
        <p:spPr>
          <a:xfrm flipH="1" rot="-5400000">
            <a:off x="7182150" y="2700300"/>
            <a:ext cx="600" cy="6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555" name="Google Shape;2555;p54"/>
          <p:cNvCxnSpPr>
            <a:stCxn id="2511" idx="2"/>
            <a:endCxn id="2549" idx="0"/>
          </p:cNvCxnSpPr>
          <p:nvPr/>
        </p:nvCxnSpPr>
        <p:spPr>
          <a:xfrm flipH="1" rot="-5400000">
            <a:off x="7040550" y="2765700"/>
            <a:ext cx="131400" cy="600"/>
          </a:xfrm>
          <a:prstGeom prst="bentConnector3">
            <a:avLst>
              <a:gd fmla="val 50048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556" name="Google Shape;2556;p54"/>
          <p:cNvCxnSpPr>
            <a:stCxn id="2509" idx="2"/>
            <a:endCxn id="2550" idx="0"/>
          </p:cNvCxnSpPr>
          <p:nvPr/>
        </p:nvCxnSpPr>
        <p:spPr>
          <a:xfrm rot="5400000">
            <a:off x="7817900" y="2170775"/>
            <a:ext cx="295800" cy="102000"/>
          </a:xfrm>
          <a:prstGeom prst="bentConnector3">
            <a:avLst>
              <a:gd fmla="val 50004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557" name="Google Shape;2557;p54"/>
          <p:cNvSpPr/>
          <p:nvPr/>
        </p:nvSpPr>
        <p:spPr>
          <a:xfrm>
            <a:off x="4136050" y="2240950"/>
            <a:ext cx="672900" cy="2814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/>
              <a:t>Rotenone</a:t>
            </a:r>
            <a:endParaRPr sz="600"/>
          </a:p>
        </p:txBody>
      </p:sp>
      <p:sp>
        <p:nvSpPr>
          <p:cNvPr id="2558" name="Google Shape;2558;p54"/>
          <p:cNvSpPr/>
          <p:nvPr/>
        </p:nvSpPr>
        <p:spPr>
          <a:xfrm>
            <a:off x="4138399" y="2689452"/>
            <a:ext cx="672900" cy="2814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/>
              <a:t>Antimycin </a:t>
            </a:r>
            <a:r>
              <a:rPr lang="en" sz="600"/>
              <a:t>A</a:t>
            </a:r>
            <a:endParaRPr sz="600"/>
          </a:p>
        </p:txBody>
      </p:sp>
      <p:sp>
        <p:nvSpPr>
          <p:cNvPr id="2559" name="Google Shape;2559;p54"/>
          <p:cNvSpPr/>
          <p:nvPr/>
        </p:nvSpPr>
        <p:spPr>
          <a:xfrm>
            <a:off x="4074550" y="3160538"/>
            <a:ext cx="806100" cy="2814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/>
              <a:t>CN- ( Cyanides )</a:t>
            </a:r>
            <a:endParaRPr sz="600"/>
          </a:p>
        </p:txBody>
      </p:sp>
      <p:sp>
        <p:nvSpPr>
          <p:cNvPr id="2560" name="Google Shape;2560;p54"/>
          <p:cNvSpPr/>
          <p:nvPr/>
        </p:nvSpPr>
        <p:spPr>
          <a:xfrm>
            <a:off x="2867100" y="2291675"/>
            <a:ext cx="1097100" cy="5553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/>
              <a:t>Electrons are finally passed to a terminal acceptor ( O2) at the end of chain , forming water by oxygen  </a:t>
            </a:r>
            <a:endParaRPr sz="600"/>
          </a:p>
        </p:txBody>
      </p:sp>
      <p:sp>
        <p:nvSpPr>
          <p:cNvPr id="2561" name="Google Shape;2561;p54"/>
          <p:cNvSpPr/>
          <p:nvPr/>
        </p:nvSpPr>
        <p:spPr>
          <a:xfrm>
            <a:off x="998075" y="2292938"/>
            <a:ext cx="773400" cy="2814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/>
              <a:t>Inner membrane of the mitochondria</a:t>
            </a:r>
            <a:endParaRPr sz="600"/>
          </a:p>
        </p:txBody>
      </p:sp>
      <p:sp>
        <p:nvSpPr>
          <p:cNvPr id="2562" name="Google Shape;2562;p54"/>
          <p:cNvSpPr/>
          <p:nvPr/>
        </p:nvSpPr>
        <p:spPr>
          <a:xfrm>
            <a:off x="-28300" y="2251350"/>
            <a:ext cx="959700" cy="12093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/>
              <a:t>The process which the NADH and FADH2 shuttle high-energy electrons extracted glycolysis and the krebs cycle into the electrons transport chain </a:t>
            </a:r>
            <a:endParaRPr sz="700"/>
          </a:p>
        </p:txBody>
      </p:sp>
      <p:cxnSp>
        <p:nvCxnSpPr>
          <p:cNvPr id="2563" name="Google Shape;2563;p54"/>
          <p:cNvCxnSpPr>
            <a:endCxn id="2551" idx="3"/>
          </p:cNvCxnSpPr>
          <p:nvPr/>
        </p:nvCxnSpPr>
        <p:spPr>
          <a:xfrm rot="5400000">
            <a:off x="8772375" y="2268875"/>
            <a:ext cx="448500" cy="61800"/>
          </a:xfrm>
          <a:prstGeom prst="bentConnector2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564" name="Google Shape;2564;p54"/>
          <p:cNvCxnSpPr>
            <a:endCxn id="2552" idx="3"/>
          </p:cNvCxnSpPr>
          <p:nvPr/>
        </p:nvCxnSpPr>
        <p:spPr>
          <a:xfrm rot="5400000">
            <a:off x="8637675" y="2403575"/>
            <a:ext cx="725100" cy="69000"/>
          </a:xfrm>
          <a:prstGeom prst="bentConnector2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565" name="Google Shape;2565;p54"/>
          <p:cNvCxnSpPr>
            <a:stCxn id="2507" idx="2"/>
            <a:endCxn id="2547" idx="0"/>
          </p:cNvCxnSpPr>
          <p:nvPr/>
        </p:nvCxnSpPr>
        <p:spPr>
          <a:xfrm flipH="1" rot="-5400000">
            <a:off x="6154175" y="2220575"/>
            <a:ext cx="294000" cy="6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566" name="Google Shape;2566;p54"/>
          <p:cNvCxnSpPr>
            <a:stCxn id="2557" idx="2"/>
            <a:endCxn id="2558" idx="0"/>
          </p:cNvCxnSpPr>
          <p:nvPr/>
        </p:nvCxnSpPr>
        <p:spPr>
          <a:xfrm>
            <a:off x="4472500" y="2522350"/>
            <a:ext cx="2400" cy="167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567" name="Google Shape;2567;p54"/>
          <p:cNvCxnSpPr>
            <a:stCxn id="2558" idx="2"/>
            <a:endCxn id="2559" idx="0"/>
          </p:cNvCxnSpPr>
          <p:nvPr/>
        </p:nvCxnSpPr>
        <p:spPr>
          <a:xfrm>
            <a:off x="4474849" y="2970852"/>
            <a:ext cx="2700" cy="189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568" name="Google Shape;2568;p54"/>
          <p:cNvCxnSpPr>
            <a:stCxn id="2513" idx="2"/>
            <a:endCxn id="2560" idx="0"/>
          </p:cNvCxnSpPr>
          <p:nvPr/>
        </p:nvCxnSpPr>
        <p:spPr>
          <a:xfrm rot="5400000">
            <a:off x="3373625" y="2115875"/>
            <a:ext cx="217800" cy="1338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569" name="Google Shape;2569;p54"/>
          <p:cNvCxnSpPr>
            <a:stCxn id="2516" idx="2"/>
            <a:endCxn id="2561" idx="0"/>
          </p:cNvCxnSpPr>
          <p:nvPr/>
        </p:nvCxnSpPr>
        <p:spPr>
          <a:xfrm flipH="1" rot="-5400000">
            <a:off x="1275575" y="2183075"/>
            <a:ext cx="219000" cy="600"/>
          </a:xfrm>
          <a:prstGeom prst="bentConnector3">
            <a:avLst>
              <a:gd fmla="val 50014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570" name="Google Shape;2570;p54"/>
          <p:cNvCxnSpPr>
            <a:stCxn id="2515" idx="2"/>
            <a:endCxn id="2562" idx="0"/>
          </p:cNvCxnSpPr>
          <p:nvPr/>
        </p:nvCxnSpPr>
        <p:spPr>
          <a:xfrm rot="5400000">
            <a:off x="395400" y="2130125"/>
            <a:ext cx="177600" cy="65100"/>
          </a:xfrm>
          <a:prstGeom prst="bentConnector3">
            <a:avLst>
              <a:gd fmla="val 49965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571" name="Google Shape;2571;p54"/>
          <p:cNvSpPr/>
          <p:nvPr/>
        </p:nvSpPr>
        <p:spPr>
          <a:xfrm>
            <a:off x="4071300" y="3714300"/>
            <a:ext cx="868200" cy="2814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/>
              <a:t>3- Complex II ( Cytochrome bc1 )</a:t>
            </a:r>
            <a:endParaRPr sz="600"/>
          </a:p>
        </p:txBody>
      </p:sp>
      <p:sp>
        <p:nvSpPr>
          <p:cNvPr id="2572" name="Google Shape;2572;p54"/>
          <p:cNvSpPr/>
          <p:nvPr/>
        </p:nvSpPr>
        <p:spPr>
          <a:xfrm>
            <a:off x="4085250" y="4110488"/>
            <a:ext cx="868200" cy="2814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/>
              <a:t>4- Cytochrome C</a:t>
            </a:r>
            <a:endParaRPr sz="600"/>
          </a:p>
        </p:txBody>
      </p:sp>
      <p:sp>
        <p:nvSpPr>
          <p:cNvPr id="2573" name="Google Shape;2573;p54"/>
          <p:cNvSpPr/>
          <p:nvPr/>
        </p:nvSpPr>
        <p:spPr>
          <a:xfrm>
            <a:off x="4085250" y="4506675"/>
            <a:ext cx="868200" cy="2814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/>
              <a:t>5- Complex IV Cytochrome a +a3</a:t>
            </a:r>
            <a:endParaRPr sz="600"/>
          </a:p>
        </p:txBody>
      </p:sp>
      <p:sp>
        <p:nvSpPr>
          <p:cNvPr id="2574" name="Google Shape;2574;p54"/>
          <p:cNvSpPr/>
          <p:nvPr/>
        </p:nvSpPr>
        <p:spPr>
          <a:xfrm>
            <a:off x="72600" y="3714300"/>
            <a:ext cx="868200" cy="2814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/>
              <a:t>1- NADH --&gt; complex | ( NADH Dehydrogenase )</a:t>
            </a:r>
            <a:endParaRPr sz="500"/>
          </a:p>
        </p:txBody>
      </p:sp>
      <p:sp>
        <p:nvSpPr>
          <p:cNvPr id="2575" name="Google Shape;2575;p54"/>
          <p:cNvSpPr/>
          <p:nvPr/>
        </p:nvSpPr>
        <p:spPr>
          <a:xfrm>
            <a:off x="72600" y="4046825"/>
            <a:ext cx="868200" cy="2814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/>
              <a:t>1- FADH2 --&gt; Complex II ( Succinate dehydrogenase )</a:t>
            </a:r>
            <a:endParaRPr sz="500"/>
          </a:p>
        </p:txBody>
      </p:sp>
      <p:sp>
        <p:nvSpPr>
          <p:cNvPr id="2576" name="Google Shape;2576;p54"/>
          <p:cNvSpPr/>
          <p:nvPr/>
        </p:nvSpPr>
        <p:spPr>
          <a:xfrm>
            <a:off x="47900" y="4506700"/>
            <a:ext cx="868200" cy="2814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/>
              <a:t>2- Coenzyme Q = ubiquinone </a:t>
            </a:r>
            <a:endParaRPr sz="600"/>
          </a:p>
        </p:txBody>
      </p:sp>
      <p:cxnSp>
        <p:nvCxnSpPr>
          <p:cNvPr id="2577" name="Google Shape;2577;p54"/>
          <p:cNvCxnSpPr>
            <a:stCxn id="2522" idx="1"/>
            <a:endCxn id="2575" idx="3"/>
          </p:cNvCxnSpPr>
          <p:nvPr/>
        </p:nvCxnSpPr>
        <p:spPr>
          <a:xfrm flipH="1">
            <a:off x="940950" y="3844900"/>
            <a:ext cx="116400" cy="342600"/>
          </a:xfrm>
          <a:prstGeom prst="bentConnector3">
            <a:avLst>
              <a:gd fmla="val 50064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578" name="Google Shape;2578;p54"/>
          <p:cNvCxnSpPr>
            <a:stCxn id="2522" idx="1"/>
            <a:endCxn id="2574" idx="3"/>
          </p:cNvCxnSpPr>
          <p:nvPr/>
        </p:nvCxnSpPr>
        <p:spPr>
          <a:xfrm flipH="1">
            <a:off x="940950" y="3844900"/>
            <a:ext cx="116400" cy="10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579" name="Google Shape;2579;p54"/>
          <p:cNvCxnSpPr>
            <a:stCxn id="2576" idx="3"/>
            <a:endCxn id="2523" idx="1"/>
          </p:cNvCxnSpPr>
          <p:nvPr/>
        </p:nvCxnSpPr>
        <p:spPr>
          <a:xfrm flipH="1" rot="10800000">
            <a:off x="916100" y="4637200"/>
            <a:ext cx="65100" cy="10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580" name="Google Shape;2580;p54"/>
          <p:cNvCxnSpPr>
            <a:stCxn id="2520" idx="3"/>
            <a:endCxn id="2571" idx="1"/>
          </p:cNvCxnSpPr>
          <p:nvPr/>
        </p:nvCxnSpPr>
        <p:spPr>
          <a:xfrm>
            <a:off x="3933000" y="3855000"/>
            <a:ext cx="1383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581" name="Google Shape;2581;p54"/>
          <p:cNvCxnSpPr>
            <a:stCxn id="2521" idx="3"/>
            <a:endCxn id="2572" idx="1"/>
          </p:cNvCxnSpPr>
          <p:nvPr/>
        </p:nvCxnSpPr>
        <p:spPr>
          <a:xfrm>
            <a:off x="3995100" y="4251200"/>
            <a:ext cx="903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582" name="Google Shape;2582;p54"/>
          <p:cNvCxnSpPr>
            <a:stCxn id="2519" idx="3"/>
            <a:endCxn id="2573" idx="1"/>
          </p:cNvCxnSpPr>
          <p:nvPr/>
        </p:nvCxnSpPr>
        <p:spPr>
          <a:xfrm>
            <a:off x="3933000" y="4647400"/>
            <a:ext cx="1524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583" name="Google Shape;2583;p54"/>
          <p:cNvCxnSpPr>
            <a:stCxn id="2512" idx="2"/>
            <a:endCxn id="2557" idx="0"/>
          </p:cNvCxnSpPr>
          <p:nvPr/>
        </p:nvCxnSpPr>
        <p:spPr>
          <a:xfrm flipH="1" rot="-5400000">
            <a:off x="4353400" y="2121875"/>
            <a:ext cx="167100" cy="71100"/>
          </a:xfrm>
          <a:prstGeom prst="bentConnector3">
            <a:avLst>
              <a:gd fmla="val 49993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584" name="Google Shape;2584;p54"/>
          <p:cNvSpPr txBox="1"/>
          <p:nvPr/>
        </p:nvSpPr>
        <p:spPr>
          <a:xfrm>
            <a:off x="7492950" y="4820450"/>
            <a:ext cx="17403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rPr>
              <a:t>Thx to #MED439 team</a:t>
            </a:r>
            <a:endParaRPr sz="1100">
              <a:solidFill>
                <a:srgbClr val="595959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35" name="Shape 2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6" name="Google Shape;2136;p37"/>
          <p:cNvSpPr txBox="1"/>
          <p:nvPr/>
        </p:nvSpPr>
        <p:spPr>
          <a:xfrm>
            <a:off x="846613" y="489974"/>
            <a:ext cx="63615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Open Sans"/>
                <a:ea typeface="Open Sans"/>
                <a:cs typeface="Open Sans"/>
                <a:sym typeface="Open Sans"/>
              </a:rPr>
              <a:t>Objectives</a:t>
            </a:r>
            <a:endParaRPr sz="30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137" name="Google Shape;2137;p37"/>
          <p:cNvSpPr txBox="1"/>
          <p:nvPr/>
        </p:nvSpPr>
        <p:spPr>
          <a:xfrm>
            <a:off x="1058950" y="1479175"/>
            <a:ext cx="6557400" cy="325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Font typeface="Open Sans"/>
              <a:buChar char="●"/>
            </a:pPr>
            <a:r>
              <a:rPr lang="en" sz="1700">
                <a:latin typeface="Open Sans"/>
                <a:ea typeface="Open Sans"/>
                <a:cs typeface="Open Sans"/>
                <a:sym typeface="Open Sans"/>
              </a:rPr>
              <a:t>Understand how energy-rich molecules including glucose are</a:t>
            </a:r>
            <a:r>
              <a:rPr lang="en" sz="1700">
                <a:latin typeface="Open Sans"/>
                <a:ea typeface="Open Sans"/>
                <a:cs typeface="Open Sans"/>
                <a:sym typeface="Open Sans"/>
              </a:rPr>
              <a:t> metabolized by a series of oxidation-reduction reactions ultimately yielding CO2 and </a:t>
            </a:r>
            <a:r>
              <a:rPr lang="en" sz="1700">
                <a:latin typeface="Open Sans"/>
                <a:ea typeface="Open Sans"/>
                <a:cs typeface="Open Sans"/>
                <a:sym typeface="Open Sans"/>
              </a:rPr>
              <a:t>water</a:t>
            </a:r>
            <a:r>
              <a:rPr lang="en" sz="1700">
                <a:latin typeface="Open Sans"/>
                <a:ea typeface="Open Sans"/>
                <a:cs typeface="Open Sans"/>
                <a:sym typeface="Open Sans"/>
              </a:rPr>
              <a:t>.</a:t>
            </a:r>
            <a:endParaRPr sz="17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latin typeface="Open Sans"/>
              <a:ea typeface="Open Sans"/>
              <a:cs typeface="Open Sans"/>
              <a:sym typeface="Open Sans"/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Font typeface="Open Sans"/>
              <a:buChar char="●"/>
            </a:pPr>
            <a:r>
              <a:rPr lang="en" sz="1700">
                <a:latin typeface="Open Sans"/>
                <a:ea typeface="Open Sans"/>
                <a:cs typeface="Open Sans"/>
                <a:sym typeface="Open Sans"/>
              </a:rPr>
              <a:t>Explain the process of electron transport chain that releases free energy, which is used for ATP synthesis and heat production.</a:t>
            </a:r>
            <a:endParaRPr sz="17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latin typeface="Open Sans"/>
              <a:ea typeface="Open Sans"/>
              <a:cs typeface="Open Sans"/>
              <a:sym typeface="Open Sans"/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Font typeface="Open Sans"/>
              <a:buChar char="●"/>
            </a:pPr>
            <a:r>
              <a:rPr lang="en" sz="1700">
                <a:latin typeface="Open Sans"/>
                <a:ea typeface="Open Sans"/>
                <a:cs typeface="Open Sans"/>
                <a:sym typeface="Open Sans"/>
              </a:rPr>
              <a:t>Recognize the reactions of electron transport chain taking place in mitochondria that are coupled to oxidative phosphorylation</a:t>
            </a:r>
            <a:endParaRPr sz="17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88" name="Shape 2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9" name="Google Shape;2589;p55"/>
          <p:cNvPicPr preferRelativeResize="0"/>
          <p:nvPr/>
        </p:nvPicPr>
        <p:blipFill>
          <a:blip r:embed="rId3">
            <a:alphaModFix amt="86000"/>
          </a:blip>
          <a:stretch>
            <a:fillRect/>
          </a:stretch>
        </p:blipFill>
        <p:spPr>
          <a:xfrm flipH="1" rot="-881898">
            <a:off x="3730215" y="1305806"/>
            <a:ext cx="2141893" cy="967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0" name="Google Shape;2590;p55"/>
          <p:cNvPicPr preferRelativeResize="0"/>
          <p:nvPr/>
        </p:nvPicPr>
        <p:blipFill>
          <a:blip r:embed="rId4">
            <a:alphaModFix amt="93000"/>
          </a:blip>
          <a:stretch>
            <a:fillRect/>
          </a:stretch>
        </p:blipFill>
        <p:spPr>
          <a:xfrm rot="1128968">
            <a:off x="1088350" y="1373900"/>
            <a:ext cx="1772548" cy="988002"/>
          </a:xfrm>
          <a:prstGeom prst="rect">
            <a:avLst/>
          </a:prstGeom>
          <a:noFill/>
          <a:ln>
            <a:noFill/>
          </a:ln>
        </p:spPr>
      </p:pic>
      <p:sp>
        <p:nvSpPr>
          <p:cNvPr id="2591" name="Google Shape;2591;p55"/>
          <p:cNvSpPr txBox="1"/>
          <p:nvPr/>
        </p:nvSpPr>
        <p:spPr>
          <a:xfrm>
            <a:off x="3736548" y="1550200"/>
            <a:ext cx="1749900" cy="479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lang="en" sz="1200">
                <a:latin typeface="Overpass"/>
                <a:ea typeface="Overpass"/>
                <a:cs typeface="Overpass"/>
                <a:sym typeface="Overpass"/>
              </a:rPr>
              <a:t>Team leader:</a:t>
            </a:r>
            <a:endParaRPr b="1" sz="1200"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Overpass"/>
                <a:ea typeface="Overpass"/>
                <a:cs typeface="Overpass"/>
                <a:sym typeface="Overpass"/>
              </a:rPr>
              <a:t>Mohamed ibn Saqyan</a:t>
            </a:r>
            <a:endParaRPr b="1" sz="1200">
              <a:solidFill>
                <a:srgbClr val="073763"/>
              </a:solidFill>
              <a:latin typeface="Overpass"/>
              <a:ea typeface="Overpass"/>
              <a:cs typeface="Overpass"/>
              <a:sym typeface="Overpass"/>
            </a:endParaRPr>
          </a:p>
        </p:txBody>
      </p:sp>
      <p:sp>
        <p:nvSpPr>
          <p:cNvPr id="2592" name="Google Shape;2592;p55"/>
          <p:cNvSpPr txBox="1"/>
          <p:nvPr/>
        </p:nvSpPr>
        <p:spPr>
          <a:xfrm flipH="1">
            <a:off x="1063990" y="1628343"/>
            <a:ext cx="1532400" cy="479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Overpass"/>
                <a:ea typeface="Overpass"/>
                <a:cs typeface="Overpass"/>
                <a:sym typeface="Overpass"/>
              </a:rPr>
              <a:t>Team leader: </a:t>
            </a:r>
            <a:endParaRPr b="1" sz="1200"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Overpass"/>
                <a:ea typeface="Overpass"/>
                <a:cs typeface="Overpass"/>
                <a:sym typeface="Overpass"/>
              </a:rPr>
              <a:t>Sara alotaebe </a:t>
            </a:r>
            <a:endParaRPr b="1" sz="1200">
              <a:solidFill>
                <a:srgbClr val="073763"/>
              </a:solidFill>
              <a:latin typeface="Overpass"/>
              <a:ea typeface="Overpass"/>
              <a:cs typeface="Overpass"/>
              <a:sym typeface="Overpass"/>
            </a:endParaRPr>
          </a:p>
        </p:txBody>
      </p:sp>
      <p:sp>
        <p:nvSpPr>
          <p:cNvPr id="2593" name="Google Shape;2593;p55"/>
          <p:cNvSpPr txBox="1"/>
          <p:nvPr>
            <p:ph type="ctrTitle"/>
          </p:nvPr>
        </p:nvSpPr>
        <p:spPr>
          <a:xfrm>
            <a:off x="2646009" y="490868"/>
            <a:ext cx="3852000" cy="792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C4587"/>
                </a:solidFill>
              </a:rPr>
              <a:t>Our creative team:</a:t>
            </a:r>
            <a:endParaRPr>
              <a:solidFill>
                <a:srgbClr val="1C4587"/>
              </a:solidFill>
            </a:endParaRPr>
          </a:p>
        </p:txBody>
      </p:sp>
      <p:pic>
        <p:nvPicPr>
          <p:cNvPr id="2594" name="Google Shape;2594;p55"/>
          <p:cNvPicPr preferRelativeResize="0"/>
          <p:nvPr/>
        </p:nvPicPr>
        <p:blipFill>
          <a:blip r:embed="rId5">
            <a:alphaModFix amt="49000"/>
          </a:blip>
          <a:stretch>
            <a:fillRect/>
          </a:stretch>
        </p:blipFill>
        <p:spPr>
          <a:xfrm>
            <a:off x="962325" y="2542600"/>
            <a:ext cx="1996526" cy="1506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5" name="Google Shape;2595;p55"/>
          <p:cNvPicPr preferRelativeResize="0"/>
          <p:nvPr/>
        </p:nvPicPr>
        <p:blipFill>
          <a:blip r:embed="rId6">
            <a:alphaModFix amt="47000"/>
          </a:blip>
          <a:stretch>
            <a:fillRect/>
          </a:stretch>
        </p:blipFill>
        <p:spPr>
          <a:xfrm rot="5400000">
            <a:off x="3735839" y="2412127"/>
            <a:ext cx="2159626" cy="2158222"/>
          </a:xfrm>
          <a:prstGeom prst="rect">
            <a:avLst/>
          </a:prstGeom>
          <a:noFill/>
          <a:ln>
            <a:noFill/>
          </a:ln>
        </p:spPr>
      </p:pic>
      <p:sp>
        <p:nvSpPr>
          <p:cNvPr id="2596" name="Google Shape;2596;p55"/>
          <p:cNvSpPr txBox="1"/>
          <p:nvPr/>
        </p:nvSpPr>
        <p:spPr>
          <a:xfrm>
            <a:off x="3824988" y="2505225"/>
            <a:ext cx="1996500" cy="206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lang="en" sz="1200">
                <a:latin typeface="Overpass"/>
                <a:ea typeface="Overpass"/>
                <a:cs typeface="Overpass"/>
                <a:sym typeface="Overpass"/>
              </a:rPr>
              <a:t>Mohammed Alrashod</a:t>
            </a:r>
            <a:endParaRPr b="1" sz="1200"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1" sz="1200"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lang="en" sz="1200">
                <a:latin typeface="Overpass"/>
                <a:ea typeface="Overpass"/>
                <a:cs typeface="Overpass"/>
                <a:sym typeface="Overpass"/>
              </a:rPr>
              <a:t>Saad Alahmari</a:t>
            </a:r>
            <a:endParaRPr b="1" sz="1200"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1" sz="1200"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lang="en">
                <a:latin typeface="Overpass"/>
                <a:ea typeface="Overpass"/>
                <a:cs typeface="Overpass"/>
                <a:sym typeface="Overpass"/>
              </a:rPr>
              <a:t>Ahmad Almarshed</a:t>
            </a:r>
            <a:endParaRPr b="1"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1" sz="1200"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lang="en" sz="1200">
                <a:latin typeface="Overpass"/>
                <a:ea typeface="Overpass"/>
                <a:cs typeface="Overpass"/>
                <a:sym typeface="Overpass"/>
              </a:rPr>
              <a:t>Abdullah Almissaind</a:t>
            </a:r>
            <a:endParaRPr b="1" sz="1200"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1" sz="1200"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lang="en" sz="1200">
                <a:latin typeface="Overpass"/>
                <a:ea typeface="Overpass"/>
                <a:cs typeface="Overpass"/>
                <a:sym typeface="Overpass"/>
              </a:rPr>
              <a:t>Ibrahim Alohali</a:t>
            </a:r>
            <a:endParaRPr b="1" sz="1200"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Overpass"/>
              <a:ea typeface="Overpass"/>
              <a:cs typeface="Overpass"/>
              <a:sym typeface="Overpass"/>
            </a:endParaRPr>
          </a:p>
        </p:txBody>
      </p:sp>
      <p:sp>
        <p:nvSpPr>
          <p:cNvPr id="2597" name="Google Shape;2597;p55"/>
          <p:cNvSpPr txBox="1"/>
          <p:nvPr/>
        </p:nvSpPr>
        <p:spPr>
          <a:xfrm>
            <a:off x="1103250" y="2734675"/>
            <a:ext cx="1609200" cy="113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Overpass"/>
                <a:ea typeface="Overpass"/>
                <a:cs typeface="Overpass"/>
                <a:sym typeface="Overpass"/>
              </a:rPr>
              <a:t>Raseel Alwehibi </a:t>
            </a:r>
            <a:endParaRPr b="1" sz="1200"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Overpass"/>
                <a:ea typeface="Overpass"/>
                <a:cs typeface="Overpass"/>
                <a:sym typeface="Overpass"/>
              </a:rPr>
              <a:t>Rand Jarallah</a:t>
            </a:r>
            <a:endParaRPr b="1"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latin typeface="Overpass"/>
              <a:ea typeface="Overpass"/>
              <a:cs typeface="Overpass"/>
              <a:sym typeface="Overpas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Overpass"/>
                <a:ea typeface="Overpass"/>
                <a:cs typeface="Overpass"/>
                <a:sym typeface="Overpass"/>
              </a:rPr>
              <a:t>Noura Alshafi</a:t>
            </a:r>
            <a:endParaRPr sz="1200">
              <a:latin typeface="Overpass"/>
              <a:ea typeface="Overpass"/>
              <a:cs typeface="Overpass"/>
              <a:sym typeface="Overpass"/>
            </a:endParaRPr>
          </a:p>
        </p:txBody>
      </p:sp>
      <p:pic>
        <p:nvPicPr>
          <p:cNvPr id="2598" name="Google Shape;2598;p55"/>
          <p:cNvPicPr preferRelativeResize="0"/>
          <p:nvPr/>
        </p:nvPicPr>
        <p:blipFill rotWithShape="1">
          <a:blip r:embed="rId7">
            <a:alphaModFix amt="70000"/>
          </a:blip>
          <a:srcRect b="0" l="0" r="39773" t="0"/>
          <a:stretch/>
        </p:blipFill>
        <p:spPr>
          <a:xfrm flipH="1">
            <a:off x="223098" y="3068337"/>
            <a:ext cx="612302" cy="4717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9" name="Google Shape;2599;p55"/>
          <p:cNvPicPr preferRelativeResize="0"/>
          <p:nvPr/>
        </p:nvPicPr>
        <p:blipFill rotWithShape="1">
          <a:blip r:embed="rId8">
            <a:alphaModFix amt="62000"/>
          </a:blip>
          <a:srcRect b="0" l="0" r="40691" t="0"/>
          <a:stretch/>
        </p:blipFill>
        <p:spPr>
          <a:xfrm flipH="1">
            <a:off x="3085773" y="3251700"/>
            <a:ext cx="612302" cy="479100"/>
          </a:xfrm>
          <a:prstGeom prst="rect">
            <a:avLst/>
          </a:prstGeom>
          <a:noFill/>
          <a:ln>
            <a:noFill/>
          </a:ln>
        </p:spPr>
      </p:pic>
      <p:sp>
        <p:nvSpPr>
          <p:cNvPr id="2600" name="Google Shape;2600;p55"/>
          <p:cNvSpPr/>
          <p:nvPr/>
        </p:nvSpPr>
        <p:spPr>
          <a:xfrm>
            <a:off x="3865128" y="3337571"/>
            <a:ext cx="192590" cy="193102"/>
          </a:xfrm>
          <a:custGeom>
            <a:rect b="b" l="l" r="r" t="t"/>
            <a:pathLst>
              <a:path extrusionOk="0" h="11689" w="11658">
                <a:moveTo>
                  <a:pt x="10514" y="382"/>
                </a:moveTo>
                <a:cubicBezTo>
                  <a:pt x="10657" y="382"/>
                  <a:pt x="10812" y="441"/>
                  <a:pt x="10907" y="548"/>
                </a:cubicBezTo>
                <a:lnTo>
                  <a:pt x="11181" y="810"/>
                </a:lnTo>
                <a:cubicBezTo>
                  <a:pt x="11288" y="917"/>
                  <a:pt x="11348" y="1072"/>
                  <a:pt x="11348" y="1215"/>
                </a:cubicBezTo>
                <a:cubicBezTo>
                  <a:pt x="11348" y="1370"/>
                  <a:pt x="11288" y="1513"/>
                  <a:pt x="11181" y="1620"/>
                </a:cubicBezTo>
                <a:lnTo>
                  <a:pt x="10240" y="2560"/>
                </a:lnTo>
                <a:lnTo>
                  <a:pt x="9169" y="1489"/>
                </a:lnTo>
                <a:lnTo>
                  <a:pt x="10109" y="548"/>
                </a:lnTo>
                <a:cubicBezTo>
                  <a:pt x="10217" y="441"/>
                  <a:pt x="10359" y="382"/>
                  <a:pt x="10514" y="382"/>
                </a:cubicBezTo>
                <a:close/>
                <a:moveTo>
                  <a:pt x="8919" y="1715"/>
                </a:moveTo>
                <a:lnTo>
                  <a:pt x="9990" y="2799"/>
                </a:lnTo>
                <a:lnTo>
                  <a:pt x="6954" y="5823"/>
                </a:lnTo>
                <a:lnTo>
                  <a:pt x="5883" y="4751"/>
                </a:lnTo>
                <a:lnTo>
                  <a:pt x="8919" y="1715"/>
                </a:lnTo>
                <a:close/>
                <a:moveTo>
                  <a:pt x="1966" y="8668"/>
                </a:moveTo>
                <a:lnTo>
                  <a:pt x="3037" y="9740"/>
                </a:lnTo>
                <a:lnTo>
                  <a:pt x="2370" y="10419"/>
                </a:lnTo>
                <a:cubicBezTo>
                  <a:pt x="2335" y="10454"/>
                  <a:pt x="2281" y="10472"/>
                  <a:pt x="2227" y="10472"/>
                </a:cubicBezTo>
                <a:cubicBezTo>
                  <a:pt x="2174" y="10472"/>
                  <a:pt x="2120" y="10454"/>
                  <a:pt x="2085" y="10419"/>
                </a:cubicBezTo>
                <a:lnTo>
                  <a:pt x="1299" y="9621"/>
                </a:lnTo>
                <a:cubicBezTo>
                  <a:pt x="1215" y="9549"/>
                  <a:pt x="1215" y="9418"/>
                  <a:pt x="1299" y="9347"/>
                </a:cubicBezTo>
                <a:lnTo>
                  <a:pt x="1966" y="8668"/>
                </a:lnTo>
                <a:close/>
                <a:moveTo>
                  <a:pt x="1311" y="10133"/>
                </a:moveTo>
                <a:lnTo>
                  <a:pt x="1596" y="10407"/>
                </a:lnTo>
                <a:lnTo>
                  <a:pt x="1061" y="10942"/>
                </a:lnTo>
                <a:cubicBezTo>
                  <a:pt x="1019" y="10984"/>
                  <a:pt x="965" y="11005"/>
                  <a:pt x="913" y="11005"/>
                </a:cubicBezTo>
                <a:cubicBezTo>
                  <a:pt x="861" y="11005"/>
                  <a:pt x="811" y="10984"/>
                  <a:pt x="775" y="10942"/>
                </a:cubicBezTo>
                <a:cubicBezTo>
                  <a:pt x="703" y="10859"/>
                  <a:pt x="703" y="10740"/>
                  <a:pt x="775" y="10669"/>
                </a:cubicBezTo>
                <a:lnTo>
                  <a:pt x="1311" y="10133"/>
                </a:lnTo>
                <a:close/>
                <a:moveTo>
                  <a:pt x="10467" y="1"/>
                </a:moveTo>
                <a:cubicBezTo>
                  <a:pt x="10228" y="1"/>
                  <a:pt x="9990" y="84"/>
                  <a:pt x="9812" y="263"/>
                </a:cubicBezTo>
                <a:lnTo>
                  <a:pt x="8871" y="1203"/>
                </a:lnTo>
                <a:lnTo>
                  <a:pt x="8728" y="1048"/>
                </a:lnTo>
                <a:cubicBezTo>
                  <a:pt x="8687" y="1013"/>
                  <a:pt x="8642" y="995"/>
                  <a:pt x="8597" y="995"/>
                </a:cubicBezTo>
                <a:cubicBezTo>
                  <a:pt x="8553" y="995"/>
                  <a:pt x="8508" y="1013"/>
                  <a:pt x="8466" y="1048"/>
                </a:cubicBezTo>
                <a:cubicBezTo>
                  <a:pt x="8395" y="1120"/>
                  <a:pt x="8395" y="1227"/>
                  <a:pt x="8466" y="1310"/>
                </a:cubicBezTo>
                <a:lnTo>
                  <a:pt x="8621" y="1453"/>
                </a:lnTo>
                <a:lnTo>
                  <a:pt x="5037" y="5037"/>
                </a:lnTo>
                <a:cubicBezTo>
                  <a:pt x="4954" y="5120"/>
                  <a:pt x="4954" y="5216"/>
                  <a:pt x="5037" y="5299"/>
                </a:cubicBezTo>
                <a:cubicBezTo>
                  <a:pt x="5073" y="5335"/>
                  <a:pt x="5118" y="5352"/>
                  <a:pt x="5162" y="5352"/>
                </a:cubicBezTo>
                <a:cubicBezTo>
                  <a:pt x="5207" y="5352"/>
                  <a:pt x="5252" y="5335"/>
                  <a:pt x="5287" y="5299"/>
                </a:cubicBezTo>
                <a:lnTo>
                  <a:pt x="5597" y="4977"/>
                </a:lnTo>
                <a:lnTo>
                  <a:pt x="6668" y="6049"/>
                </a:lnTo>
                <a:cubicBezTo>
                  <a:pt x="6299" y="6525"/>
                  <a:pt x="6073" y="6978"/>
                  <a:pt x="5883" y="7382"/>
                </a:cubicBezTo>
                <a:cubicBezTo>
                  <a:pt x="5430" y="8287"/>
                  <a:pt x="5097" y="9002"/>
                  <a:pt x="3275" y="9526"/>
                </a:cubicBezTo>
                <a:lnTo>
                  <a:pt x="2156" y="8406"/>
                </a:lnTo>
                <a:lnTo>
                  <a:pt x="4597" y="5966"/>
                </a:lnTo>
                <a:cubicBezTo>
                  <a:pt x="4680" y="5894"/>
                  <a:pt x="4680" y="5787"/>
                  <a:pt x="4597" y="5716"/>
                </a:cubicBezTo>
                <a:cubicBezTo>
                  <a:pt x="4561" y="5674"/>
                  <a:pt x="4516" y="5653"/>
                  <a:pt x="4472" y="5653"/>
                </a:cubicBezTo>
                <a:cubicBezTo>
                  <a:pt x="4427" y="5653"/>
                  <a:pt x="4382" y="5674"/>
                  <a:pt x="4347" y="5716"/>
                </a:cubicBezTo>
                <a:lnTo>
                  <a:pt x="989" y="9073"/>
                </a:lnTo>
                <a:cubicBezTo>
                  <a:pt x="775" y="9287"/>
                  <a:pt x="775" y="9645"/>
                  <a:pt x="989" y="9847"/>
                </a:cubicBezTo>
                <a:lnTo>
                  <a:pt x="1001" y="9859"/>
                </a:lnTo>
                <a:lnTo>
                  <a:pt x="465" y="10395"/>
                </a:lnTo>
                <a:cubicBezTo>
                  <a:pt x="299" y="10561"/>
                  <a:pt x="251" y="10811"/>
                  <a:pt x="358" y="11026"/>
                </a:cubicBezTo>
                <a:lnTo>
                  <a:pt x="1" y="11383"/>
                </a:lnTo>
                <a:cubicBezTo>
                  <a:pt x="1" y="11454"/>
                  <a:pt x="1" y="11562"/>
                  <a:pt x="61" y="11633"/>
                </a:cubicBezTo>
                <a:cubicBezTo>
                  <a:pt x="92" y="11670"/>
                  <a:pt x="139" y="11688"/>
                  <a:pt x="187" y="11688"/>
                </a:cubicBezTo>
                <a:cubicBezTo>
                  <a:pt x="232" y="11688"/>
                  <a:pt x="276" y="11673"/>
                  <a:pt x="311" y="11645"/>
                </a:cubicBezTo>
                <a:lnTo>
                  <a:pt x="668" y="11288"/>
                </a:lnTo>
                <a:cubicBezTo>
                  <a:pt x="745" y="11326"/>
                  <a:pt x="827" y="11345"/>
                  <a:pt x="908" y="11345"/>
                </a:cubicBezTo>
                <a:cubicBezTo>
                  <a:pt x="1052" y="11345"/>
                  <a:pt x="1192" y="11287"/>
                  <a:pt x="1299" y="11181"/>
                </a:cubicBezTo>
                <a:lnTo>
                  <a:pt x="1835" y="10645"/>
                </a:lnTo>
                <a:cubicBezTo>
                  <a:pt x="1942" y="10752"/>
                  <a:pt x="2073" y="10811"/>
                  <a:pt x="2204" y="10811"/>
                </a:cubicBezTo>
                <a:cubicBezTo>
                  <a:pt x="2358" y="10811"/>
                  <a:pt x="2501" y="10752"/>
                  <a:pt x="2608" y="10645"/>
                </a:cubicBezTo>
                <a:lnTo>
                  <a:pt x="3370" y="9895"/>
                </a:lnTo>
                <a:cubicBezTo>
                  <a:pt x="5371" y="9335"/>
                  <a:pt x="5776" y="8502"/>
                  <a:pt x="6240" y="7549"/>
                </a:cubicBezTo>
                <a:cubicBezTo>
                  <a:pt x="6442" y="7121"/>
                  <a:pt x="6668" y="6656"/>
                  <a:pt x="7073" y="6180"/>
                </a:cubicBezTo>
                <a:lnTo>
                  <a:pt x="10228" y="3025"/>
                </a:lnTo>
                <a:lnTo>
                  <a:pt x="10526" y="3322"/>
                </a:lnTo>
                <a:lnTo>
                  <a:pt x="8407" y="5442"/>
                </a:lnTo>
                <a:cubicBezTo>
                  <a:pt x="8347" y="5501"/>
                  <a:pt x="8335" y="5608"/>
                  <a:pt x="8395" y="5680"/>
                </a:cubicBezTo>
                <a:cubicBezTo>
                  <a:pt x="8426" y="5717"/>
                  <a:pt x="8473" y="5735"/>
                  <a:pt x="8522" y="5735"/>
                </a:cubicBezTo>
                <a:cubicBezTo>
                  <a:pt x="8566" y="5735"/>
                  <a:pt x="8611" y="5720"/>
                  <a:pt x="8645" y="5692"/>
                </a:cubicBezTo>
                <a:lnTo>
                  <a:pt x="10883" y="3465"/>
                </a:lnTo>
                <a:cubicBezTo>
                  <a:pt x="10955" y="3382"/>
                  <a:pt x="10955" y="3287"/>
                  <a:pt x="10883" y="3203"/>
                </a:cubicBezTo>
                <a:lnTo>
                  <a:pt x="10455" y="2775"/>
                </a:lnTo>
                <a:lnTo>
                  <a:pt x="11383" y="1834"/>
                </a:lnTo>
                <a:cubicBezTo>
                  <a:pt x="11562" y="1656"/>
                  <a:pt x="11657" y="1441"/>
                  <a:pt x="11657" y="1179"/>
                </a:cubicBezTo>
                <a:cubicBezTo>
                  <a:pt x="11657" y="929"/>
                  <a:pt x="11562" y="703"/>
                  <a:pt x="11383" y="524"/>
                </a:cubicBezTo>
                <a:lnTo>
                  <a:pt x="11121" y="263"/>
                </a:lnTo>
                <a:cubicBezTo>
                  <a:pt x="10943" y="84"/>
                  <a:pt x="10717" y="1"/>
                  <a:pt x="1046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01" name="Google Shape;2601;p55"/>
          <p:cNvSpPr/>
          <p:nvPr/>
        </p:nvSpPr>
        <p:spPr>
          <a:xfrm>
            <a:off x="1103253" y="3199496"/>
            <a:ext cx="192590" cy="193102"/>
          </a:xfrm>
          <a:custGeom>
            <a:rect b="b" l="l" r="r" t="t"/>
            <a:pathLst>
              <a:path extrusionOk="0" h="11689" w="11658">
                <a:moveTo>
                  <a:pt x="10514" y="382"/>
                </a:moveTo>
                <a:cubicBezTo>
                  <a:pt x="10657" y="382"/>
                  <a:pt x="10812" y="441"/>
                  <a:pt x="10907" y="548"/>
                </a:cubicBezTo>
                <a:lnTo>
                  <a:pt x="11181" y="810"/>
                </a:lnTo>
                <a:cubicBezTo>
                  <a:pt x="11288" y="917"/>
                  <a:pt x="11348" y="1072"/>
                  <a:pt x="11348" y="1215"/>
                </a:cubicBezTo>
                <a:cubicBezTo>
                  <a:pt x="11348" y="1370"/>
                  <a:pt x="11288" y="1513"/>
                  <a:pt x="11181" y="1620"/>
                </a:cubicBezTo>
                <a:lnTo>
                  <a:pt x="10240" y="2560"/>
                </a:lnTo>
                <a:lnTo>
                  <a:pt x="9169" y="1489"/>
                </a:lnTo>
                <a:lnTo>
                  <a:pt x="10109" y="548"/>
                </a:lnTo>
                <a:cubicBezTo>
                  <a:pt x="10217" y="441"/>
                  <a:pt x="10359" y="382"/>
                  <a:pt x="10514" y="382"/>
                </a:cubicBezTo>
                <a:close/>
                <a:moveTo>
                  <a:pt x="8919" y="1715"/>
                </a:moveTo>
                <a:lnTo>
                  <a:pt x="9990" y="2799"/>
                </a:lnTo>
                <a:lnTo>
                  <a:pt x="6954" y="5823"/>
                </a:lnTo>
                <a:lnTo>
                  <a:pt x="5883" y="4751"/>
                </a:lnTo>
                <a:lnTo>
                  <a:pt x="8919" y="1715"/>
                </a:lnTo>
                <a:close/>
                <a:moveTo>
                  <a:pt x="1966" y="8668"/>
                </a:moveTo>
                <a:lnTo>
                  <a:pt x="3037" y="9740"/>
                </a:lnTo>
                <a:lnTo>
                  <a:pt x="2370" y="10419"/>
                </a:lnTo>
                <a:cubicBezTo>
                  <a:pt x="2335" y="10454"/>
                  <a:pt x="2281" y="10472"/>
                  <a:pt x="2227" y="10472"/>
                </a:cubicBezTo>
                <a:cubicBezTo>
                  <a:pt x="2174" y="10472"/>
                  <a:pt x="2120" y="10454"/>
                  <a:pt x="2085" y="10419"/>
                </a:cubicBezTo>
                <a:lnTo>
                  <a:pt x="1299" y="9621"/>
                </a:lnTo>
                <a:cubicBezTo>
                  <a:pt x="1215" y="9549"/>
                  <a:pt x="1215" y="9418"/>
                  <a:pt x="1299" y="9347"/>
                </a:cubicBezTo>
                <a:lnTo>
                  <a:pt x="1966" y="8668"/>
                </a:lnTo>
                <a:close/>
                <a:moveTo>
                  <a:pt x="1311" y="10133"/>
                </a:moveTo>
                <a:lnTo>
                  <a:pt x="1596" y="10407"/>
                </a:lnTo>
                <a:lnTo>
                  <a:pt x="1061" y="10942"/>
                </a:lnTo>
                <a:cubicBezTo>
                  <a:pt x="1019" y="10984"/>
                  <a:pt x="965" y="11005"/>
                  <a:pt x="913" y="11005"/>
                </a:cubicBezTo>
                <a:cubicBezTo>
                  <a:pt x="861" y="11005"/>
                  <a:pt x="811" y="10984"/>
                  <a:pt x="775" y="10942"/>
                </a:cubicBezTo>
                <a:cubicBezTo>
                  <a:pt x="703" y="10859"/>
                  <a:pt x="703" y="10740"/>
                  <a:pt x="775" y="10669"/>
                </a:cubicBezTo>
                <a:lnTo>
                  <a:pt x="1311" y="10133"/>
                </a:lnTo>
                <a:close/>
                <a:moveTo>
                  <a:pt x="10467" y="1"/>
                </a:moveTo>
                <a:cubicBezTo>
                  <a:pt x="10228" y="1"/>
                  <a:pt x="9990" y="84"/>
                  <a:pt x="9812" y="263"/>
                </a:cubicBezTo>
                <a:lnTo>
                  <a:pt x="8871" y="1203"/>
                </a:lnTo>
                <a:lnTo>
                  <a:pt x="8728" y="1048"/>
                </a:lnTo>
                <a:cubicBezTo>
                  <a:pt x="8687" y="1013"/>
                  <a:pt x="8642" y="995"/>
                  <a:pt x="8597" y="995"/>
                </a:cubicBezTo>
                <a:cubicBezTo>
                  <a:pt x="8553" y="995"/>
                  <a:pt x="8508" y="1013"/>
                  <a:pt x="8466" y="1048"/>
                </a:cubicBezTo>
                <a:cubicBezTo>
                  <a:pt x="8395" y="1120"/>
                  <a:pt x="8395" y="1227"/>
                  <a:pt x="8466" y="1310"/>
                </a:cubicBezTo>
                <a:lnTo>
                  <a:pt x="8621" y="1453"/>
                </a:lnTo>
                <a:lnTo>
                  <a:pt x="5037" y="5037"/>
                </a:lnTo>
                <a:cubicBezTo>
                  <a:pt x="4954" y="5120"/>
                  <a:pt x="4954" y="5216"/>
                  <a:pt x="5037" y="5299"/>
                </a:cubicBezTo>
                <a:cubicBezTo>
                  <a:pt x="5073" y="5335"/>
                  <a:pt x="5118" y="5352"/>
                  <a:pt x="5162" y="5352"/>
                </a:cubicBezTo>
                <a:cubicBezTo>
                  <a:pt x="5207" y="5352"/>
                  <a:pt x="5252" y="5335"/>
                  <a:pt x="5287" y="5299"/>
                </a:cubicBezTo>
                <a:lnTo>
                  <a:pt x="5597" y="4977"/>
                </a:lnTo>
                <a:lnTo>
                  <a:pt x="6668" y="6049"/>
                </a:lnTo>
                <a:cubicBezTo>
                  <a:pt x="6299" y="6525"/>
                  <a:pt x="6073" y="6978"/>
                  <a:pt x="5883" y="7382"/>
                </a:cubicBezTo>
                <a:cubicBezTo>
                  <a:pt x="5430" y="8287"/>
                  <a:pt x="5097" y="9002"/>
                  <a:pt x="3275" y="9526"/>
                </a:cubicBezTo>
                <a:lnTo>
                  <a:pt x="2156" y="8406"/>
                </a:lnTo>
                <a:lnTo>
                  <a:pt x="4597" y="5966"/>
                </a:lnTo>
                <a:cubicBezTo>
                  <a:pt x="4680" y="5894"/>
                  <a:pt x="4680" y="5787"/>
                  <a:pt x="4597" y="5716"/>
                </a:cubicBezTo>
                <a:cubicBezTo>
                  <a:pt x="4561" y="5674"/>
                  <a:pt x="4516" y="5653"/>
                  <a:pt x="4472" y="5653"/>
                </a:cubicBezTo>
                <a:cubicBezTo>
                  <a:pt x="4427" y="5653"/>
                  <a:pt x="4382" y="5674"/>
                  <a:pt x="4347" y="5716"/>
                </a:cubicBezTo>
                <a:lnTo>
                  <a:pt x="989" y="9073"/>
                </a:lnTo>
                <a:cubicBezTo>
                  <a:pt x="775" y="9287"/>
                  <a:pt x="775" y="9645"/>
                  <a:pt x="989" y="9847"/>
                </a:cubicBezTo>
                <a:lnTo>
                  <a:pt x="1001" y="9859"/>
                </a:lnTo>
                <a:lnTo>
                  <a:pt x="465" y="10395"/>
                </a:lnTo>
                <a:cubicBezTo>
                  <a:pt x="299" y="10561"/>
                  <a:pt x="251" y="10811"/>
                  <a:pt x="358" y="11026"/>
                </a:cubicBezTo>
                <a:lnTo>
                  <a:pt x="1" y="11383"/>
                </a:lnTo>
                <a:cubicBezTo>
                  <a:pt x="1" y="11454"/>
                  <a:pt x="1" y="11562"/>
                  <a:pt x="61" y="11633"/>
                </a:cubicBezTo>
                <a:cubicBezTo>
                  <a:pt x="92" y="11670"/>
                  <a:pt x="139" y="11688"/>
                  <a:pt x="187" y="11688"/>
                </a:cubicBezTo>
                <a:cubicBezTo>
                  <a:pt x="232" y="11688"/>
                  <a:pt x="276" y="11673"/>
                  <a:pt x="311" y="11645"/>
                </a:cubicBezTo>
                <a:lnTo>
                  <a:pt x="668" y="11288"/>
                </a:lnTo>
                <a:cubicBezTo>
                  <a:pt x="745" y="11326"/>
                  <a:pt x="827" y="11345"/>
                  <a:pt x="908" y="11345"/>
                </a:cubicBezTo>
                <a:cubicBezTo>
                  <a:pt x="1052" y="11345"/>
                  <a:pt x="1192" y="11287"/>
                  <a:pt x="1299" y="11181"/>
                </a:cubicBezTo>
                <a:lnTo>
                  <a:pt x="1835" y="10645"/>
                </a:lnTo>
                <a:cubicBezTo>
                  <a:pt x="1942" y="10752"/>
                  <a:pt x="2073" y="10811"/>
                  <a:pt x="2204" y="10811"/>
                </a:cubicBezTo>
                <a:cubicBezTo>
                  <a:pt x="2358" y="10811"/>
                  <a:pt x="2501" y="10752"/>
                  <a:pt x="2608" y="10645"/>
                </a:cubicBezTo>
                <a:lnTo>
                  <a:pt x="3370" y="9895"/>
                </a:lnTo>
                <a:cubicBezTo>
                  <a:pt x="5371" y="9335"/>
                  <a:pt x="5776" y="8502"/>
                  <a:pt x="6240" y="7549"/>
                </a:cubicBezTo>
                <a:cubicBezTo>
                  <a:pt x="6442" y="7121"/>
                  <a:pt x="6668" y="6656"/>
                  <a:pt x="7073" y="6180"/>
                </a:cubicBezTo>
                <a:lnTo>
                  <a:pt x="10228" y="3025"/>
                </a:lnTo>
                <a:lnTo>
                  <a:pt x="10526" y="3322"/>
                </a:lnTo>
                <a:lnTo>
                  <a:pt x="8407" y="5442"/>
                </a:lnTo>
                <a:cubicBezTo>
                  <a:pt x="8347" y="5501"/>
                  <a:pt x="8335" y="5608"/>
                  <a:pt x="8395" y="5680"/>
                </a:cubicBezTo>
                <a:cubicBezTo>
                  <a:pt x="8426" y="5717"/>
                  <a:pt x="8473" y="5735"/>
                  <a:pt x="8522" y="5735"/>
                </a:cubicBezTo>
                <a:cubicBezTo>
                  <a:pt x="8566" y="5735"/>
                  <a:pt x="8611" y="5720"/>
                  <a:pt x="8645" y="5692"/>
                </a:cubicBezTo>
                <a:lnTo>
                  <a:pt x="10883" y="3465"/>
                </a:lnTo>
                <a:cubicBezTo>
                  <a:pt x="10955" y="3382"/>
                  <a:pt x="10955" y="3287"/>
                  <a:pt x="10883" y="3203"/>
                </a:cubicBezTo>
                <a:lnTo>
                  <a:pt x="10455" y="2775"/>
                </a:lnTo>
                <a:lnTo>
                  <a:pt x="11383" y="1834"/>
                </a:lnTo>
                <a:cubicBezTo>
                  <a:pt x="11562" y="1656"/>
                  <a:pt x="11657" y="1441"/>
                  <a:pt x="11657" y="1179"/>
                </a:cubicBezTo>
                <a:cubicBezTo>
                  <a:pt x="11657" y="929"/>
                  <a:pt x="11562" y="703"/>
                  <a:pt x="11383" y="524"/>
                </a:cubicBezTo>
                <a:lnTo>
                  <a:pt x="11121" y="263"/>
                </a:lnTo>
                <a:cubicBezTo>
                  <a:pt x="10943" y="84"/>
                  <a:pt x="10717" y="1"/>
                  <a:pt x="1046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602" name="Google Shape;2602;p55"/>
          <p:cNvGrpSpPr/>
          <p:nvPr/>
        </p:nvGrpSpPr>
        <p:grpSpPr>
          <a:xfrm>
            <a:off x="2468147" y="1704749"/>
            <a:ext cx="244291" cy="326314"/>
            <a:chOff x="7530697" y="2790299"/>
            <a:chExt cx="244291" cy="326314"/>
          </a:xfrm>
        </p:grpSpPr>
        <p:sp>
          <p:nvSpPr>
            <p:cNvPr id="2603" name="Google Shape;2603;p55"/>
            <p:cNvSpPr/>
            <p:nvPr/>
          </p:nvSpPr>
          <p:spPr>
            <a:xfrm>
              <a:off x="7616911" y="2907507"/>
              <a:ext cx="9463" cy="14385"/>
            </a:xfrm>
            <a:custGeom>
              <a:rect b="b" l="l" r="r" t="t"/>
              <a:pathLst>
                <a:path extrusionOk="0" h="453" w="298">
                  <a:moveTo>
                    <a:pt x="155" y="0"/>
                  </a:moveTo>
                  <a:cubicBezTo>
                    <a:pt x="60" y="0"/>
                    <a:pt x="0" y="72"/>
                    <a:pt x="0" y="143"/>
                  </a:cubicBezTo>
                  <a:lnTo>
                    <a:pt x="0" y="310"/>
                  </a:lnTo>
                  <a:cubicBezTo>
                    <a:pt x="0" y="393"/>
                    <a:pt x="72" y="453"/>
                    <a:pt x="155" y="453"/>
                  </a:cubicBezTo>
                  <a:cubicBezTo>
                    <a:pt x="227" y="453"/>
                    <a:pt x="298" y="381"/>
                    <a:pt x="298" y="310"/>
                  </a:cubicBezTo>
                  <a:lnTo>
                    <a:pt x="298" y="143"/>
                  </a:lnTo>
                  <a:cubicBezTo>
                    <a:pt x="298" y="72"/>
                    <a:pt x="238" y="0"/>
                    <a:pt x="155" y="0"/>
                  </a:cubicBezTo>
                  <a:close/>
                </a:path>
              </a:pathLst>
            </a:custGeom>
            <a:solidFill>
              <a:srgbClr val="657E93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04" name="Google Shape;2604;p55"/>
            <p:cNvSpPr/>
            <p:nvPr/>
          </p:nvSpPr>
          <p:spPr>
            <a:xfrm>
              <a:off x="7678548" y="2907507"/>
              <a:ext cx="9463" cy="14385"/>
            </a:xfrm>
            <a:custGeom>
              <a:rect b="b" l="l" r="r" t="t"/>
              <a:pathLst>
                <a:path extrusionOk="0" h="453" w="298">
                  <a:moveTo>
                    <a:pt x="143" y="0"/>
                  </a:moveTo>
                  <a:cubicBezTo>
                    <a:pt x="60" y="0"/>
                    <a:pt x="0" y="72"/>
                    <a:pt x="0" y="143"/>
                  </a:cubicBezTo>
                  <a:lnTo>
                    <a:pt x="0" y="310"/>
                  </a:lnTo>
                  <a:cubicBezTo>
                    <a:pt x="0" y="393"/>
                    <a:pt x="72" y="453"/>
                    <a:pt x="143" y="453"/>
                  </a:cubicBezTo>
                  <a:cubicBezTo>
                    <a:pt x="214" y="453"/>
                    <a:pt x="298" y="381"/>
                    <a:pt x="298" y="310"/>
                  </a:cubicBezTo>
                  <a:lnTo>
                    <a:pt x="298" y="143"/>
                  </a:lnTo>
                  <a:cubicBezTo>
                    <a:pt x="298" y="72"/>
                    <a:pt x="238" y="0"/>
                    <a:pt x="143" y="0"/>
                  </a:cubicBezTo>
                  <a:close/>
                </a:path>
              </a:pathLst>
            </a:custGeom>
            <a:solidFill>
              <a:srgbClr val="657E93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05" name="Google Shape;2605;p55"/>
            <p:cNvSpPr/>
            <p:nvPr/>
          </p:nvSpPr>
          <p:spPr>
            <a:xfrm>
              <a:off x="7632408" y="2943136"/>
              <a:ext cx="40869" cy="14671"/>
            </a:xfrm>
            <a:custGeom>
              <a:rect b="b" l="l" r="r" t="t"/>
              <a:pathLst>
                <a:path extrusionOk="0" h="462" w="1287">
                  <a:moveTo>
                    <a:pt x="167" y="0"/>
                  </a:moveTo>
                  <a:cubicBezTo>
                    <a:pt x="129" y="0"/>
                    <a:pt x="90" y="15"/>
                    <a:pt x="60" y="45"/>
                  </a:cubicBezTo>
                  <a:cubicBezTo>
                    <a:pt x="1" y="104"/>
                    <a:pt x="1" y="200"/>
                    <a:pt x="60" y="259"/>
                  </a:cubicBezTo>
                  <a:cubicBezTo>
                    <a:pt x="203" y="390"/>
                    <a:pt x="417" y="462"/>
                    <a:pt x="655" y="462"/>
                  </a:cubicBezTo>
                  <a:cubicBezTo>
                    <a:pt x="893" y="462"/>
                    <a:pt x="1120" y="390"/>
                    <a:pt x="1251" y="259"/>
                  </a:cubicBezTo>
                  <a:cubicBezTo>
                    <a:pt x="1286" y="212"/>
                    <a:pt x="1286" y="104"/>
                    <a:pt x="1227" y="45"/>
                  </a:cubicBezTo>
                  <a:cubicBezTo>
                    <a:pt x="1197" y="15"/>
                    <a:pt x="1158" y="0"/>
                    <a:pt x="1120" y="0"/>
                  </a:cubicBezTo>
                  <a:cubicBezTo>
                    <a:pt x="1081" y="0"/>
                    <a:pt x="1042" y="15"/>
                    <a:pt x="1013" y="45"/>
                  </a:cubicBezTo>
                  <a:cubicBezTo>
                    <a:pt x="953" y="104"/>
                    <a:pt x="822" y="164"/>
                    <a:pt x="643" y="164"/>
                  </a:cubicBezTo>
                  <a:cubicBezTo>
                    <a:pt x="465" y="164"/>
                    <a:pt x="322" y="104"/>
                    <a:pt x="274" y="45"/>
                  </a:cubicBezTo>
                  <a:cubicBezTo>
                    <a:pt x="245" y="15"/>
                    <a:pt x="206" y="0"/>
                    <a:pt x="167" y="0"/>
                  </a:cubicBezTo>
                  <a:close/>
                </a:path>
              </a:pathLst>
            </a:custGeom>
            <a:solidFill>
              <a:srgbClr val="657E93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06" name="Google Shape;2606;p55"/>
            <p:cNvSpPr/>
            <p:nvPr/>
          </p:nvSpPr>
          <p:spPr>
            <a:xfrm>
              <a:off x="7530697" y="2790299"/>
              <a:ext cx="244291" cy="326314"/>
            </a:xfrm>
            <a:custGeom>
              <a:rect b="b" l="l" r="r" t="t"/>
              <a:pathLst>
                <a:path extrusionOk="0" h="10276" w="7693">
                  <a:moveTo>
                    <a:pt x="3846" y="298"/>
                  </a:moveTo>
                  <a:cubicBezTo>
                    <a:pt x="5275" y="298"/>
                    <a:pt x="6442" y="1453"/>
                    <a:pt x="6442" y="2882"/>
                  </a:cubicBezTo>
                  <a:lnTo>
                    <a:pt x="6442" y="4013"/>
                  </a:lnTo>
                  <a:cubicBezTo>
                    <a:pt x="6442" y="4846"/>
                    <a:pt x="6633" y="5489"/>
                    <a:pt x="6799" y="5870"/>
                  </a:cubicBezTo>
                  <a:cubicBezTo>
                    <a:pt x="6811" y="5918"/>
                    <a:pt x="6811" y="5965"/>
                    <a:pt x="6799" y="6001"/>
                  </a:cubicBezTo>
                  <a:cubicBezTo>
                    <a:pt x="6775" y="6049"/>
                    <a:pt x="6752" y="6084"/>
                    <a:pt x="6704" y="6096"/>
                  </a:cubicBezTo>
                  <a:cubicBezTo>
                    <a:pt x="6359" y="6227"/>
                    <a:pt x="5692" y="6489"/>
                    <a:pt x="4978" y="6632"/>
                  </a:cubicBezTo>
                  <a:lnTo>
                    <a:pt x="4978" y="6132"/>
                  </a:lnTo>
                  <a:cubicBezTo>
                    <a:pt x="5644" y="5739"/>
                    <a:pt x="6109" y="5013"/>
                    <a:pt x="6109" y="4179"/>
                  </a:cubicBezTo>
                  <a:lnTo>
                    <a:pt x="6109" y="3536"/>
                  </a:lnTo>
                  <a:cubicBezTo>
                    <a:pt x="6109" y="3108"/>
                    <a:pt x="5751" y="2751"/>
                    <a:pt x="5323" y="2751"/>
                  </a:cubicBezTo>
                  <a:lnTo>
                    <a:pt x="5073" y="2751"/>
                  </a:lnTo>
                  <a:lnTo>
                    <a:pt x="4311" y="1989"/>
                  </a:lnTo>
                  <a:cubicBezTo>
                    <a:pt x="4282" y="1960"/>
                    <a:pt x="4249" y="1944"/>
                    <a:pt x="4214" y="1944"/>
                  </a:cubicBezTo>
                  <a:cubicBezTo>
                    <a:pt x="4191" y="1944"/>
                    <a:pt x="4168" y="1951"/>
                    <a:pt x="4144" y="1965"/>
                  </a:cubicBezTo>
                  <a:cubicBezTo>
                    <a:pt x="4085" y="1989"/>
                    <a:pt x="4061" y="2036"/>
                    <a:pt x="4061" y="2096"/>
                  </a:cubicBezTo>
                  <a:lnTo>
                    <a:pt x="4061" y="2751"/>
                  </a:lnTo>
                  <a:lnTo>
                    <a:pt x="3239" y="2751"/>
                  </a:lnTo>
                  <a:cubicBezTo>
                    <a:pt x="3144" y="2751"/>
                    <a:pt x="3084" y="2822"/>
                    <a:pt x="3084" y="2893"/>
                  </a:cubicBezTo>
                  <a:cubicBezTo>
                    <a:pt x="3084" y="2965"/>
                    <a:pt x="3168" y="3048"/>
                    <a:pt x="3239" y="3048"/>
                  </a:cubicBezTo>
                  <a:lnTo>
                    <a:pt x="4204" y="3048"/>
                  </a:lnTo>
                  <a:cubicBezTo>
                    <a:pt x="4299" y="3048"/>
                    <a:pt x="4358" y="2965"/>
                    <a:pt x="4358" y="2893"/>
                  </a:cubicBezTo>
                  <a:lnTo>
                    <a:pt x="4358" y="2453"/>
                  </a:lnTo>
                  <a:lnTo>
                    <a:pt x="4906" y="3001"/>
                  </a:lnTo>
                  <a:cubicBezTo>
                    <a:pt x="4930" y="3024"/>
                    <a:pt x="4966" y="3048"/>
                    <a:pt x="5013" y="3048"/>
                  </a:cubicBezTo>
                  <a:lnTo>
                    <a:pt x="5335" y="3048"/>
                  </a:lnTo>
                  <a:cubicBezTo>
                    <a:pt x="5609" y="3048"/>
                    <a:pt x="5823" y="3263"/>
                    <a:pt x="5823" y="3536"/>
                  </a:cubicBezTo>
                  <a:lnTo>
                    <a:pt x="5823" y="4179"/>
                  </a:lnTo>
                  <a:cubicBezTo>
                    <a:pt x="5823" y="5251"/>
                    <a:pt x="4954" y="6132"/>
                    <a:pt x="3882" y="6132"/>
                  </a:cubicBezTo>
                  <a:cubicBezTo>
                    <a:pt x="2811" y="6132"/>
                    <a:pt x="1930" y="5251"/>
                    <a:pt x="1930" y="4179"/>
                  </a:cubicBezTo>
                  <a:lnTo>
                    <a:pt x="1930" y="3536"/>
                  </a:lnTo>
                  <a:cubicBezTo>
                    <a:pt x="1930" y="3263"/>
                    <a:pt x="2156" y="3048"/>
                    <a:pt x="2418" y="3048"/>
                  </a:cubicBezTo>
                  <a:lnTo>
                    <a:pt x="2584" y="3048"/>
                  </a:lnTo>
                  <a:cubicBezTo>
                    <a:pt x="2668" y="3048"/>
                    <a:pt x="2727" y="2965"/>
                    <a:pt x="2727" y="2893"/>
                  </a:cubicBezTo>
                  <a:cubicBezTo>
                    <a:pt x="2727" y="2822"/>
                    <a:pt x="2656" y="2751"/>
                    <a:pt x="2584" y="2751"/>
                  </a:cubicBezTo>
                  <a:lnTo>
                    <a:pt x="2418" y="2751"/>
                  </a:lnTo>
                  <a:cubicBezTo>
                    <a:pt x="1989" y="2751"/>
                    <a:pt x="1632" y="3108"/>
                    <a:pt x="1632" y="3536"/>
                  </a:cubicBezTo>
                  <a:lnTo>
                    <a:pt x="1632" y="4179"/>
                  </a:lnTo>
                  <a:cubicBezTo>
                    <a:pt x="1632" y="5013"/>
                    <a:pt x="2096" y="5739"/>
                    <a:pt x="2763" y="6132"/>
                  </a:cubicBezTo>
                  <a:lnTo>
                    <a:pt x="2763" y="6632"/>
                  </a:lnTo>
                  <a:cubicBezTo>
                    <a:pt x="2001" y="6465"/>
                    <a:pt x="1334" y="6227"/>
                    <a:pt x="989" y="6096"/>
                  </a:cubicBezTo>
                  <a:cubicBezTo>
                    <a:pt x="941" y="6084"/>
                    <a:pt x="918" y="6049"/>
                    <a:pt x="906" y="6001"/>
                  </a:cubicBezTo>
                  <a:cubicBezTo>
                    <a:pt x="882" y="5965"/>
                    <a:pt x="882" y="5918"/>
                    <a:pt x="906" y="5870"/>
                  </a:cubicBezTo>
                  <a:cubicBezTo>
                    <a:pt x="1060" y="5489"/>
                    <a:pt x="1263" y="4846"/>
                    <a:pt x="1263" y="4013"/>
                  </a:cubicBezTo>
                  <a:lnTo>
                    <a:pt x="1263" y="2882"/>
                  </a:lnTo>
                  <a:cubicBezTo>
                    <a:pt x="1263" y="1453"/>
                    <a:pt x="2418" y="298"/>
                    <a:pt x="3846" y="298"/>
                  </a:cubicBezTo>
                  <a:close/>
                  <a:moveTo>
                    <a:pt x="4632" y="6275"/>
                  </a:moveTo>
                  <a:lnTo>
                    <a:pt x="4632" y="6787"/>
                  </a:lnTo>
                  <a:cubicBezTo>
                    <a:pt x="4632" y="7025"/>
                    <a:pt x="4739" y="7239"/>
                    <a:pt x="4918" y="7394"/>
                  </a:cubicBezTo>
                  <a:cubicBezTo>
                    <a:pt x="4894" y="7442"/>
                    <a:pt x="4858" y="7477"/>
                    <a:pt x="4835" y="7513"/>
                  </a:cubicBezTo>
                  <a:cubicBezTo>
                    <a:pt x="4787" y="7573"/>
                    <a:pt x="4787" y="7680"/>
                    <a:pt x="4858" y="7715"/>
                  </a:cubicBezTo>
                  <a:cubicBezTo>
                    <a:pt x="4894" y="7739"/>
                    <a:pt x="4918" y="7751"/>
                    <a:pt x="4954" y="7751"/>
                  </a:cubicBezTo>
                  <a:cubicBezTo>
                    <a:pt x="4989" y="7751"/>
                    <a:pt x="5037" y="7739"/>
                    <a:pt x="5073" y="7692"/>
                  </a:cubicBezTo>
                  <a:cubicBezTo>
                    <a:pt x="5109" y="7632"/>
                    <a:pt x="5156" y="7584"/>
                    <a:pt x="5192" y="7525"/>
                  </a:cubicBezTo>
                  <a:lnTo>
                    <a:pt x="5525" y="7644"/>
                  </a:lnTo>
                  <a:cubicBezTo>
                    <a:pt x="4918" y="8573"/>
                    <a:pt x="4299" y="8894"/>
                    <a:pt x="3882" y="9001"/>
                  </a:cubicBezTo>
                  <a:cubicBezTo>
                    <a:pt x="3864" y="9007"/>
                    <a:pt x="3849" y="9010"/>
                    <a:pt x="3835" y="9010"/>
                  </a:cubicBezTo>
                  <a:cubicBezTo>
                    <a:pt x="3820" y="9010"/>
                    <a:pt x="3805" y="9007"/>
                    <a:pt x="3787" y="9001"/>
                  </a:cubicBezTo>
                  <a:cubicBezTo>
                    <a:pt x="3370" y="8882"/>
                    <a:pt x="2751" y="8549"/>
                    <a:pt x="2120" y="7644"/>
                  </a:cubicBezTo>
                  <a:lnTo>
                    <a:pt x="2465" y="7525"/>
                  </a:lnTo>
                  <a:cubicBezTo>
                    <a:pt x="2763" y="7942"/>
                    <a:pt x="3204" y="8442"/>
                    <a:pt x="3787" y="8644"/>
                  </a:cubicBezTo>
                  <a:cubicBezTo>
                    <a:pt x="3799" y="8644"/>
                    <a:pt x="3823" y="8656"/>
                    <a:pt x="3835" y="8656"/>
                  </a:cubicBezTo>
                  <a:cubicBezTo>
                    <a:pt x="3846" y="8656"/>
                    <a:pt x="3858" y="8656"/>
                    <a:pt x="3882" y="8644"/>
                  </a:cubicBezTo>
                  <a:cubicBezTo>
                    <a:pt x="4144" y="8549"/>
                    <a:pt x="4418" y="8382"/>
                    <a:pt x="4668" y="8132"/>
                  </a:cubicBezTo>
                  <a:cubicBezTo>
                    <a:pt x="4728" y="8073"/>
                    <a:pt x="4728" y="7989"/>
                    <a:pt x="4668" y="7930"/>
                  </a:cubicBezTo>
                  <a:cubicBezTo>
                    <a:pt x="4638" y="7900"/>
                    <a:pt x="4600" y="7885"/>
                    <a:pt x="4561" y="7885"/>
                  </a:cubicBezTo>
                  <a:cubicBezTo>
                    <a:pt x="4522" y="7885"/>
                    <a:pt x="4483" y="7900"/>
                    <a:pt x="4454" y="7930"/>
                  </a:cubicBezTo>
                  <a:cubicBezTo>
                    <a:pt x="4251" y="8120"/>
                    <a:pt x="4025" y="8275"/>
                    <a:pt x="3823" y="8346"/>
                  </a:cubicBezTo>
                  <a:cubicBezTo>
                    <a:pt x="3358" y="8168"/>
                    <a:pt x="2965" y="7751"/>
                    <a:pt x="2715" y="7394"/>
                  </a:cubicBezTo>
                  <a:cubicBezTo>
                    <a:pt x="2894" y="7239"/>
                    <a:pt x="3001" y="7025"/>
                    <a:pt x="3001" y="6787"/>
                  </a:cubicBezTo>
                  <a:lnTo>
                    <a:pt x="3001" y="6275"/>
                  </a:lnTo>
                  <a:cubicBezTo>
                    <a:pt x="3251" y="6382"/>
                    <a:pt x="3525" y="6430"/>
                    <a:pt x="3823" y="6430"/>
                  </a:cubicBezTo>
                  <a:cubicBezTo>
                    <a:pt x="4120" y="6430"/>
                    <a:pt x="4382" y="6370"/>
                    <a:pt x="4632" y="6275"/>
                  </a:cubicBezTo>
                  <a:close/>
                  <a:moveTo>
                    <a:pt x="3846" y="0"/>
                  </a:moveTo>
                  <a:cubicBezTo>
                    <a:pt x="2251" y="0"/>
                    <a:pt x="953" y="1286"/>
                    <a:pt x="953" y="2882"/>
                  </a:cubicBezTo>
                  <a:lnTo>
                    <a:pt x="953" y="4013"/>
                  </a:lnTo>
                  <a:cubicBezTo>
                    <a:pt x="953" y="4846"/>
                    <a:pt x="751" y="5453"/>
                    <a:pt x="632" y="5775"/>
                  </a:cubicBezTo>
                  <a:cubicBezTo>
                    <a:pt x="584" y="5894"/>
                    <a:pt x="584" y="6013"/>
                    <a:pt x="632" y="6132"/>
                  </a:cubicBezTo>
                  <a:cubicBezTo>
                    <a:pt x="679" y="6251"/>
                    <a:pt x="775" y="6334"/>
                    <a:pt x="894" y="6382"/>
                  </a:cubicBezTo>
                  <a:cubicBezTo>
                    <a:pt x="1251" y="6525"/>
                    <a:pt x="1965" y="6787"/>
                    <a:pt x="2715" y="6930"/>
                  </a:cubicBezTo>
                  <a:cubicBezTo>
                    <a:pt x="2668" y="7084"/>
                    <a:pt x="2549" y="7180"/>
                    <a:pt x="2418" y="7239"/>
                  </a:cubicBezTo>
                  <a:lnTo>
                    <a:pt x="751" y="7823"/>
                  </a:lnTo>
                  <a:cubicBezTo>
                    <a:pt x="298" y="7989"/>
                    <a:pt x="1" y="8406"/>
                    <a:pt x="1" y="8882"/>
                  </a:cubicBezTo>
                  <a:lnTo>
                    <a:pt x="1" y="10132"/>
                  </a:lnTo>
                  <a:cubicBezTo>
                    <a:pt x="1" y="10216"/>
                    <a:pt x="84" y="10275"/>
                    <a:pt x="156" y="10275"/>
                  </a:cubicBezTo>
                  <a:cubicBezTo>
                    <a:pt x="227" y="10275"/>
                    <a:pt x="298" y="10204"/>
                    <a:pt x="298" y="10132"/>
                  </a:cubicBezTo>
                  <a:lnTo>
                    <a:pt x="298" y="8882"/>
                  </a:lnTo>
                  <a:cubicBezTo>
                    <a:pt x="298" y="8775"/>
                    <a:pt x="322" y="8692"/>
                    <a:pt x="358" y="8597"/>
                  </a:cubicBezTo>
                  <a:lnTo>
                    <a:pt x="1120" y="9251"/>
                  </a:lnTo>
                  <a:cubicBezTo>
                    <a:pt x="1227" y="9347"/>
                    <a:pt x="1299" y="9478"/>
                    <a:pt x="1299" y="9620"/>
                  </a:cubicBezTo>
                  <a:lnTo>
                    <a:pt x="1299" y="10132"/>
                  </a:lnTo>
                  <a:cubicBezTo>
                    <a:pt x="1299" y="10216"/>
                    <a:pt x="1370" y="10275"/>
                    <a:pt x="1453" y="10275"/>
                  </a:cubicBezTo>
                  <a:cubicBezTo>
                    <a:pt x="1525" y="10275"/>
                    <a:pt x="1596" y="10204"/>
                    <a:pt x="1596" y="10132"/>
                  </a:cubicBezTo>
                  <a:lnTo>
                    <a:pt x="1596" y="9609"/>
                  </a:lnTo>
                  <a:cubicBezTo>
                    <a:pt x="1596" y="9370"/>
                    <a:pt x="1489" y="9168"/>
                    <a:pt x="1310" y="9001"/>
                  </a:cubicBezTo>
                  <a:lnTo>
                    <a:pt x="513" y="8311"/>
                  </a:lnTo>
                  <a:cubicBezTo>
                    <a:pt x="596" y="8216"/>
                    <a:pt x="715" y="8132"/>
                    <a:pt x="834" y="8085"/>
                  </a:cubicBezTo>
                  <a:lnTo>
                    <a:pt x="1846" y="7739"/>
                  </a:lnTo>
                  <a:cubicBezTo>
                    <a:pt x="2537" y="8775"/>
                    <a:pt x="3251" y="9144"/>
                    <a:pt x="3727" y="9275"/>
                  </a:cubicBezTo>
                  <a:cubicBezTo>
                    <a:pt x="3775" y="9299"/>
                    <a:pt x="3799" y="9299"/>
                    <a:pt x="3846" y="9299"/>
                  </a:cubicBezTo>
                  <a:cubicBezTo>
                    <a:pt x="3894" y="9299"/>
                    <a:pt x="3930" y="9299"/>
                    <a:pt x="3966" y="9275"/>
                  </a:cubicBezTo>
                  <a:cubicBezTo>
                    <a:pt x="4442" y="9144"/>
                    <a:pt x="5156" y="8775"/>
                    <a:pt x="5835" y="7739"/>
                  </a:cubicBezTo>
                  <a:lnTo>
                    <a:pt x="6847" y="8085"/>
                  </a:lnTo>
                  <a:cubicBezTo>
                    <a:pt x="6990" y="8132"/>
                    <a:pt x="7085" y="8216"/>
                    <a:pt x="7180" y="8311"/>
                  </a:cubicBezTo>
                  <a:lnTo>
                    <a:pt x="6371" y="9001"/>
                  </a:lnTo>
                  <a:cubicBezTo>
                    <a:pt x="6192" y="9144"/>
                    <a:pt x="6097" y="9370"/>
                    <a:pt x="6097" y="9609"/>
                  </a:cubicBezTo>
                  <a:lnTo>
                    <a:pt x="6097" y="10120"/>
                  </a:lnTo>
                  <a:cubicBezTo>
                    <a:pt x="6097" y="10204"/>
                    <a:pt x="6168" y="10263"/>
                    <a:pt x="6240" y="10263"/>
                  </a:cubicBezTo>
                  <a:cubicBezTo>
                    <a:pt x="6311" y="10263"/>
                    <a:pt x="6394" y="10192"/>
                    <a:pt x="6394" y="10120"/>
                  </a:cubicBezTo>
                  <a:lnTo>
                    <a:pt x="6394" y="9609"/>
                  </a:lnTo>
                  <a:cubicBezTo>
                    <a:pt x="6394" y="9466"/>
                    <a:pt x="6454" y="9323"/>
                    <a:pt x="6573" y="9239"/>
                  </a:cubicBezTo>
                  <a:lnTo>
                    <a:pt x="7323" y="8585"/>
                  </a:lnTo>
                  <a:cubicBezTo>
                    <a:pt x="7359" y="8668"/>
                    <a:pt x="7383" y="8775"/>
                    <a:pt x="7383" y="8870"/>
                  </a:cubicBezTo>
                  <a:lnTo>
                    <a:pt x="7383" y="10120"/>
                  </a:lnTo>
                  <a:cubicBezTo>
                    <a:pt x="7383" y="10204"/>
                    <a:pt x="7466" y="10263"/>
                    <a:pt x="7537" y="10263"/>
                  </a:cubicBezTo>
                  <a:cubicBezTo>
                    <a:pt x="7609" y="10263"/>
                    <a:pt x="7680" y="10192"/>
                    <a:pt x="7680" y="10120"/>
                  </a:cubicBezTo>
                  <a:lnTo>
                    <a:pt x="7680" y="8870"/>
                  </a:lnTo>
                  <a:cubicBezTo>
                    <a:pt x="7692" y="8406"/>
                    <a:pt x="7395" y="7977"/>
                    <a:pt x="6942" y="7823"/>
                  </a:cubicBezTo>
                  <a:lnTo>
                    <a:pt x="5275" y="7239"/>
                  </a:lnTo>
                  <a:cubicBezTo>
                    <a:pt x="5132" y="7203"/>
                    <a:pt x="5025" y="7084"/>
                    <a:pt x="4978" y="6930"/>
                  </a:cubicBezTo>
                  <a:cubicBezTo>
                    <a:pt x="5740" y="6787"/>
                    <a:pt x="6442" y="6513"/>
                    <a:pt x="6799" y="6382"/>
                  </a:cubicBezTo>
                  <a:cubicBezTo>
                    <a:pt x="6918" y="6334"/>
                    <a:pt x="7002" y="6251"/>
                    <a:pt x="7061" y="6132"/>
                  </a:cubicBezTo>
                  <a:cubicBezTo>
                    <a:pt x="7109" y="6013"/>
                    <a:pt x="7109" y="5894"/>
                    <a:pt x="7061" y="5775"/>
                  </a:cubicBezTo>
                  <a:cubicBezTo>
                    <a:pt x="6942" y="5477"/>
                    <a:pt x="6740" y="4846"/>
                    <a:pt x="6740" y="4013"/>
                  </a:cubicBezTo>
                  <a:lnTo>
                    <a:pt x="6740" y="2882"/>
                  </a:lnTo>
                  <a:cubicBezTo>
                    <a:pt x="6740" y="1286"/>
                    <a:pt x="5442" y="0"/>
                    <a:pt x="3846" y="0"/>
                  </a:cubicBezTo>
                  <a:close/>
                </a:path>
              </a:pathLst>
            </a:custGeom>
            <a:solidFill>
              <a:srgbClr val="657E93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07" name="Google Shape;2607;p55"/>
            <p:cNvSpPr/>
            <p:nvPr/>
          </p:nvSpPr>
          <p:spPr>
            <a:xfrm>
              <a:off x="7611608" y="2891630"/>
              <a:ext cx="20069" cy="9463"/>
            </a:xfrm>
            <a:custGeom>
              <a:rect b="b" l="l" r="r" t="t"/>
              <a:pathLst>
                <a:path extrusionOk="0" h="298" w="632">
                  <a:moveTo>
                    <a:pt x="155" y="0"/>
                  </a:moveTo>
                  <a:cubicBezTo>
                    <a:pt x="60" y="0"/>
                    <a:pt x="1" y="83"/>
                    <a:pt x="1" y="155"/>
                  </a:cubicBezTo>
                  <a:cubicBezTo>
                    <a:pt x="1" y="226"/>
                    <a:pt x="84" y="298"/>
                    <a:pt x="155" y="298"/>
                  </a:cubicBezTo>
                  <a:lnTo>
                    <a:pt x="477" y="298"/>
                  </a:lnTo>
                  <a:cubicBezTo>
                    <a:pt x="572" y="298"/>
                    <a:pt x="632" y="226"/>
                    <a:pt x="632" y="155"/>
                  </a:cubicBezTo>
                  <a:cubicBezTo>
                    <a:pt x="632" y="83"/>
                    <a:pt x="572" y="0"/>
                    <a:pt x="477" y="0"/>
                  </a:cubicBezTo>
                  <a:close/>
                </a:path>
              </a:pathLst>
            </a:custGeom>
            <a:solidFill>
              <a:srgbClr val="657E93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08" name="Google Shape;2608;p55"/>
            <p:cNvSpPr/>
            <p:nvPr/>
          </p:nvSpPr>
          <p:spPr>
            <a:xfrm>
              <a:off x="7673245" y="2891630"/>
              <a:ext cx="19688" cy="9463"/>
            </a:xfrm>
            <a:custGeom>
              <a:rect b="b" l="l" r="r" t="t"/>
              <a:pathLst>
                <a:path extrusionOk="0" h="298" w="620">
                  <a:moveTo>
                    <a:pt x="143" y="0"/>
                  </a:moveTo>
                  <a:cubicBezTo>
                    <a:pt x="60" y="0"/>
                    <a:pt x="0" y="83"/>
                    <a:pt x="0" y="155"/>
                  </a:cubicBezTo>
                  <a:cubicBezTo>
                    <a:pt x="0" y="226"/>
                    <a:pt x="72" y="298"/>
                    <a:pt x="143" y="298"/>
                  </a:cubicBezTo>
                  <a:lnTo>
                    <a:pt x="477" y="298"/>
                  </a:lnTo>
                  <a:cubicBezTo>
                    <a:pt x="560" y="298"/>
                    <a:pt x="620" y="226"/>
                    <a:pt x="620" y="155"/>
                  </a:cubicBezTo>
                  <a:cubicBezTo>
                    <a:pt x="620" y="83"/>
                    <a:pt x="548" y="0"/>
                    <a:pt x="477" y="0"/>
                  </a:cubicBezTo>
                  <a:close/>
                </a:path>
              </a:pathLst>
            </a:custGeom>
            <a:solidFill>
              <a:srgbClr val="657E93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609" name="Google Shape;2609;p55"/>
          <p:cNvGrpSpPr/>
          <p:nvPr/>
        </p:nvGrpSpPr>
        <p:grpSpPr>
          <a:xfrm>
            <a:off x="5486458" y="1626025"/>
            <a:ext cx="255247" cy="327458"/>
            <a:chOff x="6974158" y="2789537"/>
            <a:chExt cx="255247" cy="327458"/>
          </a:xfrm>
        </p:grpSpPr>
        <p:sp>
          <p:nvSpPr>
            <p:cNvPr id="2610" name="Google Shape;2610;p55"/>
            <p:cNvSpPr/>
            <p:nvPr/>
          </p:nvSpPr>
          <p:spPr>
            <a:xfrm>
              <a:off x="7066407" y="2897282"/>
              <a:ext cx="9876" cy="14798"/>
            </a:xfrm>
            <a:custGeom>
              <a:rect b="b" l="l" r="r" t="t"/>
              <a:pathLst>
                <a:path extrusionOk="0" h="466" w="311">
                  <a:moveTo>
                    <a:pt x="144" y="1"/>
                  </a:moveTo>
                  <a:cubicBezTo>
                    <a:pt x="60" y="1"/>
                    <a:pt x="1" y="84"/>
                    <a:pt x="1" y="155"/>
                  </a:cubicBezTo>
                  <a:lnTo>
                    <a:pt x="1" y="322"/>
                  </a:lnTo>
                  <a:cubicBezTo>
                    <a:pt x="1" y="405"/>
                    <a:pt x="72" y="465"/>
                    <a:pt x="144" y="465"/>
                  </a:cubicBezTo>
                  <a:cubicBezTo>
                    <a:pt x="227" y="465"/>
                    <a:pt x="299" y="394"/>
                    <a:pt x="299" y="322"/>
                  </a:cubicBezTo>
                  <a:lnTo>
                    <a:pt x="299" y="155"/>
                  </a:lnTo>
                  <a:cubicBezTo>
                    <a:pt x="310" y="60"/>
                    <a:pt x="239" y="1"/>
                    <a:pt x="144" y="1"/>
                  </a:cubicBezTo>
                  <a:close/>
                </a:path>
              </a:pathLst>
            </a:custGeom>
            <a:solidFill>
              <a:srgbClr val="657E93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11" name="Google Shape;2611;p55"/>
            <p:cNvSpPr/>
            <p:nvPr/>
          </p:nvSpPr>
          <p:spPr>
            <a:xfrm>
              <a:off x="7127662" y="2897282"/>
              <a:ext cx="9495" cy="14798"/>
            </a:xfrm>
            <a:custGeom>
              <a:rect b="b" l="l" r="r" t="t"/>
              <a:pathLst>
                <a:path extrusionOk="0" h="466" w="299">
                  <a:moveTo>
                    <a:pt x="155" y="1"/>
                  </a:moveTo>
                  <a:cubicBezTo>
                    <a:pt x="60" y="1"/>
                    <a:pt x="1" y="84"/>
                    <a:pt x="1" y="155"/>
                  </a:cubicBezTo>
                  <a:lnTo>
                    <a:pt x="1" y="322"/>
                  </a:lnTo>
                  <a:cubicBezTo>
                    <a:pt x="1" y="405"/>
                    <a:pt x="84" y="465"/>
                    <a:pt x="155" y="465"/>
                  </a:cubicBezTo>
                  <a:cubicBezTo>
                    <a:pt x="227" y="465"/>
                    <a:pt x="298" y="394"/>
                    <a:pt x="298" y="322"/>
                  </a:cubicBezTo>
                  <a:lnTo>
                    <a:pt x="298" y="155"/>
                  </a:lnTo>
                  <a:cubicBezTo>
                    <a:pt x="298" y="60"/>
                    <a:pt x="239" y="1"/>
                    <a:pt x="155" y="1"/>
                  </a:cubicBezTo>
                  <a:close/>
                </a:path>
              </a:pathLst>
            </a:custGeom>
            <a:solidFill>
              <a:srgbClr val="657E93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12" name="Google Shape;2612;p55"/>
            <p:cNvSpPr/>
            <p:nvPr/>
          </p:nvSpPr>
          <p:spPr>
            <a:xfrm>
              <a:off x="7081935" y="2933292"/>
              <a:ext cx="40837" cy="14703"/>
            </a:xfrm>
            <a:custGeom>
              <a:rect b="b" l="l" r="r" t="t"/>
              <a:pathLst>
                <a:path extrusionOk="0" h="463" w="1286">
                  <a:moveTo>
                    <a:pt x="162" y="1"/>
                  </a:moveTo>
                  <a:cubicBezTo>
                    <a:pt x="125" y="1"/>
                    <a:pt x="89" y="16"/>
                    <a:pt x="60" y="45"/>
                  </a:cubicBezTo>
                  <a:cubicBezTo>
                    <a:pt x="0" y="105"/>
                    <a:pt x="0" y="200"/>
                    <a:pt x="60" y="260"/>
                  </a:cubicBezTo>
                  <a:cubicBezTo>
                    <a:pt x="191" y="391"/>
                    <a:pt x="417" y="462"/>
                    <a:pt x="655" y="462"/>
                  </a:cubicBezTo>
                  <a:cubicBezTo>
                    <a:pt x="893" y="462"/>
                    <a:pt x="1119" y="391"/>
                    <a:pt x="1250" y="260"/>
                  </a:cubicBezTo>
                  <a:cubicBezTo>
                    <a:pt x="1286" y="200"/>
                    <a:pt x="1286" y="105"/>
                    <a:pt x="1226" y="45"/>
                  </a:cubicBezTo>
                  <a:cubicBezTo>
                    <a:pt x="1197" y="16"/>
                    <a:pt x="1158" y="1"/>
                    <a:pt x="1119" y="1"/>
                  </a:cubicBezTo>
                  <a:cubicBezTo>
                    <a:pt x="1081" y="1"/>
                    <a:pt x="1042" y="16"/>
                    <a:pt x="1012" y="45"/>
                  </a:cubicBezTo>
                  <a:cubicBezTo>
                    <a:pt x="953" y="105"/>
                    <a:pt x="822" y="164"/>
                    <a:pt x="643" y="164"/>
                  </a:cubicBezTo>
                  <a:cubicBezTo>
                    <a:pt x="464" y="164"/>
                    <a:pt x="310" y="105"/>
                    <a:pt x="274" y="45"/>
                  </a:cubicBezTo>
                  <a:cubicBezTo>
                    <a:pt x="238" y="16"/>
                    <a:pt x="199" y="1"/>
                    <a:pt x="162" y="1"/>
                  </a:cubicBezTo>
                  <a:close/>
                </a:path>
              </a:pathLst>
            </a:custGeom>
            <a:solidFill>
              <a:srgbClr val="657E93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13" name="Google Shape;2613;p55"/>
            <p:cNvSpPr/>
            <p:nvPr/>
          </p:nvSpPr>
          <p:spPr>
            <a:xfrm>
              <a:off x="6974158" y="2789537"/>
              <a:ext cx="255247" cy="327458"/>
            </a:xfrm>
            <a:custGeom>
              <a:rect b="b" l="l" r="r" t="t"/>
              <a:pathLst>
                <a:path extrusionOk="0" h="10312" w="8038">
                  <a:moveTo>
                    <a:pt x="6228" y="2167"/>
                  </a:moveTo>
                  <a:lnTo>
                    <a:pt x="6132" y="3239"/>
                  </a:lnTo>
                  <a:lnTo>
                    <a:pt x="6121" y="3239"/>
                  </a:lnTo>
                  <a:cubicBezTo>
                    <a:pt x="6025" y="3239"/>
                    <a:pt x="5942" y="3156"/>
                    <a:pt x="5942" y="3060"/>
                  </a:cubicBezTo>
                  <a:lnTo>
                    <a:pt x="5942" y="2227"/>
                  </a:lnTo>
                  <a:cubicBezTo>
                    <a:pt x="6049" y="2227"/>
                    <a:pt x="6132" y="2191"/>
                    <a:pt x="6228" y="2167"/>
                  </a:cubicBezTo>
                  <a:close/>
                  <a:moveTo>
                    <a:pt x="5787" y="322"/>
                  </a:moveTo>
                  <a:cubicBezTo>
                    <a:pt x="6240" y="322"/>
                    <a:pt x="6609" y="691"/>
                    <a:pt x="6609" y="1131"/>
                  </a:cubicBezTo>
                  <a:cubicBezTo>
                    <a:pt x="6609" y="1584"/>
                    <a:pt x="6240" y="1953"/>
                    <a:pt x="5787" y="1953"/>
                  </a:cubicBezTo>
                  <a:cubicBezTo>
                    <a:pt x="5490" y="1953"/>
                    <a:pt x="5228" y="1786"/>
                    <a:pt x="5073" y="1536"/>
                  </a:cubicBezTo>
                  <a:cubicBezTo>
                    <a:pt x="5048" y="1487"/>
                    <a:pt x="4996" y="1455"/>
                    <a:pt x="4942" y="1455"/>
                  </a:cubicBezTo>
                  <a:cubicBezTo>
                    <a:pt x="4918" y="1455"/>
                    <a:pt x="4893" y="1462"/>
                    <a:pt x="4870" y="1477"/>
                  </a:cubicBezTo>
                  <a:cubicBezTo>
                    <a:pt x="4799" y="1524"/>
                    <a:pt x="4763" y="1608"/>
                    <a:pt x="4811" y="1691"/>
                  </a:cubicBezTo>
                  <a:cubicBezTo>
                    <a:pt x="4823" y="1703"/>
                    <a:pt x="4823" y="1715"/>
                    <a:pt x="4835" y="1727"/>
                  </a:cubicBezTo>
                  <a:cubicBezTo>
                    <a:pt x="4775" y="1763"/>
                    <a:pt x="4716" y="1786"/>
                    <a:pt x="4656" y="1786"/>
                  </a:cubicBezTo>
                  <a:cubicBezTo>
                    <a:pt x="4477" y="1786"/>
                    <a:pt x="4335" y="1643"/>
                    <a:pt x="4335" y="1465"/>
                  </a:cubicBezTo>
                  <a:cubicBezTo>
                    <a:pt x="4335" y="1370"/>
                    <a:pt x="4263" y="1310"/>
                    <a:pt x="4180" y="1310"/>
                  </a:cubicBezTo>
                  <a:cubicBezTo>
                    <a:pt x="4108" y="1310"/>
                    <a:pt x="4037" y="1393"/>
                    <a:pt x="4037" y="1465"/>
                  </a:cubicBezTo>
                  <a:cubicBezTo>
                    <a:pt x="4037" y="1810"/>
                    <a:pt x="4323" y="2108"/>
                    <a:pt x="4680" y="2108"/>
                  </a:cubicBezTo>
                  <a:cubicBezTo>
                    <a:pt x="4811" y="2108"/>
                    <a:pt x="4942" y="2060"/>
                    <a:pt x="5061" y="1965"/>
                  </a:cubicBezTo>
                  <a:cubicBezTo>
                    <a:pt x="5228" y="2120"/>
                    <a:pt x="5442" y="2227"/>
                    <a:pt x="5668" y="2251"/>
                  </a:cubicBezTo>
                  <a:lnTo>
                    <a:pt x="5668" y="3072"/>
                  </a:lnTo>
                  <a:cubicBezTo>
                    <a:pt x="5668" y="3334"/>
                    <a:pt x="5882" y="3548"/>
                    <a:pt x="6144" y="3548"/>
                  </a:cubicBezTo>
                  <a:lnTo>
                    <a:pt x="6382" y="3548"/>
                  </a:lnTo>
                  <a:cubicBezTo>
                    <a:pt x="6454" y="3548"/>
                    <a:pt x="6513" y="3572"/>
                    <a:pt x="6573" y="3632"/>
                  </a:cubicBezTo>
                  <a:cubicBezTo>
                    <a:pt x="6621" y="3691"/>
                    <a:pt x="6656" y="3751"/>
                    <a:pt x="6633" y="3834"/>
                  </a:cubicBezTo>
                  <a:cubicBezTo>
                    <a:pt x="6621" y="3953"/>
                    <a:pt x="6502" y="4049"/>
                    <a:pt x="6371" y="4049"/>
                  </a:cubicBezTo>
                  <a:lnTo>
                    <a:pt x="6299" y="4049"/>
                  </a:lnTo>
                  <a:lnTo>
                    <a:pt x="6299" y="4037"/>
                  </a:lnTo>
                  <a:cubicBezTo>
                    <a:pt x="6299" y="3953"/>
                    <a:pt x="6216" y="3894"/>
                    <a:pt x="6144" y="3894"/>
                  </a:cubicBezTo>
                  <a:cubicBezTo>
                    <a:pt x="6061" y="3894"/>
                    <a:pt x="6001" y="3965"/>
                    <a:pt x="6001" y="4037"/>
                  </a:cubicBezTo>
                  <a:cubicBezTo>
                    <a:pt x="6001" y="5108"/>
                    <a:pt x="5120" y="5977"/>
                    <a:pt x="4049" y="5977"/>
                  </a:cubicBezTo>
                  <a:cubicBezTo>
                    <a:pt x="2953" y="5977"/>
                    <a:pt x="2084" y="5096"/>
                    <a:pt x="2084" y="4025"/>
                  </a:cubicBezTo>
                  <a:cubicBezTo>
                    <a:pt x="2084" y="3929"/>
                    <a:pt x="2013" y="3870"/>
                    <a:pt x="1941" y="3870"/>
                  </a:cubicBezTo>
                  <a:cubicBezTo>
                    <a:pt x="1858" y="3870"/>
                    <a:pt x="1787" y="3953"/>
                    <a:pt x="1787" y="4025"/>
                  </a:cubicBezTo>
                  <a:lnTo>
                    <a:pt x="1787" y="4037"/>
                  </a:lnTo>
                  <a:lnTo>
                    <a:pt x="1703" y="4037"/>
                  </a:lnTo>
                  <a:cubicBezTo>
                    <a:pt x="1620" y="4037"/>
                    <a:pt x="1560" y="4013"/>
                    <a:pt x="1501" y="3953"/>
                  </a:cubicBezTo>
                  <a:cubicBezTo>
                    <a:pt x="1465" y="3894"/>
                    <a:pt x="1429" y="3834"/>
                    <a:pt x="1441" y="3751"/>
                  </a:cubicBezTo>
                  <a:cubicBezTo>
                    <a:pt x="1465" y="3632"/>
                    <a:pt x="1584" y="3537"/>
                    <a:pt x="1715" y="3537"/>
                  </a:cubicBezTo>
                  <a:lnTo>
                    <a:pt x="1941" y="3537"/>
                  </a:lnTo>
                  <a:cubicBezTo>
                    <a:pt x="2203" y="3537"/>
                    <a:pt x="2418" y="3322"/>
                    <a:pt x="2418" y="3060"/>
                  </a:cubicBezTo>
                  <a:lnTo>
                    <a:pt x="2418" y="2358"/>
                  </a:lnTo>
                  <a:cubicBezTo>
                    <a:pt x="2418" y="2084"/>
                    <a:pt x="2632" y="1870"/>
                    <a:pt x="2906" y="1870"/>
                  </a:cubicBezTo>
                  <a:lnTo>
                    <a:pt x="3525" y="1870"/>
                  </a:lnTo>
                  <a:cubicBezTo>
                    <a:pt x="3620" y="1870"/>
                    <a:pt x="3680" y="1786"/>
                    <a:pt x="3680" y="1715"/>
                  </a:cubicBezTo>
                  <a:cubicBezTo>
                    <a:pt x="3680" y="1632"/>
                    <a:pt x="3608" y="1572"/>
                    <a:pt x="3525" y="1572"/>
                  </a:cubicBezTo>
                  <a:lnTo>
                    <a:pt x="2906" y="1572"/>
                  </a:lnTo>
                  <a:cubicBezTo>
                    <a:pt x="2477" y="1572"/>
                    <a:pt x="2120" y="1929"/>
                    <a:pt x="2120" y="2358"/>
                  </a:cubicBezTo>
                  <a:lnTo>
                    <a:pt x="2120" y="3060"/>
                  </a:lnTo>
                  <a:cubicBezTo>
                    <a:pt x="2120" y="3144"/>
                    <a:pt x="2037" y="3239"/>
                    <a:pt x="1941" y="3239"/>
                  </a:cubicBezTo>
                  <a:lnTo>
                    <a:pt x="1906" y="3239"/>
                  </a:lnTo>
                  <a:lnTo>
                    <a:pt x="1739" y="1572"/>
                  </a:lnTo>
                  <a:cubicBezTo>
                    <a:pt x="1715" y="1251"/>
                    <a:pt x="1822" y="929"/>
                    <a:pt x="2025" y="691"/>
                  </a:cubicBezTo>
                  <a:cubicBezTo>
                    <a:pt x="2239" y="453"/>
                    <a:pt x="2549" y="322"/>
                    <a:pt x="2870" y="322"/>
                  </a:cubicBezTo>
                  <a:close/>
                  <a:moveTo>
                    <a:pt x="5013" y="6013"/>
                  </a:moveTo>
                  <a:lnTo>
                    <a:pt x="5013" y="6537"/>
                  </a:lnTo>
                  <a:cubicBezTo>
                    <a:pt x="5013" y="6823"/>
                    <a:pt x="5204" y="7073"/>
                    <a:pt x="5478" y="7144"/>
                  </a:cubicBezTo>
                  <a:lnTo>
                    <a:pt x="5740" y="7227"/>
                  </a:lnTo>
                  <a:cubicBezTo>
                    <a:pt x="5668" y="7478"/>
                    <a:pt x="5537" y="7716"/>
                    <a:pt x="5370" y="7906"/>
                  </a:cubicBezTo>
                  <a:cubicBezTo>
                    <a:pt x="5311" y="7966"/>
                    <a:pt x="5323" y="8073"/>
                    <a:pt x="5382" y="8120"/>
                  </a:cubicBezTo>
                  <a:cubicBezTo>
                    <a:pt x="5418" y="8144"/>
                    <a:pt x="5442" y="8156"/>
                    <a:pt x="5490" y="8156"/>
                  </a:cubicBezTo>
                  <a:cubicBezTo>
                    <a:pt x="5537" y="8156"/>
                    <a:pt x="5585" y="8144"/>
                    <a:pt x="5609" y="8120"/>
                  </a:cubicBezTo>
                  <a:cubicBezTo>
                    <a:pt x="5823" y="7882"/>
                    <a:pt x="5966" y="7608"/>
                    <a:pt x="6061" y="7311"/>
                  </a:cubicBezTo>
                  <a:lnTo>
                    <a:pt x="6382" y="7418"/>
                  </a:lnTo>
                  <a:cubicBezTo>
                    <a:pt x="6204" y="7906"/>
                    <a:pt x="5930" y="8335"/>
                    <a:pt x="5525" y="8668"/>
                  </a:cubicBezTo>
                  <a:cubicBezTo>
                    <a:pt x="5085" y="9013"/>
                    <a:pt x="4573" y="9204"/>
                    <a:pt x="4001" y="9204"/>
                  </a:cubicBezTo>
                  <a:cubicBezTo>
                    <a:pt x="3442" y="9204"/>
                    <a:pt x="2918" y="9025"/>
                    <a:pt x="2489" y="8668"/>
                  </a:cubicBezTo>
                  <a:cubicBezTo>
                    <a:pt x="2096" y="8359"/>
                    <a:pt x="1810" y="7918"/>
                    <a:pt x="1668" y="7442"/>
                  </a:cubicBezTo>
                  <a:lnTo>
                    <a:pt x="2001" y="7347"/>
                  </a:lnTo>
                  <a:cubicBezTo>
                    <a:pt x="2108" y="7739"/>
                    <a:pt x="2358" y="8097"/>
                    <a:pt x="2680" y="8370"/>
                  </a:cubicBezTo>
                  <a:cubicBezTo>
                    <a:pt x="3049" y="8668"/>
                    <a:pt x="3513" y="8847"/>
                    <a:pt x="4001" y="8847"/>
                  </a:cubicBezTo>
                  <a:cubicBezTo>
                    <a:pt x="4382" y="8847"/>
                    <a:pt x="4739" y="8751"/>
                    <a:pt x="5049" y="8561"/>
                  </a:cubicBezTo>
                  <a:cubicBezTo>
                    <a:pt x="5120" y="8513"/>
                    <a:pt x="5132" y="8430"/>
                    <a:pt x="5109" y="8359"/>
                  </a:cubicBezTo>
                  <a:cubicBezTo>
                    <a:pt x="5077" y="8304"/>
                    <a:pt x="5031" y="8280"/>
                    <a:pt x="4979" y="8280"/>
                  </a:cubicBezTo>
                  <a:cubicBezTo>
                    <a:pt x="4952" y="8280"/>
                    <a:pt x="4923" y="8287"/>
                    <a:pt x="4894" y="8299"/>
                  </a:cubicBezTo>
                  <a:cubicBezTo>
                    <a:pt x="4632" y="8442"/>
                    <a:pt x="4311" y="8537"/>
                    <a:pt x="4001" y="8537"/>
                  </a:cubicBezTo>
                  <a:cubicBezTo>
                    <a:pt x="3215" y="8537"/>
                    <a:pt x="2513" y="8001"/>
                    <a:pt x="2299" y="7239"/>
                  </a:cubicBezTo>
                  <a:lnTo>
                    <a:pt x="2596" y="7144"/>
                  </a:lnTo>
                  <a:cubicBezTo>
                    <a:pt x="2858" y="7073"/>
                    <a:pt x="3049" y="6823"/>
                    <a:pt x="3049" y="6537"/>
                  </a:cubicBezTo>
                  <a:lnTo>
                    <a:pt x="3049" y="6013"/>
                  </a:lnTo>
                  <a:cubicBezTo>
                    <a:pt x="3346" y="6168"/>
                    <a:pt x="3680" y="6239"/>
                    <a:pt x="4037" y="6239"/>
                  </a:cubicBezTo>
                  <a:cubicBezTo>
                    <a:pt x="4394" y="6239"/>
                    <a:pt x="4716" y="6168"/>
                    <a:pt x="5013" y="6013"/>
                  </a:cubicBezTo>
                  <a:close/>
                  <a:moveTo>
                    <a:pt x="2870" y="0"/>
                  </a:moveTo>
                  <a:cubicBezTo>
                    <a:pt x="2477" y="0"/>
                    <a:pt x="2084" y="179"/>
                    <a:pt x="1799" y="477"/>
                  </a:cubicBezTo>
                  <a:cubicBezTo>
                    <a:pt x="1537" y="774"/>
                    <a:pt x="1406" y="1179"/>
                    <a:pt x="1429" y="1596"/>
                  </a:cubicBezTo>
                  <a:lnTo>
                    <a:pt x="1596" y="3251"/>
                  </a:lnTo>
                  <a:cubicBezTo>
                    <a:pt x="1358" y="3298"/>
                    <a:pt x="1144" y="3489"/>
                    <a:pt x="1132" y="3739"/>
                  </a:cubicBezTo>
                  <a:cubicBezTo>
                    <a:pt x="1120" y="3894"/>
                    <a:pt x="1168" y="4049"/>
                    <a:pt x="1263" y="4168"/>
                  </a:cubicBezTo>
                  <a:cubicBezTo>
                    <a:pt x="1370" y="4287"/>
                    <a:pt x="1525" y="4346"/>
                    <a:pt x="1680" y="4346"/>
                  </a:cubicBezTo>
                  <a:lnTo>
                    <a:pt x="1799" y="4346"/>
                  </a:lnTo>
                  <a:cubicBezTo>
                    <a:pt x="1894" y="4989"/>
                    <a:pt x="2251" y="5525"/>
                    <a:pt x="2739" y="5882"/>
                  </a:cubicBezTo>
                  <a:lnTo>
                    <a:pt x="2739" y="6585"/>
                  </a:lnTo>
                  <a:cubicBezTo>
                    <a:pt x="2739" y="6727"/>
                    <a:pt x="2632" y="6870"/>
                    <a:pt x="2501" y="6894"/>
                  </a:cubicBezTo>
                  <a:lnTo>
                    <a:pt x="810" y="7406"/>
                  </a:lnTo>
                  <a:cubicBezTo>
                    <a:pt x="322" y="7537"/>
                    <a:pt x="1" y="7978"/>
                    <a:pt x="1" y="8478"/>
                  </a:cubicBezTo>
                  <a:lnTo>
                    <a:pt x="1" y="10168"/>
                  </a:lnTo>
                  <a:cubicBezTo>
                    <a:pt x="1" y="10252"/>
                    <a:pt x="72" y="10311"/>
                    <a:pt x="144" y="10311"/>
                  </a:cubicBezTo>
                  <a:cubicBezTo>
                    <a:pt x="227" y="10311"/>
                    <a:pt x="298" y="10240"/>
                    <a:pt x="298" y="10168"/>
                  </a:cubicBezTo>
                  <a:lnTo>
                    <a:pt x="298" y="8466"/>
                  </a:lnTo>
                  <a:cubicBezTo>
                    <a:pt x="298" y="8109"/>
                    <a:pt x="537" y="7787"/>
                    <a:pt x="882" y="7680"/>
                  </a:cubicBezTo>
                  <a:lnTo>
                    <a:pt x="1370" y="7537"/>
                  </a:lnTo>
                  <a:cubicBezTo>
                    <a:pt x="1513" y="8073"/>
                    <a:pt x="1846" y="8549"/>
                    <a:pt x="2275" y="8906"/>
                  </a:cubicBezTo>
                  <a:cubicBezTo>
                    <a:pt x="2751" y="9287"/>
                    <a:pt x="3358" y="9502"/>
                    <a:pt x="3989" y="9502"/>
                  </a:cubicBezTo>
                  <a:cubicBezTo>
                    <a:pt x="4608" y="9502"/>
                    <a:pt x="5204" y="9287"/>
                    <a:pt x="5704" y="8906"/>
                  </a:cubicBezTo>
                  <a:cubicBezTo>
                    <a:pt x="6144" y="8549"/>
                    <a:pt x="6454" y="8073"/>
                    <a:pt x="6621" y="7537"/>
                  </a:cubicBezTo>
                  <a:lnTo>
                    <a:pt x="7144" y="7680"/>
                  </a:lnTo>
                  <a:cubicBezTo>
                    <a:pt x="7490" y="7787"/>
                    <a:pt x="7728" y="8097"/>
                    <a:pt x="7728" y="8466"/>
                  </a:cubicBezTo>
                  <a:lnTo>
                    <a:pt x="7728" y="10168"/>
                  </a:lnTo>
                  <a:cubicBezTo>
                    <a:pt x="7728" y="10252"/>
                    <a:pt x="7799" y="10311"/>
                    <a:pt x="7871" y="10311"/>
                  </a:cubicBezTo>
                  <a:cubicBezTo>
                    <a:pt x="7966" y="10311"/>
                    <a:pt x="8026" y="10240"/>
                    <a:pt x="8026" y="10168"/>
                  </a:cubicBezTo>
                  <a:lnTo>
                    <a:pt x="8026" y="8466"/>
                  </a:lnTo>
                  <a:cubicBezTo>
                    <a:pt x="8037" y="7966"/>
                    <a:pt x="7716" y="7525"/>
                    <a:pt x="7240" y="7382"/>
                  </a:cubicBezTo>
                  <a:lnTo>
                    <a:pt x="5537" y="6882"/>
                  </a:lnTo>
                  <a:cubicBezTo>
                    <a:pt x="5406" y="6835"/>
                    <a:pt x="5299" y="6704"/>
                    <a:pt x="5299" y="6573"/>
                  </a:cubicBezTo>
                  <a:lnTo>
                    <a:pt x="5299" y="5870"/>
                  </a:lnTo>
                  <a:cubicBezTo>
                    <a:pt x="5811" y="5525"/>
                    <a:pt x="6168" y="4977"/>
                    <a:pt x="6240" y="4334"/>
                  </a:cubicBezTo>
                  <a:lnTo>
                    <a:pt x="6323" y="4334"/>
                  </a:lnTo>
                  <a:cubicBezTo>
                    <a:pt x="6621" y="4334"/>
                    <a:pt x="6871" y="4108"/>
                    <a:pt x="6906" y="3846"/>
                  </a:cubicBezTo>
                  <a:cubicBezTo>
                    <a:pt x="6918" y="3691"/>
                    <a:pt x="6871" y="3525"/>
                    <a:pt x="6775" y="3417"/>
                  </a:cubicBezTo>
                  <a:cubicBezTo>
                    <a:pt x="6680" y="3322"/>
                    <a:pt x="6561" y="3251"/>
                    <a:pt x="6442" y="3239"/>
                  </a:cubicBezTo>
                  <a:lnTo>
                    <a:pt x="6549" y="1941"/>
                  </a:lnTo>
                  <a:cubicBezTo>
                    <a:pt x="6775" y="1727"/>
                    <a:pt x="6906" y="1453"/>
                    <a:pt x="6906" y="1120"/>
                  </a:cubicBezTo>
                  <a:cubicBezTo>
                    <a:pt x="6906" y="512"/>
                    <a:pt x="6394" y="0"/>
                    <a:pt x="5787" y="0"/>
                  </a:cubicBezTo>
                  <a:close/>
                </a:path>
              </a:pathLst>
            </a:custGeom>
            <a:solidFill>
              <a:srgbClr val="657E93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14" name="Google Shape;2614;p55"/>
            <p:cNvSpPr/>
            <p:nvPr/>
          </p:nvSpPr>
          <p:spPr>
            <a:xfrm>
              <a:off x="7061135" y="2881785"/>
              <a:ext cx="20069" cy="9495"/>
            </a:xfrm>
            <a:custGeom>
              <a:rect b="b" l="l" r="r" t="t"/>
              <a:pathLst>
                <a:path extrusionOk="0" h="299" w="632">
                  <a:moveTo>
                    <a:pt x="155" y="1"/>
                  </a:moveTo>
                  <a:cubicBezTo>
                    <a:pt x="60" y="1"/>
                    <a:pt x="0" y="72"/>
                    <a:pt x="0" y="155"/>
                  </a:cubicBezTo>
                  <a:cubicBezTo>
                    <a:pt x="0" y="227"/>
                    <a:pt x="72" y="298"/>
                    <a:pt x="155" y="298"/>
                  </a:cubicBezTo>
                  <a:lnTo>
                    <a:pt x="476" y="298"/>
                  </a:lnTo>
                  <a:cubicBezTo>
                    <a:pt x="560" y="298"/>
                    <a:pt x="631" y="227"/>
                    <a:pt x="631" y="155"/>
                  </a:cubicBezTo>
                  <a:cubicBezTo>
                    <a:pt x="631" y="72"/>
                    <a:pt x="572" y="1"/>
                    <a:pt x="476" y="1"/>
                  </a:cubicBezTo>
                  <a:close/>
                </a:path>
              </a:pathLst>
            </a:custGeom>
            <a:solidFill>
              <a:srgbClr val="657E93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15" name="Google Shape;2615;p55"/>
            <p:cNvSpPr/>
            <p:nvPr/>
          </p:nvSpPr>
          <p:spPr>
            <a:xfrm>
              <a:off x="7122740" y="2881785"/>
              <a:ext cx="19688" cy="9495"/>
            </a:xfrm>
            <a:custGeom>
              <a:rect b="b" l="l" r="r" t="t"/>
              <a:pathLst>
                <a:path extrusionOk="0" h="299" w="620">
                  <a:moveTo>
                    <a:pt x="144" y="1"/>
                  </a:moveTo>
                  <a:cubicBezTo>
                    <a:pt x="60" y="1"/>
                    <a:pt x="1" y="72"/>
                    <a:pt x="1" y="155"/>
                  </a:cubicBezTo>
                  <a:cubicBezTo>
                    <a:pt x="1" y="227"/>
                    <a:pt x="72" y="298"/>
                    <a:pt x="144" y="298"/>
                  </a:cubicBezTo>
                  <a:lnTo>
                    <a:pt x="477" y="298"/>
                  </a:lnTo>
                  <a:cubicBezTo>
                    <a:pt x="560" y="298"/>
                    <a:pt x="620" y="227"/>
                    <a:pt x="620" y="155"/>
                  </a:cubicBezTo>
                  <a:cubicBezTo>
                    <a:pt x="620" y="72"/>
                    <a:pt x="560" y="1"/>
                    <a:pt x="477" y="1"/>
                  </a:cubicBezTo>
                  <a:close/>
                </a:path>
              </a:pathLst>
            </a:custGeom>
            <a:solidFill>
              <a:srgbClr val="657E93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616" name="Google Shape;2616;p55">
            <a:hlinkClick r:id="rId9"/>
          </p:cNvPr>
          <p:cNvSpPr/>
          <p:nvPr/>
        </p:nvSpPr>
        <p:spPr>
          <a:xfrm>
            <a:off x="1355550" y="4614788"/>
            <a:ext cx="360669" cy="245125"/>
          </a:xfrm>
          <a:custGeom>
            <a:rect b="b" l="l" r="r" t="t"/>
            <a:pathLst>
              <a:path extrusionOk="0" h="8192" w="11658">
                <a:moveTo>
                  <a:pt x="10429" y="662"/>
                </a:moveTo>
                <a:cubicBezTo>
                  <a:pt x="10114" y="1008"/>
                  <a:pt x="6207" y="4915"/>
                  <a:pt x="6081" y="5072"/>
                </a:cubicBezTo>
                <a:cubicBezTo>
                  <a:pt x="6018" y="5135"/>
                  <a:pt x="5916" y="5167"/>
                  <a:pt x="5813" y="5167"/>
                </a:cubicBezTo>
                <a:cubicBezTo>
                  <a:pt x="5711" y="5167"/>
                  <a:pt x="5608" y="5135"/>
                  <a:pt x="5545" y="5072"/>
                </a:cubicBezTo>
                <a:lnTo>
                  <a:pt x="1135" y="662"/>
                </a:lnTo>
                <a:close/>
                <a:moveTo>
                  <a:pt x="662" y="1134"/>
                </a:moveTo>
                <a:lnTo>
                  <a:pt x="3624" y="4096"/>
                </a:lnTo>
                <a:lnTo>
                  <a:pt x="662" y="7057"/>
                </a:lnTo>
                <a:lnTo>
                  <a:pt x="662" y="1134"/>
                </a:lnTo>
                <a:close/>
                <a:moveTo>
                  <a:pt x="10996" y="1134"/>
                </a:moveTo>
                <a:lnTo>
                  <a:pt x="10996" y="7057"/>
                </a:lnTo>
                <a:lnTo>
                  <a:pt x="8034" y="4096"/>
                </a:lnTo>
                <a:lnTo>
                  <a:pt x="10996" y="1134"/>
                </a:lnTo>
                <a:close/>
                <a:moveTo>
                  <a:pt x="7562" y="4568"/>
                </a:moveTo>
                <a:lnTo>
                  <a:pt x="10492" y="7530"/>
                </a:lnTo>
                <a:lnTo>
                  <a:pt x="1198" y="7530"/>
                </a:lnTo>
                <a:lnTo>
                  <a:pt x="4096" y="4568"/>
                </a:lnTo>
                <a:lnTo>
                  <a:pt x="5073" y="5545"/>
                </a:lnTo>
                <a:cubicBezTo>
                  <a:pt x="5278" y="5750"/>
                  <a:pt x="5553" y="5852"/>
                  <a:pt x="5829" y="5852"/>
                </a:cubicBezTo>
                <a:cubicBezTo>
                  <a:pt x="6105" y="5852"/>
                  <a:pt x="6380" y="5750"/>
                  <a:pt x="6585" y="5545"/>
                </a:cubicBezTo>
                <a:lnTo>
                  <a:pt x="7562" y="4568"/>
                </a:lnTo>
                <a:close/>
                <a:moveTo>
                  <a:pt x="1009" y="0"/>
                </a:moveTo>
                <a:cubicBezTo>
                  <a:pt x="473" y="0"/>
                  <a:pt x="1" y="473"/>
                  <a:pt x="1" y="1008"/>
                </a:cubicBezTo>
                <a:lnTo>
                  <a:pt x="1" y="7152"/>
                </a:lnTo>
                <a:cubicBezTo>
                  <a:pt x="1" y="7719"/>
                  <a:pt x="473" y="8191"/>
                  <a:pt x="1009" y="8191"/>
                </a:cubicBezTo>
                <a:lnTo>
                  <a:pt x="10618" y="8191"/>
                </a:lnTo>
                <a:cubicBezTo>
                  <a:pt x="11185" y="8191"/>
                  <a:pt x="11657" y="7719"/>
                  <a:pt x="11657" y="7152"/>
                </a:cubicBezTo>
                <a:lnTo>
                  <a:pt x="11657" y="1008"/>
                </a:lnTo>
                <a:cubicBezTo>
                  <a:pt x="11657" y="441"/>
                  <a:pt x="11185" y="0"/>
                  <a:pt x="1061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17" name="Google Shape;2617;p55"/>
          <p:cNvSpPr/>
          <p:nvPr/>
        </p:nvSpPr>
        <p:spPr>
          <a:xfrm>
            <a:off x="6202488" y="98700"/>
            <a:ext cx="192600" cy="1650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chemeClr val="dk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18" name="Google Shape;2618;p55"/>
          <p:cNvSpPr txBox="1"/>
          <p:nvPr/>
        </p:nvSpPr>
        <p:spPr>
          <a:xfrm>
            <a:off x="6392138" y="4200"/>
            <a:ext cx="31095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  <a:latin typeface="Manjari"/>
                <a:ea typeface="Manjari"/>
                <a:cs typeface="Manjari"/>
                <a:sym typeface="Manjari"/>
              </a:rPr>
              <a:t>Special thanks to biochemistry Team (441).</a:t>
            </a:r>
            <a:endParaRPr sz="1100">
              <a:solidFill>
                <a:schemeClr val="dk2"/>
              </a:solidFill>
              <a:latin typeface="Manjari"/>
              <a:ea typeface="Manjari"/>
              <a:cs typeface="Manjari"/>
              <a:sym typeface="Manjari"/>
            </a:endParaRPr>
          </a:p>
        </p:txBody>
      </p:sp>
      <p:sp>
        <p:nvSpPr>
          <p:cNvPr id="2619" name="Google Shape;2619;p55"/>
          <p:cNvSpPr txBox="1"/>
          <p:nvPr/>
        </p:nvSpPr>
        <p:spPr>
          <a:xfrm>
            <a:off x="1716199" y="4568025"/>
            <a:ext cx="21396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biochemksumed442@gmail.com</a:t>
            </a:r>
            <a:endParaRPr sz="10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620" name="Google Shape;2620;p55"/>
          <p:cNvPicPr preferRelativeResize="0"/>
          <p:nvPr/>
        </p:nvPicPr>
        <p:blipFill>
          <a:blip r:embed="rId10">
            <a:alphaModFix amt="71000"/>
          </a:blip>
          <a:stretch>
            <a:fillRect/>
          </a:stretch>
        </p:blipFill>
        <p:spPr>
          <a:xfrm rot="5400000">
            <a:off x="6240623" y="1806896"/>
            <a:ext cx="2763998" cy="2559705"/>
          </a:xfrm>
          <a:prstGeom prst="rect">
            <a:avLst/>
          </a:prstGeom>
          <a:noFill/>
          <a:ln>
            <a:noFill/>
          </a:ln>
        </p:spPr>
      </p:pic>
      <p:sp>
        <p:nvSpPr>
          <p:cNvPr id="2621" name="Google Shape;2621;p55"/>
          <p:cNvSpPr txBox="1"/>
          <p:nvPr/>
        </p:nvSpPr>
        <p:spPr>
          <a:xfrm>
            <a:off x="6456475" y="1901350"/>
            <a:ext cx="2355000" cy="270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Scheherazade"/>
                <a:ea typeface="Scheherazade"/>
                <a:cs typeface="Scheherazade"/>
                <a:sym typeface="Scheherazade"/>
              </a:rPr>
              <a:t>رأيت العلم صاحبه كريم</a:t>
            </a:r>
            <a:endParaRPr b="1">
              <a:latin typeface="Scheherazade"/>
              <a:ea typeface="Scheherazade"/>
              <a:cs typeface="Scheherazade"/>
              <a:sym typeface="Scheherazade"/>
            </a:endParaRPr>
          </a:p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Scheherazade"/>
                <a:ea typeface="Scheherazade"/>
                <a:cs typeface="Scheherazade"/>
                <a:sym typeface="Scheherazade"/>
              </a:rPr>
              <a:t>     </a:t>
            </a:r>
            <a:r>
              <a:rPr b="1" lang="en">
                <a:latin typeface="Scheherazade"/>
                <a:ea typeface="Scheherazade"/>
                <a:cs typeface="Scheherazade"/>
                <a:sym typeface="Scheherazade"/>
              </a:rPr>
              <a:t>        </a:t>
            </a:r>
            <a:r>
              <a:rPr b="1" lang="en">
                <a:latin typeface="Scheherazade"/>
                <a:ea typeface="Scheherazade"/>
                <a:cs typeface="Scheherazade"/>
                <a:sym typeface="Scheherazade"/>
              </a:rPr>
              <a:t>    ولو ولدته آباء لئامُ</a:t>
            </a:r>
            <a:endParaRPr b="1">
              <a:latin typeface="Scheherazade"/>
              <a:ea typeface="Scheherazade"/>
              <a:cs typeface="Scheherazade"/>
              <a:sym typeface="Scheherazade"/>
            </a:endParaRPr>
          </a:p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Scheherazade"/>
                <a:ea typeface="Scheherazade"/>
                <a:cs typeface="Scheherazade"/>
                <a:sym typeface="Scheherazade"/>
              </a:rPr>
              <a:t>وليس يزال يرفعه إلى أن</a:t>
            </a:r>
            <a:endParaRPr b="1">
              <a:latin typeface="Scheherazade"/>
              <a:ea typeface="Scheherazade"/>
              <a:cs typeface="Scheherazade"/>
              <a:sym typeface="Scheherazade"/>
            </a:endParaRPr>
          </a:p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Scheherazade"/>
                <a:ea typeface="Scheherazade"/>
                <a:cs typeface="Scheherazade"/>
                <a:sym typeface="Scheherazade"/>
              </a:rPr>
              <a:t>               يعظم أمره القوم الكرامُ</a:t>
            </a:r>
            <a:endParaRPr b="1">
              <a:latin typeface="Scheherazade"/>
              <a:ea typeface="Scheherazade"/>
              <a:cs typeface="Scheherazade"/>
              <a:sym typeface="Scheherazade"/>
            </a:endParaRPr>
          </a:p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Scheherazade"/>
                <a:ea typeface="Scheherazade"/>
                <a:cs typeface="Scheherazade"/>
                <a:sym typeface="Scheherazade"/>
              </a:rPr>
              <a:t>ويتبعونه في كل حال</a:t>
            </a:r>
            <a:endParaRPr b="1">
              <a:latin typeface="Scheherazade"/>
              <a:ea typeface="Scheherazade"/>
              <a:cs typeface="Scheherazade"/>
              <a:sym typeface="Scheherazade"/>
            </a:endParaRPr>
          </a:p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Scheherazade"/>
                <a:ea typeface="Scheherazade"/>
                <a:cs typeface="Scheherazade"/>
                <a:sym typeface="Scheherazade"/>
              </a:rPr>
              <a:t>               كراعي الضأن تتبعه السوامُ </a:t>
            </a:r>
            <a:endParaRPr b="1">
              <a:latin typeface="Scheherazade"/>
              <a:ea typeface="Scheherazade"/>
              <a:cs typeface="Scheherazade"/>
              <a:sym typeface="Scheherazade"/>
            </a:endParaRPr>
          </a:p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Scheherazade"/>
                <a:ea typeface="Scheherazade"/>
                <a:cs typeface="Scheherazade"/>
                <a:sym typeface="Scheherazade"/>
              </a:rPr>
              <a:t>فلولا العلم ما سعدت رجال</a:t>
            </a:r>
            <a:endParaRPr b="1">
              <a:latin typeface="Scheherazade"/>
              <a:ea typeface="Scheherazade"/>
              <a:cs typeface="Scheherazade"/>
              <a:sym typeface="Scheherazade"/>
            </a:endParaRPr>
          </a:p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Scheherazade"/>
                <a:ea typeface="Scheherazade"/>
                <a:cs typeface="Scheherazade"/>
                <a:sym typeface="Scheherazade"/>
              </a:rPr>
              <a:t>             ولا عرف الحلال من الحرام ُ          </a:t>
            </a:r>
            <a:endParaRPr b="1">
              <a:latin typeface="Scheherazade"/>
              <a:ea typeface="Scheherazade"/>
              <a:cs typeface="Scheherazade"/>
              <a:sym typeface="Scheherazade"/>
            </a:endParaRPr>
          </a:p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latin typeface="Scheherazade"/>
              <a:ea typeface="Scheherazade"/>
              <a:cs typeface="Scheherazade"/>
              <a:sym typeface="Scheherazade"/>
            </a:endParaRPr>
          </a:p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latin typeface="Scheherazade"/>
                <a:ea typeface="Scheherazade"/>
                <a:cs typeface="Scheherazade"/>
                <a:sym typeface="Scheherazade"/>
              </a:rPr>
              <a:t>محمد بن ادريس الشافعي </a:t>
            </a:r>
            <a:endParaRPr b="1" sz="1000">
              <a:latin typeface="Scheherazade"/>
              <a:ea typeface="Scheherazade"/>
              <a:cs typeface="Scheherazade"/>
              <a:sym typeface="Scheherazade"/>
            </a:endParaRPr>
          </a:p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latin typeface="Scheherazade"/>
              <a:ea typeface="Scheherazade"/>
              <a:cs typeface="Scheherazade"/>
              <a:sym typeface="Scheherazade"/>
            </a:endParaRPr>
          </a:p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latin typeface="Scheherazade"/>
              <a:ea typeface="Scheherazade"/>
              <a:cs typeface="Scheherazade"/>
              <a:sym typeface="Scheherazade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41" name="Shape 2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2" name="Google Shape;2142;p38"/>
          <p:cNvSpPr txBox="1"/>
          <p:nvPr/>
        </p:nvSpPr>
        <p:spPr>
          <a:xfrm>
            <a:off x="10" y="1046001"/>
            <a:ext cx="5890200" cy="51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          Electron Transport Chain (ETC) Overview</a:t>
            </a:r>
            <a:endParaRPr sz="21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143" name="Google Shape;2143;p38"/>
          <p:cNvSpPr txBox="1"/>
          <p:nvPr/>
        </p:nvSpPr>
        <p:spPr>
          <a:xfrm>
            <a:off x="333175" y="1844402"/>
            <a:ext cx="7281000" cy="145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7B7B7"/>
                </a:solidFill>
                <a:latin typeface="Open Sans"/>
                <a:ea typeface="Open Sans"/>
                <a:cs typeface="Open Sans"/>
                <a:sym typeface="Open Sans"/>
              </a:rPr>
              <a:t>Remember when we learnt in Foundation block Glycolysis and Krebs Cycle we will</a:t>
            </a:r>
            <a:endParaRPr>
              <a:solidFill>
                <a:srgbClr val="B7B7B7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7B7B7"/>
                </a:solidFill>
                <a:latin typeface="Open Sans"/>
                <a:ea typeface="Open Sans"/>
                <a:cs typeface="Open Sans"/>
                <a:sym typeface="Open Sans"/>
              </a:rPr>
              <a:t>end with</a:t>
            </a:r>
            <a:r>
              <a:rPr lang="en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">
                <a:solidFill>
                  <a:srgbClr val="CC0000"/>
                </a:solidFill>
                <a:latin typeface="Open Sans"/>
                <a:ea typeface="Open Sans"/>
                <a:cs typeface="Open Sans"/>
                <a:sym typeface="Open Sans"/>
              </a:rPr>
              <a:t>10NADH</a:t>
            </a:r>
            <a:r>
              <a:rPr lang="en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">
                <a:solidFill>
                  <a:srgbClr val="B7B7B7"/>
                </a:solidFill>
                <a:latin typeface="Open Sans"/>
                <a:ea typeface="Open Sans"/>
                <a:cs typeface="Open Sans"/>
                <a:sym typeface="Open Sans"/>
              </a:rPr>
              <a:t>and</a:t>
            </a:r>
            <a:r>
              <a:rPr lang="en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">
                <a:solidFill>
                  <a:srgbClr val="CC0000"/>
                </a:solidFill>
                <a:latin typeface="Open Sans"/>
                <a:ea typeface="Open Sans"/>
                <a:cs typeface="Open Sans"/>
                <a:sym typeface="Open Sans"/>
              </a:rPr>
              <a:t>2FADH2</a:t>
            </a:r>
            <a:r>
              <a:rPr lang="en">
                <a:latin typeface="Open Sans"/>
                <a:ea typeface="Open Sans"/>
                <a:cs typeface="Open Sans"/>
                <a:sym typeface="Open Sans"/>
              </a:rPr>
              <a:t>. 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7B7B7"/>
                </a:solidFill>
                <a:latin typeface="Open Sans"/>
                <a:ea typeface="Open Sans"/>
                <a:cs typeface="Open Sans"/>
                <a:sym typeface="Open Sans"/>
              </a:rPr>
              <a:t>- Now we will study how these molecules transfer their electrons</a:t>
            </a:r>
            <a:endParaRPr>
              <a:solidFill>
                <a:srgbClr val="B7B7B7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7B7B7"/>
                </a:solidFill>
                <a:latin typeface="Open Sans"/>
                <a:ea typeface="Open Sans"/>
                <a:cs typeface="Open Sans"/>
                <a:sym typeface="Open Sans"/>
              </a:rPr>
              <a:t>through </a:t>
            </a:r>
            <a:r>
              <a:rPr lang="en">
                <a:solidFill>
                  <a:srgbClr val="CC0000"/>
                </a:solidFill>
                <a:latin typeface="Open Sans"/>
                <a:ea typeface="Open Sans"/>
                <a:cs typeface="Open Sans"/>
                <a:sym typeface="Open Sans"/>
              </a:rPr>
              <a:t>ETC</a:t>
            </a:r>
            <a:r>
              <a:rPr lang="en">
                <a:solidFill>
                  <a:srgbClr val="B7B7B7"/>
                </a:solidFill>
                <a:latin typeface="Open Sans"/>
                <a:ea typeface="Open Sans"/>
                <a:cs typeface="Open Sans"/>
                <a:sym typeface="Open Sans"/>
              </a:rPr>
              <a:t> to benefit from their energy.</a:t>
            </a:r>
            <a:endParaRPr>
              <a:solidFill>
                <a:srgbClr val="B7B7B7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144" name="Google Shape;2144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84075" y="3039000"/>
            <a:ext cx="1782774" cy="1673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5" name="Google Shape;2145;p38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b="9050" l="0" r="0" t="15018"/>
          <a:stretch/>
        </p:blipFill>
        <p:spPr>
          <a:xfrm>
            <a:off x="7865925" y="492625"/>
            <a:ext cx="673999" cy="51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6" name="Google Shape;2146;p38"/>
          <p:cNvPicPr preferRelativeResize="0"/>
          <p:nvPr/>
        </p:nvPicPr>
        <p:blipFill rotWithShape="1">
          <a:blip r:embed="rId6">
            <a:alphaModFix/>
          </a:blip>
          <a:srcRect b="23838" l="15187" r="16371" t="22008"/>
          <a:stretch/>
        </p:blipFill>
        <p:spPr>
          <a:xfrm>
            <a:off x="1331950" y="3299100"/>
            <a:ext cx="3896852" cy="1454700"/>
          </a:xfrm>
          <a:prstGeom prst="rect">
            <a:avLst/>
          </a:prstGeom>
          <a:noFill/>
          <a:ln>
            <a:noFill/>
          </a:ln>
        </p:spPr>
      </p:pic>
      <p:sp>
        <p:nvSpPr>
          <p:cNvPr id="2147" name="Google Shape;2147;p38"/>
          <p:cNvSpPr/>
          <p:nvPr/>
        </p:nvSpPr>
        <p:spPr>
          <a:xfrm>
            <a:off x="272220" y="1087605"/>
            <a:ext cx="445750" cy="428625"/>
          </a:xfrm>
          <a:custGeom>
            <a:rect b="b" l="l" r="r" t="t"/>
            <a:pathLst>
              <a:path extrusionOk="0" h="17145" w="17830">
                <a:moveTo>
                  <a:pt x="15513" y="735"/>
                </a:moveTo>
                <a:lnTo>
                  <a:pt x="15723" y="1668"/>
                </a:lnTo>
                <a:lnTo>
                  <a:pt x="14339" y="3067"/>
                </a:lnTo>
                <a:lnTo>
                  <a:pt x="14339" y="1848"/>
                </a:lnTo>
                <a:lnTo>
                  <a:pt x="15513" y="735"/>
                </a:lnTo>
                <a:close/>
                <a:moveTo>
                  <a:pt x="16100" y="1999"/>
                </a:moveTo>
                <a:lnTo>
                  <a:pt x="17047" y="2210"/>
                </a:lnTo>
                <a:lnTo>
                  <a:pt x="15949" y="3398"/>
                </a:lnTo>
                <a:lnTo>
                  <a:pt x="14715" y="3398"/>
                </a:lnTo>
                <a:lnTo>
                  <a:pt x="16100" y="1999"/>
                </a:lnTo>
                <a:close/>
                <a:moveTo>
                  <a:pt x="8480" y="8057"/>
                </a:moveTo>
                <a:cubicBezTo>
                  <a:pt x="8695" y="8057"/>
                  <a:pt x="8919" y="8118"/>
                  <a:pt x="9133" y="8258"/>
                </a:cubicBezTo>
                <a:lnTo>
                  <a:pt x="8321" y="9086"/>
                </a:lnTo>
                <a:cubicBezTo>
                  <a:pt x="8155" y="9251"/>
                  <a:pt x="8276" y="9522"/>
                  <a:pt x="8486" y="9522"/>
                </a:cubicBezTo>
                <a:cubicBezTo>
                  <a:pt x="8562" y="9522"/>
                  <a:pt x="8622" y="9492"/>
                  <a:pt x="8667" y="9447"/>
                </a:cubicBezTo>
                <a:lnTo>
                  <a:pt x="9494" y="8619"/>
                </a:lnTo>
                <a:cubicBezTo>
                  <a:pt x="9630" y="8800"/>
                  <a:pt x="9690" y="9040"/>
                  <a:pt x="9690" y="9266"/>
                </a:cubicBezTo>
                <a:cubicBezTo>
                  <a:pt x="9690" y="10019"/>
                  <a:pt x="9084" y="10471"/>
                  <a:pt x="8473" y="10471"/>
                </a:cubicBezTo>
                <a:cubicBezTo>
                  <a:pt x="8071" y="10471"/>
                  <a:pt x="7666" y="10274"/>
                  <a:pt x="7433" y="9838"/>
                </a:cubicBezTo>
                <a:cubicBezTo>
                  <a:pt x="6956" y="8966"/>
                  <a:pt x="7653" y="8057"/>
                  <a:pt x="8480" y="8057"/>
                </a:cubicBezTo>
                <a:close/>
                <a:moveTo>
                  <a:pt x="8487" y="4983"/>
                </a:moveTo>
                <a:cubicBezTo>
                  <a:pt x="9509" y="4983"/>
                  <a:pt x="10527" y="5346"/>
                  <a:pt x="11330" y="6061"/>
                </a:cubicBezTo>
                <a:lnTo>
                  <a:pt x="10533" y="6874"/>
                </a:lnTo>
                <a:cubicBezTo>
                  <a:pt x="9961" y="6377"/>
                  <a:pt x="9239" y="6122"/>
                  <a:pt x="8486" y="6122"/>
                </a:cubicBezTo>
                <a:cubicBezTo>
                  <a:pt x="6861" y="6122"/>
                  <a:pt x="5507" y="7340"/>
                  <a:pt x="5342" y="8965"/>
                </a:cubicBezTo>
                <a:cubicBezTo>
                  <a:pt x="5176" y="10575"/>
                  <a:pt x="6260" y="12050"/>
                  <a:pt x="7854" y="12366"/>
                </a:cubicBezTo>
                <a:cubicBezTo>
                  <a:pt x="7869" y="12368"/>
                  <a:pt x="7884" y="12369"/>
                  <a:pt x="7898" y="12369"/>
                </a:cubicBezTo>
                <a:cubicBezTo>
                  <a:pt x="8178" y="12369"/>
                  <a:pt x="8246" y="11956"/>
                  <a:pt x="7960" y="11884"/>
                </a:cubicBezTo>
                <a:cubicBezTo>
                  <a:pt x="6260" y="11538"/>
                  <a:pt x="5342" y="9687"/>
                  <a:pt x="6094" y="8138"/>
                </a:cubicBezTo>
                <a:cubicBezTo>
                  <a:pt x="6554" y="7162"/>
                  <a:pt x="7512" y="6619"/>
                  <a:pt x="8488" y="6619"/>
                </a:cubicBezTo>
                <a:cubicBezTo>
                  <a:pt x="9077" y="6619"/>
                  <a:pt x="9673" y="6816"/>
                  <a:pt x="10172" y="7235"/>
                </a:cubicBezTo>
                <a:lnTo>
                  <a:pt x="9494" y="7912"/>
                </a:lnTo>
                <a:cubicBezTo>
                  <a:pt x="9195" y="7683"/>
                  <a:pt x="8842" y="7572"/>
                  <a:pt x="8489" y="7572"/>
                </a:cubicBezTo>
                <a:cubicBezTo>
                  <a:pt x="8009" y="7572"/>
                  <a:pt x="7531" y="7777"/>
                  <a:pt x="7192" y="8168"/>
                </a:cubicBezTo>
                <a:cubicBezTo>
                  <a:pt x="6621" y="8845"/>
                  <a:pt x="6651" y="9853"/>
                  <a:pt x="7283" y="10485"/>
                </a:cubicBezTo>
                <a:cubicBezTo>
                  <a:pt x="7612" y="10814"/>
                  <a:pt x="8044" y="10980"/>
                  <a:pt x="8478" y="10980"/>
                </a:cubicBezTo>
                <a:cubicBezTo>
                  <a:pt x="8876" y="10980"/>
                  <a:pt x="9276" y="10841"/>
                  <a:pt x="9600" y="10560"/>
                </a:cubicBezTo>
                <a:cubicBezTo>
                  <a:pt x="10277" y="9988"/>
                  <a:pt x="10382" y="8980"/>
                  <a:pt x="9856" y="8258"/>
                </a:cubicBezTo>
                <a:lnTo>
                  <a:pt x="10533" y="7581"/>
                </a:lnTo>
                <a:lnTo>
                  <a:pt x="10533" y="7581"/>
                </a:lnTo>
                <a:cubicBezTo>
                  <a:pt x="11827" y="9146"/>
                  <a:pt x="10954" y="11538"/>
                  <a:pt x="8953" y="11884"/>
                </a:cubicBezTo>
                <a:cubicBezTo>
                  <a:pt x="8667" y="11959"/>
                  <a:pt x="8697" y="12381"/>
                  <a:pt x="8998" y="12396"/>
                </a:cubicBezTo>
                <a:lnTo>
                  <a:pt x="9043" y="12396"/>
                </a:lnTo>
                <a:cubicBezTo>
                  <a:pt x="11450" y="11959"/>
                  <a:pt x="12474" y="9086"/>
                  <a:pt x="10894" y="7235"/>
                </a:cubicBezTo>
                <a:lnTo>
                  <a:pt x="11691" y="6437"/>
                </a:lnTo>
                <a:cubicBezTo>
                  <a:pt x="12382" y="7218"/>
                  <a:pt x="12773" y="8223"/>
                  <a:pt x="12774" y="9274"/>
                </a:cubicBezTo>
                <a:lnTo>
                  <a:pt x="12774" y="9274"/>
                </a:lnTo>
                <a:cubicBezTo>
                  <a:pt x="12771" y="11302"/>
                  <a:pt x="11373" y="13043"/>
                  <a:pt x="9389" y="13479"/>
                </a:cubicBezTo>
                <a:cubicBezTo>
                  <a:pt x="9089" y="13543"/>
                  <a:pt x="8788" y="13574"/>
                  <a:pt x="8491" y="13574"/>
                </a:cubicBezTo>
                <a:cubicBezTo>
                  <a:pt x="6832" y="13574"/>
                  <a:pt x="5276" y="12611"/>
                  <a:pt x="4575" y="11041"/>
                </a:cubicBezTo>
                <a:cubicBezTo>
                  <a:pt x="3732" y="9191"/>
                  <a:pt x="4304" y="7009"/>
                  <a:pt x="5944" y="5821"/>
                </a:cubicBezTo>
                <a:cubicBezTo>
                  <a:pt x="6701" y="5260"/>
                  <a:pt x="7595" y="4983"/>
                  <a:pt x="8487" y="4983"/>
                </a:cubicBezTo>
                <a:close/>
                <a:moveTo>
                  <a:pt x="15655" y="0"/>
                </a:moveTo>
                <a:cubicBezTo>
                  <a:pt x="15594" y="0"/>
                  <a:pt x="15532" y="23"/>
                  <a:pt x="15483" y="73"/>
                </a:cubicBezTo>
                <a:lnTo>
                  <a:pt x="13903" y="1548"/>
                </a:lnTo>
                <a:cubicBezTo>
                  <a:pt x="13858" y="1608"/>
                  <a:pt x="13828" y="1668"/>
                  <a:pt x="13828" y="1743"/>
                </a:cubicBezTo>
                <a:lnTo>
                  <a:pt x="13828" y="3473"/>
                </a:lnTo>
                <a:cubicBezTo>
                  <a:pt x="13286" y="2977"/>
                  <a:pt x="12684" y="2556"/>
                  <a:pt x="12022" y="2225"/>
                </a:cubicBezTo>
                <a:cubicBezTo>
                  <a:pt x="11986" y="2209"/>
                  <a:pt x="11951" y="2203"/>
                  <a:pt x="11919" y="2203"/>
                </a:cubicBezTo>
                <a:cubicBezTo>
                  <a:pt x="11691" y="2203"/>
                  <a:pt x="11560" y="2531"/>
                  <a:pt x="11796" y="2676"/>
                </a:cubicBezTo>
                <a:cubicBezTo>
                  <a:pt x="12428" y="2992"/>
                  <a:pt x="13000" y="3398"/>
                  <a:pt x="13527" y="3880"/>
                </a:cubicBezTo>
                <a:lnTo>
                  <a:pt x="12714" y="4677"/>
                </a:lnTo>
                <a:cubicBezTo>
                  <a:pt x="11527" y="3571"/>
                  <a:pt x="10009" y="3022"/>
                  <a:pt x="8492" y="3022"/>
                </a:cubicBezTo>
                <a:cubicBezTo>
                  <a:pt x="6933" y="3022"/>
                  <a:pt x="5373" y="3601"/>
                  <a:pt x="4168" y="4752"/>
                </a:cubicBezTo>
                <a:cubicBezTo>
                  <a:pt x="3962" y="4935"/>
                  <a:pt x="4130" y="5205"/>
                  <a:pt x="4329" y="5205"/>
                </a:cubicBezTo>
                <a:cubicBezTo>
                  <a:pt x="4391" y="5205"/>
                  <a:pt x="4457" y="5178"/>
                  <a:pt x="4514" y="5113"/>
                </a:cubicBezTo>
                <a:cubicBezTo>
                  <a:pt x="5619" y="4054"/>
                  <a:pt x="7048" y="3524"/>
                  <a:pt x="8478" y="3524"/>
                </a:cubicBezTo>
                <a:cubicBezTo>
                  <a:pt x="9873" y="3524"/>
                  <a:pt x="11269" y="4028"/>
                  <a:pt x="12368" y="5038"/>
                </a:cubicBezTo>
                <a:lnTo>
                  <a:pt x="11706" y="5700"/>
                </a:lnTo>
                <a:cubicBezTo>
                  <a:pt x="10786" y="4880"/>
                  <a:pt x="9636" y="4472"/>
                  <a:pt x="8490" y="4472"/>
                </a:cubicBezTo>
                <a:cubicBezTo>
                  <a:pt x="7219" y="4472"/>
                  <a:pt x="5952" y="4974"/>
                  <a:pt x="5011" y="5971"/>
                </a:cubicBezTo>
                <a:cubicBezTo>
                  <a:pt x="3220" y="7852"/>
                  <a:pt x="3266" y="10816"/>
                  <a:pt x="5101" y="12651"/>
                </a:cubicBezTo>
                <a:cubicBezTo>
                  <a:pt x="6036" y="13586"/>
                  <a:pt x="7264" y="14057"/>
                  <a:pt x="8494" y="14057"/>
                </a:cubicBezTo>
                <a:cubicBezTo>
                  <a:pt x="9679" y="14057"/>
                  <a:pt x="10866" y="13620"/>
                  <a:pt x="11796" y="12742"/>
                </a:cubicBezTo>
                <a:cubicBezTo>
                  <a:pt x="13677" y="10951"/>
                  <a:pt x="13798" y="7987"/>
                  <a:pt x="12052" y="6061"/>
                </a:cubicBezTo>
                <a:lnTo>
                  <a:pt x="12729" y="5384"/>
                </a:lnTo>
                <a:cubicBezTo>
                  <a:pt x="13692" y="6437"/>
                  <a:pt x="14234" y="7822"/>
                  <a:pt x="14234" y="9266"/>
                </a:cubicBezTo>
                <a:cubicBezTo>
                  <a:pt x="14234" y="12441"/>
                  <a:pt x="11661" y="15014"/>
                  <a:pt x="8486" y="15014"/>
                </a:cubicBezTo>
                <a:cubicBezTo>
                  <a:pt x="5312" y="15014"/>
                  <a:pt x="2739" y="12441"/>
                  <a:pt x="2739" y="9266"/>
                </a:cubicBezTo>
                <a:cubicBezTo>
                  <a:pt x="2739" y="8724"/>
                  <a:pt x="2814" y="8198"/>
                  <a:pt x="2965" y="7671"/>
                </a:cubicBezTo>
                <a:cubicBezTo>
                  <a:pt x="3010" y="7551"/>
                  <a:pt x="3040" y="7415"/>
                  <a:pt x="3100" y="7280"/>
                </a:cubicBezTo>
                <a:cubicBezTo>
                  <a:pt x="3250" y="6874"/>
                  <a:pt x="3431" y="6498"/>
                  <a:pt x="3657" y="6152"/>
                </a:cubicBezTo>
                <a:cubicBezTo>
                  <a:pt x="3783" y="5952"/>
                  <a:pt x="3615" y="5759"/>
                  <a:pt x="3441" y="5759"/>
                </a:cubicBezTo>
                <a:cubicBezTo>
                  <a:pt x="3366" y="5759"/>
                  <a:pt x="3290" y="5795"/>
                  <a:pt x="3235" y="5881"/>
                </a:cubicBezTo>
                <a:cubicBezTo>
                  <a:pt x="2995" y="6257"/>
                  <a:pt x="2784" y="6678"/>
                  <a:pt x="2619" y="7099"/>
                </a:cubicBezTo>
                <a:cubicBezTo>
                  <a:pt x="2558" y="7250"/>
                  <a:pt x="2513" y="7400"/>
                  <a:pt x="2483" y="7536"/>
                </a:cubicBezTo>
                <a:cubicBezTo>
                  <a:pt x="1400" y="11297"/>
                  <a:pt x="3988" y="15104"/>
                  <a:pt x="7870" y="15480"/>
                </a:cubicBezTo>
                <a:cubicBezTo>
                  <a:pt x="8080" y="15510"/>
                  <a:pt x="8276" y="15510"/>
                  <a:pt x="8486" y="15510"/>
                </a:cubicBezTo>
                <a:cubicBezTo>
                  <a:pt x="8682" y="15510"/>
                  <a:pt x="8848" y="15510"/>
                  <a:pt x="9013" y="15495"/>
                </a:cubicBezTo>
                <a:cubicBezTo>
                  <a:pt x="14189" y="15044"/>
                  <a:pt x="16596" y="8845"/>
                  <a:pt x="13075" y="5038"/>
                </a:cubicBezTo>
                <a:lnTo>
                  <a:pt x="13873" y="4226"/>
                </a:lnTo>
                <a:cubicBezTo>
                  <a:pt x="16401" y="6949"/>
                  <a:pt x="16521" y="11102"/>
                  <a:pt x="14159" y="13960"/>
                </a:cubicBezTo>
                <a:cubicBezTo>
                  <a:pt x="12717" y="15696"/>
                  <a:pt x="10620" y="16613"/>
                  <a:pt x="8493" y="16613"/>
                </a:cubicBezTo>
                <a:cubicBezTo>
                  <a:pt x="7135" y="16613"/>
                  <a:pt x="5764" y="16239"/>
                  <a:pt x="4544" y="15465"/>
                </a:cubicBezTo>
                <a:cubicBezTo>
                  <a:pt x="1415" y="13494"/>
                  <a:pt x="256" y="9492"/>
                  <a:pt x="1821" y="6137"/>
                </a:cubicBezTo>
                <a:cubicBezTo>
                  <a:pt x="3057" y="3487"/>
                  <a:pt x="5699" y="1889"/>
                  <a:pt x="8490" y="1889"/>
                </a:cubicBezTo>
                <a:cubicBezTo>
                  <a:pt x="9233" y="1889"/>
                  <a:pt x="9987" y="2002"/>
                  <a:pt x="10728" y="2240"/>
                </a:cubicBezTo>
                <a:cubicBezTo>
                  <a:pt x="10766" y="2255"/>
                  <a:pt x="10801" y="2262"/>
                  <a:pt x="10833" y="2262"/>
                </a:cubicBezTo>
                <a:cubicBezTo>
                  <a:pt x="11090" y="2262"/>
                  <a:pt x="11186" y="1838"/>
                  <a:pt x="10879" y="1758"/>
                </a:cubicBezTo>
                <a:cubicBezTo>
                  <a:pt x="10111" y="1517"/>
                  <a:pt x="9299" y="1382"/>
                  <a:pt x="8486" y="1382"/>
                </a:cubicBezTo>
                <a:cubicBezTo>
                  <a:pt x="4755" y="1382"/>
                  <a:pt x="1520" y="4000"/>
                  <a:pt x="768" y="7656"/>
                </a:cubicBezTo>
                <a:cubicBezTo>
                  <a:pt x="1" y="11312"/>
                  <a:pt x="1911" y="14999"/>
                  <a:pt x="5327" y="16488"/>
                </a:cubicBezTo>
                <a:cubicBezTo>
                  <a:pt x="6348" y="16931"/>
                  <a:pt x="7418" y="17144"/>
                  <a:pt x="8475" y="17144"/>
                </a:cubicBezTo>
                <a:cubicBezTo>
                  <a:pt x="10969" y="17144"/>
                  <a:pt x="13389" y="15960"/>
                  <a:pt x="14911" y="13825"/>
                </a:cubicBezTo>
                <a:cubicBezTo>
                  <a:pt x="17063" y="10786"/>
                  <a:pt x="16792" y="6633"/>
                  <a:pt x="14249" y="3910"/>
                </a:cubicBezTo>
                <a:lnTo>
                  <a:pt x="16039" y="3910"/>
                </a:lnTo>
                <a:cubicBezTo>
                  <a:pt x="16115" y="3910"/>
                  <a:pt x="16190" y="3880"/>
                  <a:pt x="16235" y="3819"/>
                </a:cubicBezTo>
                <a:lnTo>
                  <a:pt x="17694" y="2225"/>
                </a:lnTo>
                <a:cubicBezTo>
                  <a:pt x="17830" y="2074"/>
                  <a:pt x="17755" y="1848"/>
                  <a:pt x="17574" y="1803"/>
                </a:cubicBezTo>
                <a:lnTo>
                  <a:pt x="16521" y="1578"/>
                </a:lnTo>
                <a:lnTo>
                  <a:pt x="17469" y="630"/>
                </a:lnTo>
                <a:cubicBezTo>
                  <a:pt x="17683" y="449"/>
                  <a:pt x="17508" y="183"/>
                  <a:pt x="17311" y="183"/>
                </a:cubicBezTo>
                <a:cubicBezTo>
                  <a:pt x="17246" y="183"/>
                  <a:pt x="17179" y="213"/>
                  <a:pt x="17123" y="284"/>
                </a:cubicBezTo>
                <a:lnTo>
                  <a:pt x="16145" y="1247"/>
                </a:lnTo>
                <a:lnTo>
                  <a:pt x="15889" y="193"/>
                </a:lnTo>
                <a:cubicBezTo>
                  <a:pt x="15860" y="70"/>
                  <a:pt x="15759" y="0"/>
                  <a:pt x="156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51" name="Shape 2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2" name="Google Shape;2152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85833" y="4628207"/>
            <a:ext cx="2287099" cy="720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3" name="Google Shape;2153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672755" y="3731000"/>
            <a:ext cx="378898" cy="217327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54" name="Google Shape;2154;p39"/>
          <p:cNvGrpSpPr/>
          <p:nvPr/>
        </p:nvGrpSpPr>
        <p:grpSpPr>
          <a:xfrm>
            <a:off x="891709" y="1628501"/>
            <a:ext cx="644437" cy="402200"/>
            <a:chOff x="2391948" y="1635646"/>
            <a:chExt cx="805546" cy="1584088"/>
          </a:xfrm>
        </p:grpSpPr>
        <p:sp>
          <p:nvSpPr>
            <p:cNvPr id="2155" name="Google Shape;2155;p39"/>
            <p:cNvSpPr/>
            <p:nvPr/>
          </p:nvSpPr>
          <p:spPr>
            <a:xfrm>
              <a:off x="2391994" y="1635646"/>
              <a:ext cx="805500" cy="792000"/>
            </a:xfrm>
            <a:prstGeom prst="rect">
              <a:avLst/>
            </a:prstGeom>
            <a:solidFill>
              <a:srgbClr val="92A3B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" sz="1400" u="none" cap="none" strike="noStrike">
                  <a:solidFill>
                    <a:srgbClr val="FFFFFF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1</a:t>
              </a:r>
              <a:endParaRPr b="0" i="0" sz="1400" u="none" cap="none" strike="noStrike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  <p:sp>
          <p:nvSpPr>
            <p:cNvPr id="2156" name="Google Shape;2156;p39"/>
            <p:cNvSpPr/>
            <p:nvPr/>
          </p:nvSpPr>
          <p:spPr>
            <a:xfrm rot="10800000">
              <a:off x="2391948" y="2427734"/>
              <a:ext cx="805500" cy="792000"/>
            </a:xfrm>
            <a:prstGeom prst="triangle">
              <a:avLst>
                <a:gd fmla="val 0" name="adj"/>
              </a:avLst>
            </a:prstGeom>
            <a:solidFill>
              <a:srgbClr val="D0D8E1">
                <a:alpha val="8000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</p:grpSp>
      <p:grpSp>
        <p:nvGrpSpPr>
          <p:cNvPr id="2157" name="Google Shape;2157;p39"/>
          <p:cNvGrpSpPr/>
          <p:nvPr/>
        </p:nvGrpSpPr>
        <p:grpSpPr>
          <a:xfrm>
            <a:off x="891707" y="2378428"/>
            <a:ext cx="644437" cy="402200"/>
            <a:chOff x="2391948" y="1635646"/>
            <a:chExt cx="805546" cy="1584088"/>
          </a:xfrm>
        </p:grpSpPr>
        <p:sp>
          <p:nvSpPr>
            <p:cNvPr id="2158" name="Google Shape;2158;p39"/>
            <p:cNvSpPr/>
            <p:nvPr/>
          </p:nvSpPr>
          <p:spPr>
            <a:xfrm>
              <a:off x="2391994" y="1635646"/>
              <a:ext cx="805500" cy="792000"/>
            </a:xfrm>
            <a:prstGeom prst="rect">
              <a:avLst/>
            </a:prstGeom>
            <a:solidFill>
              <a:srgbClr val="92A3B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" sz="1400" u="none" cap="none" strike="noStrike">
                  <a:solidFill>
                    <a:srgbClr val="FFFFFF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2</a:t>
              </a:r>
              <a:endParaRPr b="0" i="0" sz="1400" u="none" cap="none" strike="noStrike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  <p:sp>
          <p:nvSpPr>
            <p:cNvPr id="2159" name="Google Shape;2159;p39"/>
            <p:cNvSpPr/>
            <p:nvPr/>
          </p:nvSpPr>
          <p:spPr>
            <a:xfrm rot="10800000">
              <a:off x="2391948" y="2427734"/>
              <a:ext cx="805500" cy="792000"/>
            </a:xfrm>
            <a:prstGeom prst="triangle">
              <a:avLst>
                <a:gd fmla="val 0" name="adj"/>
              </a:avLst>
            </a:prstGeom>
            <a:solidFill>
              <a:srgbClr val="D0D8E1">
                <a:alpha val="8000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</p:grpSp>
      <p:grpSp>
        <p:nvGrpSpPr>
          <p:cNvPr id="2160" name="Google Shape;2160;p39"/>
          <p:cNvGrpSpPr/>
          <p:nvPr/>
        </p:nvGrpSpPr>
        <p:grpSpPr>
          <a:xfrm>
            <a:off x="891709" y="3128339"/>
            <a:ext cx="644437" cy="402200"/>
            <a:chOff x="2391948" y="1635646"/>
            <a:chExt cx="805546" cy="1584088"/>
          </a:xfrm>
        </p:grpSpPr>
        <p:sp>
          <p:nvSpPr>
            <p:cNvPr id="2161" name="Google Shape;2161;p39"/>
            <p:cNvSpPr/>
            <p:nvPr/>
          </p:nvSpPr>
          <p:spPr>
            <a:xfrm>
              <a:off x="2391994" y="1635646"/>
              <a:ext cx="805500" cy="792000"/>
            </a:xfrm>
            <a:prstGeom prst="rect">
              <a:avLst/>
            </a:prstGeom>
            <a:solidFill>
              <a:srgbClr val="92A3B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" sz="1400" u="none" cap="none" strike="noStrike">
                  <a:solidFill>
                    <a:srgbClr val="FFFFFF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3</a:t>
              </a:r>
              <a:endParaRPr b="0" i="0" sz="1400" u="none" cap="none" strike="noStrike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  <p:sp>
          <p:nvSpPr>
            <p:cNvPr id="2162" name="Google Shape;2162;p39"/>
            <p:cNvSpPr/>
            <p:nvPr/>
          </p:nvSpPr>
          <p:spPr>
            <a:xfrm rot="10800000">
              <a:off x="2391948" y="2427734"/>
              <a:ext cx="805500" cy="792000"/>
            </a:xfrm>
            <a:prstGeom prst="triangle">
              <a:avLst>
                <a:gd fmla="val 0" name="adj"/>
              </a:avLst>
            </a:prstGeom>
            <a:solidFill>
              <a:srgbClr val="D0D8E1">
                <a:alpha val="8000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</p:grpSp>
      <p:grpSp>
        <p:nvGrpSpPr>
          <p:cNvPr id="2163" name="Google Shape;2163;p39"/>
          <p:cNvGrpSpPr/>
          <p:nvPr/>
        </p:nvGrpSpPr>
        <p:grpSpPr>
          <a:xfrm>
            <a:off x="891710" y="3878275"/>
            <a:ext cx="644437" cy="402200"/>
            <a:chOff x="2391948" y="1635646"/>
            <a:chExt cx="805546" cy="1584088"/>
          </a:xfrm>
        </p:grpSpPr>
        <p:sp>
          <p:nvSpPr>
            <p:cNvPr id="2164" name="Google Shape;2164;p39"/>
            <p:cNvSpPr/>
            <p:nvPr/>
          </p:nvSpPr>
          <p:spPr>
            <a:xfrm>
              <a:off x="2391994" y="1635646"/>
              <a:ext cx="805500" cy="792000"/>
            </a:xfrm>
            <a:prstGeom prst="rect">
              <a:avLst/>
            </a:prstGeom>
            <a:solidFill>
              <a:srgbClr val="92A3B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" sz="1400" u="none" cap="none" strike="noStrike">
                  <a:solidFill>
                    <a:srgbClr val="FFFFFF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4</a:t>
              </a:r>
              <a:endParaRPr b="0" i="0" sz="1400" u="none" cap="none" strike="noStrike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  <p:sp>
          <p:nvSpPr>
            <p:cNvPr id="2165" name="Google Shape;2165;p39"/>
            <p:cNvSpPr/>
            <p:nvPr/>
          </p:nvSpPr>
          <p:spPr>
            <a:xfrm rot="10800000">
              <a:off x="2391948" y="2427734"/>
              <a:ext cx="805500" cy="792000"/>
            </a:xfrm>
            <a:prstGeom prst="triangle">
              <a:avLst>
                <a:gd fmla="val 0" name="adj"/>
              </a:avLst>
            </a:prstGeom>
            <a:solidFill>
              <a:srgbClr val="D0D8E1">
                <a:alpha val="8000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</p:grpSp>
      <p:sp>
        <p:nvSpPr>
          <p:cNvPr id="2166" name="Google Shape;2166;p39"/>
          <p:cNvSpPr txBox="1"/>
          <p:nvPr/>
        </p:nvSpPr>
        <p:spPr>
          <a:xfrm>
            <a:off x="1599243" y="1492830"/>
            <a:ext cx="4519200" cy="103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What is ETC?</a:t>
            </a:r>
            <a:endParaRPr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A </a:t>
            </a:r>
            <a:r>
              <a:rPr lang="en">
                <a:solidFill>
                  <a:srgbClr val="990000"/>
                </a:solidFill>
                <a:latin typeface="Open Sans"/>
                <a:ea typeface="Open Sans"/>
                <a:cs typeface="Open Sans"/>
                <a:sym typeface="Open Sans"/>
              </a:rPr>
              <a:t>system of electron transport</a:t>
            </a:r>
            <a:r>
              <a:rPr lang="en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 that uses </a:t>
            </a:r>
            <a:r>
              <a:rPr lang="en">
                <a:solidFill>
                  <a:srgbClr val="990000"/>
                </a:solidFill>
                <a:latin typeface="Open Sans"/>
                <a:ea typeface="Open Sans"/>
                <a:cs typeface="Open Sans"/>
                <a:sym typeface="Open Sans"/>
              </a:rPr>
              <a:t>respiratory O2</a:t>
            </a:r>
            <a:r>
              <a:rPr lang="en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 to finally produce ATP (energy)</a:t>
            </a:r>
            <a:endParaRPr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167" name="Google Shape;2167;p39"/>
          <p:cNvSpPr txBox="1"/>
          <p:nvPr/>
        </p:nvSpPr>
        <p:spPr>
          <a:xfrm>
            <a:off x="1560539" y="2275467"/>
            <a:ext cx="4596600" cy="6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Location?</a:t>
            </a:r>
            <a:endParaRPr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90000"/>
                </a:solidFill>
                <a:latin typeface="Open Sans"/>
                <a:ea typeface="Open Sans"/>
                <a:cs typeface="Open Sans"/>
                <a:sym typeface="Open Sans"/>
              </a:rPr>
              <a:t>In the inner mitochondrial membrane</a:t>
            </a:r>
            <a:endParaRPr>
              <a:solidFill>
                <a:srgbClr val="99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168" name="Google Shape;2168;p39"/>
          <p:cNvSpPr txBox="1"/>
          <p:nvPr/>
        </p:nvSpPr>
        <p:spPr>
          <a:xfrm>
            <a:off x="1536152" y="2998692"/>
            <a:ext cx="4504800" cy="103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rPr>
              <a:t>Characteristics?</a:t>
            </a:r>
            <a:endParaRPr>
              <a:solidFill>
                <a:srgbClr val="999999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- </a:t>
            </a:r>
            <a:r>
              <a:rPr lang="en">
                <a:solidFill>
                  <a:srgbClr val="990000"/>
                </a:solidFill>
                <a:latin typeface="Open Sans"/>
                <a:ea typeface="Open Sans"/>
                <a:cs typeface="Open Sans"/>
                <a:sym typeface="Open Sans"/>
              </a:rPr>
              <a:t>Final common pathway </a:t>
            </a:r>
            <a:r>
              <a:rPr lang="en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of metabolism. </a:t>
            </a:r>
            <a:endParaRPr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- Uses maximum amount of body’s oxygen</a:t>
            </a:r>
            <a:endParaRPr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169" name="Google Shape;2169;p39"/>
          <p:cNvSpPr txBox="1"/>
          <p:nvPr/>
        </p:nvSpPr>
        <p:spPr>
          <a:xfrm>
            <a:off x="1606462" y="3792657"/>
            <a:ext cx="4504800" cy="103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rPr>
              <a:t>Mechanism?</a:t>
            </a:r>
            <a:endParaRPr>
              <a:solidFill>
                <a:srgbClr val="999999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Transports electrons from food metabolism to O2 (which will be reduced to form H2O.)</a:t>
            </a:r>
            <a:endParaRPr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170" name="Google Shape;2170;p39"/>
          <p:cNvSpPr txBox="1"/>
          <p:nvPr/>
        </p:nvSpPr>
        <p:spPr>
          <a:xfrm>
            <a:off x="540800" y="768985"/>
            <a:ext cx="5890200" cy="51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          Electron Transport Chain (ETC)</a:t>
            </a:r>
            <a:endParaRPr sz="21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171" name="Google Shape;2171;p39"/>
          <p:cNvSpPr/>
          <p:nvPr/>
        </p:nvSpPr>
        <p:spPr>
          <a:xfrm>
            <a:off x="787002" y="852155"/>
            <a:ext cx="445750" cy="428625"/>
          </a:xfrm>
          <a:custGeom>
            <a:rect b="b" l="l" r="r" t="t"/>
            <a:pathLst>
              <a:path extrusionOk="0" h="17145" w="17830">
                <a:moveTo>
                  <a:pt x="15513" y="735"/>
                </a:moveTo>
                <a:lnTo>
                  <a:pt x="15723" y="1668"/>
                </a:lnTo>
                <a:lnTo>
                  <a:pt x="14339" y="3067"/>
                </a:lnTo>
                <a:lnTo>
                  <a:pt x="14339" y="1848"/>
                </a:lnTo>
                <a:lnTo>
                  <a:pt x="15513" y="735"/>
                </a:lnTo>
                <a:close/>
                <a:moveTo>
                  <a:pt x="16100" y="1999"/>
                </a:moveTo>
                <a:lnTo>
                  <a:pt x="17047" y="2210"/>
                </a:lnTo>
                <a:lnTo>
                  <a:pt x="15949" y="3398"/>
                </a:lnTo>
                <a:lnTo>
                  <a:pt x="14715" y="3398"/>
                </a:lnTo>
                <a:lnTo>
                  <a:pt x="16100" y="1999"/>
                </a:lnTo>
                <a:close/>
                <a:moveTo>
                  <a:pt x="8480" y="8057"/>
                </a:moveTo>
                <a:cubicBezTo>
                  <a:pt x="8695" y="8057"/>
                  <a:pt x="8919" y="8118"/>
                  <a:pt x="9133" y="8258"/>
                </a:cubicBezTo>
                <a:lnTo>
                  <a:pt x="8321" y="9086"/>
                </a:lnTo>
                <a:cubicBezTo>
                  <a:pt x="8155" y="9251"/>
                  <a:pt x="8276" y="9522"/>
                  <a:pt x="8486" y="9522"/>
                </a:cubicBezTo>
                <a:cubicBezTo>
                  <a:pt x="8562" y="9522"/>
                  <a:pt x="8622" y="9492"/>
                  <a:pt x="8667" y="9447"/>
                </a:cubicBezTo>
                <a:lnTo>
                  <a:pt x="9494" y="8619"/>
                </a:lnTo>
                <a:cubicBezTo>
                  <a:pt x="9630" y="8800"/>
                  <a:pt x="9690" y="9040"/>
                  <a:pt x="9690" y="9266"/>
                </a:cubicBezTo>
                <a:cubicBezTo>
                  <a:pt x="9690" y="10019"/>
                  <a:pt x="9084" y="10471"/>
                  <a:pt x="8473" y="10471"/>
                </a:cubicBezTo>
                <a:cubicBezTo>
                  <a:pt x="8071" y="10471"/>
                  <a:pt x="7666" y="10274"/>
                  <a:pt x="7433" y="9838"/>
                </a:cubicBezTo>
                <a:cubicBezTo>
                  <a:pt x="6956" y="8966"/>
                  <a:pt x="7653" y="8057"/>
                  <a:pt x="8480" y="8057"/>
                </a:cubicBezTo>
                <a:close/>
                <a:moveTo>
                  <a:pt x="8487" y="4983"/>
                </a:moveTo>
                <a:cubicBezTo>
                  <a:pt x="9509" y="4983"/>
                  <a:pt x="10527" y="5346"/>
                  <a:pt x="11330" y="6061"/>
                </a:cubicBezTo>
                <a:lnTo>
                  <a:pt x="10533" y="6874"/>
                </a:lnTo>
                <a:cubicBezTo>
                  <a:pt x="9961" y="6377"/>
                  <a:pt x="9239" y="6122"/>
                  <a:pt x="8486" y="6122"/>
                </a:cubicBezTo>
                <a:cubicBezTo>
                  <a:pt x="6861" y="6122"/>
                  <a:pt x="5507" y="7340"/>
                  <a:pt x="5342" y="8965"/>
                </a:cubicBezTo>
                <a:cubicBezTo>
                  <a:pt x="5176" y="10575"/>
                  <a:pt x="6260" y="12050"/>
                  <a:pt x="7854" y="12366"/>
                </a:cubicBezTo>
                <a:cubicBezTo>
                  <a:pt x="7869" y="12368"/>
                  <a:pt x="7884" y="12369"/>
                  <a:pt x="7898" y="12369"/>
                </a:cubicBezTo>
                <a:cubicBezTo>
                  <a:pt x="8178" y="12369"/>
                  <a:pt x="8246" y="11956"/>
                  <a:pt x="7960" y="11884"/>
                </a:cubicBezTo>
                <a:cubicBezTo>
                  <a:pt x="6260" y="11538"/>
                  <a:pt x="5342" y="9687"/>
                  <a:pt x="6094" y="8138"/>
                </a:cubicBezTo>
                <a:cubicBezTo>
                  <a:pt x="6554" y="7162"/>
                  <a:pt x="7512" y="6619"/>
                  <a:pt x="8488" y="6619"/>
                </a:cubicBezTo>
                <a:cubicBezTo>
                  <a:pt x="9077" y="6619"/>
                  <a:pt x="9673" y="6816"/>
                  <a:pt x="10172" y="7235"/>
                </a:cubicBezTo>
                <a:lnTo>
                  <a:pt x="9494" y="7912"/>
                </a:lnTo>
                <a:cubicBezTo>
                  <a:pt x="9195" y="7683"/>
                  <a:pt x="8842" y="7572"/>
                  <a:pt x="8489" y="7572"/>
                </a:cubicBezTo>
                <a:cubicBezTo>
                  <a:pt x="8009" y="7572"/>
                  <a:pt x="7531" y="7777"/>
                  <a:pt x="7192" y="8168"/>
                </a:cubicBezTo>
                <a:cubicBezTo>
                  <a:pt x="6621" y="8845"/>
                  <a:pt x="6651" y="9853"/>
                  <a:pt x="7283" y="10485"/>
                </a:cubicBezTo>
                <a:cubicBezTo>
                  <a:pt x="7612" y="10814"/>
                  <a:pt x="8044" y="10980"/>
                  <a:pt x="8478" y="10980"/>
                </a:cubicBezTo>
                <a:cubicBezTo>
                  <a:pt x="8876" y="10980"/>
                  <a:pt x="9276" y="10841"/>
                  <a:pt x="9600" y="10560"/>
                </a:cubicBezTo>
                <a:cubicBezTo>
                  <a:pt x="10277" y="9988"/>
                  <a:pt x="10382" y="8980"/>
                  <a:pt x="9856" y="8258"/>
                </a:cubicBezTo>
                <a:lnTo>
                  <a:pt x="10533" y="7581"/>
                </a:lnTo>
                <a:lnTo>
                  <a:pt x="10533" y="7581"/>
                </a:lnTo>
                <a:cubicBezTo>
                  <a:pt x="11827" y="9146"/>
                  <a:pt x="10954" y="11538"/>
                  <a:pt x="8953" y="11884"/>
                </a:cubicBezTo>
                <a:cubicBezTo>
                  <a:pt x="8667" y="11959"/>
                  <a:pt x="8697" y="12381"/>
                  <a:pt x="8998" y="12396"/>
                </a:cubicBezTo>
                <a:lnTo>
                  <a:pt x="9043" y="12396"/>
                </a:lnTo>
                <a:cubicBezTo>
                  <a:pt x="11450" y="11959"/>
                  <a:pt x="12474" y="9086"/>
                  <a:pt x="10894" y="7235"/>
                </a:cubicBezTo>
                <a:lnTo>
                  <a:pt x="11691" y="6437"/>
                </a:lnTo>
                <a:cubicBezTo>
                  <a:pt x="12382" y="7218"/>
                  <a:pt x="12773" y="8223"/>
                  <a:pt x="12774" y="9274"/>
                </a:cubicBezTo>
                <a:lnTo>
                  <a:pt x="12774" y="9274"/>
                </a:lnTo>
                <a:cubicBezTo>
                  <a:pt x="12771" y="11302"/>
                  <a:pt x="11373" y="13043"/>
                  <a:pt x="9389" y="13479"/>
                </a:cubicBezTo>
                <a:cubicBezTo>
                  <a:pt x="9089" y="13543"/>
                  <a:pt x="8788" y="13574"/>
                  <a:pt x="8491" y="13574"/>
                </a:cubicBezTo>
                <a:cubicBezTo>
                  <a:pt x="6832" y="13574"/>
                  <a:pt x="5276" y="12611"/>
                  <a:pt x="4575" y="11041"/>
                </a:cubicBezTo>
                <a:cubicBezTo>
                  <a:pt x="3732" y="9191"/>
                  <a:pt x="4304" y="7009"/>
                  <a:pt x="5944" y="5821"/>
                </a:cubicBezTo>
                <a:cubicBezTo>
                  <a:pt x="6701" y="5260"/>
                  <a:pt x="7595" y="4983"/>
                  <a:pt x="8487" y="4983"/>
                </a:cubicBezTo>
                <a:close/>
                <a:moveTo>
                  <a:pt x="15655" y="0"/>
                </a:moveTo>
                <a:cubicBezTo>
                  <a:pt x="15594" y="0"/>
                  <a:pt x="15532" y="23"/>
                  <a:pt x="15483" y="73"/>
                </a:cubicBezTo>
                <a:lnTo>
                  <a:pt x="13903" y="1548"/>
                </a:lnTo>
                <a:cubicBezTo>
                  <a:pt x="13858" y="1608"/>
                  <a:pt x="13828" y="1668"/>
                  <a:pt x="13828" y="1743"/>
                </a:cubicBezTo>
                <a:lnTo>
                  <a:pt x="13828" y="3473"/>
                </a:lnTo>
                <a:cubicBezTo>
                  <a:pt x="13286" y="2977"/>
                  <a:pt x="12684" y="2556"/>
                  <a:pt x="12022" y="2225"/>
                </a:cubicBezTo>
                <a:cubicBezTo>
                  <a:pt x="11986" y="2209"/>
                  <a:pt x="11951" y="2203"/>
                  <a:pt x="11919" y="2203"/>
                </a:cubicBezTo>
                <a:cubicBezTo>
                  <a:pt x="11691" y="2203"/>
                  <a:pt x="11560" y="2531"/>
                  <a:pt x="11796" y="2676"/>
                </a:cubicBezTo>
                <a:cubicBezTo>
                  <a:pt x="12428" y="2992"/>
                  <a:pt x="13000" y="3398"/>
                  <a:pt x="13527" y="3880"/>
                </a:cubicBezTo>
                <a:lnTo>
                  <a:pt x="12714" y="4677"/>
                </a:lnTo>
                <a:cubicBezTo>
                  <a:pt x="11527" y="3571"/>
                  <a:pt x="10009" y="3022"/>
                  <a:pt x="8492" y="3022"/>
                </a:cubicBezTo>
                <a:cubicBezTo>
                  <a:pt x="6933" y="3022"/>
                  <a:pt x="5373" y="3601"/>
                  <a:pt x="4168" y="4752"/>
                </a:cubicBezTo>
                <a:cubicBezTo>
                  <a:pt x="3962" y="4935"/>
                  <a:pt x="4130" y="5205"/>
                  <a:pt x="4329" y="5205"/>
                </a:cubicBezTo>
                <a:cubicBezTo>
                  <a:pt x="4391" y="5205"/>
                  <a:pt x="4457" y="5178"/>
                  <a:pt x="4514" y="5113"/>
                </a:cubicBezTo>
                <a:cubicBezTo>
                  <a:pt x="5619" y="4054"/>
                  <a:pt x="7048" y="3524"/>
                  <a:pt x="8478" y="3524"/>
                </a:cubicBezTo>
                <a:cubicBezTo>
                  <a:pt x="9873" y="3524"/>
                  <a:pt x="11269" y="4028"/>
                  <a:pt x="12368" y="5038"/>
                </a:cubicBezTo>
                <a:lnTo>
                  <a:pt x="11706" y="5700"/>
                </a:lnTo>
                <a:cubicBezTo>
                  <a:pt x="10786" y="4880"/>
                  <a:pt x="9636" y="4472"/>
                  <a:pt x="8490" y="4472"/>
                </a:cubicBezTo>
                <a:cubicBezTo>
                  <a:pt x="7219" y="4472"/>
                  <a:pt x="5952" y="4974"/>
                  <a:pt x="5011" y="5971"/>
                </a:cubicBezTo>
                <a:cubicBezTo>
                  <a:pt x="3220" y="7852"/>
                  <a:pt x="3266" y="10816"/>
                  <a:pt x="5101" y="12651"/>
                </a:cubicBezTo>
                <a:cubicBezTo>
                  <a:pt x="6036" y="13586"/>
                  <a:pt x="7264" y="14057"/>
                  <a:pt x="8494" y="14057"/>
                </a:cubicBezTo>
                <a:cubicBezTo>
                  <a:pt x="9679" y="14057"/>
                  <a:pt x="10866" y="13620"/>
                  <a:pt x="11796" y="12742"/>
                </a:cubicBezTo>
                <a:cubicBezTo>
                  <a:pt x="13677" y="10951"/>
                  <a:pt x="13798" y="7987"/>
                  <a:pt x="12052" y="6061"/>
                </a:cubicBezTo>
                <a:lnTo>
                  <a:pt x="12729" y="5384"/>
                </a:lnTo>
                <a:cubicBezTo>
                  <a:pt x="13692" y="6437"/>
                  <a:pt x="14234" y="7822"/>
                  <a:pt x="14234" y="9266"/>
                </a:cubicBezTo>
                <a:cubicBezTo>
                  <a:pt x="14234" y="12441"/>
                  <a:pt x="11661" y="15014"/>
                  <a:pt x="8486" y="15014"/>
                </a:cubicBezTo>
                <a:cubicBezTo>
                  <a:pt x="5312" y="15014"/>
                  <a:pt x="2739" y="12441"/>
                  <a:pt x="2739" y="9266"/>
                </a:cubicBezTo>
                <a:cubicBezTo>
                  <a:pt x="2739" y="8724"/>
                  <a:pt x="2814" y="8198"/>
                  <a:pt x="2965" y="7671"/>
                </a:cubicBezTo>
                <a:cubicBezTo>
                  <a:pt x="3010" y="7551"/>
                  <a:pt x="3040" y="7415"/>
                  <a:pt x="3100" y="7280"/>
                </a:cubicBezTo>
                <a:cubicBezTo>
                  <a:pt x="3250" y="6874"/>
                  <a:pt x="3431" y="6498"/>
                  <a:pt x="3657" y="6152"/>
                </a:cubicBezTo>
                <a:cubicBezTo>
                  <a:pt x="3783" y="5952"/>
                  <a:pt x="3615" y="5759"/>
                  <a:pt x="3441" y="5759"/>
                </a:cubicBezTo>
                <a:cubicBezTo>
                  <a:pt x="3366" y="5759"/>
                  <a:pt x="3290" y="5795"/>
                  <a:pt x="3235" y="5881"/>
                </a:cubicBezTo>
                <a:cubicBezTo>
                  <a:pt x="2995" y="6257"/>
                  <a:pt x="2784" y="6678"/>
                  <a:pt x="2619" y="7099"/>
                </a:cubicBezTo>
                <a:cubicBezTo>
                  <a:pt x="2558" y="7250"/>
                  <a:pt x="2513" y="7400"/>
                  <a:pt x="2483" y="7536"/>
                </a:cubicBezTo>
                <a:cubicBezTo>
                  <a:pt x="1400" y="11297"/>
                  <a:pt x="3988" y="15104"/>
                  <a:pt x="7870" y="15480"/>
                </a:cubicBezTo>
                <a:cubicBezTo>
                  <a:pt x="8080" y="15510"/>
                  <a:pt x="8276" y="15510"/>
                  <a:pt x="8486" y="15510"/>
                </a:cubicBezTo>
                <a:cubicBezTo>
                  <a:pt x="8682" y="15510"/>
                  <a:pt x="8848" y="15510"/>
                  <a:pt x="9013" y="15495"/>
                </a:cubicBezTo>
                <a:cubicBezTo>
                  <a:pt x="14189" y="15044"/>
                  <a:pt x="16596" y="8845"/>
                  <a:pt x="13075" y="5038"/>
                </a:cubicBezTo>
                <a:lnTo>
                  <a:pt x="13873" y="4226"/>
                </a:lnTo>
                <a:cubicBezTo>
                  <a:pt x="16401" y="6949"/>
                  <a:pt x="16521" y="11102"/>
                  <a:pt x="14159" y="13960"/>
                </a:cubicBezTo>
                <a:cubicBezTo>
                  <a:pt x="12717" y="15696"/>
                  <a:pt x="10620" y="16613"/>
                  <a:pt x="8493" y="16613"/>
                </a:cubicBezTo>
                <a:cubicBezTo>
                  <a:pt x="7135" y="16613"/>
                  <a:pt x="5764" y="16239"/>
                  <a:pt x="4544" y="15465"/>
                </a:cubicBezTo>
                <a:cubicBezTo>
                  <a:pt x="1415" y="13494"/>
                  <a:pt x="256" y="9492"/>
                  <a:pt x="1821" y="6137"/>
                </a:cubicBezTo>
                <a:cubicBezTo>
                  <a:pt x="3057" y="3487"/>
                  <a:pt x="5699" y="1889"/>
                  <a:pt x="8490" y="1889"/>
                </a:cubicBezTo>
                <a:cubicBezTo>
                  <a:pt x="9233" y="1889"/>
                  <a:pt x="9987" y="2002"/>
                  <a:pt x="10728" y="2240"/>
                </a:cubicBezTo>
                <a:cubicBezTo>
                  <a:pt x="10766" y="2255"/>
                  <a:pt x="10801" y="2262"/>
                  <a:pt x="10833" y="2262"/>
                </a:cubicBezTo>
                <a:cubicBezTo>
                  <a:pt x="11090" y="2262"/>
                  <a:pt x="11186" y="1838"/>
                  <a:pt x="10879" y="1758"/>
                </a:cubicBezTo>
                <a:cubicBezTo>
                  <a:pt x="10111" y="1517"/>
                  <a:pt x="9299" y="1382"/>
                  <a:pt x="8486" y="1382"/>
                </a:cubicBezTo>
                <a:cubicBezTo>
                  <a:pt x="4755" y="1382"/>
                  <a:pt x="1520" y="4000"/>
                  <a:pt x="768" y="7656"/>
                </a:cubicBezTo>
                <a:cubicBezTo>
                  <a:pt x="1" y="11312"/>
                  <a:pt x="1911" y="14999"/>
                  <a:pt x="5327" y="16488"/>
                </a:cubicBezTo>
                <a:cubicBezTo>
                  <a:pt x="6348" y="16931"/>
                  <a:pt x="7418" y="17144"/>
                  <a:pt x="8475" y="17144"/>
                </a:cubicBezTo>
                <a:cubicBezTo>
                  <a:pt x="10969" y="17144"/>
                  <a:pt x="13389" y="15960"/>
                  <a:pt x="14911" y="13825"/>
                </a:cubicBezTo>
                <a:cubicBezTo>
                  <a:pt x="17063" y="10786"/>
                  <a:pt x="16792" y="6633"/>
                  <a:pt x="14249" y="3910"/>
                </a:cubicBezTo>
                <a:lnTo>
                  <a:pt x="16039" y="3910"/>
                </a:lnTo>
                <a:cubicBezTo>
                  <a:pt x="16115" y="3910"/>
                  <a:pt x="16190" y="3880"/>
                  <a:pt x="16235" y="3819"/>
                </a:cubicBezTo>
                <a:lnTo>
                  <a:pt x="17694" y="2225"/>
                </a:lnTo>
                <a:cubicBezTo>
                  <a:pt x="17830" y="2074"/>
                  <a:pt x="17755" y="1848"/>
                  <a:pt x="17574" y="1803"/>
                </a:cubicBezTo>
                <a:lnTo>
                  <a:pt x="16521" y="1578"/>
                </a:lnTo>
                <a:lnTo>
                  <a:pt x="17469" y="630"/>
                </a:lnTo>
                <a:cubicBezTo>
                  <a:pt x="17683" y="449"/>
                  <a:pt x="17508" y="183"/>
                  <a:pt x="17311" y="183"/>
                </a:cubicBezTo>
                <a:cubicBezTo>
                  <a:pt x="17246" y="183"/>
                  <a:pt x="17179" y="213"/>
                  <a:pt x="17123" y="284"/>
                </a:cubicBezTo>
                <a:lnTo>
                  <a:pt x="16145" y="1247"/>
                </a:lnTo>
                <a:lnTo>
                  <a:pt x="15889" y="193"/>
                </a:lnTo>
                <a:cubicBezTo>
                  <a:pt x="15860" y="70"/>
                  <a:pt x="15759" y="0"/>
                  <a:pt x="156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172" name="Google Shape;2172;p39">
            <a:hlinkClick r:id="rId5"/>
          </p:cNvPr>
          <p:cNvPicPr preferRelativeResize="0"/>
          <p:nvPr/>
        </p:nvPicPr>
        <p:blipFill rotWithShape="1">
          <a:blip r:embed="rId6">
            <a:alphaModFix/>
          </a:blip>
          <a:srcRect b="12020" l="0" r="0" t="11121"/>
          <a:stretch/>
        </p:blipFill>
        <p:spPr>
          <a:xfrm>
            <a:off x="7912073" y="474526"/>
            <a:ext cx="644451" cy="4952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76" name="Shape 2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7" name="Google Shape;2177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87568" y="791628"/>
            <a:ext cx="2716775" cy="3847949"/>
          </a:xfrm>
          <a:prstGeom prst="rect">
            <a:avLst/>
          </a:prstGeom>
          <a:noFill/>
          <a:ln>
            <a:noFill/>
          </a:ln>
        </p:spPr>
      </p:pic>
      <p:sp>
        <p:nvSpPr>
          <p:cNvPr id="2178" name="Google Shape;2178;p40"/>
          <p:cNvSpPr txBox="1"/>
          <p:nvPr/>
        </p:nvSpPr>
        <p:spPr>
          <a:xfrm>
            <a:off x="385850" y="1592934"/>
            <a:ext cx="2599500" cy="12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6AA84F"/>
                </a:solidFill>
                <a:latin typeface="Open Sans"/>
                <a:ea typeface="Open Sans"/>
                <a:cs typeface="Open Sans"/>
                <a:sym typeface="Open Sans"/>
              </a:rPr>
              <a:t>In pic A, the macromolecules are metabolized and NADH, FADH2 are produced.</a:t>
            </a:r>
            <a:endParaRPr>
              <a:solidFill>
                <a:srgbClr val="6AA84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179" name="Google Shape;2179;p40"/>
          <p:cNvSpPr txBox="1"/>
          <p:nvPr/>
        </p:nvSpPr>
        <p:spPr>
          <a:xfrm>
            <a:off x="6577403" y="1433256"/>
            <a:ext cx="2393100" cy="6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Energy-rich reduced coenzymes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180" name="Google Shape;2180;p40"/>
          <p:cNvSpPr txBox="1"/>
          <p:nvPr/>
        </p:nvSpPr>
        <p:spPr>
          <a:xfrm>
            <a:off x="489051" y="3220737"/>
            <a:ext cx="2393100" cy="103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6AA84F"/>
                </a:solidFill>
                <a:latin typeface="Open Sans"/>
                <a:ea typeface="Open Sans"/>
                <a:cs typeface="Open Sans"/>
                <a:sym typeface="Open Sans"/>
              </a:rPr>
              <a:t>In pic B, the O2 ,final ETC destination, is reduced to H2O.</a:t>
            </a:r>
            <a:endParaRPr>
              <a:solidFill>
                <a:srgbClr val="6AA84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181" name="Google Shape;2181;p40"/>
          <p:cNvSpPr/>
          <p:nvPr/>
        </p:nvSpPr>
        <p:spPr>
          <a:xfrm>
            <a:off x="3685702" y="1815225"/>
            <a:ext cx="249600" cy="2436900"/>
          </a:xfrm>
          <a:prstGeom prst="downArrow">
            <a:avLst>
              <a:gd fmla="val 19284" name="adj1"/>
              <a:gd fmla="val 51476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82" name="Google Shape;2182;p40"/>
          <p:cNvSpPr txBox="1"/>
          <p:nvPr/>
        </p:nvSpPr>
        <p:spPr>
          <a:xfrm rot="-5400000">
            <a:off x="995147" y="1589859"/>
            <a:ext cx="5272200" cy="6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Electrons (e-) lose their free energy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183" name="Google Shape;2183;p40"/>
          <p:cNvSpPr/>
          <p:nvPr/>
        </p:nvSpPr>
        <p:spPr>
          <a:xfrm rot="1900921">
            <a:off x="6803964" y="3261813"/>
            <a:ext cx="1463498" cy="1277969"/>
          </a:xfrm>
          <a:prstGeom prst="irregularSeal2">
            <a:avLst/>
          </a:prstGeom>
          <a:solidFill>
            <a:srgbClr val="F4CCC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84" name="Google Shape;2184;p40"/>
          <p:cNvSpPr txBox="1"/>
          <p:nvPr/>
        </p:nvSpPr>
        <p:spPr>
          <a:xfrm>
            <a:off x="6956616" y="3654499"/>
            <a:ext cx="14628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Open Sans"/>
                <a:ea typeface="Open Sans"/>
                <a:cs typeface="Open Sans"/>
                <a:sym typeface="Open Sans"/>
              </a:rPr>
              <a:t>Excess energy generates heat </a:t>
            </a:r>
            <a:endParaRPr sz="1000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88" name="Shape 2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9" name="Google Shape;2189;p41"/>
          <p:cNvPicPr preferRelativeResize="0"/>
          <p:nvPr/>
        </p:nvPicPr>
        <p:blipFill rotWithShape="1">
          <a:blip r:embed="rId3">
            <a:alphaModFix/>
          </a:blip>
          <a:srcRect b="0" l="0" r="4278" t="0"/>
          <a:stretch/>
        </p:blipFill>
        <p:spPr>
          <a:xfrm>
            <a:off x="2835712" y="959950"/>
            <a:ext cx="2674299" cy="2029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0" name="Google Shape;2190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3633" y="1435828"/>
            <a:ext cx="1579725" cy="1829151"/>
          </a:xfrm>
          <a:prstGeom prst="rect">
            <a:avLst/>
          </a:prstGeom>
          <a:noFill/>
          <a:ln>
            <a:noFill/>
          </a:ln>
        </p:spPr>
      </p:pic>
      <p:sp>
        <p:nvSpPr>
          <p:cNvPr id="2191" name="Google Shape;2191;p41"/>
          <p:cNvSpPr txBox="1"/>
          <p:nvPr/>
        </p:nvSpPr>
        <p:spPr>
          <a:xfrm>
            <a:off x="493600" y="3444973"/>
            <a:ext cx="1579800" cy="12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An electron micrograph of an animal mitochondrion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192" name="Google Shape;2192;p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84537" y="266273"/>
            <a:ext cx="1354125" cy="3687449"/>
          </a:xfrm>
          <a:prstGeom prst="rect">
            <a:avLst/>
          </a:prstGeom>
          <a:noFill/>
          <a:ln>
            <a:noFill/>
          </a:ln>
        </p:spPr>
      </p:pic>
      <p:sp>
        <p:nvSpPr>
          <p:cNvPr id="2193" name="Google Shape;2193;p41"/>
          <p:cNvSpPr txBox="1"/>
          <p:nvPr/>
        </p:nvSpPr>
        <p:spPr>
          <a:xfrm>
            <a:off x="2262337" y="3444965"/>
            <a:ext cx="1579800" cy="55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6AA84F"/>
                </a:solidFill>
                <a:latin typeface="Open Sans"/>
                <a:ea typeface="Open Sans"/>
                <a:cs typeface="Open Sans"/>
                <a:sym typeface="Open Sans"/>
              </a:rPr>
              <a:t>Outer membrane: Highly permeable.</a:t>
            </a:r>
            <a:endParaRPr sz="1200">
              <a:solidFill>
                <a:srgbClr val="6AA84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194" name="Google Shape;2194;p41"/>
          <p:cNvSpPr txBox="1"/>
          <p:nvPr/>
        </p:nvSpPr>
        <p:spPr>
          <a:xfrm>
            <a:off x="3310292" y="4386250"/>
            <a:ext cx="15798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6AA84F"/>
                </a:solidFill>
                <a:latin typeface="Open Sans"/>
                <a:ea typeface="Open Sans"/>
                <a:cs typeface="Open Sans"/>
                <a:sym typeface="Open Sans"/>
              </a:rPr>
              <a:t>Inner membrane: Highly selective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195" name="Google Shape;2195;p41"/>
          <p:cNvSpPr txBox="1"/>
          <p:nvPr/>
        </p:nvSpPr>
        <p:spPr>
          <a:xfrm>
            <a:off x="4172299" y="2980225"/>
            <a:ext cx="1667400" cy="73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6AA84F"/>
                </a:solidFill>
                <a:latin typeface="Open Sans"/>
                <a:ea typeface="Open Sans"/>
                <a:cs typeface="Open Sans"/>
                <a:sym typeface="Open Sans"/>
              </a:rPr>
              <a:t>Intermediate space: b/w outer &amp; inner</a:t>
            </a:r>
            <a:endParaRPr sz="1200">
              <a:solidFill>
                <a:srgbClr val="6AA84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6AA84F"/>
                </a:solidFill>
                <a:latin typeface="Open Sans"/>
                <a:ea typeface="Open Sans"/>
                <a:cs typeface="Open Sans"/>
                <a:sym typeface="Open Sans"/>
              </a:rPr>
              <a:t>membrane.</a:t>
            </a:r>
            <a:endParaRPr sz="1200">
              <a:solidFill>
                <a:srgbClr val="6AA84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196" name="Google Shape;2196;p41"/>
          <p:cNvSpPr txBox="1"/>
          <p:nvPr/>
        </p:nvSpPr>
        <p:spPr>
          <a:xfrm>
            <a:off x="5137368" y="4203550"/>
            <a:ext cx="1917900" cy="112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6AA84F"/>
                </a:solidFill>
                <a:latin typeface="Open Sans"/>
                <a:ea typeface="Open Sans"/>
                <a:cs typeface="Open Sans"/>
                <a:sym typeface="Open Sans"/>
              </a:rPr>
              <a:t>Cristae: Folding of the inner membrane.</a:t>
            </a:r>
            <a:endParaRPr sz="1200">
              <a:solidFill>
                <a:srgbClr val="6AA84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990000"/>
                </a:solidFill>
                <a:latin typeface="Open Sans"/>
                <a:ea typeface="Open Sans"/>
                <a:cs typeface="Open Sans"/>
                <a:sym typeface="Open Sans"/>
              </a:rPr>
              <a:t>Increase the surface area.</a:t>
            </a:r>
            <a:endParaRPr sz="1200">
              <a:solidFill>
                <a:srgbClr val="99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197" name="Google Shape;2197;p41"/>
          <p:cNvSpPr txBox="1"/>
          <p:nvPr/>
        </p:nvSpPr>
        <p:spPr>
          <a:xfrm>
            <a:off x="7938651" y="2712075"/>
            <a:ext cx="1230300" cy="94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990000"/>
                </a:solidFill>
                <a:latin typeface="Open Sans"/>
                <a:ea typeface="Open Sans"/>
                <a:cs typeface="Open Sans"/>
                <a:sym typeface="Open Sans"/>
              </a:rPr>
              <a:t>Not part of ETC but it’s coupled to it.</a:t>
            </a:r>
            <a:endParaRPr sz="1200">
              <a:solidFill>
                <a:srgbClr val="99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198" name="Google Shape;2198;p41"/>
          <p:cNvSpPr/>
          <p:nvPr/>
        </p:nvSpPr>
        <p:spPr>
          <a:xfrm>
            <a:off x="7666698" y="3044425"/>
            <a:ext cx="341100" cy="118500"/>
          </a:xfrm>
          <a:prstGeom prst="rightArrow">
            <a:avLst>
              <a:gd fmla="val 18614" name="adj1"/>
              <a:gd fmla="val 86087" name="adj2"/>
            </a:avLst>
          </a:prstGeom>
          <a:solidFill>
            <a:srgbClr val="99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99" name="Google Shape;2199;p41"/>
          <p:cNvSpPr txBox="1"/>
          <p:nvPr/>
        </p:nvSpPr>
        <p:spPr>
          <a:xfrm>
            <a:off x="493603" y="489725"/>
            <a:ext cx="4579500" cy="51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Structures of the mitochondria :</a:t>
            </a:r>
            <a:endParaRPr sz="21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200" name="Google Shape;2200;p41"/>
          <p:cNvSpPr/>
          <p:nvPr/>
        </p:nvSpPr>
        <p:spPr>
          <a:xfrm>
            <a:off x="101475" y="531318"/>
            <a:ext cx="445750" cy="428625"/>
          </a:xfrm>
          <a:custGeom>
            <a:rect b="b" l="l" r="r" t="t"/>
            <a:pathLst>
              <a:path extrusionOk="0" h="17145" w="17830">
                <a:moveTo>
                  <a:pt x="15513" y="735"/>
                </a:moveTo>
                <a:lnTo>
                  <a:pt x="15723" y="1668"/>
                </a:lnTo>
                <a:lnTo>
                  <a:pt x="14339" y="3067"/>
                </a:lnTo>
                <a:lnTo>
                  <a:pt x="14339" y="1848"/>
                </a:lnTo>
                <a:lnTo>
                  <a:pt x="15513" y="735"/>
                </a:lnTo>
                <a:close/>
                <a:moveTo>
                  <a:pt x="16100" y="1999"/>
                </a:moveTo>
                <a:lnTo>
                  <a:pt x="17047" y="2210"/>
                </a:lnTo>
                <a:lnTo>
                  <a:pt x="15949" y="3398"/>
                </a:lnTo>
                <a:lnTo>
                  <a:pt x="14715" y="3398"/>
                </a:lnTo>
                <a:lnTo>
                  <a:pt x="16100" y="1999"/>
                </a:lnTo>
                <a:close/>
                <a:moveTo>
                  <a:pt x="8480" y="8057"/>
                </a:moveTo>
                <a:cubicBezTo>
                  <a:pt x="8695" y="8057"/>
                  <a:pt x="8919" y="8118"/>
                  <a:pt x="9133" y="8258"/>
                </a:cubicBezTo>
                <a:lnTo>
                  <a:pt x="8321" y="9086"/>
                </a:lnTo>
                <a:cubicBezTo>
                  <a:pt x="8155" y="9251"/>
                  <a:pt x="8276" y="9522"/>
                  <a:pt x="8486" y="9522"/>
                </a:cubicBezTo>
                <a:cubicBezTo>
                  <a:pt x="8562" y="9522"/>
                  <a:pt x="8622" y="9492"/>
                  <a:pt x="8667" y="9447"/>
                </a:cubicBezTo>
                <a:lnTo>
                  <a:pt x="9494" y="8619"/>
                </a:lnTo>
                <a:cubicBezTo>
                  <a:pt x="9630" y="8800"/>
                  <a:pt x="9690" y="9040"/>
                  <a:pt x="9690" y="9266"/>
                </a:cubicBezTo>
                <a:cubicBezTo>
                  <a:pt x="9690" y="10019"/>
                  <a:pt x="9084" y="10471"/>
                  <a:pt x="8473" y="10471"/>
                </a:cubicBezTo>
                <a:cubicBezTo>
                  <a:pt x="8071" y="10471"/>
                  <a:pt x="7666" y="10274"/>
                  <a:pt x="7433" y="9838"/>
                </a:cubicBezTo>
                <a:cubicBezTo>
                  <a:pt x="6956" y="8966"/>
                  <a:pt x="7653" y="8057"/>
                  <a:pt x="8480" y="8057"/>
                </a:cubicBezTo>
                <a:close/>
                <a:moveTo>
                  <a:pt x="8487" y="4983"/>
                </a:moveTo>
                <a:cubicBezTo>
                  <a:pt x="9509" y="4983"/>
                  <a:pt x="10527" y="5346"/>
                  <a:pt x="11330" y="6061"/>
                </a:cubicBezTo>
                <a:lnTo>
                  <a:pt x="10533" y="6874"/>
                </a:lnTo>
                <a:cubicBezTo>
                  <a:pt x="9961" y="6377"/>
                  <a:pt x="9239" y="6122"/>
                  <a:pt x="8486" y="6122"/>
                </a:cubicBezTo>
                <a:cubicBezTo>
                  <a:pt x="6861" y="6122"/>
                  <a:pt x="5507" y="7340"/>
                  <a:pt x="5342" y="8965"/>
                </a:cubicBezTo>
                <a:cubicBezTo>
                  <a:pt x="5176" y="10575"/>
                  <a:pt x="6260" y="12050"/>
                  <a:pt x="7854" y="12366"/>
                </a:cubicBezTo>
                <a:cubicBezTo>
                  <a:pt x="7869" y="12368"/>
                  <a:pt x="7884" y="12369"/>
                  <a:pt x="7898" y="12369"/>
                </a:cubicBezTo>
                <a:cubicBezTo>
                  <a:pt x="8178" y="12369"/>
                  <a:pt x="8246" y="11956"/>
                  <a:pt x="7960" y="11884"/>
                </a:cubicBezTo>
                <a:cubicBezTo>
                  <a:pt x="6260" y="11538"/>
                  <a:pt x="5342" y="9687"/>
                  <a:pt x="6094" y="8138"/>
                </a:cubicBezTo>
                <a:cubicBezTo>
                  <a:pt x="6554" y="7162"/>
                  <a:pt x="7512" y="6619"/>
                  <a:pt x="8488" y="6619"/>
                </a:cubicBezTo>
                <a:cubicBezTo>
                  <a:pt x="9077" y="6619"/>
                  <a:pt x="9673" y="6816"/>
                  <a:pt x="10172" y="7235"/>
                </a:cubicBezTo>
                <a:lnTo>
                  <a:pt x="9494" y="7912"/>
                </a:lnTo>
                <a:cubicBezTo>
                  <a:pt x="9195" y="7683"/>
                  <a:pt x="8842" y="7572"/>
                  <a:pt x="8489" y="7572"/>
                </a:cubicBezTo>
                <a:cubicBezTo>
                  <a:pt x="8009" y="7572"/>
                  <a:pt x="7531" y="7777"/>
                  <a:pt x="7192" y="8168"/>
                </a:cubicBezTo>
                <a:cubicBezTo>
                  <a:pt x="6621" y="8845"/>
                  <a:pt x="6651" y="9853"/>
                  <a:pt x="7283" y="10485"/>
                </a:cubicBezTo>
                <a:cubicBezTo>
                  <a:pt x="7612" y="10814"/>
                  <a:pt x="8044" y="10980"/>
                  <a:pt x="8478" y="10980"/>
                </a:cubicBezTo>
                <a:cubicBezTo>
                  <a:pt x="8876" y="10980"/>
                  <a:pt x="9276" y="10841"/>
                  <a:pt x="9600" y="10560"/>
                </a:cubicBezTo>
                <a:cubicBezTo>
                  <a:pt x="10277" y="9988"/>
                  <a:pt x="10382" y="8980"/>
                  <a:pt x="9856" y="8258"/>
                </a:cubicBezTo>
                <a:lnTo>
                  <a:pt x="10533" y="7581"/>
                </a:lnTo>
                <a:lnTo>
                  <a:pt x="10533" y="7581"/>
                </a:lnTo>
                <a:cubicBezTo>
                  <a:pt x="11827" y="9146"/>
                  <a:pt x="10954" y="11538"/>
                  <a:pt x="8953" y="11884"/>
                </a:cubicBezTo>
                <a:cubicBezTo>
                  <a:pt x="8667" y="11959"/>
                  <a:pt x="8697" y="12381"/>
                  <a:pt x="8998" y="12396"/>
                </a:cubicBezTo>
                <a:lnTo>
                  <a:pt x="9043" y="12396"/>
                </a:lnTo>
                <a:cubicBezTo>
                  <a:pt x="11450" y="11959"/>
                  <a:pt x="12474" y="9086"/>
                  <a:pt x="10894" y="7235"/>
                </a:cubicBezTo>
                <a:lnTo>
                  <a:pt x="11691" y="6437"/>
                </a:lnTo>
                <a:cubicBezTo>
                  <a:pt x="12382" y="7218"/>
                  <a:pt x="12773" y="8223"/>
                  <a:pt x="12774" y="9274"/>
                </a:cubicBezTo>
                <a:lnTo>
                  <a:pt x="12774" y="9274"/>
                </a:lnTo>
                <a:cubicBezTo>
                  <a:pt x="12771" y="11302"/>
                  <a:pt x="11373" y="13043"/>
                  <a:pt x="9389" y="13479"/>
                </a:cubicBezTo>
                <a:cubicBezTo>
                  <a:pt x="9089" y="13543"/>
                  <a:pt x="8788" y="13574"/>
                  <a:pt x="8491" y="13574"/>
                </a:cubicBezTo>
                <a:cubicBezTo>
                  <a:pt x="6832" y="13574"/>
                  <a:pt x="5276" y="12611"/>
                  <a:pt x="4575" y="11041"/>
                </a:cubicBezTo>
                <a:cubicBezTo>
                  <a:pt x="3732" y="9191"/>
                  <a:pt x="4304" y="7009"/>
                  <a:pt x="5944" y="5821"/>
                </a:cubicBezTo>
                <a:cubicBezTo>
                  <a:pt x="6701" y="5260"/>
                  <a:pt x="7595" y="4983"/>
                  <a:pt x="8487" y="4983"/>
                </a:cubicBezTo>
                <a:close/>
                <a:moveTo>
                  <a:pt x="15655" y="0"/>
                </a:moveTo>
                <a:cubicBezTo>
                  <a:pt x="15594" y="0"/>
                  <a:pt x="15532" y="23"/>
                  <a:pt x="15483" y="73"/>
                </a:cubicBezTo>
                <a:lnTo>
                  <a:pt x="13903" y="1548"/>
                </a:lnTo>
                <a:cubicBezTo>
                  <a:pt x="13858" y="1608"/>
                  <a:pt x="13828" y="1668"/>
                  <a:pt x="13828" y="1743"/>
                </a:cubicBezTo>
                <a:lnTo>
                  <a:pt x="13828" y="3473"/>
                </a:lnTo>
                <a:cubicBezTo>
                  <a:pt x="13286" y="2977"/>
                  <a:pt x="12684" y="2556"/>
                  <a:pt x="12022" y="2225"/>
                </a:cubicBezTo>
                <a:cubicBezTo>
                  <a:pt x="11986" y="2209"/>
                  <a:pt x="11951" y="2203"/>
                  <a:pt x="11919" y="2203"/>
                </a:cubicBezTo>
                <a:cubicBezTo>
                  <a:pt x="11691" y="2203"/>
                  <a:pt x="11560" y="2531"/>
                  <a:pt x="11796" y="2676"/>
                </a:cubicBezTo>
                <a:cubicBezTo>
                  <a:pt x="12428" y="2992"/>
                  <a:pt x="13000" y="3398"/>
                  <a:pt x="13527" y="3880"/>
                </a:cubicBezTo>
                <a:lnTo>
                  <a:pt x="12714" y="4677"/>
                </a:lnTo>
                <a:cubicBezTo>
                  <a:pt x="11527" y="3571"/>
                  <a:pt x="10009" y="3022"/>
                  <a:pt x="8492" y="3022"/>
                </a:cubicBezTo>
                <a:cubicBezTo>
                  <a:pt x="6933" y="3022"/>
                  <a:pt x="5373" y="3601"/>
                  <a:pt x="4168" y="4752"/>
                </a:cubicBezTo>
                <a:cubicBezTo>
                  <a:pt x="3962" y="4935"/>
                  <a:pt x="4130" y="5205"/>
                  <a:pt x="4329" y="5205"/>
                </a:cubicBezTo>
                <a:cubicBezTo>
                  <a:pt x="4391" y="5205"/>
                  <a:pt x="4457" y="5178"/>
                  <a:pt x="4514" y="5113"/>
                </a:cubicBezTo>
                <a:cubicBezTo>
                  <a:pt x="5619" y="4054"/>
                  <a:pt x="7048" y="3524"/>
                  <a:pt x="8478" y="3524"/>
                </a:cubicBezTo>
                <a:cubicBezTo>
                  <a:pt x="9873" y="3524"/>
                  <a:pt x="11269" y="4028"/>
                  <a:pt x="12368" y="5038"/>
                </a:cubicBezTo>
                <a:lnTo>
                  <a:pt x="11706" y="5700"/>
                </a:lnTo>
                <a:cubicBezTo>
                  <a:pt x="10786" y="4880"/>
                  <a:pt x="9636" y="4472"/>
                  <a:pt x="8490" y="4472"/>
                </a:cubicBezTo>
                <a:cubicBezTo>
                  <a:pt x="7219" y="4472"/>
                  <a:pt x="5952" y="4974"/>
                  <a:pt x="5011" y="5971"/>
                </a:cubicBezTo>
                <a:cubicBezTo>
                  <a:pt x="3220" y="7852"/>
                  <a:pt x="3266" y="10816"/>
                  <a:pt x="5101" y="12651"/>
                </a:cubicBezTo>
                <a:cubicBezTo>
                  <a:pt x="6036" y="13586"/>
                  <a:pt x="7264" y="14057"/>
                  <a:pt x="8494" y="14057"/>
                </a:cubicBezTo>
                <a:cubicBezTo>
                  <a:pt x="9679" y="14057"/>
                  <a:pt x="10866" y="13620"/>
                  <a:pt x="11796" y="12742"/>
                </a:cubicBezTo>
                <a:cubicBezTo>
                  <a:pt x="13677" y="10951"/>
                  <a:pt x="13798" y="7987"/>
                  <a:pt x="12052" y="6061"/>
                </a:cubicBezTo>
                <a:lnTo>
                  <a:pt x="12729" y="5384"/>
                </a:lnTo>
                <a:cubicBezTo>
                  <a:pt x="13692" y="6437"/>
                  <a:pt x="14234" y="7822"/>
                  <a:pt x="14234" y="9266"/>
                </a:cubicBezTo>
                <a:cubicBezTo>
                  <a:pt x="14234" y="12441"/>
                  <a:pt x="11661" y="15014"/>
                  <a:pt x="8486" y="15014"/>
                </a:cubicBezTo>
                <a:cubicBezTo>
                  <a:pt x="5312" y="15014"/>
                  <a:pt x="2739" y="12441"/>
                  <a:pt x="2739" y="9266"/>
                </a:cubicBezTo>
                <a:cubicBezTo>
                  <a:pt x="2739" y="8724"/>
                  <a:pt x="2814" y="8198"/>
                  <a:pt x="2965" y="7671"/>
                </a:cubicBezTo>
                <a:cubicBezTo>
                  <a:pt x="3010" y="7551"/>
                  <a:pt x="3040" y="7415"/>
                  <a:pt x="3100" y="7280"/>
                </a:cubicBezTo>
                <a:cubicBezTo>
                  <a:pt x="3250" y="6874"/>
                  <a:pt x="3431" y="6498"/>
                  <a:pt x="3657" y="6152"/>
                </a:cubicBezTo>
                <a:cubicBezTo>
                  <a:pt x="3783" y="5952"/>
                  <a:pt x="3615" y="5759"/>
                  <a:pt x="3441" y="5759"/>
                </a:cubicBezTo>
                <a:cubicBezTo>
                  <a:pt x="3366" y="5759"/>
                  <a:pt x="3290" y="5795"/>
                  <a:pt x="3235" y="5881"/>
                </a:cubicBezTo>
                <a:cubicBezTo>
                  <a:pt x="2995" y="6257"/>
                  <a:pt x="2784" y="6678"/>
                  <a:pt x="2619" y="7099"/>
                </a:cubicBezTo>
                <a:cubicBezTo>
                  <a:pt x="2558" y="7250"/>
                  <a:pt x="2513" y="7400"/>
                  <a:pt x="2483" y="7536"/>
                </a:cubicBezTo>
                <a:cubicBezTo>
                  <a:pt x="1400" y="11297"/>
                  <a:pt x="3988" y="15104"/>
                  <a:pt x="7870" y="15480"/>
                </a:cubicBezTo>
                <a:cubicBezTo>
                  <a:pt x="8080" y="15510"/>
                  <a:pt x="8276" y="15510"/>
                  <a:pt x="8486" y="15510"/>
                </a:cubicBezTo>
                <a:cubicBezTo>
                  <a:pt x="8682" y="15510"/>
                  <a:pt x="8848" y="15510"/>
                  <a:pt x="9013" y="15495"/>
                </a:cubicBezTo>
                <a:cubicBezTo>
                  <a:pt x="14189" y="15044"/>
                  <a:pt x="16596" y="8845"/>
                  <a:pt x="13075" y="5038"/>
                </a:cubicBezTo>
                <a:lnTo>
                  <a:pt x="13873" y="4226"/>
                </a:lnTo>
                <a:cubicBezTo>
                  <a:pt x="16401" y="6949"/>
                  <a:pt x="16521" y="11102"/>
                  <a:pt x="14159" y="13960"/>
                </a:cubicBezTo>
                <a:cubicBezTo>
                  <a:pt x="12717" y="15696"/>
                  <a:pt x="10620" y="16613"/>
                  <a:pt x="8493" y="16613"/>
                </a:cubicBezTo>
                <a:cubicBezTo>
                  <a:pt x="7135" y="16613"/>
                  <a:pt x="5764" y="16239"/>
                  <a:pt x="4544" y="15465"/>
                </a:cubicBezTo>
                <a:cubicBezTo>
                  <a:pt x="1415" y="13494"/>
                  <a:pt x="256" y="9492"/>
                  <a:pt x="1821" y="6137"/>
                </a:cubicBezTo>
                <a:cubicBezTo>
                  <a:pt x="3057" y="3487"/>
                  <a:pt x="5699" y="1889"/>
                  <a:pt x="8490" y="1889"/>
                </a:cubicBezTo>
                <a:cubicBezTo>
                  <a:pt x="9233" y="1889"/>
                  <a:pt x="9987" y="2002"/>
                  <a:pt x="10728" y="2240"/>
                </a:cubicBezTo>
                <a:cubicBezTo>
                  <a:pt x="10766" y="2255"/>
                  <a:pt x="10801" y="2262"/>
                  <a:pt x="10833" y="2262"/>
                </a:cubicBezTo>
                <a:cubicBezTo>
                  <a:pt x="11090" y="2262"/>
                  <a:pt x="11186" y="1838"/>
                  <a:pt x="10879" y="1758"/>
                </a:cubicBezTo>
                <a:cubicBezTo>
                  <a:pt x="10111" y="1517"/>
                  <a:pt x="9299" y="1382"/>
                  <a:pt x="8486" y="1382"/>
                </a:cubicBezTo>
                <a:cubicBezTo>
                  <a:pt x="4755" y="1382"/>
                  <a:pt x="1520" y="4000"/>
                  <a:pt x="768" y="7656"/>
                </a:cubicBezTo>
                <a:cubicBezTo>
                  <a:pt x="1" y="11312"/>
                  <a:pt x="1911" y="14999"/>
                  <a:pt x="5327" y="16488"/>
                </a:cubicBezTo>
                <a:cubicBezTo>
                  <a:pt x="6348" y="16931"/>
                  <a:pt x="7418" y="17144"/>
                  <a:pt x="8475" y="17144"/>
                </a:cubicBezTo>
                <a:cubicBezTo>
                  <a:pt x="10969" y="17144"/>
                  <a:pt x="13389" y="15960"/>
                  <a:pt x="14911" y="13825"/>
                </a:cubicBezTo>
                <a:cubicBezTo>
                  <a:pt x="17063" y="10786"/>
                  <a:pt x="16792" y="6633"/>
                  <a:pt x="14249" y="3910"/>
                </a:cubicBezTo>
                <a:lnTo>
                  <a:pt x="16039" y="3910"/>
                </a:lnTo>
                <a:cubicBezTo>
                  <a:pt x="16115" y="3910"/>
                  <a:pt x="16190" y="3880"/>
                  <a:pt x="16235" y="3819"/>
                </a:cubicBezTo>
                <a:lnTo>
                  <a:pt x="17694" y="2225"/>
                </a:lnTo>
                <a:cubicBezTo>
                  <a:pt x="17830" y="2074"/>
                  <a:pt x="17755" y="1848"/>
                  <a:pt x="17574" y="1803"/>
                </a:cubicBezTo>
                <a:lnTo>
                  <a:pt x="16521" y="1578"/>
                </a:lnTo>
                <a:lnTo>
                  <a:pt x="17469" y="630"/>
                </a:lnTo>
                <a:cubicBezTo>
                  <a:pt x="17683" y="449"/>
                  <a:pt x="17508" y="183"/>
                  <a:pt x="17311" y="183"/>
                </a:cubicBezTo>
                <a:cubicBezTo>
                  <a:pt x="17246" y="183"/>
                  <a:pt x="17179" y="213"/>
                  <a:pt x="17123" y="284"/>
                </a:cubicBezTo>
                <a:lnTo>
                  <a:pt x="16145" y="1247"/>
                </a:lnTo>
                <a:lnTo>
                  <a:pt x="15889" y="193"/>
                </a:lnTo>
                <a:cubicBezTo>
                  <a:pt x="15860" y="70"/>
                  <a:pt x="15759" y="0"/>
                  <a:pt x="156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201" name="Google Shape;2201;p41"/>
          <p:cNvGrpSpPr/>
          <p:nvPr/>
        </p:nvGrpSpPr>
        <p:grpSpPr>
          <a:xfrm>
            <a:off x="2623804" y="3687144"/>
            <a:ext cx="3653701" cy="758560"/>
            <a:chOff x="6953919" y="3907920"/>
            <a:chExt cx="1377300" cy="475705"/>
          </a:xfrm>
        </p:grpSpPr>
        <p:cxnSp>
          <p:nvCxnSpPr>
            <p:cNvPr id="2202" name="Google Shape;2202;p41"/>
            <p:cNvCxnSpPr/>
            <p:nvPr/>
          </p:nvCxnSpPr>
          <p:spPr>
            <a:xfrm rot="10800000">
              <a:off x="7118546" y="4100689"/>
              <a:ext cx="0" cy="185100"/>
            </a:xfrm>
            <a:prstGeom prst="straightConnector1">
              <a:avLst/>
            </a:prstGeom>
            <a:noFill/>
            <a:ln cap="flat" cmpd="sng" w="19050">
              <a:solidFill>
                <a:srgbClr val="5F7D95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203" name="Google Shape;2203;p41"/>
            <p:cNvCxnSpPr/>
            <p:nvPr/>
          </p:nvCxnSpPr>
          <p:spPr>
            <a:xfrm>
              <a:off x="7480500" y="4197025"/>
              <a:ext cx="0" cy="186600"/>
            </a:xfrm>
            <a:prstGeom prst="straightConnector1">
              <a:avLst/>
            </a:prstGeom>
            <a:noFill/>
            <a:ln cap="flat" cmpd="sng" w="19050">
              <a:solidFill>
                <a:srgbClr val="5F7D95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204" name="Google Shape;2204;p41"/>
            <p:cNvCxnSpPr/>
            <p:nvPr/>
          </p:nvCxnSpPr>
          <p:spPr>
            <a:xfrm rot="10800000">
              <a:off x="7848574" y="3907920"/>
              <a:ext cx="0" cy="185100"/>
            </a:xfrm>
            <a:prstGeom prst="straightConnector1">
              <a:avLst/>
            </a:prstGeom>
            <a:noFill/>
            <a:ln cap="flat" cmpd="sng" w="19050">
              <a:solidFill>
                <a:srgbClr val="5F7D95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205" name="Google Shape;2205;p41"/>
            <p:cNvCxnSpPr/>
            <p:nvPr/>
          </p:nvCxnSpPr>
          <p:spPr>
            <a:xfrm flipH="1">
              <a:off x="6953919" y="3961822"/>
              <a:ext cx="1377300" cy="376800"/>
            </a:xfrm>
            <a:prstGeom prst="straightConnector1">
              <a:avLst/>
            </a:prstGeom>
            <a:noFill/>
            <a:ln cap="flat" cmpd="sng" w="19050">
              <a:solidFill>
                <a:srgbClr val="435D74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206" name="Google Shape;2206;p41"/>
            <p:cNvCxnSpPr/>
            <p:nvPr/>
          </p:nvCxnSpPr>
          <p:spPr>
            <a:xfrm>
              <a:off x="8218032" y="3997243"/>
              <a:ext cx="0" cy="197100"/>
            </a:xfrm>
            <a:prstGeom prst="straightConnector1">
              <a:avLst/>
            </a:prstGeom>
            <a:noFill/>
            <a:ln cap="flat" cmpd="sng" w="19050">
              <a:solidFill>
                <a:srgbClr val="5F7D95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cxnSp>
        <p:nvCxnSpPr>
          <p:cNvPr id="2207" name="Google Shape;2207;p41"/>
          <p:cNvCxnSpPr/>
          <p:nvPr/>
        </p:nvCxnSpPr>
        <p:spPr>
          <a:xfrm>
            <a:off x="2623793" y="4373480"/>
            <a:ext cx="0" cy="314400"/>
          </a:xfrm>
          <a:prstGeom prst="straightConnector1">
            <a:avLst/>
          </a:prstGeom>
          <a:noFill/>
          <a:ln cap="flat" cmpd="sng" w="19050">
            <a:solidFill>
              <a:srgbClr val="5F7D95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208" name="Google Shape;2208;p41"/>
          <p:cNvSpPr txBox="1"/>
          <p:nvPr/>
        </p:nvSpPr>
        <p:spPr>
          <a:xfrm>
            <a:off x="1531000" y="4628650"/>
            <a:ext cx="1779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9E9E9E"/>
                </a:solidFill>
                <a:latin typeface="Open Sans"/>
                <a:ea typeface="Open Sans"/>
                <a:cs typeface="Open Sans"/>
                <a:sym typeface="Open Sans"/>
              </a:rPr>
              <a:t>Mitachondrion matrix</a:t>
            </a:r>
            <a:endParaRPr sz="1200">
              <a:solidFill>
                <a:srgbClr val="9E9E9E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12" name="Shape 2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13" name="Google Shape;2213;p42"/>
          <p:cNvGrpSpPr/>
          <p:nvPr/>
        </p:nvGrpSpPr>
        <p:grpSpPr>
          <a:xfrm>
            <a:off x="113979" y="191478"/>
            <a:ext cx="8777605" cy="4865041"/>
            <a:chOff x="-33482" y="195076"/>
            <a:chExt cx="9023959" cy="4378975"/>
          </a:xfrm>
        </p:grpSpPr>
        <p:pic>
          <p:nvPicPr>
            <p:cNvPr id="2214" name="Google Shape;2214;p42"/>
            <p:cNvPicPr preferRelativeResize="0"/>
            <p:nvPr/>
          </p:nvPicPr>
          <p:blipFill>
            <a:blip r:embed="rId3">
              <a:alphaModFix amt="82000"/>
            </a:blip>
            <a:stretch>
              <a:fillRect/>
            </a:stretch>
          </p:blipFill>
          <p:spPr>
            <a:xfrm flipH="1" rot="5400000">
              <a:off x="1172432" y="1891950"/>
              <a:ext cx="559800" cy="259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15" name="Google Shape;2215;p42"/>
            <p:cNvPicPr preferRelativeResize="0"/>
            <p:nvPr/>
          </p:nvPicPr>
          <p:blipFill>
            <a:blip r:embed="rId3">
              <a:alphaModFix amt="82000"/>
            </a:blip>
            <a:stretch>
              <a:fillRect/>
            </a:stretch>
          </p:blipFill>
          <p:spPr>
            <a:xfrm flipH="1" rot="5400000">
              <a:off x="210585" y="1902437"/>
              <a:ext cx="559800" cy="2598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16" name="Google Shape;2216;p42"/>
            <p:cNvSpPr txBox="1"/>
            <p:nvPr/>
          </p:nvSpPr>
          <p:spPr>
            <a:xfrm>
              <a:off x="-33482" y="2312237"/>
              <a:ext cx="1047900" cy="330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rgbClr val="990000"/>
                  </a:solidFill>
                </a:rPr>
                <a:t>Complex </a:t>
              </a:r>
              <a:r>
                <a:rPr lang="en" sz="1200">
                  <a:solidFill>
                    <a:srgbClr val="990000"/>
                  </a:solidFill>
                </a:rPr>
                <a:t>I</a:t>
              </a:r>
              <a:endParaRPr sz="1200">
                <a:solidFill>
                  <a:srgbClr val="990000"/>
                </a:solidFill>
              </a:endParaRPr>
            </a:p>
          </p:txBody>
        </p:sp>
        <p:grpSp>
          <p:nvGrpSpPr>
            <p:cNvPr id="2217" name="Google Shape;2217;p42"/>
            <p:cNvGrpSpPr/>
            <p:nvPr/>
          </p:nvGrpSpPr>
          <p:grpSpPr>
            <a:xfrm>
              <a:off x="490485" y="195076"/>
              <a:ext cx="8499991" cy="4378975"/>
              <a:chOff x="489104" y="487775"/>
              <a:chExt cx="8234032" cy="4477480"/>
            </a:xfrm>
          </p:grpSpPr>
          <p:sp>
            <p:nvSpPr>
              <p:cNvPr id="2218" name="Google Shape;2218;p42"/>
              <p:cNvSpPr txBox="1"/>
              <p:nvPr/>
            </p:nvSpPr>
            <p:spPr>
              <a:xfrm>
                <a:off x="3517320" y="487775"/>
                <a:ext cx="2546400" cy="426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" sz="1800">
                    <a:solidFill>
                      <a:srgbClr val="434343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Components of ETC</a:t>
                </a:r>
                <a:endParaRPr b="1" sz="1800">
                  <a:solidFill>
                    <a:srgbClr val="434343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cxnSp>
            <p:nvCxnSpPr>
              <p:cNvPr id="2219" name="Google Shape;2219;p42"/>
              <p:cNvCxnSpPr>
                <a:stCxn id="2220" idx="3"/>
                <a:endCxn id="2221" idx="3"/>
              </p:cNvCxnSpPr>
              <p:nvPr/>
            </p:nvCxnSpPr>
            <p:spPr>
              <a:xfrm>
                <a:off x="1789934" y="1267702"/>
                <a:ext cx="55548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sp>
            <p:nvSpPr>
              <p:cNvPr id="2222" name="Google Shape;2222;p42"/>
              <p:cNvSpPr txBox="1"/>
              <p:nvPr/>
            </p:nvSpPr>
            <p:spPr>
              <a:xfrm>
                <a:off x="1220641" y="1673689"/>
                <a:ext cx="1315800" cy="364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>
                    <a:solidFill>
                      <a:srgbClr val="434343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Parts of ETC</a:t>
                </a:r>
                <a:endParaRPr>
                  <a:solidFill>
                    <a:srgbClr val="434343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223" name="Google Shape;2223;p42"/>
              <p:cNvSpPr txBox="1"/>
              <p:nvPr/>
            </p:nvSpPr>
            <p:spPr>
              <a:xfrm>
                <a:off x="3912007" y="1673710"/>
                <a:ext cx="1531500" cy="364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>
                    <a:solidFill>
                      <a:srgbClr val="434343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Not pa</a:t>
                </a:r>
                <a:r>
                  <a:rPr lang="en">
                    <a:solidFill>
                      <a:srgbClr val="434343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rts of ETC</a:t>
                </a:r>
                <a:endParaRPr>
                  <a:solidFill>
                    <a:srgbClr val="434343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224" name="Google Shape;2224;p42"/>
              <p:cNvSpPr txBox="1"/>
              <p:nvPr/>
            </p:nvSpPr>
            <p:spPr>
              <a:xfrm rot="-673">
                <a:off x="6579013" y="1673866"/>
                <a:ext cx="1531500" cy="559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>
                    <a:solidFill>
                      <a:srgbClr val="434343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Mobile Electron Carriers</a:t>
                </a:r>
                <a:endParaRPr>
                  <a:solidFill>
                    <a:srgbClr val="434343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pic>
            <p:nvPicPr>
              <p:cNvPr id="2220" name="Google Shape;2220;p42"/>
              <p:cNvPicPr preferRelativeResize="0"/>
              <p:nvPr/>
            </p:nvPicPr>
            <p:blipFill>
              <a:blip r:embed="rId4">
                <a:alphaModFix amt="77000"/>
              </a:blip>
              <a:stretch>
                <a:fillRect/>
              </a:stretch>
            </p:blipFill>
            <p:spPr>
              <a:xfrm flipH="1" rot="5400000">
                <a:off x="1540612" y="1363866"/>
                <a:ext cx="498643" cy="30631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225" name="Google Shape;2225;p42"/>
              <p:cNvPicPr preferRelativeResize="0"/>
              <p:nvPr/>
            </p:nvPicPr>
            <p:blipFill>
              <a:blip r:embed="rId4">
                <a:alphaModFix amt="77000"/>
              </a:blip>
              <a:stretch>
                <a:fillRect/>
              </a:stretch>
            </p:blipFill>
            <p:spPr>
              <a:xfrm flipH="1" rot="5400000">
                <a:off x="4462617" y="1363866"/>
                <a:ext cx="498643" cy="30631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221" name="Google Shape;2221;p42"/>
              <p:cNvPicPr preferRelativeResize="0"/>
              <p:nvPr/>
            </p:nvPicPr>
            <p:blipFill>
              <a:blip r:embed="rId4">
                <a:alphaModFix amt="77000"/>
              </a:blip>
              <a:stretch>
                <a:fillRect/>
              </a:stretch>
            </p:blipFill>
            <p:spPr>
              <a:xfrm flipH="1" rot="5400000">
                <a:off x="7095474" y="1363866"/>
                <a:ext cx="498643" cy="306317"/>
              </a:xfrm>
              <a:prstGeom prst="rect">
                <a:avLst/>
              </a:prstGeom>
              <a:noFill/>
              <a:ln>
                <a:noFill/>
              </a:ln>
            </p:spPr>
          </p:pic>
          <p:cxnSp>
            <p:nvCxnSpPr>
              <p:cNvPr id="2226" name="Google Shape;2226;p42"/>
              <p:cNvCxnSpPr>
                <a:stCxn id="2215" idx="3"/>
                <a:endCxn id="2227" idx="3"/>
              </p:cNvCxnSpPr>
              <p:nvPr/>
            </p:nvCxnSpPr>
            <p:spPr>
              <a:xfrm>
                <a:off x="489104" y="2080169"/>
                <a:ext cx="2851200" cy="12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666666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pic>
            <p:nvPicPr>
              <p:cNvPr id="2227" name="Google Shape;2227;p42"/>
              <p:cNvPicPr preferRelativeResize="0"/>
              <p:nvPr/>
            </p:nvPicPr>
            <p:blipFill>
              <a:blip r:embed="rId3">
                <a:alphaModFix amt="82000"/>
              </a:blip>
              <a:stretch>
                <a:fillRect/>
              </a:stretch>
            </p:blipFill>
            <p:spPr>
              <a:xfrm flipH="1" rot="5400000">
                <a:off x="3058744" y="2239639"/>
                <a:ext cx="562954" cy="24643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228" name="Google Shape;2228;p42"/>
              <p:cNvPicPr preferRelativeResize="0"/>
              <p:nvPr/>
            </p:nvPicPr>
            <p:blipFill>
              <a:blip r:embed="rId3">
                <a:alphaModFix amt="82000"/>
              </a:blip>
              <a:stretch>
                <a:fillRect/>
              </a:stretch>
            </p:blipFill>
            <p:spPr>
              <a:xfrm flipH="1" rot="5400000">
                <a:off x="2118872" y="2233696"/>
                <a:ext cx="541853" cy="237213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229" name="Google Shape;2229;p42"/>
              <p:cNvSpPr txBox="1"/>
              <p:nvPr/>
            </p:nvSpPr>
            <p:spPr>
              <a:xfrm>
                <a:off x="1005850" y="2644323"/>
                <a:ext cx="994200" cy="338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200">
                    <a:solidFill>
                      <a:srgbClr val="990000"/>
                    </a:solidFill>
                  </a:rPr>
                  <a:t>Complex I</a:t>
                </a:r>
                <a:r>
                  <a:rPr lang="en" sz="1200">
                    <a:solidFill>
                      <a:srgbClr val="990000"/>
                    </a:solidFill>
                  </a:rPr>
                  <a:t>I</a:t>
                </a:r>
                <a:endParaRPr sz="1200">
                  <a:solidFill>
                    <a:srgbClr val="990000"/>
                  </a:solidFill>
                </a:endParaRPr>
              </a:p>
            </p:txBody>
          </p:sp>
          <p:sp>
            <p:nvSpPr>
              <p:cNvPr id="2230" name="Google Shape;2230;p42"/>
              <p:cNvSpPr txBox="1"/>
              <p:nvPr/>
            </p:nvSpPr>
            <p:spPr>
              <a:xfrm>
                <a:off x="1892789" y="2644323"/>
                <a:ext cx="994200" cy="338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200">
                    <a:solidFill>
                      <a:srgbClr val="990000"/>
                    </a:solidFill>
                  </a:rPr>
                  <a:t>Complex </a:t>
                </a:r>
                <a:r>
                  <a:rPr lang="en" sz="1200">
                    <a:solidFill>
                      <a:srgbClr val="990000"/>
                    </a:solidFill>
                  </a:rPr>
                  <a:t>I</a:t>
                </a:r>
                <a:r>
                  <a:rPr lang="en" sz="1200">
                    <a:solidFill>
                      <a:srgbClr val="990000"/>
                    </a:solidFill>
                  </a:rPr>
                  <a:t>II</a:t>
                </a:r>
                <a:endParaRPr sz="1200">
                  <a:solidFill>
                    <a:srgbClr val="990000"/>
                  </a:solidFill>
                </a:endParaRPr>
              </a:p>
            </p:txBody>
          </p:sp>
          <p:sp>
            <p:nvSpPr>
              <p:cNvPr id="2231" name="Google Shape;2231;p42"/>
              <p:cNvSpPr txBox="1"/>
              <p:nvPr/>
            </p:nvSpPr>
            <p:spPr>
              <a:xfrm>
                <a:off x="2870064" y="2644317"/>
                <a:ext cx="994200" cy="338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200">
                    <a:solidFill>
                      <a:srgbClr val="990000"/>
                    </a:solidFill>
                  </a:rPr>
                  <a:t>Complex I</a:t>
                </a:r>
                <a:r>
                  <a:rPr lang="en" sz="1200">
                    <a:solidFill>
                      <a:srgbClr val="990000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V</a:t>
                </a:r>
                <a:endParaRPr sz="1200">
                  <a:solidFill>
                    <a:srgbClr val="990000"/>
                  </a:solidFill>
                </a:endParaRPr>
              </a:p>
            </p:txBody>
          </p:sp>
          <p:cxnSp>
            <p:nvCxnSpPr>
              <p:cNvPr id="2232" name="Google Shape;2232;p42"/>
              <p:cNvCxnSpPr>
                <a:stCxn id="2223" idx="2"/>
              </p:cNvCxnSpPr>
              <p:nvPr/>
            </p:nvCxnSpPr>
            <p:spPr>
              <a:xfrm flipH="1">
                <a:off x="4672057" y="2038510"/>
                <a:ext cx="5700" cy="12549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666666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sp>
            <p:nvSpPr>
              <p:cNvPr id="2233" name="Google Shape;2233;p42"/>
              <p:cNvSpPr txBox="1"/>
              <p:nvPr/>
            </p:nvSpPr>
            <p:spPr>
              <a:xfrm>
                <a:off x="4096210" y="3425608"/>
                <a:ext cx="1157400" cy="338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200">
                    <a:solidFill>
                      <a:srgbClr val="990000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Complex V</a:t>
                </a:r>
                <a:endParaRPr sz="1200">
                  <a:solidFill>
                    <a:srgbClr val="99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pic>
            <p:nvPicPr>
              <p:cNvPr id="2234" name="Google Shape;2234;p42"/>
              <p:cNvPicPr preferRelativeResize="0"/>
              <p:nvPr/>
            </p:nvPicPr>
            <p:blipFill>
              <a:blip r:embed="rId3">
                <a:alphaModFix amt="82000"/>
              </a:blip>
              <a:stretch>
                <a:fillRect/>
              </a:stretch>
            </p:blipFill>
            <p:spPr>
              <a:xfrm flipH="1" rot="5400000">
                <a:off x="4393434" y="4054152"/>
                <a:ext cx="562954" cy="246437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235" name="Google Shape;2235;p42"/>
              <p:cNvSpPr txBox="1"/>
              <p:nvPr/>
            </p:nvSpPr>
            <p:spPr>
              <a:xfrm>
                <a:off x="3620712" y="4458855"/>
                <a:ext cx="2108400" cy="5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200">
                    <a:solidFill>
                      <a:srgbClr val="434343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(</a:t>
                </a:r>
                <a:r>
                  <a:rPr lang="en" sz="1200">
                    <a:solidFill>
                      <a:srgbClr val="990000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ATP synthase</a:t>
                </a:r>
                <a:r>
                  <a:rPr lang="en" sz="1200">
                    <a:solidFill>
                      <a:srgbClr val="434343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 that catalyzes ATP synthesis)</a:t>
                </a:r>
                <a:endParaRPr sz="1200">
                  <a:solidFill>
                    <a:srgbClr val="434343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236" name="Google Shape;2236;p42"/>
              <p:cNvSpPr txBox="1"/>
              <p:nvPr/>
            </p:nvSpPr>
            <p:spPr>
              <a:xfrm>
                <a:off x="7191636" y="2958835"/>
                <a:ext cx="1531500" cy="338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200">
                    <a:solidFill>
                      <a:srgbClr val="990000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Coenzyme Q (CoQ)</a:t>
                </a:r>
                <a:endParaRPr sz="1200">
                  <a:solidFill>
                    <a:srgbClr val="99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cxnSp>
            <p:nvCxnSpPr>
              <p:cNvPr id="2237" name="Google Shape;2237;p42"/>
              <p:cNvCxnSpPr>
                <a:stCxn id="2238" idx="3"/>
                <a:endCxn id="2239" idx="3"/>
              </p:cNvCxnSpPr>
              <p:nvPr/>
            </p:nvCxnSpPr>
            <p:spPr>
              <a:xfrm>
                <a:off x="5979697" y="2430100"/>
                <a:ext cx="2000400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666666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pic>
            <p:nvPicPr>
              <p:cNvPr id="2239" name="Google Shape;2239;p42"/>
              <p:cNvPicPr preferRelativeResize="0"/>
              <p:nvPr/>
            </p:nvPicPr>
            <p:blipFill>
              <a:blip r:embed="rId3">
                <a:alphaModFix amt="82000"/>
              </a:blip>
              <a:stretch>
                <a:fillRect/>
              </a:stretch>
            </p:blipFill>
            <p:spPr>
              <a:xfrm flipH="1" rot="5400000">
                <a:off x="7788073" y="2538095"/>
                <a:ext cx="384173" cy="16818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238" name="Google Shape;2238;p42"/>
              <p:cNvPicPr preferRelativeResize="0"/>
              <p:nvPr/>
            </p:nvPicPr>
            <p:blipFill>
              <a:blip r:embed="rId3">
                <a:alphaModFix amt="82000"/>
              </a:blip>
              <a:stretch>
                <a:fillRect/>
              </a:stretch>
            </p:blipFill>
            <p:spPr>
              <a:xfrm flipH="1" rot="5400000">
                <a:off x="5787611" y="2538095"/>
                <a:ext cx="384173" cy="168183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240" name="Google Shape;2240;p42"/>
              <p:cNvSpPr txBox="1"/>
              <p:nvPr/>
            </p:nvSpPr>
            <p:spPr>
              <a:xfrm>
                <a:off x="2377438" y="826851"/>
                <a:ext cx="4623600" cy="683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100">
                    <a:solidFill>
                      <a:srgbClr val="666666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All components are located in the inner mitochondrial membrane (IMM) (except cytochrome C in intermembrane space)</a:t>
                </a:r>
                <a:endParaRPr sz="1100">
                  <a:solidFill>
                    <a:srgbClr val="666666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241" name="Google Shape;2241;p42"/>
              <p:cNvSpPr txBox="1"/>
              <p:nvPr/>
            </p:nvSpPr>
            <p:spPr>
              <a:xfrm>
                <a:off x="489105" y="2395171"/>
                <a:ext cx="3551700" cy="377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242" name="Google Shape;2242;p42"/>
              <p:cNvSpPr txBox="1"/>
              <p:nvPr/>
            </p:nvSpPr>
            <p:spPr>
              <a:xfrm>
                <a:off x="5321901" y="2936810"/>
                <a:ext cx="1315800" cy="50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200">
                    <a:solidFill>
                      <a:srgbClr val="990000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Cytochrome c</a:t>
                </a:r>
                <a:endParaRPr sz="1200">
                  <a:solidFill>
                    <a:srgbClr val="99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200">
                  <a:solidFill>
                    <a:srgbClr val="99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</p:grpSp>
      </p:grpSp>
      <p:sp>
        <p:nvSpPr>
          <p:cNvPr id="2243" name="Google Shape;2243;p42"/>
          <p:cNvSpPr txBox="1"/>
          <p:nvPr/>
        </p:nvSpPr>
        <p:spPr>
          <a:xfrm>
            <a:off x="1100175" y="2902475"/>
            <a:ext cx="957600" cy="800400"/>
          </a:xfrm>
          <a:prstGeom prst="rect">
            <a:avLst/>
          </a:prstGeom>
          <a:noFill/>
          <a:ln cap="flat" cmpd="sng" w="9525">
            <a:solidFill>
              <a:srgbClr val="9E9E9E"/>
            </a:solidFill>
            <a:prstDash val="dashDot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9E9E9E"/>
                </a:solidFill>
                <a:latin typeface="Open Sans"/>
                <a:ea typeface="Open Sans"/>
                <a:cs typeface="Open Sans"/>
                <a:sym typeface="Open Sans"/>
              </a:rPr>
              <a:t>Succinate dehydrogenase </a:t>
            </a:r>
            <a:endParaRPr sz="800">
              <a:solidFill>
                <a:srgbClr val="9E9E9E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rgbClr val="9E9E9E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9E9E9E"/>
                </a:solidFill>
                <a:latin typeface="Open Sans"/>
                <a:ea typeface="Open Sans"/>
                <a:cs typeface="Open Sans"/>
                <a:sym typeface="Open Sans"/>
              </a:rPr>
              <a:t>Also in krebs cycle (or TCA) </a:t>
            </a:r>
            <a:endParaRPr sz="800">
              <a:solidFill>
                <a:srgbClr val="9E9E9E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244" name="Google Shape;2244;p42"/>
          <p:cNvSpPr txBox="1"/>
          <p:nvPr/>
        </p:nvSpPr>
        <p:spPr>
          <a:xfrm>
            <a:off x="2086825" y="2902475"/>
            <a:ext cx="957600" cy="307800"/>
          </a:xfrm>
          <a:prstGeom prst="rect">
            <a:avLst/>
          </a:prstGeom>
          <a:noFill/>
          <a:ln cap="flat" cmpd="sng" w="9525">
            <a:solidFill>
              <a:srgbClr val="9E9E9E"/>
            </a:solidFill>
            <a:prstDash val="dashDot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9E9E9E"/>
                </a:solidFill>
                <a:latin typeface="Open Sans"/>
                <a:ea typeface="Open Sans"/>
                <a:cs typeface="Open Sans"/>
                <a:sym typeface="Open Sans"/>
              </a:rPr>
              <a:t>Cytochrome</a:t>
            </a:r>
            <a:r>
              <a:rPr lang="en" sz="800">
                <a:solidFill>
                  <a:srgbClr val="9E9E9E"/>
                </a:solidFill>
                <a:latin typeface="Open Sans"/>
                <a:ea typeface="Open Sans"/>
                <a:cs typeface="Open Sans"/>
                <a:sym typeface="Open Sans"/>
              </a:rPr>
              <a:t> bc1</a:t>
            </a:r>
            <a:endParaRPr sz="800">
              <a:solidFill>
                <a:srgbClr val="9E9E9E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245" name="Google Shape;2245;p42"/>
          <p:cNvSpPr txBox="1"/>
          <p:nvPr/>
        </p:nvSpPr>
        <p:spPr>
          <a:xfrm>
            <a:off x="39500" y="2902475"/>
            <a:ext cx="1031700" cy="431100"/>
          </a:xfrm>
          <a:prstGeom prst="rect">
            <a:avLst/>
          </a:prstGeom>
          <a:noFill/>
          <a:ln cap="flat" cmpd="sng" w="9525">
            <a:solidFill>
              <a:srgbClr val="9E9E9E"/>
            </a:solidFill>
            <a:prstDash val="dashDot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9E9E9E"/>
                </a:solidFill>
                <a:latin typeface="Open Sans"/>
                <a:ea typeface="Open Sans"/>
                <a:cs typeface="Open Sans"/>
                <a:sym typeface="Open Sans"/>
              </a:rPr>
              <a:t>NADH dehydrogenase </a:t>
            </a:r>
            <a:endParaRPr sz="800">
              <a:solidFill>
                <a:srgbClr val="9E9E9E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246" name="Google Shape;2246;p42"/>
          <p:cNvSpPr txBox="1"/>
          <p:nvPr/>
        </p:nvSpPr>
        <p:spPr>
          <a:xfrm>
            <a:off x="3073475" y="2902475"/>
            <a:ext cx="957600" cy="431100"/>
          </a:xfrm>
          <a:prstGeom prst="rect">
            <a:avLst/>
          </a:prstGeom>
          <a:noFill/>
          <a:ln cap="flat" cmpd="sng" w="9525">
            <a:solidFill>
              <a:srgbClr val="9E9E9E"/>
            </a:solidFill>
            <a:prstDash val="dashDot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9E9E9E"/>
                </a:solidFill>
                <a:latin typeface="Open Sans"/>
                <a:ea typeface="Open Sans"/>
                <a:cs typeface="Open Sans"/>
                <a:sym typeface="Open Sans"/>
              </a:rPr>
              <a:t>Cytochrome c oxidase </a:t>
            </a:r>
            <a:endParaRPr sz="800">
              <a:solidFill>
                <a:srgbClr val="9E9E9E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50" name="Shape 2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1" name="Google Shape;2251;p43"/>
          <p:cNvSpPr txBox="1"/>
          <p:nvPr/>
        </p:nvSpPr>
        <p:spPr>
          <a:xfrm>
            <a:off x="266308" y="1208182"/>
            <a:ext cx="7723200" cy="120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300"/>
              <a:buFont typeface="Open Sans"/>
              <a:buChar char="●"/>
            </a:pPr>
            <a:r>
              <a:rPr lang="en" sz="13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Each </a:t>
            </a:r>
            <a:r>
              <a:rPr b="1" lang="en" sz="13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complex</a:t>
            </a:r>
            <a:r>
              <a:rPr lang="en" sz="13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" sz="1300">
                <a:solidFill>
                  <a:srgbClr val="990000"/>
                </a:solidFill>
                <a:latin typeface="Open Sans"/>
                <a:ea typeface="Open Sans"/>
                <a:cs typeface="Open Sans"/>
                <a:sym typeface="Open Sans"/>
              </a:rPr>
              <a:t>accepts</a:t>
            </a:r>
            <a:r>
              <a:rPr lang="en" sz="13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 or </a:t>
            </a:r>
            <a:r>
              <a:rPr lang="en" sz="1300">
                <a:solidFill>
                  <a:srgbClr val="990000"/>
                </a:solidFill>
                <a:latin typeface="Open Sans"/>
                <a:ea typeface="Open Sans"/>
                <a:cs typeface="Open Sans"/>
                <a:sym typeface="Open Sans"/>
              </a:rPr>
              <a:t>donates</a:t>
            </a:r>
            <a:r>
              <a:rPr lang="en" sz="13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b="1" lang="en" sz="13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electrons</a:t>
            </a:r>
            <a:r>
              <a:rPr lang="en" sz="13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 to mobile </a:t>
            </a:r>
            <a:r>
              <a:rPr b="1" lang="en" sz="13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carriers</a:t>
            </a:r>
            <a:r>
              <a:rPr lang="en" sz="13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" sz="1300">
                <a:solidFill>
                  <a:srgbClr val="6AA84F"/>
                </a:solidFill>
                <a:latin typeface="Open Sans"/>
                <a:ea typeface="Open Sans"/>
                <a:cs typeface="Open Sans"/>
                <a:sym typeface="Open Sans"/>
              </a:rPr>
              <a:t>(CoQ &amp; cytochrome C)</a:t>
            </a:r>
            <a:r>
              <a:rPr lang="en" sz="13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  <a:endParaRPr sz="13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300"/>
              <a:buFont typeface="Open Sans"/>
              <a:buChar char="●"/>
            </a:pPr>
            <a:r>
              <a:rPr b="1" lang="en" sz="13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Carriers</a:t>
            </a:r>
            <a:r>
              <a:rPr lang="en" sz="13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" sz="1300">
                <a:solidFill>
                  <a:srgbClr val="990000"/>
                </a:solidFill>
                <a:latin typeface="Open Sans"/>
                <a:ea typeface="Open Sans"/>
                <a:cs typeface="Open Sans"/>
                <a:sym typeface="Open Sans"/>
              </a:rPr>
              <a:t>accept</a:t>
            </a:r>
            <a:r>
              <a:rPr lang="en" sz="13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b="1" lang="en" sz="13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electrons</a:t>
            </a:r>
            <a:r>
              <a:rPr lang="en" sz="13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 from </a:t>
            </a:r>
            <a:r>
              <a:rPr b="1" lang="en" sz="13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donors</a:t>
            </a:r>
            <a:r>
              <a:rPr lang="en" sz="13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 and then </a:t>
            </a:r>
            <a:r>
              <a:rPr lang="en" sz="1300">
                <a:solidFill>
                  <a:srgbClr val="990000"/>
                </a:solidFill>
                <a:latin typeface="Open Sans"/>
                <a:ea typeface="Open Sans"/>
                <a:cs typeface="Open Sans"/>
                <a:sym typeface="Open Sans"/>
              </a:rPr>
              <a:t>donate</a:t>
            </a:r>
            <a:r>
              <a:rPr lang="en" sz="13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 to the next </a:t>
            </a:r>
            <a:r>
              <a:rPr b="1" lang="en" sz="13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carrier</a:t>
            </a:r>
            <a:r>
              <a:rPr lang="en" sz="13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 in chain </a:t>
            </a:r>
            <a:endParaRPr sz="13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300"/>
              <a:buFont typeface="Open Sans"/>
              <a:buChar char="●"/>
            </a:pPr>
            <a:r>
              <a:rPr b="1" lang="en" sz="13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Electrons</a:t>
            </a:r>
            <a:r>
              <a:rPr lang="en" sz="13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 finally </a:t>
            </a:r>
            <a:r>
              <a:rPr lang="en" sz="1300" u="sng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combine</a:t>
            </a:r>
            <a:r>
              <a:rPr lang="en" sz="13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 with </a:t>
            </a:r>
            <a:r>
              <a:rPr lang="en" sz="1300">
                <a:solidFill>
                  <a:srgbClr val="990000"/>
                </a:solidFill>
                <a:latin typeface="Open Sans"/>
                <a:ea typeface="Open Sans"/>
                <a:cs typeface="Open Sans"/>
                <a:sym typeface="Open Sans"/>
              </a:rPr>
              <a:t>oxygen</a:t>
            </a:r>
            <a:r>
              <a:rPr lang="en" sz="13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 and </a:t>
            </a:r>
            <a:r>
              <a:rPr lang="en" sz="1300">
                <a:solidFill>
                  <a:srgbClr val="990000"/>
                </a:solidFill>
                <a:latin typeface="Open Sans"/>
                <a:ea typeface="Open Sans"/>
                <a:cs typeface="Open Sans"/>
                <a:sym typeface="Open Sans"/>
              </a:rPr>
              <a:t>protons</a:t>
            </a:r>
            <a:r>
              <a:rPr lang="en" sz="13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 to form water </a:t>
            </a:r>
            <a:endParaRPr sz="13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300"/>
              <a:buFont typeface="Open Sans"/>
              <a:buChar char="●"/>
            </a:pPr>
            <a:r>
              <a:rPr lang="en" sz="1300" u="sng">
                <a:solidFill>
                  <a:srgbClr val="990000"/>
                </a:solidFill>
                <a:latin typeface="Open Sans"/>
                <a:ea typeface="Open Sans"/>
                <a:cs typeface="Open Sans"/>
                <a:sym typeface="Open Sans"/>
              </a:rPr>
              <a:t>Oxygen is required</a:t>
            </a:r>
            <a:r>
              <a:rPr lang="en" sz="13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 as a final acceptor (respiratory chain)</a:t>
            </a:r>
            <a:endParaRPr sz="13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252" name="Google Shape;2252;p43"/>
          <p:cNvSpPr txBox="1"/>
          <p:nvPr/>
        </p:nvSpPr>
        <p:spPr>
          <a:xfrm>
            <a:off x="378924" y="484885"/>
            <a:ext cx="30357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latin typeface="Open Sans"/>
                <a:ea typeface="Open Sans"/>
                <a:cs typeface="Open Sans"/>
                <a:sym typeface="Open Sans"/>
              </a:rPr>
              <a:t>Organization of ETC  </a:t>
            </a:r>
            <a:endParaRPr sz="21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253" name="Google Shape;2253;p43"/>
          <p:cNvSpPr/>
          <p:nvPr/>
        </p:nvSpPr>
        <p:spPr>
          <a:xfrm>
            <a:off x="101475" y="531318"/>
            <a:ext cx="445750" cy="428625"/>
          </a:xfrm>
          <a:custGeom>
            <a:rect b="b" l="l" r="r" t="t"/>
            <a:pathLst>
              <a:path extrusionOk="0" h="17145" w="17830">
                <a:moveTo>
                  <a:pt x="15513" y="735"/>
                </a:moveTo>
                <a:lnTo>
                  <a:pt x="15723" y="1668"/>
                </a:lnTo>
                <a:lnTo>
                  <a:pt x="14339" y="3067"/>
                </a:lnTo>
                <a:lnTo>
                  <a:pt x="14339" y="1848"/>
                </a:lnTo>
                <a:lnTo>
                  <a:pt x="15513" y="735"/>
                </a:lnTo>
                <a:close/>
                <a:moveTo>
                  <a:pt x="16100" y="1999"/>
                </a:moveTo>
                <a:lnTo>
                  <a:pt x="17047" y="2210"/>
                </a:lnTo>
                <a:lnTo>
                  <a:pt x="15949" y="3398"/>
                </a:lnTo>
                <a:lnTo>
                  <a:pt x="14715" y="3398"/>
                </a:lnTo>
                <a:lnTo>
                  <a:pt x="16100" y="1999"/>
                </a:lnTo>
                <a:close/>
                <a:moveTo>
                  <a:pt x="8480" y="8057"/>
                </a:moveTo>
                <a:cubicBezTo>
                  <a:pt x="8695" y="8057"/>
                  <a:pt x="8919" y="8118"/>
                  <a:pt x="9133" y="8258"/>
                </a:cubicBezTo>
                <a:lnTo>
                  <a:pt x="8321" y="9086"/>
                </a:lnTo>
                <a:cubicBezTo>
                  <a:pt x="8155" y="9251"/>
                  <a:pt x="8276" y="9522"/>
                  <a:pt x="8486" y="9522"/>
                </a:cubicBezTo>
                <a:cubicBezTo>
                  <a:pt x="8562" y="9522"/>
                  <a:pt x="8622" y="9492"/>
                  <a:pt x="8667" y="9447"/>
                </a:cubicBezTo>
                <a:lnTo>
                  <a:pt x="9494" y="8619"/>
                </a:lnTo>
                <a:cubicBezTo>
                  <a:pt x="9630" y="8800"/>
                  <a:pt x="9690" y="9040"/>
                  <a:pt x="9690" y="9266"/>
                </a:cubicBezTo>
                <a:cubicBezTo>
                  <a:pt x="9690" y="10019"/>
                  <a:pt x="9084" y="10471"/>
                  <a:pt x="8473" y="10471"/>
                </a:cubicBezTo>
                <a:cubicBezTo>
                  <a:pt x="8071" y="10471"/>
                  <a:pt x="7666" y="10274"/>
                  <a:pt x="7433" y="9838"/>
                </a:cubicBezTo>
                <a:cubicBezTo>
                  <a:pt x="6956" y="8966"/>
                  <a:pt x="7653" y="8057"/>
                  <a:pt x="8480" y="8057"/>
                </a:cubicBezTo>
                <a:close/>
                <a:moveTo>
                  <a:pt x="8487" y="4983"/>
                </a:moveTo>
                <a:cubicBezTo>
                  <a:pt x="9509" y="4983"/>
                  <a:pt x="10527" y="5346"/>
                  <a:pt x="11330" y="6061"/>
                </a:cubicBezTo>
                <a:lnTo>
                  <a:pt x="10533" y="6874"/>
                </a:lnTo>
                <a:cubicBezTo>
                  <a:pt x="9961" y="6377"/>
                  <a:pt x="9239" y="6122"/>
                  <a:pt x="8486" y="6122"/>
                </a:cubicBezTo>
                <a:cubicBezTo>
                  <a:pt x="6861" y="6122"/>
                  <a:pt x="5507" y="7340"/>
                  <a:pt x="5342" y="8965"/>
                </a:cubicBezTo>
                <a:cubicBezTo>
                  <a:pt x="5176" y="10575"/>
                  <a:pt x="6260" y="12050"/>
                  <a:pt x="7854" y="12366"/>
                </a:cubicBezTo>
                <a:cubicBezTo>
                  <a:pt x="7869" y="12368"/>
                  <a:pt x="7884" y="12369"/>
                  <a:pt x="7898" y="12369"/>
                </a:cubicBezTo>
                <a:cubicBezTo>
                  <a:pt x="8178" y="12369"/>
                  <a:pt x="8246" y="11956"/>
                  <a:pt x="7960" y="11884"/>
                </a:cubicBezTo>
                <a:cubicBezTo>
                  <a:pt x="6260" y="11538"/>
                  <a:pt x="5342" y="9687"/>
                  <a:pt x="6094" y="8138"/>
                </a:cubicBezTo>
                <a:cubicBezTo>
                  <a:pt x="6554" y="7162"/>
                  <a:pt x="7512" y="6619"/>
                  <a:pt x="8488" y="6619"/>
                </a:cubicBezTo>
                <a:cubicBezTo>
                  <a:pt x="9077" y="6619"/>
                  <a:pt x="9673" y="6816"/>
                  <a:pt x="10172" y="7235"/>
                </a:cubicBezTo>
                <a:lnTo>
                  <a:pt x="9494" y="7912"/>
                </a:lnTo>
                <a:cubicBezTo>
                  <a:pt x="9195" y="7683"/>
                  <a:pt x="8842" y="7572"/>
                  <a:pt x="8489" y="7572"/>
                </a:cubicBezTo>
                <a:cubicBezTo>
                  <a:pt x="8009" y="7572"/>
                  <a:pt x="7531" y="7777"/>
                  <a:pt x="7192" y="8168"/>
                </a:cubicBezTo>
                <a:cubicBezTo>
                  <a:pt x="6621" y="8845"/>
                  <a:pt x="6651" y="9853"/>
                  <a:pt x="7283" y="10485"/>
                </a:cubicBezTo>
                <a:cubicBezTo>
                  <a:pt x="7612" y="10814"/>
                  <a:pt x="8044" y="10980"/>
                  <a:pt x="8478" y="10980"/>
                </a:cubicBezTo>
                <a:cubicBezTo>
                  <a:pt x="8876" y="10980"/>
                  <a:pt x="9276" y="10841"/>
                  <a:pt x="9600" y="10560"/>
                </a:cubicBezTo>
                <a:cubicBezTo>
                  <a:pt x="10277" y="9988"/>
                  <a:pt x="10382" y="8980"/>
                  <a:pt x="9856" y="8258"/>
                </a:cubicBezTo>
                <a:lnTo>
                  <a:pt x="10533" y="7581"/>
                </a:lnTo>
                <a:lnTo>
                  <a:pt x="10533" y="7581"/>
                </a:lnTo>
                <a:cubicBezTo>
                  <a:pt x="11827" y="9146"/>
                  <a:pt x="10954" y="11538"/>
                  <a:pt x="8953" y="11884"/>
                </a:cubicBezTo>
                <a:cubicBezTo>
                  <a:pt x="8667" y="11959"/>
                  <a:pt x="8697" y="12381"/>
                  <a:pt x="8998" y="12396"/>
                </a:cubicBezTo>
                <a:lnTo>
                  <a:pt x="9043" y="12396"/>
                </a:lnTo>
                <a:cubicBezTo>
                  <a:pt x="11450" y="11959"/>
                  <a:pt x="12474" y="9086"/>
                  <a:pt x="10894" y="7235"/>
                </a:cubicBezTo>
                <a:lnTo>
                  <a:pt x="11691" y="6437"/>
                </a:lnTo>
                <a:cubicBezTo>
                  <a:pt x="12382" y="7218"/>
                  <a:pt x="12773" y="8223"/>
                  <a:pt x="12774" y="9274"/>
                </a:cubicBezTo>
                <a:lnTo>
                  <a:pt x="12774" y="9274"/>
                </a:lnTo>
                <a:cubicBezTo>
                  <a:pt x="12771" y="11302"/>
                  <a:pt x="11373" y="13043"/>
                  <a:pt x="9389" y="13479"/>
                </a:cubicBezTo>
                <a:cubicBezTo>
                  <a:pt x="9089" y="13543"/>
                  <a:pt x="8788" y="13574"/>
                  <a:pt x="8491" y="13574"/>
                </a:cubicBezTo>
                <a:cubicBezTo>
                  <a:pt x="6832" y="13574"/>
                  <a:pt x="5276" y="12611"/>
                  <a:pt x="4575" y="11041"/>
                </a:cubicBezTo>
                <a:cubicBezTo>
                  <a:pt x="3732" y="9191"/>
                  <a:pt x="4304" y="7009"/>
                  <a:pt x="5944" y="5821"/>
                </a:cubicBezTo>
                <a:cubicBezTo>
                  <a:pt x="6701" y="5260"/>
                  <a:pt x="7595" y="4983"/>
                  <a:pt x="8487" y="4983"/>
                </a:cubicBezTo>
                <a:close/>
                <a:moveTo>
                  <a:pt x="15655" y="0"/>
                </a:moveTo>
                <a:cubicBezTo>
                  <a:pt x="15594" y="0"/>
                  <a:pt x="15532" y="23"/>
                  <a:pt x="15483" y="73"/>
                </a:cubicBezTo>
                <a:lnTo>
                  <a:pt x="13903" y="1548"/>
                </a:lnTo>
                <a:cubicBezTo>
                  <a:pt x="13858" y="1608"/>
                  <a:pt x="13828" y="1668"/>
                  <a:pt x="13828" y="1743"/>
                </a:cubicBezTo>
                <a:lnTo>
                  <a:pt x="13828" y="3473"/>
                </a:lnTo>
                <a:cubicBezTo>
                  <a:pt x="13286" y="2977"/>
                  <a:pt x="12684" y="2556"/>
                  <a:pt x="12022" y="2225"/>
                </a:cubicBezTo>
                <a:cubicBezTo>
                  <a:pt x="11986" y="2209"/>
                  <a:pt x="11951" y="2203"/>
                  <a:pt x="11919" y="2203"/>
                </a:cubicBezTo>
                <a:cubicBezTo>
                  <a:pt x="11691" y="2203"/>
                  <a:pt x="11560" y="2531"/>
                  <a:pt x="11796" y="2676"/>
                </a:cubicBezTo>
                <a:cubicBezTo>
                  <a:pt x="12428" y="2992"/>
                  <a:pt x="13000" y="3398"/>
                  <a:pt x="13527" y="3880"/>
                </a:cubicBezTo>
                <a:lnTo>
                  <a:pt x="12714" y="4677"/>
                </a:lnTo>
                <a:cubicBezTo>
                  <a:pt x="11527" y="3571"/>
                  <a:pt x="10009" y="3022"/>
                  <a:pt x="8492" y="3022"/>
                </a:cubicBezTo>
                <a:cubicBezTo>
                  <a:pt x="6933" y="3022"/>
                  <a:pt x="5373" y="3601"/>
                  <a:pt x="4168" y="4752"/>
                </a:cubicBezTo>
                <a:cubicBezTo>
                  <a:pt x="3962" y="4935"/>
                  <a:pt x="4130" y="5205"/>
                  <a:pt x="4329" y="5205"/>
                </a:cubicBezTo>
                <a:cubicBezTo>
                  <a:pt x="4391" y="5205"/>
                  <a:pt x="4457" y="5178"/>
                  <a:pt x="4514" y="5113"/>
                </a:cubicBezTo>
                <a:cubicBezTo>
                  <a:pt x="5619" y="4054"/>
                  <a:pt x="7048" y="3524"/>
                  <a:pt x="8478" y="3524"/>
                </a:cubicBezTo>
                <a:cubicBezTo>
                  <a:pt x="9873" y="3524"/>
                  <a:pt x="11269" y="4028"/>
                  <a:pt x="12368" y="5038"/>
                </a:cubicBezTo>
                <a:lnTo>
                  <a:pt x="11706" y="5700"/>
                </a:lnTo>
                <a:cubicBezTo>
                  <a:pt x="10786" y="4880"/>
                  <a:pt x="9636" y="4472"/>
                  <a:pt x="8490" y="4472"/>
                </a:cubicBezTo>
                <a:cubicBezTo>
                  <a:pt x="7219" y="4472"/>
                  <a:pt x="5952" y="4974"/>
                  <a:pt x="5011" y="5971"/>
                </a:cubicBezTo>
                <a:cubicBezTo>
                  <a:pt x="3220" y="7852"/>
                  <a:pt x="3266" y="10816"/>
                  <a:pt x="5101" y="12651"/>
                </a:cubicBezTo>
                <a:cubicBezTo>
                  <a:pt x="6036" y="13586"/>
                  <a:pt x="7264" y="14057"/>
                  <a:pt x="8494" y="14057"/>
                </a:cubicBezTo>
                <a:cubicBezTo>
                  <a:pt x="9679" y="14057"/>
                  <a:pt x="10866" y="13620"/>
                  <a:pt x="11796" y="12742"/>
                </a:cubicBezTo>
                <a:cubicBezTo>
                  <a:pt x="13677" y="10951"/>
                  <a:pt x="13798" y="7987"/>
                  <a:pt x="12052" y="6061"/>
                </a:cubicBezTo>
                <a:lnTo>
                  <a:pt x="12729" y="5384"/>
                </a:lnTo>
                <a:cubicBezTo>
                  <a:pt x="13692" y="6437"/>
                  <a:pt x="14234" y="7822"/>
                  <a:pt x="14234" y="9266"/>
                </a:cubicBezTo>
                <a:cubicBezTo>
                  <a:pt x="14234" y="12441"/>
                  <a:pt x="11661" y="15014"/>
                  <a:pt x="8486" y="15014"/>
                </a:cubicBezTo>
                <a:cubicBezTo>
                  <a:pt x="5312" y="15014"/>
                  <a:pt x="2739" y="12441"/>
                  <a:pt x="2739" y="9266"/>
                </a:cubicBezTo>
                <a:cubicBezTo>
                  <a:pt x="2739" y="8724"/>
                  <a:pt x="2814" y="8198"/>
                  <a:pt x="2965" y="7671"/>
                </a:cubicBezTo>
                <a:cubicBezTo>
                  <a:pt x="3010" y="7551"/>
                  <a:pt x="3040" y="7415"/>
                  <a:pt x="3100" y="7280"/>
                </a:cubicBezTo>
                <a:cubicBezTo>
                  <a:pt x="3250" y="6874"/>
                  <a:pt x="3431" y="6498"/>
                  <a:pt x="3657" y="6152"/>
                </a:cubicBezTo>
                <a:cubicBezTo>
                  <a:pt x="3783" y="5952"/>
                  <a:pt x="3615" y="5759"/>
                  <a:pt x="3441" y="5759"/>
                </a:cubicBezTo>
                <a:cubicBezTo>
                  <a:pt x="3366" y="5759"/>
                  <a:pt x="3290" y="5795"/>
                  <a:pt x="3235" y="5881"/>
                </a:cubicBezTo>
                <a:cubicBezTo>
                  <a:pt x="2995" y="6257"/>
                  <a:pt x="2784" y="6678"/>
                  <a:pt x="2619" y="7099"/>
                </a:cubicBezTo>
                <a:cubicBezTo>
                  <a:pt x="2558" y="7250"/>
                  <a:pt x="2513" y="7400"/>
                  <a:pt x="2483" y="7536"/>
                </a:cubicBezTo>
                <a:cubicBezTo>
                  <a:pt x="1400" y="11297"/>
                  <a:pt x="3988" y="15104"/>
                  <a:pt x="7870" y="15480"/>
                </a:cubicBezTo>
                <a:cubicBezTo>
                  <a:pt x="8080" y="15510"/>
                  <a:pt x="8276" y="15510"/>
                  <a:pt x="8486" y="15510"/>
                </a:cubicBezTo>
                <a:cubicBezTo>
                  <a:pt x="8682" y="15510"/>
                  <a:pt x="8848" y="15510"/>
                  <a:pt x="9013" y="15495"/>
                </a:cubicBezTo>
                <a:cubicBezTo>
                  <a:pt x="14189" y="15044"/>
                  <a:pt x="16596" y="8845"/>
                  <a:pt x="13075" y="5038"/>
                </a:cubicBezTo>
                <a:lnTo>
                  <a:pt x="13873" y="4226"/>
                </a:lnTo>
                <a:cubicBezTo>
                  <a:pt x="16401" y="6949"/>
                  <a:pt x="16521" y="11102"/>
                  <a:pt x="14159" y="13960"/>
                </a:cubicBezTo>
                <a:cubicBezTo>
                  <a:pt x="12717" y="15696"/>
                  <a:pt x="10620" y="16613"/>
                  <a:pt x="8493" y="16613"/>
                </a:cubicBezTo>
                <a:cubicBezTo>
                  <a:pt x="7135" y="16613"/>
                  <a:pt x="5764" y="16239"/>
                  <a:pt x="4544" y="15465"/>
                </a:cubicBezTo>
                <a:cubicBezTo>
                  <a:pt x="1415" y="13494"/>
                  <a:pt x="256" y="9492"/>
                  <a:pt x="1821" y="6137"/>
                </a:cubicBezTo>
                <a:cubicBezTo>
                  <a:pt x="3057" y="3487"/>
                  <a:pt x="5699" y="1889"/>
                  <a:pt x="8490" y="1889"/>
                </a:cubicBezTo>
                <a:cubicBezTo>
                  <a:pt x="9233" y="1889"/>
                  <a:pt x="9987" y="2002"/>
                  <a:pt x="10728" y="2240"/>
                </a:cubicBezTo>
                <a:cubicBezTo>
                  <a:pt x="10766" y="2255"/>
                  <a:pt x="10801" y="2262"/>
                  <a:pt x="10833" y="2262"/>
                </a:cubicBezTo>
                <a:cubicBezTo>
                  <a:pt x="11090" y="2262"/>
                  <a:pt x="11186" y="1838"/>
                  <a:pt x="10879" y="1758"/>
                </a:cubicBezTo>
                <a:cubicBezTo>
                  <a:pt x="10111" y="1517"/>
                  <a:pt x="9299" y="1382"/>
                  <a:pt x="8486" y="1382"/>
                </a:cubicBezTo>
                <a:cubicBezTo>
                  <a:pt x="4755" y="1382"/>
                  <a:pt x="1520" y="4000"/>
                  <a:pt x="768" y="7656"/>
                </a:cubicBezTo>
                <a:cubicBezTo>
                  <a:pt x="1" y="11312"/>
                  <a:pt x="1911" y="14999"/>
                  <a:pt x="5327" y="16488"/>
                </a:cubicBezTo>
                <a:cubicBezTo>
                  <a:pt x="6348" y="16931"/>
                  <a:pt x="7418" y="17144"/>
                  <a:pt x="8475" y="17144"/>
                </a:cubicBezTo>
                <a:cubicBezTo>
                  <a:pt x="10969" y="17144"/>
                  <a:pt x="13389" y="15960"/>
                  <a:pt x="14911" y="13825"/>
                </a:cubicBezTo>
                <a:cubicBezTo>
                  <a:pt x="17063" y="10786"/>
                  <a:pt x="16792" y="6633"/>
                  <a:pt x="14249" y="3910"/>
                </a:cubicBezTo>
                <a:lnTo>
                  <a:pt x="16039" y="3910"/>
                </a:lnTo>
                <a:cubicBezTo>
                  <a:pt x="16115" y="3910"/>
                  <a:pt x="16190" y="3880"/>
                  <a:pt x="16235" y="3819"/>
                </a:cubicBezTo>
                <a:lnTo>
                  <a:pt x="17694" y="2225"/>
                </a:lnTo>
                <a:cubicBezTo>
                  <a:pt x="17830" y="2074"/>
                  <a:pt x="17755" y="1848"/>
                  <a:pt x="17574" y="1803"/>
                </a:cubicBezTo>
                <a:lnTo>
                  <a:pt x="16521" y="1578"/>
                </a:lnTo>
                <a:lnTo>
                  <a:pt x="17469" y="630"/>
                </a:lnTo>
                <a:cubicBezTo>
                  <a:pt x="17683" y="449"/>
                  <a:pt x="17508" y="183"/>
                  <a:pt x="17311" y="183"/>
                </a:cubicBezTo>
                <a:cubicBezTo>
                  <a:pt x="17246" y="183"/>
                  <a:pt x="17179" y="213"/>
                  <a:pt x="17123" y="284"/>
                </a:cubicBezTo>
                <a:lnTo>
                  <a:pt x="16145" y="1247"/>
                </a:lnTo>
                <a:lnTo>
                  <a:pt x="15889" y="193"/>
                </a:lnTo>
                <a:cubicBezTo>
                  <a:pt x="15860" y="70"/>
                  <a:pt x="15759" y="0"/>
                  <a:pt x="156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254" name="Google Shape;2254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19514" y="2412674"/>
            <a:ext cx="6453474" cy="2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2255" name="Google Shape;2255;p43"/>
          <p:cNvSpPr/>
          <p:nvPr/>
        </p:nvSpPr>
        <p:spPr>
          <a:xfrm>
            <a:off x="3414625" y="2853950"/>
            <a:ext cx="575400" cy="807000"/>
          </a:xfrm>
          <a:prstGeom prst="ellipse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256" name="Google Shape;2256;p43"/>
          <p:cNvCxnSpPr>
            <a:endCxn id="2255" idx="0"/>
          </p:cNvCxnSpPr>
          <p:nvPr/>
        </p:nvCxnSpPr>
        <p:spPr>
          <a:xfrm flipH="1" rot="10800000">
            <a:off x="1218925" y="2853950"/>
            <a:ext cx="2483400" cy="47700"/>
          </a:xfrm>
          <a:prstGeom prst="curvedConnector4">
            <a:avLst>
              <a:gd fmla="val 44208" name="adj1"/>
              <a:gd fmla="val 599214" name="adj2"/>
            </a:avLst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257" name="Google Shape;2257;p43"/>
          <p:cNvSpPr txBox="1"/>
          <p:nvPr/>
        </p:nvSpPr>
        <p:spPr>
          <a:xfrm>
            <a:off x="266307" y="2853948"/>
            <a:ext cx="1408500" cy="57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990000"/>
                </a:solidFill>
                <a:latin typeface="Open Sans"/>
                <a:ea typeface="Open Sans"/>
                <a:cs typeface="Open Sans"/>
                <a:sym typeface="Open Sans"/>
              </a:rPr>
              <a:t>You don’t have to memorize it</a:t>
            </a:r>
            <a:r>
              <a:rPr lang="en"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258" name="Google Shape;2258;p43"/>
          <p:cNvSpPr/>
          <p:nvPr/>
        </p:nvSpPr>
        <p:spPr>
          <a:xfrm>
            <a:off x="2505300" y="3835300"/>
            <a:ext cx="1664100" cy="8070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6AA84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259" name="Google Shape;2259;p43"/>
          <p:cNvCxnSpPr>
            <a:stCxn id="2258" idx="2"/>
          </p:cNvCxnSpPr>
          <p:nvPr/>
        </p:nvCxnSpPr>
        <p:spPr>
          <a:xfrm flipH="1" rot="-5400000">
            <a:off x="3905700" y="4073950"/>
            <a:ext cx="296100" cy="1432800"/>
          </a:xfrm>
          <a:prstGeom prst="curvedConnector2">
            <a:avLst/>
          </a:prstGeom>
          <a:noFill/>
          <a:ln cap="flat" cmpd="sng" w="9525">
            <a:solidFill>
              <a:srgbClr val="6AA84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260" name="Google Shape;2260;p43"/>
          <p:cNvSpPr txBox="1"/>
          <p:nvPr/>
        </p:nvSpPr>
        <p:spPr>
          <a:xfrm>
            <a:off x="4770150" y="4776000"/>
            <a:ext cx="2483400" cy="36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6AA84F"/>
                </a:solidFill>
                <a:latin typeface="Open Sans"/>
                <a:ea typeface="Open Sans"/>
                <a:cs typeface="Open Sans"/>
                <a:sym typeface="Open Sans"/>
              </a:rPr>
              <a:t>member of  krebs (TCA) cycle</a:t>
            </a:r>
            <a:endParaRPr sz="1200">
              <a:solidFill>
                <a:srgbClr val="6AA84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261" name="Google Shape;2261;p43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b="12020" l="0" r="0" t="11121"/>
          <a:stretch/>
        </p:blipFill>
        <p:spPr>
          <a:xfrm>
            <a:off x="7912073" y="474526"/>
            <a:ext cx="644451" cy="4952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65" name="Shape 2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66" name="Google Shape;2266;p44"/>
          <p:cNvGrpSpPr/>
          <p:nvPr/>
        </p:nvGrpSpPr>
        <p:grpSpPr>
          <a:xfrm rot="-5400000">
            <a:off x="1057372" y="840878"/>
            <a:ext cx="970133" cy="1520706"/>
            <a:chOff x="3379425" y="1617275"/>
            <a:chExt cx="1090650" cy="1327200"/>
          </a:xfrm>
        </p:grpSpPr>
        <p:sp>
          <p:nvSpPr>
            <p:cNvPr id="2267" name="Google Shape;2267;p44"/>
            <p:cNvSpPr/>
            <p:nvPr/>
          </p:nvSpPr>
          <p:spPr>
            <a:xfrm>
              <a:off x="3554475" y="1792400"/>
              <a:ext cx="740475" cy="740375"/>
            </a:xfrm>
            <a:custGeom>
              <a:rect b="b" l="l" r="r" t="t"/>
              <a:pathLst>
                <a:path extrusionOk="0" h="29615" w="29619">
                  <a:moveTo>
                    <a:pt x="14809" y="1"/>
                  </a:moveTo>
                  <a:cubicBezTo>
                    <a:pt x="6631" y="1"/>
                    <a:pt x="0" y="6631"/>
                    <a:pt x="0" y="14809"/>
                  </a:cubicBezTo>
                  <a:cubicBezTo>
                    <a:pt x="0" y="22988"/>
                    <a:pt x="6631" y="29615"/>
                    <a:pt x="14809" y="29615"/>
                  </a:cubicBezTo>
                  <a:cubicBezTo>
                    <a:pt x="22987" y="29615"/>
                    <a:pt x="29618" y="22988"/>
                    <a:pt x="29618" y="14809"/>
                  </a:cubicBezTo>
                  <a:cubicBezTo>
                    <a:pt x="29618" y="6631"/>
                    <a:pt x="22987" y="1"/>
                    <a:pt x="14809" y="1"/>
                  </a:cubicBezTo>
                  <a:close/>
                </a:path>
              </a:pathLst>
            </a:custGeom>
            <a:solidFill>
              <a:srgbClr val="D9EAD3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8" name="Google Shape;2268;p44"/>
            <p:cNvSpPr/>
            <p:nvPr/>
          </p:nvSpPr>
          <p:spPr>
            <a:xfrm>
              <a:off x="3379425" y="1617275"/>
              <a:ext cx="1090650" cy="1273950"/>
            </a:xfrm>
            <a:custGeom>
              <a:rect b="b" l="l" r="r" t="t"/>
              <a:pathLst>
                <a:path extrusionOk="0" h="50958" w="43626">
                  <a:moveTo>
                    <a:pt x="21811" y="0"/>
                  </a:moveTo>
                  <a:cubicBezTo>
                    <a:pt x="9785" y="0"/>
                    <a:pt x="0" y="9788"/>
                    <a:pt x="0" y="21814"/>
                  </a:cubicBezTo>
                  <a:cubicBezTo>
                    <a:pt x="8" y="22289"/>
                    <a:pt x="401" y="22672"/>
                    <a:pt x="876" y="22672"/>
                  </a:cubicBezTo>
                  <a:cubicBezTo>
                    <a:pt x="1355" y="22672"/>
                    <a:pt x="1744" y="22289"/>
                    <a:pt x="1755" y="21814"/>
                  </a:cubicBezTo>
                  <a:cubicBezTo>
                    <a:pt x="1755" y="10757"/>
                    <a:pt x="10754" y="1755"/>
                    <a:pt x="21811" y="1755"/>
                  </a:cubicBezTo>
                  <a:cubicBezTo>
                    <a:pt x="32869" y="1755"/>
                    <a:pt x="41867" y="10753"/>
                    <a:pt x="41867" y="21814"/>
                  </a:cubicBezTo>
                  <a:cubicBezTo>
                    <a:pt x="41871" y="32872"/>
                    <a:pt x="32869" y="41870"/>
                    <a:pt x="21811" y="41870"/>
                  </a:cubicBezTo>
                  <a:cubicBezTo>
                    <a:pt x="21329" y="41870"/>
                    <a:pt x="20932" y="42263"/>
                    <a:pt x="20935" y="42750"/>
                  </a:cubicBezTo>
                  <a:lnTo>
                    <a:pt x="20935" y="50957"/>
                  </a:lnTo>
                  <a:lnTo>
                    <a:pt x="22691" y="50942"/>
                  </a:lnTo>
                  <a:lnTo>
                    <a:pt x="22691" y="43610"/>
                  </a:lnTo>
                  <a:cubicBezTo>
                    <a:pt x="34312" y="43147"/>
                    <a:pt x="43626" y="33547"/>
                    <a:pt x="43626" y="21814"/>
                  </a:cubicBezTo>
                  <a:cubicBezTo>
                    <a:pt x="43626" y="9785"/>
                    <a:pt x="33841" y="0"/>
                    <a:pt x="21811" y="0"/>
                  </a:cubicBezTo>
                  <a:close/>
                </a:path>
              </a:pathLst>
            </a:custGeom>
            <a:solidFill>
              <a:srgbClr val="D9EAD3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9" name="Google Shape;2269;p44"/>
            <p:cNvSpPr/>
            <p:nvPr/>
          </p:nvSpPr>
          <p:spPr>
            <a:xfrm>
              <a:off x="3775050" y="2771175"/>
              <a:ext cx="300875" cy="173300"/>
            </a:xfrm>
            <a:custGeom>
              <a:rect b="b" l="l" r="r" t="t"/>
              <a:pathLst>
                <a:path extrusionOk="0" h="6932" w="12035">
                  <a:moveTo>
                    <a:pt x="11087" y="1"/>
                  </a:moveTo>
                  <a:cubicBezTo>
                    <a:pt x="10861" y="1"/>
                    <a:pt x="10636" y="87"/>
                    <a:pt x="10465" y="260"/>
                  </a:cubicBezTo>
                  <a:lnTo>
                    <a:pt x="6866" y="3859"/>
                  </a:lnTo>
                  <a:lnTo>
                    <a:pt x="5979" y="4742"/>
                  </a:lnTo>
                  <a:lnTo>
                    <a:pt x="5110" y="3874"/>
                  </a:lnTo>
                  <a:lnTo>
                    <a:pt x="1496" y="260"/>
                  </a:lnTo>
                  <a:cubicBezTo>
                    <a:pt x="1342" y="153"/>
                    <a:pt x="1166" y="102"/>
                    <a:pt x="990" y="102"/>
                  </a:cubicBezTo>
                  <a:cubicBezTo>
                    <a:pt x="731" y="102"/>
                    <a:pt x="475" y="214"/>
                    <a:pt x="298" y="427"/>
                  </a:cubicBezTo>
                  <a:cubicBezTo>
                    <a:pt x="1" y="783"/>
                    <a:pt x="23" y="1306"/>
                    <a:pt x="350" y="1636"/>
                  </a:cubicBezTo>
                  <a:lnTo>
                    <a:pt x="5389" y="6675"/>
                  </a:lnTo>
                  <a:cubicBezTo>
                    <a:pt x="5559" y="6846"/>
                    <a:pt x="5784" y="6931"/>
                    <a:pt x="6009" y="6931"/>
                  </a:cubicBezTo>
                  <a:cubicBezTo>
                    <a:pt x="6234" y="6931"/>
                    <a:pt x="6459" y="6846"/>
                    <a:pt x="6632" y="6675"/>
                  </a:cubicBezTo>
                  <a:lnTo>
                    <a:pt x="11667" y="1636"/>
                  </a:lnTo>
                  <a:cubicBezTo>
                    <a:pt x="12016" y="1250"/>
                    <a:pt x="12034" y="668"/>
                    <a:pt x="11712" y="260"/>
                  </a:cubicBezTo>
                  <a:cubicBezTo>
                    <a:pt x="11539" y="87"/>
                    <a:pt x="11313" y="1"/>
                    <a:pt x="11087" y="1"/>
                  </a:cubicBezTo>
                  <a:close/>
                </a:path>
              </a:pathLst>
            </a:custGeom>
            <a:solidFill>
              <a:srgbClr val="D9EAD3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70" name="Google Shape;2270;p44"/>
          <p:cNvGrpSpPr/>
          <p:nvPr/>
        </p:nvGrpSpPr>
        <p:grpSpPr>
          <a:xfrm rot="-5400000">
            <a:off x="1057316" y="1772261"/>
            <a:ext cx="970244" cy="1520706"/>
            <a:chOff x="2332275" y="1617275"/>
            <a:chExt cx="1090775" cy="1327200"/>
          </a:xfrm>
        </p:grpSpPr>
        <p:sp>
          <p:nvSpPr>
            <p:cNvPr id="2271" name="Google Shape;2271;p44"/>
            <p:cNvSpPr/>
            <p:nvPr/>
          </p:nvSpPr>
          <p:spPr>
            <a:xfrm>
              <a:off x="2507425" y="1792400"/>
              <a:ext cx="740375" cy="740375"/>
            </a:xfrm>
            <a:custGeom>
              <a:rect b="b" l="l" r="r" t="t"/>
              <a:pathLst>
                <a:path extrusionOk="0" h="29615" w="29615">
                  <a:moveTo>
                    <a:pt x="14810" y="1"/>
                  </a:moveTo>
                  <a:cubicBezTo>
                    <a:pt x="6631" y="1"/>
                    <a:pt x="1" y="6631"/>
                    <a:pt x="1" y="14809"/>
                  </a:cubicBezTo>
                  <a:cubicBezTo>
                    <a:pt x="1" y="22988"/>
                    <a:pt x="6631" y="29615"/>
                    <a:pt x="14810" y="29615"/>
                  </a:cubicBezTo>
                  <a:cubicBezTo>
                    <a:pt x="22988" y="29615"/>
                    <a:pt x="29615" y="22988"/>
                    <a:pt x="29615" y="14809"/>
                  </a:cubicBezTo>
                  <a:cubicBezTo>
                    <a:pt x="29615" y="6631"/>
                    <a:pt x="22988" y="1"/>
                    <a:pt x="14810" y="1"/>
                  </a:cubicBezTo>
                  <a:close/>
                </a:path>
              </a:pathLst>
            </a:custGeom>
            <a:solidFill>
              <a:srgbClr val="D9EAD3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2" name="Google Shape;2272;p44"/>
            <p:cNvSpPr/>
            <p:nvPr/>
          </p:nvSpPr>
          <p:spPr>
            <a:xfrm>
              <a:off x="2332275" y="1617275"/>
              <a:ext cx="1090775" cy="1273950"/>
            </a:xfrm>
            <a:custGeom>
              <a:rect b="b" l="l" r="r" t="t"/>
              <a:pathLst>
                <a:path extrusionOk="0" h="50958" w="43631">
                  <a:moveTo>
                    <a:pt x="21816" y="0"/>
                  </a:moveTo>
                  <a:cubicBezTo>
                    <a:pt x="9786" y="0"/>
                    <a:pt x="1" y="9788"/>
                    <a:pt x="1" y="21814"/>
                  </a:cubicBezTo>
                  <a:cubicBezTo>
                    <a:pt x="12" y="22289"/>
                    <a:pt x="402" y="22672"/>
                    <a:pt x="880" y="22672"/>
                  </a:cubicBezTo>
                  <a:cubicBezTo>
                    <a:pt x="1355" y="22672"/>
                    <a:pt x="1745" y="22289"/>
                    <a:pt x="1756" y="21814"/>
                  </a:cubicBezTo>
                  <a:cubicBezTo>
                    <a:pt x="1756" y="10757"/>
                    <a:pt x="10754" y="1755"/>
                    <a:pt x="21812" y="1755"/>
                  </a:cubicBezTo>
                  <a:cubicBezTo>
                    <a:pt x="32869" y="1755"/>
                    <a:pt x="41871" y="10753"/>
                    <a:pt x="41871" y="21814"/>
                  </a:cubicBezTo>
                  <a:cubicBezTo>
                    <a:pt x="41871" y="32872"/>
                    <a:pt x="32873" y="41870"/>
                    <a:pt x="21816" y="41870"/>
                  </a:cubicBezTo>
                  <a:cubicBezTo>
                    <a:pt x="21329" y="41870"/>
                    <a:pt x="20936" y="42263"/>
                    <a:pt x="20936" y="42750"/>
                  </a:cubicBezTo>
                  <a:lnTo>
                    <a:pt x="20936" y="50957"/>
                  </a:lnTo>
                  <a:lnTo>
                    <a:pt x="22691" y="50942"/>
                  </a:lnTo>
                  <a:lnTo>
                    <a:pt x="22691" y="43610"/>
                  </a:lnTo>
                  <a:cubicBezTo>
                    <a:pt x="34317" y="43147"/>
                    <a:pt x="43630" y="33547"/>
                    <a:pt x="43627" y="21814"/>
                  </a:cubicBezTo>
                  <a:cubicBezTo>
                    <a:pt x="43627" y="9785"/>
                    <a:pt x="33842" y="0"/>
                    <a:pt x="21816" y="0"/>
                  </a:cubicBezTo>
                  <a:close/>
                </a:path>
              </a:pathLst>
            </a:custGeom>
            <a:solidFill>
              <a:srgbClr val="D9EAD3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3" name="Google Shape;2273;p44"/>
            <p:cNvSpPr/>
            <p:nvPr/>
          </p:nvSpPr>
          <p:spPr>
            <a:xfrm>
              <a:off x="2727925" y="2771175"/>
              <a:ext cx="300950" cy="173300"/>
            </a:xfrm>
            <a:custGeom>
              <a:rect b="b" l="l" r="r" t="t"/>
              <a:pathLst>
                <a:path extrusionOk="0" h="6932" w="12038">
                  <a:moveTo>
                    <a:pt x="11088" y="1"/>
                  </a:moveTo>
                  <a:cubicBezTo>
                    <a:pt x="10863" y="1"/>
                    <a:pt x="10637" y="87"/>
                    <a:pt x="10465" y="260"/>
                  </a:cubicBezTo>
                  <a:lnTo>
                    <a:pt x="6869" y="3859"/>
                  </a:lnTo>
                  <a:lnTo>
                    <a:pt x="5982" y="4742"/>
                  </a:lnTo>
                  <a:lnTo>
                    <a:pt x="5110" y="3874"/>
                  </a:lnTo>
                  <a:lnTo>
                    <a:pt x="1496" y="260"/>
                  </a:lnTo>
                  <a:cubicBezTo>
                    <a:pt x="1342" y="153"/>
                    <a:pt x="1165" y="102"/>
                    <a:pt x="990" y="102"/>
                  </a:cubicBezTo>
                  <a:cubicBezTo>
                    <a:pt x="731" y="102"/>
                    <a:pt x="475" y="214"/>
                    <a:pt x="297" y="427"/>
                  </a:cubicBezTo>
                  <a:cubicBezTo>
                    <a:pt x="1" y="783"/>
                    <a:pt x="27" y="1306"/>
                    <a:pt x="353" y="1636"/>
                  </a:cubicBezTo>
                  <a:lnTo>
                    <a:pt x="5388" y="6675"/>
                  </a:lnTo>
                  <a:cubicBezTo>
                    <a:pt x="5561" y="6846"/>
                    <a:pt x="5785" y="6931"/>
                    <a:pt x="6010" y="6931"/>
                  </a:cubicBezTo>
                  <a:cubicBezTo>
                    <a:pt x="6234" y="6931"/>
                    <a:pt x="6459" y="6846"/>
                    <a:pt x="6632" y="6675"/>
                  </a:cubicBezTo>
                  <a:lnTo>
                    <a:pt x="11667" y="1636"/>
                  </a:lnTo>
                  <a:cubicBezTo>
                    <a:pt x="12019" y="1250"/>
                    <a:pt x="12038" y="668"/>
                    <a:pt x="11711" y="260"/>
                  </a:cubicBezTo>
                  <a:cubicBezTo>
                    <a:pt x="11539" y="87"/>
                    <a:pt x="11313" y="1"/>
                    <a:pt x="11088" y="1"/>
                  </a:cubicBezTo>
                  <a:close/>
                </a:path>
              </a:pathLst>
            </a:custGeom>
            <a:solidFill>
              <a:srgbClr val="D9EAD3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74" name="Google Shape;2274;p44"/>
          <p:cNvGrpSpPr/>
          <p:nvPr/>
        </p:nvGrpSpPr>
        <p:grpSpPr>
          <a:xfrm rot="-5400000">
            <a:off x="1057372" y="2703645"/>
            <a:ext cx="970133" cy="1520706"/>
            <a:chOff x="1285250" y="1617275"/>
            <a:chExt cx="1090650" cy="1327200"/>
          </a:xfrm>
        </p:grpSpPr>
        <p:sp>
          <p:nvSpPr>
            <p:cNvPr id="2275" name="Google Shape;2275;p44"/>
            <p:cNvSpPr/>
            <p:nvPr/>
          </p:nvSpPr>
          <p:spPr>
            <a:xfrm>
              <a:off x="1460300" y="1792400"/>
              <a:ext cx="740475" cy="740375"/>
            </a:xfrm>
            <a:custGeom>
              <a:rect b="b" l="l" r="r" t="t"/>
              <a:pathLst>
                <a:path extrusionOk="0" h="29615" w="29619">
                  <a:moveTo>
                    <a:pt x="14809" y="1"/>
                  </a:moveTo>
                  <a:cubicBezTo>
                    <a:pt x="6631" y="1"/>
                    <a:pt x="0" y="6631"/>
                    <a:pt x="0" y="14809"/>
                  </a:cubicBezTo>
                  <a:cubicBezTo>
                    <a:pt x="0" y="22988"/>
                    <a:pt x="6631" y="29615"/>
                    <a:pt x="14809" y="29615"/>
                  </a:cubicBezTo>
                  <a:cubicBezTo>
                    <a:pt x="22987" y="29615"/>
                    <a:pt x="29618" y="22988"/>
                    <a:pt x="29618" y="14809"/>
                  </a:cubicBezTo>
                  <a:cubicBezTo>
                    <a:pt x="29618" y="6631"/>
                    <a:pt x="22987" y="1"/>
                    <a:pt x="14809" y="1"/>
                  </a:cubicBezTo>
                  <a:close/>
                </a:path>
              </a:pathLst>
            </a:custGeom>
            <a:solidFill>
              <a:srgbClr val="D9EAD3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3B55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6" name="Google Shape;2276;p44"/>
            <p:cNvSpPr/>
            <p:nvPr/>
          </p:nvSpPr>
          <p:spPr>
            <a:xfrm>
              <a:off x="1285250" y="1617275"/>
              <a:ext cx="1090650" cy="1273950"/>
            </a:xfrm>
            <a:custGeom>
              <a:rect b="b" l="l" r="r" t="t"/>
              <a:pathLst>
                <a:path extrusionOk="0" h="50958" w="43626">
                  <a:moveTo>
                    <a:pt x="21811" y="0"/>
                  </a:moveTo>
                  <a:cubicBezTo>
                    <a:pt x="9785" y="0"/>
                    <a:pt x="0" y="9788"/>
                    <a:pt x="0" y="21814"/>
                  </a:cubicBezTo>
                  <a:cubicBezTo>
                    <a:pt x="8" y="22289"/>
                    <a:pt x="401" y="22672"/>
                    <a:pt x="876" y="22672"/>
                  </a:cubicBezTo>
                  <a:cubicBezTo>
                    <a:pt x="1355" y="22672"/>
                    <a:pt x="1744" y="22289"/>
                    <a:pt x="1755" y="21814"/>
                  </a:cubicBezTo>
                  <a:cubicBezTo>
                    <a:pt x="1755" y="10757"/>
                    <a:pt x="10754" y="1755"/>
                    <a:pt x="21811" y="1755"/>
                  </a:cubicBezTo>
                  <a:cubicBezTo>
                    <a:pt x="32869" y="1755"/>
                    <a:pt x="41867" y="10753"/>
                    <a:pt x="41867" y="21814"/>
                  </a:cubicBezTo>
                  <a:cubicBezTo>
                    <a:pt x="41871" y="32872"/>
                    <a:pt x="32869" y="41870"/>
                    <a:pt x="21811" y="41870"/>
                  </a:cubicBezTo>
                  <a:cubicBezTo>
                    <a:pt x="21329" y="41870"/>
                    <a:pt x="20932" y="42263"/>
                    <a:pt x="20936" y="42750"/>
                  </a:cubicBezTo>
                  <a:lnTo>
                    <a:pt x="20936" y="50957"/>
                  </a:lnTo>
                  <a:lnTo>
                    <a:pt x="22691" y="50942"/>
                  </a:lnTo>
                  <a:lnTo>
                    <a:pt x="22691" y="43610"/>
                  </a:lnTo>
                  <a:cubicBezTo>
                    <a:pt x="34312" y="43147"/>
                    <a:pt x="43626" y="33547"/>
                    <a:pt x="43626" y="21814"/>
                  </a:cubicBezTo>
                  <a:cubicBezTo>
                    <a:pt x="43626" y="9785"/>
                    <a:pt x="33841" y="0"/>
                    <a:pt x="21811" y="0"/>
                  </a:cubicBezTo>
                  <a:close/>
                </a:path>
              </a:pathLst>
            </a:custGeom>
            <a:solidFill>
              <a:srgbClr val="D9EAD3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7" name="Google Shape;2277;p44"/>
            <p:cNvSpPr/>
            <p:nvPr/>
          </p:nvSpPr>
          <p:spPr>
            <a:xfrm>
              <a:off x="1680900" y="2771175"/>
              <a:ext cx="300850" cy="173300"/>
            </a:xfrm>
            <a:custGeom>
              <a:rect b="b" l="l" r="r" t="t"/>
              <a:pathLst>
                <a:path extrusionOk="0" h="6932" w="12034">
                  <a:moveTo>
                    <a:pt x="11086" y="1"/>
                  </a:moveTo>
                  <a:cubicBezTo>
                    <a:pt x="10860" y="1"/>
                    <a:pt x="10635" y="87"/>
                    <a:pt x="10464" y="260"/>
                  </a:cubicBezTo>
                  <a:lnTo>
                    <a:pt x="6865" y="3859"/>
                  </a:lnTo>
                  <a:lnTo>
                    <a:pt x="5978" y="4742"/>
                  </a:lnTo>
                  <a:lnTo>
                    <a:pt x="5110" y="3874"/>
                  </a:lnTo>
                  <a:lnTo>
                    <a:pt x="1495" y="260"/>
                  </a:lnTo>
                  <a:cubicBezTo>
                    <a:pt x="1341" y="153"/>
                    <a:pt x="1165" y="102"/>
                    <a:pt x="989" y="102"/>
                  </a:cubicBezTo>
                  <a:cubicBezTo>
                    <a:pt x="730" y="102"/>
                    <a:pt x="474" y="214"/>
                    <a:pt x="297" y="427"/>
                  </a:cubicBezTo>
                  <a:cubicBezTo>
                    <a:pt x="0" y="783"/>
                    <a:pt x="22" y="1306"/>
                    <a:pt x="349" y="1636"/>
                  </a:cubicBezTo>
                  <a:lnTo>
                    <a:pt x="5388" y="6675"/>
                  </a:lnTo>
                  <a:cubicBezTo>
                    <a:pt x="5559" y="6846"/>
                    <a:pt x="5783" y="6931"/>
                    <a:pt x="6008" y="6931"/>
                  </a:cubicBezTo>
                  <a:cubicBezTo>
                    <a:pt x="6233" y="6931"/>
                    <a:pt x="6458" y="6846"/>
                    <a:pt x="6631" y="6675"/>
                  </a:cubicBezTo>
                  <a:lnTo>
                    <a:pt x="11666" y="1636"/>
                  </a:lnTo>
                  <a:cubicBezTo>
                    <a:pt x="12015" y="1250"/>
                    <a:pt x="12034" y="668"/>
                    <a:pt x="11711" y="260"/>
                  </a:cubicBezTo>
                  <a:cubicBezTo>
                    <a:pt x="11538" y="87"/>
                    <a:pt x="11312" y="1"/>
                    <a:pt x="11086" y="1"/>
                  </a:cubicBezTo>
                  <a:close/>
                </a:path>
              </a:pathLst>
            </a:custGeom>
            <a:solidFill>
              <a:srgbClr val="D9EAD3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78" name="Google Shape;2278;p44"/>
          <p:cNvGrpSpPr/>
          <p:nvPr/>
        </p:nvGrpSpPr>
        <p:grpSpPr>
          <a:xfrm rot="-5400000">
            <a:off x="1057278" y="3673792"/>
            <a:ext cx="970133" cy="1520706"/>
            <a:chOff x="1285250" y="1617275"/>
            <a:chExt cx="1090650" cy="1327200"/>
          </a:xfrm>
        </p:grpSpPr>
        <p:sp>
          <p:nvSpPr>
            <p:cNvPr id="2279" name="Google Shape;2279;p44"/>
            <p:cNvSpPr/>
            <p:nvPr/>
          </p:nvSpPr>
          <p:spPr>
            <a:xfrm>
              <a:off x="1460300" y="1792400"/>
              <a:ext cx="740475" cy="740375"/>
            </a:xfrm>
            <a:custGeom>
              <a:rect b="b" l="l" r="r" t="t"/>
              <a:pathLst>
                <a:path extrusionOk="0" h="29615" w="29619">
                  <a:moveTo>
                    <a:pt x="14809" y="1"/>
                  </a:moveTo>
                  <a:cubicBezTo>
                    <a:pt x="6631" y="1"/>
                    <a:pt x="0" y="6631"/>
                    <a:pt x="0" y="14809"/>
                  </a:cubicBezTo>
                  <a:cubicBezTo>
                    <a:pt x="0" y="22988"/>
                    <a:pt x="6631" y="29615"/>
                    <a:pt x="14809" y="29615"/>
                  </a:cubicBezTo>
                  <a:cubicBezTo>
                    <a:pt x="22987" y="29615"/>
                    <a:pt x="29618" y="22988"/>
                    <a:pt x="29618" y="14809"/>
                  </a:cubicBezTo>
                  <a:cubicBezTo>
                    <a:pt x="29618" y="6631"/>
                    <a:pt x="22987" y="1"/>
                    <a:pt x="14809" y="1"/>
                  </a:cubicBezTo>
                  <a:close/>
                </a:path>
              </a:pathLst>
            </a:custGeom>
            <a:solidFill>
              <a:srgbClr val="D9EAD3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3B55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0" name="Google Shape;2280;p44"/>
            <p:cNvSpPr/>
            <p:nvPr/>
          </p:nvSpPr>
          <p:spPr>
            <a:xfrm>
              <a:off x="1285250" y="1617275"/>
              <a:ext cx="1090650" cy="1273950"/>
            </a:xfrm>
            <a:custGeom>
              <a:rect b="b" l="l" r="r" t="t"/>
              <a:pathLst>
                <a:path extrusionOk="0" h="50958" w="43626">
                  <a:moveTo>
                    <a:pt x="21811" y="0"/>
                  </a:moveTo>
                  <a:cubicBezTo>
                    <a:pt x="9785" y="0"/>
                    <a:pt x="0" y="9788"/>
                    <a:pt x="0" y="21814"/>
                  </a:cubicBezTo>
                  <a:cubicBezTo>
                    <a:pt x="8" y="22289"/>
                    <a:pt x="401" y="22672"/>
                    <a:pt x="876" y="22672"/>
                  </a:cubicBezTo>
                  <a:cubicBezTo>
                    <a:pt x="1355" y="22672"/>
                    <a:pt x="1744" y="22289"/>
                    <a:pt x="1755" y="21814"/>
                  </a:cubicBezTo>
                  <a:cubicBezTo>
                    <a:pt x="1755" y="10757"/>
                    <a:pt x="10754" y="1755"/>
                    <a:pt x="21811" y="1755"/>
                  </a:cubicBezTo>
                  <a:cubicBezTo>
                    <a:pt x="32869" y="1755"/>
                    <a:pt x="41867" y="10753"/>
                    <a:pt x="41867" y="21814"/>
                  </a:cubicBezTo>
                  <a:cubicBezTo>
                    <a:pt x="41871" y="32872"/>
                    <a:pt x="32869" y="41870"/>
                    <a:pt x="21811" y="41870"/>
                  </a:cubicBezTo>
                  <a:cubicBezTo>
                    <a:pt x="21329" y="41870"/>
                    <a:pt x="20932" y="42263"/>
                    <a:pt x="20936" y="42750"/>
                  </a:cubicBezTo>
                  <a:lnTo>
                    <a:pt x="20936" y="50957"/>
                  </a:lnTo>
                  <a:lnTo>
                    <a:pt x="22691" y="50942"/>
                  </a:lnTo>
                  <a:lnTo>
                    <a:pt x="22691" y="43610"/>
                  </a:lnTo>
                  <a:cubicBezTo>
                    <a:pt x="34312" y="43147"/>
                    <a:pt x="43626" y="33547"/>
                    <a:pt x="43626" y="21814"/>
                  </a:cubicBezTo>
                  <a:cubicBezTo>
                    <a:pt x="43626" y="9785"/>
                    <a:pt x="33841" y="0"/>
                    <a:pt x="21811" y="0"/>
                  </a:cubicBezTo>
                  <a:close/>
                </a:path>
              </a:pathLst>
            </a:custGeom>
            <a:solidFill>
              <a:srgbClr val="D9EAD3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1" name="Google Shape;2281;p44"/>
            <p:cNvSpPr/>
            <p:nvPr/>
          </p:nvSpPr>
          <p:spPr>
            <a:xfrm>
              <a:off x="1680900" y="2771175"/>
              <a:ext cx="300850" cy="173300"/>
            </a:xfrm>
            <a:custGeom>
              <a:rect b="b" l="l" r="r" t="t"/>
              <a:pathLst>
                <a:path extrusionOk="0" h="6932" w="12034">
                  <a:moveTo>
                    <a:pt x="11086" y="1"/>
                  </a:moveTo>
                  <a:cubicBezTo>
                    <a:pt x="10860" y="1"/>
                    <a:pt x="10635" y="87"/>
                    <a:pt x="10464" y="260"/>
                  </a:cubicBezTo>
                  <a:lnTo>
                    <a:pt x="6865" y="3859"/>
                  </a:lnTo>
                  <a:lnTo>
                    <a:pt x="5978" y="4742"/>
                  </a:lnTo>
                  <a:lnTo>
                    <a:pt x="5110" y="3874"/>
                  </a:lnTo>
                  <a:lnTo>
                    <a:pt x="1495" y="260"/>
                  </a:lnTo>
                  <a:cubicBezTo>
                    <a:pt x="1341" y="153"/>
                    <a:pt x="1165" y="102"/>
                    <a:pt x="989" y="102"/>
                  </a:cubicBezTo>
                  <a:cubicBezTo>
                    <a:pt x="730" y="102"/>
                    <a:pt x="474" y="214"/>
                    <a:pt x="297" y="427"/>
                  </a:cubicBezTo>
                  <a:cubicBezTo>
                    <a:pt x="0" y="783"/>
                    <a:pt x="22" y="1306"/>
                    <a:pt x="349" y="1636"/>
                  </a:cubicBezTo>
                  <a:lnTo>
                    <a:pt x="5388" y="6675"/>
                  </a:lnTo>
                  <a:cubicBezTo>
                    <a:pt x="5559" y="6846"/>
                    <a:pt x="5783" y="6931"/>
                    <a:pt x="6008" y="6931"/>
                  </a:cubicBezTo>
                  <a:cubicBezTo>
                    <a:pt x="6233" y="6931"/>
                    <a:pt x="6458" y="6846"/>
                    <a:pt x="6631" y="6675"/>
                  </a:cubicBezTo>
                  <a:lnTo>
                    <a:pt x="11666" y="1636"/>
                  </a:lnTo>
                  <a:cubicBezTo>
                    <a:pt x="12015" y="1250"/>
                    <a:pt x="12034" y="668"/>
                    <a:pt x="11711" y="260"/>
                  </a:cubicBezTo>
                  <a:cubicBezTo>
                    <a:pt x="11538" y="87"/>
                    <a:pt x="11312" y="1"/>
                    <a:pt x="11086" y="1"/>
                  </a:cubicBezTo>
                  <a:close/>
                </a:path>
              </a:pathLst>
            </a:custGeom>
            <a:solidFill>
              <a:srgbClr val="D9EAD3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82" name="Google Shape;2282;p44"/>
          <p:cNvSpPr/>
          <p:nvPr/>
        </p:nvSpPr>
        <p:spPr>
          <a:xfrm>
            <a:off x="101475" y="531318"/>
            <a:ext cx="445750" cy="428625"/>
          </a:xfrm>
          <a:custGeom>
            <a:rect b="b" l="l" r="r" t="t"/>
            <a:pathLst>
              <a:path extrusionOk="0" h="17145" w="17830">
                <a:moveTo>
                  <a:pt x="15513" y="735"/>
                </a:moveTo>
                <a:lnTo>
                  <a:pt x="15723" y="1668"/>
                </a:lnTo>
                <a:lnTo>
                  <a:pt x="14339" y="3067"/>
                </a:lnTo>
                <a:lnTo>
                  <a:pt x="14339" y="1848"/>
                </a:lnTo>
                <a:lnTo>
                  <a:pt x="15513" y="735"/>
                </a:lnTo>
                <a:close/>
                <a:moveTo>
                  <a:pt x="16100" y="1999"/>
                </a:moveTo>
                <a:lnTo>
                  <a:pt x="17047" y="2210"/>
                </a:lnTo>
                <a:lnTo>
                  <a:pt x="15949" y="3398"/>
                </a:lnTo>
                <a:lnTo>
                  <a:pt x="14715" y="3398"/>
                </a:lnTo>
                <a:lnTo>
                  <a:pt x="16100" y="1999"/>
                </a:lnTo>
                <a:close/>
                <a:moveTo>
                  <a:pt x="8480" y="8057"/>
                </a:moveTo>
                <a:cubicBezTo>
                  <a:pt x="8695" y="8057"/>
                  <a:pt x="8919" y="8118"/>
                  <a:pt x="9133" y="8258"/>
                </a:cubicBezTo>
                <a:lnTo>
                  <a:pt x="8321" y="9086"/>
                </a:lnTo>
                <a:cubicBezTo>
                  <a:pt x="8155" y="9251"/>
                  <a:pt x="8276" y="9522"/>
                  <a:pt x="8486" y="9522"/>
                </a:cubicBezTo>
                <a:cubicBezTo>
                  <a:pt x="8562" y="9522"/>
                  <a:pt x="8622" y="9492"/>
                  <a:pt x="8667" y="9447"/>
                </a:cubicBezTo>
                <a:lnTo>
                  <a:pt x="9494" y="8619"/>
                </a:lnTo>
                <a:cubicBezTo>
                  <a:pt x="9630" y="8800"/>
                  <a:pt x="9690" y="9040"/>
                  <a:pt x="9690" y="9266"/>
                </a:cubicBezTo>
                <a:cubicBezTo>
                  <a:pt x="9690" y="10019"/>
                  <a:pt x="9084" y="10471"/>
                  <a:pt x="8473" y="10471"/>
                </a:cubicBezTo>
                <a:cubicBezTo>
                  <a:pt x="8071" y="10471"/>
                  <a:pt x="7666" y="10274"/>
                  <a:pt x="7433" y="9838"/>
                </a:cubicBezTo>
                <a:cubicBezTo>
                  <a:pt x="6956" y="8966"/>
                  <a:pt x="7653" y="8057"/>
                  <a:pt x="8480" y="8057"/>
                </a:cubicBezTo>
                <a:close/>
                <a:moveTo>
                  <a:pt x="8487" y="4983"/>
                </a:moveTo>
                <a:cubicBezTo>
                  <a:pt x="9509" y="4983"/>
                  <a:pt x="10527" y="5346"/>
                  <a:pt x="11330" y="6061"/>
                </a:cubicBezTo>
                <a:lnTo>
                  <a:pt x="10533" y="6874"/>
                </a:lnTo>
                <a:cubicBezTo>
                  <a:pt x="9961" y="6377"/>
                  <a:pt x="9239" y="6122"/>
                  <a:pt x="8486" y="6122"/>
                </a:cubicBezTo>
                <a:cubicBezTo>
                  <a:pt x="6861" y="6122"/>
                  <a:pt x="5507" y="7340"/>
                  <a:pt x="5342" y="8965"/>
                </a:cubicBezTo>
                <a:cubicBezTo>
                  <a:pt x="5176" y="10575"/>
                  <a:pt x="6260" y="12050"/>
                  <a:pt x="7854" y="12366"/>
                </a:cubicBezTo>
                <a:cubicBezTo>
                  <a:pt x="7869" y="12368"/>
                  <a:pt x="7884" y="12369"/>
                  <a:pt x="7898" y="12369"/>
                </a:cubicBezTo>
                <a:cubicBezTo>
                  <a:pt x="8178" y="12369"/>
                  <a:pt x="8246" y="11956"/>
                  <a:pt x="7960" y="11884"/>
                </a:cubicBezTo>
                <a:cubicBezTo>
                  <a:pt x="6260" y="11538"/>
                  <a:pt x="5342" y="9687"/>
                  <a:pt x="6094" y="8138"/>
                </a:cubicBezTo>
                <a:cubicBezTo>
                  <a:pt x="6554" y="7162"/>
                  <a:pt x="7512" y="6619"/>
                  <a:pt x="8488" y="6619"/>
                </a:cubicBezTo>
                <a:cubicBezTo>
                  <a:pt x="9077" y="6619"/>
                  <a:pt x="9673" y="6816"/>
                  <a:pt x="10172" y="7235"/>
                </a:cubicBezTo>
                <a:lnTo>
                  <a:pt x="9494" y="7912"/>
                </a:lnTo>
                <a:cubicBezTo>
                  <a:pt x="9195" y="7683"/>
                  <a:pt x="8842" y="7572"/>
                  <a:pt x="8489" y="7572"/>
                </a:cubicBezTo>
                <a:cubicBezTo>
                  <a:pt x="8009" y="7572"/>
                  <a:pt x="7531" y="7777"/>
                  <a:pt x="7192" y="8168"/>
                </a:cubicBezTo>
                <a:cubicBezTo>
                  <a:pt x="6621" y="8845"/>
                  <a:pt x="6651" y="9853"/>
                  <a:pt x="7283" y="10485"/>
                </a:cubicBezTo>
                <a:cubicBezTo>
                  <a:pt x="7612" y="10814"/>
                  <a:pt x="8044" y="10980"/>
                  <a:pt x="8478" y="10980"/>
                </a:cubicBezTo>
                <a:cubicBezTo>
                  <a:pt x="8876" y="10980"/>
                  <a:pt x="9276" y="10841"/>
                  <a:pt x="9600" y="10560"/>
                </a:cubicBezTo>
                <a:cubicBezTo>
                  <a:pt x="10277" y="9988"/>
                  <a:pt x="10382" y="8980"/>
                  <a:pt x="9856" y="8258"/>
                </a:cubicBezTo>
                <a:lnTo>
                  <a:pt x="10533" y="7581"/>
                </a:lnTo>
                <a:lnTo>
                  <a:pt x="10533" y="7581"/>
                </a:lnTo>
                <a:cubicBezTo>
                  <a:pt x="11827" y="9146"/>
                  <a:pt x="10954" y="11538"/>
                  <a:pt x="8953" y="11884"/>
                </a:cubicBezTo>
                <a:cubicBezTo>
                  <a:pt x="8667" y="11959"/>
                  <a:pt x="8697" y="12381"/>
                  <a:pt x="8998" y="12396"/>
                </a:cubicBezTo>
                <a:lnTo>
                  <a:pt x="9043" y="12396"/>
                </a:lnTo>
                <a:cubicBezTo>
                  <a:pt x="11450" y="11959"/>
                  <a:pt x="12474" y="9086"/>
                  <a:pt x="10894" y="7235"/>
                </a:cubicBezTo>
                <a:lnTo>
                  <a:pt x="11691" y="6437"/>
                </a:lnTo>
                <a:cubicBezTo>
                  <a:pt x="12382" y="7218"/>
                  <a:pt x="12773" y="8223"/>
                  <a:pt x="12774" y="9274"/>
                </a:cubicBezTo>
                <a:lnTo>
                  <a:pt x="12774" y="9274"/>
                </a:lnTo>
                <a:cubicBezTo>
                  <a:pt x="12771" y="11302"/>
                  <a:pt x="11373" y="13043"/>
                  <a:pt x="9389" y="13479"/>
                </a:cubicBezTo>
                <a:cubicBezTo>
                  <a:pt x="9089" y="13543"/>
                  <a:pt x="8788" y="13574"/>
                  <a:pt x="8491" y="13574"/>
                </a:cubicBezTo>
                <a:cubicBezTo>
                  <a:pt x="6832" y="13574"/>
                  <a:pt x="5276" y="12611"/>
                  <a:pt x="4575" y="11041"/>
                </a:cubicBezTo>
                <a:cubicBezTo>
                  <a:pt x="3732" y="9191"/>
                  <a:pt x="4304" y="7009"/>
                  <a:pt x="5944" y="5821"/>
                </a:cubicBezTo>
                <a:cubicBezTo>
                  <a:pt x="6701" y="5260"/>
                  <a:pt x="7595" y="4983"/>
                  <a:pt x="8487" y="4983"/>
                </a:cubicBezTo>
                <a:close/>
                <a:moveTo>
                  <a:pt x="15655" y="0"/>
                </a:moveTo>
                <a:cubicBezTo>
                  <a:pt x="15594" y="0"/>
                  <a:pt x="15532" y="23"/>
                  <a:pt x="15483" y="73"/>
                </a:cubicBezTo>
                <a:lnTo>
                  <a:pt x="13903" y="1548"/>
                </a:lnTo>
                <a:cubicBezTo>
                  <a:pt x="13858" y="1608"/>
                  <a:pt x="13828" y="1668"/>
                  <a:pt x="13828" y="1743"/>
                </a:cubicBezTo>
                <a:lnTo>
                  <a:pt x="13828" y="3473"/>
                </a:lnTo>
                <a:cubicBezTo>
                  <a:pt x="13286" y="2977"/>
                  <a:pt x="12684" y="2556"/>
                  <a:pt x="12022" y="2225"/>
                </a:cubicBezTo>
                <a:cubicBezTo>
                  <a:pt x="11986" y="2209"/>
                  <a:pt x="11951" y="2203"/>
                  <a:pt x="11919" y="2203"/>
                </a:cubicBezTo>
                <a:cubicBezTo>
                  <a:pt x="11691" y="2203"/>
                  <a:pt x="11560" y="2531"/>
                  <a:pt x="11796" y="2676"/>
                </a:cubicBezTo>
                <a:cubicBezTo>
                  <a:pt x="12428" y="2992"/>
                  <a:pt x="13000" y="3398"/>
                  <a:pt x="13527" y="3880"/>
                </a:cubicBezTo>
                <a:lnTo>
                  <a:pt x="12714" y="4677"/>
                </a:lnTo>
                <a:cubicBezTo>
                  <a:pt x="11527" y="3571"/>
                  <a:pt x="10009" y="3022"/>
                  <a:pt x="8492" y="3022"/>
                </a:cubicBezTo>
                <a:cubicBezTo>
                  <a:pt x="6933" y="3022"/>
                  <a:pt x="5373" y="3601"/>
                  <a:pt x="4168" y="4752"/>
                </a:cubicBezTo>
                <a:cubicBezTo>
                  <a:pt x="3962" y="4935"/>
                  <a:pt x="4130" y="5205"/>
                  <a:pt x="4329" y="5205"/>
                </a:cubicBezTo>
                <a:cubicBezTo>
                  <a:pt x="4391" y="5205"/>
                  <a:pt x="4457" y="5178"/>
                  <a:pt x="4514" y="5113"/>
                </a:cubicBezTo>
                <a:cubicBezTo>
                  <a:pt x="5619" y="4054"/>
                  <a:pt x="7048" y="3524"/>
                  <a:pt x="8478" y="3524"/>
                </a:cubicBezTo>
                <a:cubicBezTo>
                  <a:pt x="9873" y="3524"/>
                  <a:pt x="11269" y="4028"/>
                  <a:pt x="12368" y="5038"/>
                </a:cubicBezTo>
                <a:lnTo>
                  <a:pt x="11706" y="5700"/>
                </a:lnTo>
                <a:cubicBezTo>
                  <a:pt x="10786" y="4880"/>
                  <a:pt x="9636" y="4472"/>
                  <a:pt x="8490" y="4472"/>
                </a:cubicBezTo>
                <a:cubicBezTo>
                  <a:pt x="7219" y="4472"/>
                  <a:pt x="5952" y="4974"/>
                  <a:pt x="5011" y="5971"/>
                </a:cubicBezTo>
                <a:cubicBezTo>
                  <a:pt x="3220" y="7852"/>
                  <a:pt x="3266" y="10816"/>
                  <a:pt x="5101" y="12651"/>
                </a:cubicBezTo>
                <a:cubicBezTo>
                  <a:pt x="6036" y="13586"/>
                  <a:pt x="7264" y="14057"/>
                  <a:pt x="8494" y="14057"/>
                </a:cubicBezTo>
                <a:cubicBezTo>
                  <a:pt x="9679" y="14057"/>
                  <a:pt x="10866" y="13620"/>
                  <a:pt x="11796" y="12742"/>
                </a:cubicBezTo>
                <a:cubicBezTo>
                  <a:pt x="13677" y="10951"/>
                  <a:pt x="13798" y="7987"/>
                  <a:pt x="12052" y="6061"/>
                </a:cubicBezTo>
                <a:lnTo>
                  <a:pt x="12729" y="5384"/>
                </a:lnTo>
                <a:cubicBezTo>
                  <a:pt x="13692" y="6437"/>
                  <a:pt x="14234" y="7822"/>
                  <a:pt x="14234" y="9266"/>
                </a:cubicBezTo>
                <a:cubicBezTo>
                  <a:pt x="14234" y="12441"/>
                  <a:pt x="11661" y="15014"/>
                  <a:pt x="8486" y="15014"/>
                </a:cubicBezTo>
                <a:cubicBezTo>
                  <a:pt x="5312" y="15014"/>
                  <a:pt x="2739" y="12441"/>
                  <a:pt x="2739" y="9266"/>
                </a:cubicBezTo>
                <a:cubicBezTo>
                  <a:pt x="2739" y="8724"/>
                  <a:pt x="2814" y="8198"/>
                  <a:pt x="2965" y="7671"/>
                </a:cubicBezTo>
                <a:cubicBezTo>
                  <a:pt x="3010" y="7551"/>
                  <a:pt x="3040" y="7415"/>
                  <a:pt x="3100" y="7280"/>
                </a:cubicBezTo>
                <a:cubicBezTo>
                  <a:pt x="3250" y="6874"/>
                  <a:pt x="3431" y="6498"/>
                  <a:pt x="3657" y="6152"/>
                </a:cubicBezTo>
                <a:cubicBezTo>
                  <a:pt x="3783" y="5952"/>
                  <a:pt x="3615" y="5759"/>
                  <a:pt x="3441" y="5759"/>
                </a:cubicBezTo>
                <a:cubicBezTo>
                  <a:pt x="3366" y="5759"/>
                  <a:pt x="3290" y="5795"/>
                  <a:pt x="3235" y="5881"/>
                </a:cubicBezTo>
                <a:cubicBezTo>
                  <a:pt x="2995" y="6257"/>
                  <a:pt x="2784" y="6678"/>
                  <a:pt x="2619" y="7099"/>
                </a:cubicBezTo>
                <a:cubicBezTo>
                  <a:pt x="2558" y="7250"/>
                  <a:pt x="2513" y="7400"/>
                  <a:pt x="2483" y="7536"/>
                </a:cubicBezTo>
                <a:cubicBezTo>
                  <a:pt x="1400" y="11297"/>
                  <a:pt x="3988" y="15104"/>
                  <a:pt x="7870" y="15480"/>
                </a:cubicBezTo>
                <a:cubicBezTo>
                  <a:pt x="8080" y="15510"/>
                  <a:pt x="8276" y="15510"/>
                  <a:pt x="8486" y="15510"/>
                </a:cubicBezTo>
                <a:cubicBezTo>
                  <a:pt x="8682" y="15510"/>
                  <a:pt x="8848" y="15510"/>
                  <a:pt x="9013" y="15495"/>
                </a:cubicBezTo>
                <a:cubicBezTo>
                  <a:pt x="14189" y="15044"/>
                  <a:pt x="16596" y="8845"/>
                  <a:pt x="13075" y="5038"/>
                </a:cubicBezTo>
                <a:lnTo>
                  <a:pt x="13873" y="4226"/>
                </a:lnTo>
                <a:cubicBezTo>
                  <a:pt x="16401" y="6949"/>
                  <a:pt x="16521" y="11102"/>
                  <a:pt x="14159" y="13960"/>
                </a:cubicBezTo>
                <a:cubicBezTo>
                  <a:pt x="12717" y="15696"/>
                  <a:pt x="10620" y="16613"/>
                  <a:pt x="8493" y="16613"/>
                </a:cubicBezTo>
                <a:cubicBezTo>
                  <a:pt x="7135" y="16613"/>
                  <a:pt x="5764" y="16239"/>
                  <a:pt x="4544" y="15465"/>
                </a:cubicBezTo>
                <a:cubicBezTo>
                  <a:pt x="1415" y="13494"/>
                  <a:pt x="256" y="9492"/>
                  <a:pt x="1821" y="6137"/>
                </a:cubicBezTo>
                <a:cubicBezTo>
                  <a:pt x="3057" y="3487"/>
                  <a:pt x="5699" y="1889"/>
                  <a:pt x="8490" y="1889"/>
                </a:cubicBezTo>
                <a:cubicBezTo>
                  <a:pt x="9233" y="1889"/>
                  <a:pt x="9987" y="2002"/>
                  <a:pt x="10728" y="2240"/>
                </a:cubicBezTo>
                <a:cubicBezTo>
                  <a:pt x="10766" y="2255"/>
                  <a:pt x="10801" y="2262"/>
                  <a:pt x="10833" y="2262"/>
                </a:cubicBezTo>
                <a:cubicBezTo>
                  <a:pt x="11090" y="2262"/>
                  <a:pt x="11186" y="1838"/>
                  <a:pt x="10879" y="1758"/>
                </a:cubicBezTo>
                <a:cubicBezTo>
                  <a:pt x="10111" y="1517"/>
                  <a:pt x="9299" y="1382"/>
                  <a:pt x="8486" y="1382"/>
                </a:cubicBezTo>
                <a:cubicBezTo>
                  <a:pt x="4755" y="1382"/>
                  <a:pt x="1520" y="4000"/>
                  <a:pt x="768" y="7656"/>
                </a:cubicBezTo>
                <a:cubicBezTo>
                  <a:pt x="1" y="11312"/>
                  <a:pt x="1911" y="14999"/>
                  <a:pt x="5327" y="16488"/>
                </a:cubicBezTo>
                <a:cubicBezTo>
                  <a:pt x="6348" y="16931"/>
                  <a:pt x="7418" y="17144"/>
                  <a:pt x="8475" y="17144"/>
                </a:cubicBezTo>
                <a:cubicBezTo>
                  <a:pt x="10969" y="17144"/>
                  <a:pt x="13389" y="15960"/>
                  <a:pt x="14911" y="13825"/>
                </a:cubicBezTo>
                <a:cubicBezTo>
                  <a:pt x="17063" y="10786"/>
                  <a:pt x="16792" y="6633"/>
                  <a:pt x="14249" y="3910"/>
                </a:cubicBezTo>
                <a:lnTo>
                  <a:pt x="16039" y="3910"/>
                </a:lnTo>
                <a:cubicBezTo>
                  <a:pt x="16115" y="3910"/>
                  <a:pt x="16190" y="3880"/>
                  <a:pt x="16235" y="3819"/>
                </a:cubicBezTo>
                <a:lnTo>
                  <a:pt x="17694" y="2225"/>
                </a:lnTo>
                <a:cubicBezTo>
                  <a:pt x="17830" y="2074"/>
                  <a:pt x="17755" y="1848"/>
                  <a:pt x="17574" y="1803"/>
                </a:cubicBezTo>
                <a:lnTo>
                  <a:pt x="16521" y="1578"/>
                </a:lnTo>
                <a:lnTo>
                  <a:pt x="17469" y="630"/>
                </a:lnTo>
                <a:cubicBezTo>
                  <a:pt x="17683" y="449"/>
                  <a:pt x="17508" y="183"/>
                  <a:pt x="17311" y="183"/>
                </a:cubicBezTo>
                <a:cubicBezTo>
                  <a:pt x="17246" y="183"/>
                  <a:pt x="17179" y="213"/>
                  <a:pt x="17123" y="284"/>
                </a:cubicBezTo>
                <a:lnTo>
                  <a:pt x="16145" y="1247"/>
                </a:lnTo>
                <a:lnTo>
                  <a:pt x="15889" y="193"/>
                </a:lnTo>
                <a:cubicBezTo>
                  <a:pt x="15860" y="70"/>
                  <a:pt x="15759" y="0"/>
                  <a:pt x="156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83" name="Google Shape;2283;p44"/>
          <p:cNvSpPr txBox="1"/>
          <p:nvPr/>
        </p:nvSpPr>
        <p:spPr>
          <a:xfrm flipH="1">
            <a:off x="875944" y="1417487"/>
            <a:ext cx="1047900" cy="36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434343"/>
                </a:solidFill>
              </a:rPr>
              <a:t>Complex I</a:t>
            </a:r>
            <a:endParaRPr sz="1200">
              <a:solidFill>
                <a:srgbClr val="434343"/>
              </a:solidFill>
            </a:endParaRPr>
          </a:p>
        </p:txBody>
      </p:sp>
      <p:sp>
        <p:nvSpPr>
          <p:cNvPr id="2284" name="Google Shape;2284;p44"/>
          <p:cNvSpPr txBox="1"/>
          <p:nvPr/>
        </p:nvSpPr>
        <p:spPr>
          <a:xfrm>
            <a:off x="875944" y="2348851"/>
            <a:ext cx="1047900" cy="36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434343"/>
                </a:solidFill>
              </a:rPr>
              <a:t>Complex II</a:t>
            </a:r>
            <a:endParaRPr sz="1200">
              <a:solidFill>
                <a:srgbClr val="434343"/>
              </a:solidFill>
            </a:endParaRPr>
          </a:p>
        </p:txBody>
      </p:sp>
      <p:sp>
        <p:nvSpPr>
          <p:cNvPr id="2285" name="Google Shape;2285;p44"/>
          <p:cNvSpPr txBox="1"/>
          <p:nvPr/>
        </p:nvSpPr>
        <p:spPr>
          <a:xfrm>
            <a:off x="875945" y="3299651"/>
            <a:ext cx="1047900" cy="36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434343"/>
                </a:solidFill>
              </a:rPr>
              <a:t>Complex III</a:t>
            </a:r>
            <a:endParaRPr sz="1200">
              <a:solidFill>
                <a:srgbClr val="434343"/>
              </a:solidFill>
            </a:endParaRPr>
          </a:p>
        </p:txBody>
      </p:sp>
      <p:sp>
        <p:nvSpPr>
          <p:cNvPr id="2286" name="Google Shape;2286;p44"/>
          <p:cNvSpPr txBox="1"/>
          <p:nvPr/>
        </p:nvSpPr>
        <p:spPr>
          <a:xfrm>
            <a:off x="875958" y="4250451"/>
            <a:ext cx="1047900" cy="36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434343"/>
                </a:solidFill>
              </a:rPr>
              <a:t>Complex I</a:t>
            </a:r>
            <a:r>
              <a:rPr lang="en" sz="12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V</a:t>
            </a:r>
            <a:endParaRPr sz="1200">
              <a:solidFill>
                <a:srgbClr val="434343"/>
              </a:solidFill>
            </a:endParaRPr>
          </a:p>
        </p:txBody>
      </p:sp>
      <p:sp>
        <p:nvSpPr>
          <p:cNvPr id="2287" name="Google Shape;2287;p44"/>
          <p:cNvSpPr txBox="1"/>
          <p:nvPr/>
        </p:nvSpPr>
        <p:spPr>
          <a:xfrm>
            <a:off x="2556352" y="1297177"/>
            <a:ext cx="2043900" cy="6081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NADH </a:t>
            </a:r>
            <a:endParaRPr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Dehydrogenase </a:t>
            </a:r>
            <a:endParaRPr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288" name="Google Shape;2288;p44"/>
          <p:cNvSpPr txBox="1"/>
          <p:nvPr/>
        </p:nvSpPr>
        <p:spPr>
          <a:xfrm>
            <a:off x="2556350" y="2267700"/>
            <a:ext cx="2043900" cy="6081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Succinate </a:t>
            </a:r>
            <a:r>
              <a:rPr lang="en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Dehydrogenase </a:t>
            </a:r>
            <a:endParaRPr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289" name="Google Shape;2289;p44"/>
          <p:cNvSpPr txBox="1"/>
          <p:nvPr/>
        </p:nvSpPr>
        <p:spPr>
          <a:xfrm>
            <a:off x="2556350" y="3159950"/>
            <a:ext cx="2043900" cy="4002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Cytochrome bc1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290" name="Google Shape;2290;p44"/>
          <p:cNvSpPr txBox="1"/>
          <p:nvPr/>
        </p:nvSpPr>
        <p:spPr>
          <a:xfrm>
            <a:off x="2556350" y="4052188"/>
            <a:ext cx="2043900" cy="6156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Cytochrome c oxidase </a:t>
            </a:r>
            <a:endParaRPr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(cyto a+a3)</a:t>
            </a:r>
            <a:r>
              <a:rPr lang="en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291" name="Google Shape;2291;p44"/>
          <p:cNvSpPr txBox="1"/>
          <p:nvPr/>
        </p:nvSpPr>
        <p:spPr>
          <a:xfrm>
            <a:off x="5097836" y="1335725"/>
            <a:ext cx="2903100" cy="531000"/>
          </a:xfrm>
          <a:prstGeom prst="rect">
            <a:avLst/>
          </a:prstGeom>
          <a:solidFill>
            <a:srgbClr val="D0E0E3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● </a:t>
            </a:r>
            <a:r>
              <a:rPr lang="en" sz="1100">
                <a:solidFill>
                  <a:srgbClr val="990000"/>
                </a:solidFill>
                <a:latin typeface="Open Sans"/>
                <a:ea typeface="Open Sans"/>
                <a:cs typeface="Open Sans"/>
                <a:sym typeface="Open Sans"/>
              </a:rPr>
              <a:t>Collects</a:t>
            </a:r>
            <a:r>
              <a:rPr lang="en" sz="11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 pair of electrons from </a:t>
            </a:r>
            <a:r>
              <a:rPr lang="en" sz="1100">
                <a:solidFill>
                  <a:srgbClr val="990000"/>
                </a:solidFill>
                <a:latin typeface="Open Sans"/>
                <a:ea typeface="Open Sans"/>
                <a:cs typeface="Open Sans"/>
                <a:sym typeface="Open Sans"/>
              </a:rPr>
              <a:t>NADH</a:t>
            </a:r>
            <a:r>
              <a:rPr lang="en" sz="11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. </a:t>
            </a:r>
            <a:endParaRPr sz="11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● </a:t>
            </a:r>
            <a:r>
              <a:rPr lang="en" sz="1100">
                <a:solidFill>
                  <a:srgbClr val="990000"/>
                </a:solidFill>
                <a:latin typeface="Open Sans"/>
                <a:ea typeface="Open Sans"/>
                <a:cs typeface="Open Sans"/>
                <a:sym typeface="Open Sans"/>
              </a:rPr>
              <a:t>Passes</a:t>
            </a:r>
            <a:r>
              <a:rPr lang="en" sz="11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 them of electron to </a:t>
            </a:r>
            <a:r>
              <a:rPr lang="en" sz="1100">
                <a:solidFill>
                  <a:srgbClr val="990000"/>
                </a:solidFill>
                <a:latin typeface="Open Sans"/>
                <a:ea typeface="Open Sans"/>
                <a:cs typeface="Open Sans"/>
                <a:sym typeface="Open Sans"/>
              </a:rPr>
              <a:t>CoQ</a:t>
            </a:r>
            <a:r>
              <a:rPr lang="en" sz="11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  <a:endParaRPr sz="11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292" name="Google Shape;2292;p44"/>
          <p:cNvSpPr txBox="1"/>
          <p:nvPr/>
        </p:nvSpPr>
        <p:spPr>
          <a:xfrm>
            <a:off x="5097826" y="2267700"/>
            <a:ext cx="2903100" cy="523200"/>
          </a:xfrm>
          <a:prstGeom prst="rect">
            <a:avLst/>
          </a:prstGeom>
          <a:solidFill>
            <a:srgbClr val="D0E0E3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● Transfers electrons to CoQ.</a:t>
            </a:r>
            <a:endParaRPr sz="11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● </a:t>
            </a:r>
            <a:r>
              <a:rPr lang="en" sz="11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P</a:t>
            </a:r>
            <a:r>
              <a:rPr lang="en" sz="11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art of the Krebs cycle.</a:t>
            </a:r>
            <a:endParaRPr sz="11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293" name="Google Shape;2293;p44"/>
          <p:cNvSpPr txBox="1"/>
          <p:nvPr/>
        </p:nvSpPr>
        <p:spPr>
          <a:xfrm>
            <a:off x="5097825" y="3159950"/>
            <a:ext cx="2903100" cy="531000"/>
          </a:xfrm>
          <a:prstGeom prst="rect">
            <a:avLst/>
          </a:prstGeom>
          <a:solidFill>
            <a:srgbClr val="D0E0E3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● Collects electrons from CoQ. </a:t>
            </a:r>
            <a:endParaRPr sz="11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● Passes electrons to Cytochrome c.</a:t>
            </a:r>
            <a:endParaRPr sz="11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294" name="Google Shape;2294;p44"/>
          <p:cNvSpPr txBox="1"/>
          <p:nvPr/>
        </p:nvSpPr>
        <p:spPr>
          <a:xfrm>
            <a:off x="5097825" y="4052200"/>
            <a:ext cx="2903100" cy="531000"/>
          </a:xfrm>
          <a:prstGeom prst="rect">
            <a:avLst/>
          </a:prstGeom>
          <a:solidFill>
            <a:srgbClr val="D0E0E3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● Collects electrons from Cyt. c.</a:t>
            </a:r>
            <a:endParaRPr sz="11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295" name="Google Shape;2295;p44"/>
          <p:cNvSpPr txBox="1"/>
          <p:nvPr/>
        </p:nvSpPr>
        <p:spPr>
          <a:xfrm>
            <a:off x="378924" y="484885"/>
            <a:ext cx="3035700" cy="7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latin typeface="Open Sans"/>
                <a:ea typeface="Open Sans"/>
                <a:cs typeface="Open Sans"/>
                <a:sym typeface="Open Sans"/>
              </a:rPr>
              <a:t>Organization of ETC  </a:t>
            </a:r>
            <a:endParaRPr sz="21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296" name="Google Shape;2296;p44"/>
          <p:cNvSpPr txBox="1"/>
          <p:nvPr/>
        </p:nvSpPr>
        <p:spPr>
          <a:xfrm>
            <a:off x="3201907" y="538457"/>
            <a:ext cx="7315200" cy="39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rPr>
              <a:t>Complexes</a:t>
            </a:r>
            <a:endParaRPr>
              <a:solidFill>
                <a:srgbClr val="999999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297" name="Google Shape;2297;p44"/>
          <p:cNvSpPr txBox="1"/>
          <p:nvPr/>
        </p:nvSpPr>
        <p:spPr>
          <a:xfrm>
            <a:off x="2902475" y="4758450"/>
            <a:ext cx="14709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rPr>
              <a:t>Cyto = cytochrome </a:t>
            </a:r>
            <a:endParaRPr sz="800">
              <a:solidFill>
                <a:srgbClr val="595959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Aqua Marketing Plan by Slidego">
  <a:themeElements>
    <a:clrScheme name="Simple Light">
      <a:dk1>
        <a:srgbClr val="434343"/>
      </a:dk1>
      <a:lt1>
        <a:srgbClr val="FFFFFF"/>
      </a:lt1>
      <a:dk2>
        <a:srgbClr val="073763"/>
      </a:dk2>
      <a:lt2>
        <a:srgbClr val="3D85C6"/>
      </a:lt2>
      <a:accent1>
        <a:srgbClr val="3D85C6"/>
      </a:accent1>
      <a:accent2>
        <a:srgbClr val="B6D7A8"/>
      </a:accent2>
      <a:accent3>
        <a:srgbClr val="9FC5E8"/>
      </a:accent3>
      <a:accent4>
        <a:srgbClr val="9EDCD9"/>
      </a:accent4>
      <a:accent5>
        <a:srgbClr val="93C47D"/>
      </a:accent5>
      <a:accent6>
        <a:srgbClr val="6FA8DC"/>
      </a:accent6>
      <a:hlink>
        <a:srgbClr val="07376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