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9907200" cx="6858000"/>
  <p:notesSz cx="6858000" cy="9144000"/>
  <p:embeddedFontLst>
    <p:embeddedFont>
      <p:font typeface="Titillium Web"/>
      <p:regular r:id="rId24"/>
      <p:bold r:id="rId25"/>
      <p:italic r:id="rId26"/>
      <p:boldItalic r:id="rId27"/>
    </p:embeddedFont>
    <p:embeddedFont>
      <p:font typeface="Asap"/>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1A9B17-C341-4C32-BA86-1BC80A58DBA9}">
  <a:tblStyle styleId="{8C1A9B17-C341-4C32-BA86-1BC80A58DBA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E999045-429C-43C7-88C7-1F5FF334104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47FA6E2-136B-4675-92D0-60F66A607E77}" styleName="Table_2">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2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TitilliumWeb-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TitilliumWeb-italic.fntdata"/><Relationship Id="rId25" Type="http://schemas.openxmlformats.org/officeDocument/2006/relationships/font" Target="fonts/TitilliumWeb-bold.fntdata"/><Relationship Id="rId28" Type="http://schemas.openxmlformats.org/officeDocument/2006/relationships/font" Target="fonts/Asap-regular.fntdata"/><Relationship Id="rId27" Type="http://schemas.openxmlformats.org/officeDocument/2006/relationships/font" Target="fonts/TitilliumWeb-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sap-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sap-boldItalic.fntdata"/><Relationship Id="rId30" Type="http://schemas.openxmlformats.org/officeDocument/2006/relationships/font" Target="fonts/Asap-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d19c98497e_0_0: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1302" name="Google Shape;1302;gd19c9849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g10bca644172_0_58:notes"/>
          <p:cNvSpPr/>
          <p:nvPr>
            <p:ph idx="2" type="sldImg"/>
          </p:nvPr>
        </p:nvSpPr>
        <p:spPr>
          <a:xfrm>
            <a:off x="1143502" y="685800"/>
            <a:ext cx="4571746" cy="3429000"/>
          </a:xfrm>
          <a:custGeom>
            <a:rect b="b" l="l" r="r" t="t"/>
            <a:pathLst>
              <a:path extrusionOk="0" h="120000" w="120000">
                <a:moveTo>
                  <a:pt x="0" y="0"/>
                </a:moveTo>
                <a:lnTo>
                  <a:pt x="120000" y="0"/>
                </a:lnTo>
                <a:lnTo>
                  <a:pt x="120000" y="120000"/>
                </a:lnTo>
                <a:lnTo>
                  <a:pt x="0" y="120000"/>
                </a:lnTo>
                <a:close/>
              </a:path>
            </a:pathLst>
          </a:custGeom>
        </p:spPr>
      </p:sp>
      <p:sp>
        <p:nvSpPr>
          <p:cNvPr id="1603" name="Google Shape;1603;g10bca64417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2" name="Shape 1672"/>
        <p:cNvGrpSpPr/>
        <p:nvPr/>
      </p:nvGrpSpPr>
      <p:grpSpPr>
        <a:xfrm>
          <a:off x="0" y="0"/>
          <a:ext cx="0" cy="0"/>
          <a:chOff x="0" y="0"/>
          <a:chExt cx="0" cy="0"/>
        </a:xfrm>
      </p:grpSpPr>
      <p:sp>
        <p:nvSpPr>
          <p:cNvPr id="1673" name="Google Shape;1673;g10bca644172_0_67:notes"/>
          <p:cNvSpPr/>
          <p:nvPr>
            <p:ph idx="2" type="sldImg"/>
          </p:nvPr>
        </p:nvSpPr>
        <p:spPr>
          <a:xfrm>
            <a:off x="1143502" y="685800"/>
            <a:ext cx="4571746" cy="3429000"/>
          </a:xfrm>
          <a:custGeom>
            <a:rect b="b" l="l" r="r" t="t"/>
            <a:pathLst>
              <a:path extrusionOk="0" h="120000" w="120000">
                <a:moveTo>
                  <a:pt x="0" y="0"/>
                </a:moveTo>
                <a:lnTo>
                  <a:pt x="120000" y="0"/>
                </a:lnTo>
                <a:lnTo>
                  <a:pt x="120000" y="120000"/>
                </a:lnTo>
                <a:lnTo>
                  <a:pt x="0" y="120000"/>
                </a:lnTo>
                <a:close/>
              </a:path>
            </a:pathLst>
          </a:custGeom>
        </p:spPr>
      </p:sp>
      <p:sp>
        <p:nvSpPr>
          <p:cNvPr id="1674" name="Google Shape;1674;g10bca64417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5" name="Shape 1685"/>
        <p:cNvGrpSpPr/>
        <p:nvPr/>
      </p:nvGrpSpPr>
      <p:grpSpPr>
        <a:xfrm>
          <a:off x="0" y="0"/>
          <a:ext cx="0" cy="0"/>
          <a:chOff x="0" y="0"/>
          <a:chExt cx="0" cy="0"/>
        </a:xfrm>
      </p:grpSpPr>
      <p:sp>
        <p:nvSpPr>
          <p:cNvPr id="1686" name="Google Shape;1686;g10bca644172_0_79:notes"/>
          <p:cNvSpPr/>
          <p:nvPr>
            <p:ph idx="2" type="sldImg"/>
          </p:nvPr>
        </p:nvSpPr>
        <p:spPr>
          <a:xfrm>
            <a:off x="1143502" y="685800"/>
            <a:ext cx="4571746" cy="3429000"/>
          </a:xfrm>
          <a:custGeom>
            <a:rect b="b" l="l" r="r" t="t"/>
            <a:pathLst>
              <a:path extrusionOk="0" h="120000" w="120000">
                <a:moveTo>
                  <a:pt x="0" y="0"/>
                </a:moveTo>
                <a:lnTo>
                  <a:pt x="120000" y="0"/>
                </a:lnTo>
                <a:lnTo>
                  <a:pt x="120000" y="120000"/>
                </a:lnTo>
                <a:lnTo>
                  <a:pt x="0" y="120000"/>
                </a:lnTo>
                <a:close/>
              </a:path>
            </a:pathLst>
          </a:custGeom>
        </p:spPr>
      </p:sp>
      <p:sp>
        <p:nvSpPr>
          <p:cNvPr id="1687" name="Google Shape;1687;g10bca64417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2" name="Shape 1712"/>
        <p:cNvGrpSpPr/>
        <p:nvPr/>
      </p:nvGrpSpPr>
      <p:grpSpPr>
        <a:xfrm>
          <a:off x="0" y="0"/>
          <a:ext cx="0" cy="0"/>
          <a:chOff x="0" y="0"/>
          <a:chExt cx="0" cy="0"/>
        </a:xfrm>
      </p:grpSpPr>
      <p:sp>
        <p:nvSpPr>
          <p:cNvPr id="1713" name="Google Shape;1713;g10bca644172_0_85:notes"/>
          <p:cNvSpPr/>
          <p:nvPr>
            <p:ph idx="2" type="sldImg"/>
          </p:nvPr>
        </p:nvSpPr>
        <p:spPr>
          <a:xfrm>
            <a:off x="1143502" y="685800"/>
            <a:ext cx="4571746" cy="3429000"/>
          </a:xfrm>
          <a:custGeom>
            <a:rect b="b" l="l" r="r" t="t"/>
            <a:pathLst>
              <a:path extrusionOk="0" h="120000" w="120000">
                <a:moveTo>
                  <a:pt x="0" y="0"/>
                </a:moveTo>
                <a:lnTo>
                  <a:pt x="120000" y="0"/>
                </a:lnTo>
                <a:lnTo>
                  <a:pt x="120000" y="120000"/>
                </a:lnTo>
                <a:lnTo>
                  <a:pt x="0" y="120000"/>
                </a:lnTo>
                <a:close/>
              </a:path>
            </a:pathLst>
          </a:custGeom>
        </p:spPr>
      </p:sp>
      <p:sp>
        <p:nvSpPr>
          <p:cNvPr id="1714" name="Google Shape;1714;g10bca644172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3" name="Shape 1873"/>
        <p:cNvGrpSpPr/>
        <p:nvPr/>
      </p:nvGrpSpPr>
      <p:grpSpPr>
        <a:xfrm>
          <a:off x="0" y="0"/>
          <a:ext cx="0" cy="0"/>
          <a:chOff x="0" y="0"/>
          <a:chExt cx="0" cy="0"/>
        </a:xfrm>
      </p:grpSpPr>
      <p:sp>
        <p:nvSpPr>
          <p:cNvPr id="1874" name="Google Shape;1874;g110f55733c7_0_4: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1875" name="Google Shape;1875;g110f55733c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9" name="Shape 1879"/>
        <p:cNvGrpSpPr/>
        <p:nvPr/>
      </p:nvGrpSpPr>
      <p:grpSpPr>
        <a:xfrm>
          <a:off x="0" y="0"/>
          <a:ext cx="0" cy="0"/>
          <a:chOff x="0" y="0"/>
          <a:chExt cx="0" cy="0"/>
        </a:xfrm>
      </p:grpSpPr>
      <p:sp>
        <p:nvSpPr>
          <p:cNvPr id="1880" name="Google Shape;1880;g10bca644172_0_100:notes"/>
          <p:cNvSpPr/>
          <p:nvPr>
            <p:ph idx="2" type="sldImg"/>
          </p:nvPr>
        </p:nvSpPr>
        <p:spPr>
          <a:xfrm>
            <a:off x="1143502" y="685800"/>
            <a:ext cx="4571746" cy="3429000"/>
          </a:xfrm>
          <a:custGeom>
            <a:rect b="b" l="l" r="r" t="t"/>
            <a:pathLst>
              <a:path extrusionOk="0" h="120000" w="120000">
                <a:moveTo>
                  <a:pt x="0" y="0"/>
                </a:moveTo>
                <a:lnTo>
                  <a:pt x="120000" y="0"/>
                </a:lnTo>
                <a:lnTo>
                  <a:pt x="120000" y="120000"/>
                </a:lnTo>
                <a:lnTo>
                  <a:pt x="0" y="120000"/>
                </a:lnTo>
                <a:close/>
              </a:path>
            </a:pathLst>
          </a:custGeom>
        </p:spPr>
      </p:sp>
      <p:sp>
        <p:nvSpPr>
          <p:cNvPr id="1881" name="Google Shape;1881;g10bca644172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0" name="Shape 1890"/>
        <p:cNvGrpSpPr/>
        <p:nvPr/>
      </p:nvGrpSpPr>
      <p:grpSpPr>
        <a:xfrm>
          <a:off x="0" y="0"/>
          <a:ext cx="0" cy="0"/>
          <a:chOff x="0" y="0"/>
          <a:chExt cx="0" cy="0"/>
        </a:xfrm>
      </p:grpSpPr>
      <p:sp>
        <p:nvSpPr>
          <p:cNvPr id="1891" name="Google Shape;1891;g18ab9e8847f9eb14_0: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1892" name="Google Shape;1892;g18ab9e8847f9eb1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9" name="Shape 1899"/>
        <p:cNvGrpSpPr/>
        <p:nvPr/>
      </p:nvGrpSpPr>
      <p:grpSpPr>
        <a:xfrm>
          <a:off x="0" y="0"/>
          <a:ext cx="0" cy="0"/>
          <a:chOff x="0" y="0"/>
          <a:chExt cx="0" cy="0"/>
        </a:xfrm>
      </p:grpSpPr>
      <p:sp>
        <p:nvSpPr>
          <p:cNvPr id="1900" name="Google Shape;1900;g110cfb3d1d6_0_0: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1901" name="Google Shape;1901;g110cfb3d1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10ca48d7ab0_2_86: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1309" name="Google Shape;1309;g10ca48d7ab0_2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g10f719f74a2_0_0: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1428" name="Google Shape;1428;g10f719f74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g10bb8c5d90d_0_25:notes"/>
          <p:cNvSpPr/>
          <p:nvPr>
            <p:ph idx="2" type="sldImg"/>
          </p:nvPr>
        </p:nvSpPr>
        <p:spPr>
          <a:xfrm>
            <a:off x="2242505" y="685800"/>
            <a:ext cx="2373600" cy="3429000"/>
          </a:xfrm>
          <a:custGeom>
            <a:rect b="b" l="l" r="r" t="t"/>
            <a:pathLst>
              <a:path extrusionOk="0" h="120000" w="120000">
                <a:moveTo>
                  <a:pt x="0" y="0"/>
                </a:moveTo>
                <a:lnTo>
                  <a:pt x="120000" y="0"/>
                </a:lnTo>
                <a:lnTo>
                  <a:pt x="120000" y="120000"/>
                </a:lnTo>
                <a:lnTo>
                  <a:pt x="0" y="120000"/>
                </a:lnTo>
                <a:close/>
              </a:path>
            </a:pathLst>
          </a:custGeom>
        </p:spPr>
      </p:sp>
      <p:sp>
        <p:nvSpPr>
          <p:cNvPr id="1442" name="Google Shape;1442;g10bb8c5d90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g10bca644172_0_0:notes"/>
          <p:cNvSpPr/>
          <p:nvPr>
            <p:ph idx="2" type="sldImg"/>
          </p:nvPr>
        </p:nvSpPr>
        <p:spPr>
          <a:xfrm>
            <a:off x="1143502" y="685800"/>
            <a:ext cx="4571746" cy="3429000"/>
          </a:xfrm>
          <a:custGeom>
            <a:rect b="b" l="l" r="r" t="t"/>
            <a:pathLst>
              <a:path extrusionOk="0" h="120000" w="120000">
                <a:moveTo>
                  <a:pt x="0" y="0"/>
                </a:moveTo>
                <a:lnTo>
                  <a:pt x="120000" y="0"/>
                </a:lnTo>
                <a:lnTo>
                  <a:pt x="120000" y="120000"/>
                </a:lnTo>
                <a:lnTo>
                  <a:pt x="0" y="120000"/>
                </a:lnTo>
                <a:close/>
              </a:path>
            </a:pathLst>
          </a:custGeom>
        </p:spPr>
      </p:sp>
      <p:sp>
        <p:nvSpPr>
          <p:cNvPr id="1508" name="Google Shape;1508;g10bca6441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10bca644172_0_25:notes"/>
          <p:cNvSpPr/>
          <p:nvPr>
            <p:ph idx="2" type="sldImg"/>
          </p:nvPr>
        </p:nvSpPr>
        <p:spPr>
          <a:xfrm>
            <a:off x="1143502" y="685800"/>
            <a:ext cx="4571746" cy="3429000"/>
          </a:xfrm>
          <a:custGeom>
            <a:rect b="b" l="l" r="r" t="t"/>
            <a:pathLst>
              <a:path extrusionOk="0" h="120000" w="120000">
                <a:moveTo>
                  <a:pt x="0" y="0"/>
                </a:moveTo>
                <a:lnTo>
                  <a:pt x="120000" y="0"/>
                </a:lnTo>
                <a:lnTo>
                  <a:pt x="120000" y="120000"/>
                </a:lnTo>
                <a:lnTo>
                  <a:pt x="0" y="120000"/>
                </a:lnTo>
                <a:close/>
              </a:path>
            </a:pathLst>
          </a:custGeom>
        </p:spPr>
      </p:sp>
      <p:sp>
        <p:nvSpPr>
          <p:cNvPr id="1527" name="Google Shape;1527;g10bca64417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8" name="Shape 1538"/>
        <p:cNvGrpSpPr/>
        <p:nvPr/>
      </p:nvGrpSpPr>
      <p:grpSpPr>
        <a:xfrm>
          <a:off x="0" y="0"/>
          <a:ext cx="0" cy="0"/>
          <a:chOff x="0" y="0"/>
          <a:chExt cx="0" cy="0"/>
        </a:xfrm>
      </p:grpSpPr>
      <p:sp>
        <p:nvSpPr>
          <p:cNvPr id="1539" name="Google Shape;1539;g10bca644172_0_37:notes"/>
          <p:cNvSpPr/>
          <p:nvPr>
            <p:ph idx="2" type="sldImg"/>
          </p:nvPr>
        </p:nvSpPr>
        <p:spPr>
          <a:xfrm>
            <a:off x="1143502" y="685800"/>
            <a:ext cx="4571746" cy="3429000"/>
          </a:xfrm>
          <a:custGeom>
            <a:rect b="b" l="l" r="r" t="t"/>
            <a:pathLst>
              <a:path extrusionOk="0" h="120000" w="120000">
                <a:moveTo>
                  <a:pt x="0" y="0"/>
                </a:moveTo>
                <a:lnTo>
                  <a:pt x="120000" y="0"/>
                </a:lnTo>
                <a:lnTo>
                  <a:pt x="120000" y="120000"/>
                </a:lnTo>
                <a:lnTo>
                  <a:pt x="0" y="120000"/>
                </a:lnTo>
                <a:close/>
              </a:path>
            </a:pathLst>
          </a:custGeom>
        </p:spPr>
      </p:sp>
      <p:sp>
        <p:nvSpPr>
          <p:cNvPr id="1540" name="Google Shape;1540;g10bca64417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6" name="Shape 1546"/>
        <p:cNvGrpSpPr/>
        <p:nvPr/>
      </p:nvGrpSpPr>
      <p:grpSpPr>
        <a:xfrm>
          <a:off x="0" y="0"/>
          <a:ext cx="0" cy="0"/>
          <a:chOff x="0" y="0"/>
          <a:chExt cx="0" cy="0"/>
        </a:xfrm>
      </p:grpSpPr>
      <p:sp>
        <p:nvSpPr>
          <p:cNvPr id="1547" name="Google Shape;1547;g10bca644172_0_44:notes"/>
          <p:cNvSpPr/>
          <p:nvPr>
            <p:ph idx="2" type="sldImg"/>
          </p:nvPr>
        </p:nvSpPr>
        <p:spPr>
          <a:xfrm>
            <a:off x="1143502" y="685800"/>
            <a:ext cx="4571746" cy="3429000"/>
          </a:xfrm>
          <a:custGeom>
            <a:rect b="b" l="l" r="r" t="t"/>
            <a:pathLst>
              <a:path extrusionOk="0" h="120000" w="120000">
                <a:moveTo>
                  <a:pt x="0" y="0"/>
                </a:moveTo>
                <a:lnTo>
                  <a:pt x="120000" y="0"/>
                </a:lnTo>
                <a:lnTo>
                  <a:pt x="120000" y="120000"/>
                </a:lnTo>
                <a:lnTo>
                  <a:pt x="0" y="120000"/>
                </a:lnTo>
                <a:close/>
              </a:path>
            </a:pathLst>
          </a:custGeom>
        </p:spPr>
      </p:sp>
      <p:sp>
        <p:nvSpPr>
          <p:cNvPr id="1548" name="Google Shape;1548;g10bca64417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g10bca644172_0_53:notes"/>
          <p:cNvSpPr/>
          <p:nvPr>
            <p:ph idx="2" type="sldImg"/>
          </p:nvPr>
        </p:nvSpPr>
        <p:spPr>
          <a:xfrm>
            <a:off x="1143502" y="685800"/>
            <a:ext cx="4571746" cy="3429000"/>
          </a:xfrm>
          <a:custGeom>
            <a:rect b="b" l="l" r="r" t="t"/>
            <a:pathLst>
              <a:path extrusionOk="0" h="120000" w="120000">
                <a:moveTo>
                  <a:pt x="0" y="0"/>
                </a:moveTo>
                <a:lnTo>
                  <a:pt x="120000" y="0"/>
                </a:lnTo>
                <a:lnTo>
                  <a:pt x="120000" y="120000"/>
                </a:lnTo>
                <a:lnTo>
                  <a:pt x="0" y="120000"/>
                </a:lnTo>
                <a:close/>
              </a:path>
            </a:pathLst>
          </a:custGeom>
        </p:spPr>
      </p:sp>
      <p:sp>
        <p:nvSpPr>
          <p:cNvPr id="1577" name="Google Shape;1577;g10bca64417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75" y="2740073"/>
            <a:ext cx="6390300" cy="26478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4800"/>
              <a:buFont typeface="Asap"/>
              <a:buNone/>
              <a:defRPr b="1" sz="4800">
                <a:solidFill>
                  <a:schemeClr val="accent1"/>
                </a:solidFill>
                <a:latin typeface="Asap"/>
                <a:ea typeface="Asap"/>
                <a:cs typeface="Asap"/>
                <a:sym typeface="Asap"/>
              </a:defRPr>
            </a:lvl1pPr>
            <a:lvl2pPr lvl="1"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2pPr>
            <a:lvl3pPr lvl="2"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3pPr>
            <a:lvl4pPr lvl="3"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4pPr>
            <a:lvl5pPr lvl="4"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5pPr>
            <a:lvl6pPr lvl="5"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6pPr>
            <a:lvl7pPr lvl="6"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7pPr>
            <a:lvl8pPr lvl="7"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8pPr>
            <a:lvl9pPr lvl="8" rtl="0" algn="ctr">
              <a:spcBef>
                <a:spcPts val="0"/>
              </a:spcBef>
              <a:spcAft>
                <a:spcPts val="0"/>
              </a:spcAft>
              <a:buClr>
                <a:schemeClr val="accent2"/>
              </a:buClr>
              <a:buSzPts val="4800"/>
              <a:buFont typeface="Asap"/>
              <a:buNone/>
              <a:defRPr b="1" sz="4800">
                <a:solidFill>
                  <a:schemeClr val="accent2"/>
                </a:solidFill>
                <a:latin typeface="Asap"/>
                <a:ea typeface="Asap"/>
                <a:cs typeface="Asap"/>
                <a:sym typeface="Asap"/>
              </a:defRPr>
            </a:lvl9pPr>
          </a:lstStyle>
          <a:p/>
        </p:txBody>
      </p:sp>
      <p:sp>
        <p:nvSpPr>
          <p:cNvPr id="11" name="Google Shape;11;p2"/>
          <p:cNvSpPr txBox="1"/>
          <p:nvPr/>
        </p:nvSpPr>
        <p:spPr>
          <a:xfrm>
            <a:off x="4735425" y="7854274"/>
            <a:ext cx="1974300" cy="192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000">
                <a:solidFill>
                  <a:srgbClr val="262626"/>
                </a:solidFill>
                <a:latin typeface="Titillium Web"/>
                <a:ea typeface="Titillium Web"/>
                <a:cs typeface="Titillium Web"/>
                <a:sym typeface="Titillium Web"/>
              </a:rPr>
              <a:t>Color Index:</a:t>
            </a:r>
            <a:endParaRPr b="1" sz="2000">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434343"/>
                </a:solidFill>
                <a:latin typeface="Titillium Web"/>
                <a:ea typeface="Titillium Web"/>
                <a:cs typeface="Titillium Web"/>
                <a:sym typeface="Titillium Web"/>
              </a:rPr>
              <a:t>Main Text</a:t>
            </a:r>
            <a:endParaRPr b="1" sz="1600">
              <a:solidFill>
                <a:srgbClr val="434343"/>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CC0000"/>
                </a:solidFill>
                <a:latin typeface="Titillium Web"/>
                <a:ea typeface="Titillium Web"/>
                <a:cs typeface="Titillium Web"/>
                <a:sym typeface="Titillium Web"/>
              </a:rPr>
              <a:t>Important</a:t>
            </a:r>
            <a:endParaRPr b="1" sz="1600">
              <a:solidFill>
                <a:srgbClr val="CC0000"/>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A64D79"/>
                </a:solidFill>
                <a:latin typeface="Titillium Web"/>
                <a:ea typeface="Titillium Web"/>
                <a:cs typeface="Titillium Web"/>
                <a:sym typeface="Titillium Web"/>
              </a:rPr>
              <a:t>Females slides</a:t>
            </a:r>
            <a:endParaRPr b="1" sz="1600">
              <a:solidFill>
                <a:srgbClr val="A64D79"/>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3C78D8"/>
                </a:solidFill>
                <a:latin typeface="Titillium Web"/>
                <a:ea typeface="Titillium Web"/>
                <a:cs typeface="Titillium Web"/>
                <a:sym typeface="Titillium Web"/>
              </a:rPr>
              <a:t>Males slides</a:t>
            </a:r>
            <a:endParaRPr b="1" sz="1600">
              <a:solidFill>
                <a:srgbClr val="3C78D8"/>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6AA84F"/>
                </a:solidFill>
                <a:latin typeface="Titillium Web"/>
                <a:ea typeface="Titillium Web"/>
                <a:cs typeface="Titillium Web"/>
                <a:sym typeface="Titillium Web"/>
              </a:rPr>
              <a:t>Doctor’s notes</a:t>
            </a:r>
            <a:endParaRPr b="1" sz="1600">
              <a:solidFill>
                <a:srgbClr val="6AA84F"/>
              </a:solidFill>
              <a:latin typeface="Titillium Web"/>
              <a:ea typeface="Titillium Web"/>
              <a:cs typeface="Titillium Web"/>
              <a:sym typeface="Titillium Web"/>
            </a:endParaRPr>
          </a:p>
          <a:p>
            <a:pPr indent="-330200" lvl="0" marL="457200" marR="0" rtl="0" algn="l">
              <a:spcBef>
                <a:spcPts val="0"/>
              </a:spcBef>
              <a:spcAft>
                <a:spcPts val="0"/>
              </a:spcAft>
              <a:buClr>
                <a:srgbClr val="434343"/>
              </a:buClr>
              <a:buSzPts val="1600"/>
              <a:buFont typeface="Titillium Web"/>
              <a:buChar char="-"/>
            </a:pPr>
            <a:r>
              <a:rPr b="1" lang="en-GB" sz="1600">
                <a:solidFill>
                  <a:srgbClr val="999999"/>
                </a:solidFill>
                <a:latin typeface="Titillium Web"/>
                <a:ea typeface="Titillium Web"/>
                <a:cs typeface="Titillium Web"/>
                <a:sym typeface="Titillium Web"/>
              </a:rPr>
              <a:t>Extra notes</a:t>
            </a:r>
            <a:endParaRPr b="1" sz="1600">
              <a:solidFill>
                <a:srgbClr val="999999"/>
              </a:solidFill>
              <a:latin typeface="Titillium Web"/>
              <a:ea typeface="Titillium Web"/>
              <a:cs typeface="Titillium Web"/>
              <a:sym typeface="Titillium Web"/>
            </a:endParaRPr>
          </a:p>
        </p:txBody>
      </p:sp>
      <p:sp>
        <p:nvSpPr>
          <p:cNvPr id="12" name="Google Shape;12;p2"/>
          <p:cNvSpPr/>
          <p:nvPr/>
        </p:nvSpPr>
        <p:spPr>
          <a:xfrm>
            <a:off x="-1263200" y="5692675"/>
            <a:ext cx="5565000" cy="54462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233692" y="6263691"/>
            <a:ext cx="3239344" cy="3428054"/>
            <a:chOff x="2082513" y="3335627"/>
            <a:chExt cx="2662401" cy="2671280"/>
          </a:xfrm>
        </p:grpSpPr>
        <p:sp>
          <p:nvSpPr>
            <p:cNvPr id="14" name="Google Shape;14;p2"/>
            <p:cNvSpPr/>
            <p:nvPr/>
          </p:nvSpPr>
          <p:spPr>
            <a:xfrm>
              <a:off x="2116337" y="3861531"/>
              <a:ext cx="1229537" cy="2057888"/>
            </a:xfrm>
            <a:custGeom>
              <a:rect b="b" l="l" r="r" t="t"/>
              <a:pathLst>
                <a:path extrusionOk="0" h="157874" w="93235">
                  <a:moveTo>
                    <a:pt x="68279" y="0"/>
                  </a:moveTo>
                  <a:cubicBezTo>
                    <a:pt x="56357" y="278"/>
                    <a:pt x="44261" y="9636"/>
                    <a:pt x="33274" y="27035"/>
                  </a:cubicBezTo>
                  <a:cubicBezTo>
                    <a:pt x="23916" y="41903"/>
                    <a:pt x="17608" y="58921"/>
                    <a:pt x="15077" y="68972"/>
                  </a:cubicBezTo>
                  <a:cubicBezTo>
                    <a:pt x="14731" y="70324"/>
                    <a:pt x="14384" y="71814"/>
                    <a:pt x="13934" y="73443"/>
                  </a:cubicBezTo>
                  <a:cubicBezTo>
                    <a:pt x="6759" y="101136"/>
                    <a:pt x="1" y="131948"/>
                    <a:pt x="10294" y="147164"/>
                  </a:cubicBezTo>
                  <a:cubicBezTo>
                    <a:pt x="13552" y="151947"/>
                    <a:pt x="18197" y="154754"/>
                    <a:pt x="24123" y="155517"/>
                  </a:cubicBezTo>
                  <a:cubicBezTo>
                    <a:pt x="32650" y="156626"/>
                    <a:pt x="43671" y="157873"/>
                    <a:pt x="53307" y="157873"/>
                  </a:cubicBezTo>
                  <a:lnTo>
                    <a:pt x="53341" y="157873"/>
                  </a:lnTo>
                  <a:cubicBezTo>
                    <a:pt x="65056" y="157873"/>
                    <a:pt x="81242" y="156383"/>
                    <a:pt x="86510" y="143386"/>
                  </a:cubicBezTo>
                  <a:cubicBezTo>
                    <a:pt x="90219" y="134201"/>
                    <a:pt x="89179" y="121273"/>
                    <a:pt x="88208" y="108761"/>
                  </a:cubicBezTo>
                  <a:cubicBezTo>
                    <a:pt x="87515" y="100374"/>
                    <a:pt x="86891" y="92471"/>
                    <a:pt x="87897" y="87307"/>
                  </a:cubicBezTo>
                  <a:cubicBezTo>
                    <a:pt x="88243" y="85921"/>
                    <a:pt x="88694" y="84569"/>
                    <a:pt x="89283" y="83252"/>
                  </a:cubicBezTo>
                  <a:cubicBezTo>
                    <a:pt x="90947" y="79128"/>
                    <a:pt x="93234" y="73478"/>
                    <a:pt x="91986" y="64605"/>
                  </a:cubicBezTo>
                  <a:cubicBezTo>
                    <a:pt x="91362" y="60030"/>
                    <a:pt x="90323" y="55490"/>
                    <a:pt x="88867" y="51088"/>
                  </a:cubicBezTo>
                  <a:cubicBezTo>
                    <a:pt x="88174" y="48905"/>
                    <a:pt x="87689" y="47310"/>
                    <a:pt x="87585" y="45612"/>
                  </a:cubicBezTo>
                  <a:cubicBezTo>
                    <a:pt x="87446" y="43602"/>
                    <a:pt x="87758" y="40344"/>
                    <a:pt x="88104" y="36913"/>
                  </a:cubicBezTo>
                  <a:cubicBezTo>
                    <a:pt x="89144" y="26445"/>
                    <a:pt x="90427" y="13379"/>
                    <a:pt x="83425" y="5650"/>
                  </a:cubicBezTo>
                  <a:cubicBezTo>
                    <a:pt x="80029" y="1907"/>
                    <a:pt x="75177" y="0"/>
                    <a:pt x="69007"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082513" y="3917897"/>
              <a:ext cx="1246825" cy="1945004"/>
            </a:xfrm>
            <a:custGeom>
              <a:rect b="b" l="l" r="r" t="t"/>
              <a:pathLst>
                <a:path extrusionOk="0" h="149214" w="94546">
                  <a:moveTo>
                    <a:pt x="71607" y="1"/>
                  </a:moveTo>
                  <a:cubicBezTo>
                    <a:pt x="71391" y="1"/>
                    <a:pt x="71171" y="3"/>
                    <a:pt x="70948" y="9"/>
                  </a:cubicBezTo>
                  <a:cubicBezTo>
                    <a:pt x="47172" y="563"/>
                    <a:pt x="27243" y="44269"/>
                    <a:pt x="21836" y="65723"/>
                  </a:cubicBezTo>
                  <a:cubicBezTo>
                    <a:pt x="16429" y="87177"/>
                    <a:pt x="1" y="143429"/>
                    <a:pt x="27243" y="146895"/>
                  </a:cubicBezTo>
                  <a:cubicBezTo>
                    <a:pt x="37436" y="148205"/>
                    <a:pt x="47280" y="149214"/>
                    <a:pt x="55914" y="149214"/>
                  </a:cubicBezTo>
                  <a:cubicBezTo>
                    <a:pt x="70355" y="149214"/>
                    <a:pt x="81411" y="146391"/>
                    <a:pt x="85055" y="137433"/>
                  </a:cubicBezTo>
                  <a:cubicBezTo>
                    <a:pt x="90843" y="123119"/>
                    <a:pt x="83530" y="95703"/>
                    <a:pt x="86198" y="82151"/>
                  </a:cubicBezTo>
                  <a:cubicBezTo>
                    <a:pt x="87238" y="76848"/>
                    <a:pt x="91813" y="71892"/>
                    <a:pt x="90254" y="60871"/>
                  </a:cubicBezTo>
                  <a:cubicBezTo>
                    <a:pt x="88729" y="49884"/>
                    <a:pt x="86129" y="46522"/>
                    <a:pt x="85817" y="41565"/>
                  </a:cubicBezTo>
                  <a:cubicBezTo>
                    <a:pt x="85130" y="30647"/>
                    <a:pt x="94546" y="1"/>
                    <a:pt x="71607"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228322" y="3974486"/>
              <a:ext cx="1000074" cy="1831991"/>
            </a:xfrm>
            <a:custGeom>
              <a:rect b="b" l="l" r="r" t="t"/>
              <a:pathLst>
                <a:path extrusionOk="0" h="140544" w="75835">
                  <a:moveTo>
                    <a:pt x="59961" y="0"/>
                  </a:moveTo>
                  <a:cubicBezTo>
                    <a:pt x="39442" y="485"/>
                    <a:pt x="20241" y="41591"/>
                    <a:pt x="14973" y="62422"/>
                  </a:cubicBezTo>
                  <a:cubicBezTo>
                    <a:pt x="14626" y="63808"/>
                    <a:pt x="14245" y="65298"/>
                    <a:pt x="13829" y="66927"/>
                  </a:cubicBezTo>
                  <a:cubicBezTo>
                    <a:pt x="9358" y="84292"/>
                    <a:pt x="0" y="120407"/>
                    <a:pt x="8977" y="133646"/>
                  </a:cubicBezTo>
                  <a:cubicBezTo>
                    <a:pt x="10814" y="136350"/>
                    <a:pt x="13275" y="137840"/>
                    <a:pt x="16741" y="138256"/>
                  </a:cubicBezTo>
                  <a:cubicBezTo>
                    <a:pt x="25024" y="139331"/>
                    <a:pt x="35665" y="140544"/>
                    <a:pt x="44815" y="140544"/>
                  </a:cubicBezTo>
                  <a:lnTo>
                    <a:pt x="44815" y="140509"/>
                  </a:lnTo>
                  <a:cubicBezTo>
                    <a:pt x="59267" y="140509"/>
                    <a:pt x="67482" y="137563"/>
                    <a:pt x="69943" y="131463"/>
                  </a:cubicBezTo>
                  <a:cubicBezTo>
                    <a:pt x="72923" y="124150"/>
                    <a:pt x="71883" y="111742"/>
                    <a:pt x="71017" y="100789"/>
                  </a:cubicBezTo>
                  <a:cubicBezTo>
                    <a:pt x="70324" y="91778"/>
                    <a:pt x="69631" y="83286"/>
                    <a:pt x="70878" y="76944"/>
                  </a:cubicBezTo>
                  <a:cubicBezTo>
                    <a:pt x="71329" y="75038"/>
                    <a:pt x="71953" y="73131"/>
                    <a:pt x="72750" y="71329"/>
                  </a:cubicBezTo>
                  <a:cubicBezTo>
                    <a:pt x="74275" y="67586"/>
                    <a:pt x="75835" y="63704"/>
                    <a:pt x="74899" y="57153"/>
                  </a:cubicBezTo>
                  <a:cubicBezTo>
                    <a:pt x="74344" y="53029"/>
                    <a:pt x="73408" y="48939"/>
                    <a:pt x="72091" y="45023"/>
                  </a:cubicBezTo>
                  <a:cubicBezTo>
                    <a:pt x="71294" y="42423"/>
                    <a:pt x="70601" y="40205"/>
                    <a:pt x="70428" y="37502"/>
                  </a:cubicBezTo>
                  <a:cubicBezTo>
                    <a:pt x="70254" y="34763"/>
                    <a:pt x="70601" y="31332"/>
                    <a:pt x="70982" y="27381"/>
                  </a:cubicBezTo>
                  <a:cubicBezTo>
                    <a:pt x="71814" y="19063"/>
                    <a:pt x="72923" y="7695"/>
                    <a:pt x="68522" y="2773"/>
                  </a:cubicBezTo>
                  <a:cubicBezTo>
                    <a:pt x="66789" y="901"/>
                    <a:pt x="64189" y="0"/>
                    <a:pt x="605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468273" y="3335627"/>
              <a:ext cx="1107948" cy="2362907"/>
            </a:xfrm>
            <a:custGeom>
              <a:rect b="b" l="l" r="r" t="t"/>
              <a:pathLst>
                <a:path extrusionOk="0" h="181274" w="84015">
                  <a:moveTo>
                    <a:pt x="66754" y="0"/>
                  </a:moveTo>
                  <a:cubicBezTo>
                    <a:pt x="66650" y="8110"/>
                    <a:pt x="67932" y="78503"/>
                    <a:pt x="63531" y="84950"/>
                  </a:cubicBezTo>
                  <a:cubicBezTo>
                    <a:pt x="58783" y="91977"/>
                    <a:pt x="49931" y="96084"/>
                    <a:pt x="41356" y="96084"/>
                  </a:cubicBezTo>
                  <a:cubicBezTo>
                    <a:pt x="40541" y="96084"/>
                    <a:pt x="39729" y="96047"/>
                    <a:pt x="38923" y="95972"/>
                  </a:cubicBezTo>
                  <a:cubicBezTo>
                    <a:pt x="29634" y="95105"/>
                    <a:pt x="29495" y="90322"/>
                    <a:pt x="31090" y="88589"/>
                  </a:cubicBezTo>
                  <a:cubicBezTo>
                    <a:pt x="32684" y="86856"/>
                    <a:pt x="34001" y="83668"/>
                    <a:pt x="33689" y="81761"/>
                  </a:cubicBezTo>
                  <a:cubicBezTo>
                    <a:pt x="33377" y="79890"/>
                    <a:pt x="35283" y="77013"/>
                    <a:pt x="39928" y="74968"/>
                  </a:cubicBezTo>
                  <a:cubicBezTo>
                    <a:pt x="44572" y="72923"/>
                    <a:pt x="46374" y="70913"/>
                    <a:pt x="45854" y="70185"/>
                  </a:cubicBezTo>
                  <a:cubicBezTo>
                    <a:pt x="45778" y="70073"/>
                    <a:pt x="45674" y="70022"/>
                    <a:pt x="45547" y="70022"/>
                  </a:cubicBezTo>
                  <a:cubicBezTo>
                    <a:pt x="44387" y="70022"/>
                    <a:pt x="41215" y="74188"/>
                    <a:pt x="37509" y="74188"/>
                  </a:cubicBezTo>
                  <a:cubicBezTo>
                    <a:pt x="37209" y="74188"/>
                    <a:pt x="36906" y="74160"/>
                    <a:pt x="36600" y="74102"/>
                  </a:cubicBezTo>
                  <a:cubicBezTo>
                    <a:pt x="33377" y="73478"/>
                    <a:pt x="37606" y="67135"/>
                    <a:pt x="39789" y="65541"/>
                  </a:cubicBezTo>
                  <a:cubicBezTo>
                    <a:pt x="41938" y="63946"/>
                    <a:pt x="44260" y="62075"/>
                    <a:pt x="43983" y="61347"/>
                  </a:cubicBezTo>
                  <a:cubicBezTo>
                    <a:pt x="43924" y="61202"/>
                    <a:pt x="43803" y="61138"/>
                    <a:pt x="43639" y="61138"/>
                  </a:cubicBezTo>
                  <a:cubicBezTo>
                    <a:pt x="42938" y="61138"/>
                    <a:pt x="41443" y="62292"/>
                    <a:pt x="40517" y="63219"/>
                  </a:cubicBezTo>
                  <a:cubicBezTo>
                    <a:pt x="40257" y="63486"/>
                    <a:pt x="40033" y="63588"/>
                    <a:pt x="39833" y="63588"/>
                  </a:cubicBezTo>
                  <a:cubicBezTo>
                    <a:pt x="39211" y="63588"/>
                    <a:pt x="38826" y="62603"/>
                    <a:pt x="38333" y="62603"/>
                  </a:cubicBezTo>
                  <a:cubicBezTo>
                    <a:pt x="38288" y="62603"/>
                    <a:pt x="38242" y="62611"/>
                    <a:pt x="38195" y="62629"/>
                  </a:cubicBezTo>
                  <a:cubicBezTo>
                    <a:pt x="37467" y="62941"/>
                    <a:pt x="38195" y="64362"/>
                    <a:pt x="38195" y="64362"/>
                  </a:cubicBezTo>
                  <a:cubicBezTo>
                    <a:pt x="38195" y="64362"/>
                    <a:pt x="34001" y="69457"/>
                    <a:pt x="33689" y="73200"/>
                  </a:cubicBezTo>
                  <a:cubicBezTo>
                    <a:pt x="33468" y="76214"/>
                    <a:pt x="31769" y="81256"/>
                    <a:pt x="29912" y="81256"/>
                  </a:cubicBezTo>
                  <a:cubicBezTo>
                    <a:pt x="29441" y="81256"/>
                    <a:pt x="28960" y="80931"/>
                    <a:pt x="28490" y="80167"/>
                  </a:cubicBezTo>
                  <a:cubicBezTo>
                    <a:pt x="26619" y="77117"/>
                    <a:pt x="25475" y="74829"/>
                    <a:pt x="24990" y="73304"/>
                  </a:cubicBezTo>
                  <a:cubicBezTo>
                    <a:pt x="24955" y="73183"/>
                    <a:pt x="24851" y="73122"/>
                    <a:pt x="24747" y="73122"/>
                  </a:cubicBezTo>
                  <a:cubicBezTo>
                    <a:pt x="24643" y="73122"/>
                    <a:pt x="24539" y="73183"/>
                    <a:pt x="24504" y="73304"/>
                  </a:cubicBezTo>
                  <a:cubicBezTo>
                    <a:pt x="24227" y="74587"/>
                    <a:pt x="24123" y="77013"/>
                    <a:pt x="25891" y="79890"/>
                  </a:cubicBezTo>
                  <a:cubicBezTo>
                    <a:pt x="28218" y="83645"/>
                    <a:pt x="27878" y="86817"/>
                    <a:pt x="26239" y="86817"/>
                  </a:cubicBezTo>
                  <a:cubicBezTo>
                    <a:pt x="26047" y="86817"/>
                    <a:pt x="25838" y="86773"/>
                    <a:pt x="25613" y="86683"/>
                  </a:cubicBezTo>
                  <a:cubicBezTo>
                    <a:pt x="23903" y="86004"/>
                    <a:pt x="18894" y="84006"/>
                    <a:pt x="16189" y="84006"/>
                  </a:cubicBezTo>
                  <a:cubicBezTo>
                    <a:pt x="15441" y="84006"/>
                    <a:pt x="14869" y="84159"/>
                    <a:pt x="14592" y="84534"/>
                  </a:cubicBezTo>
                  <a:cubicBezTo>
                    <a:pt x="13275" y="86267"/>
                    <a:pt x="19513" y="86128"/>
                    <a:pt x="22425" y="90773"/>
                  </a:cubicBezTo>
                  <a:cubicBezTo>
                    <a:pt x="25302" y="95382"/>
                    <a:pt x="27901" y="95764"/>
                    <a:pt x="24782" y="96076"/>
                  </a:cubicBezTo>
                  <a:cubicBezTo>
                    <a:pt x="24243" y="96136"/>
                    <a:pt x="23813" y="96171"/>
                    <a:pt x="23409" y="96171"/>
                  </a:cubicBezTo>
                  <a:cubicBezTo>
                    <a:pt x="21501" y="96171"/>
                    <a:pt x="20172" y="95386"/>
                    <a:pt x="10675" y="92783"/>
                  </a:cubicBezTo>
                  <a:cubicBezTo>
                    <a:pt x="10589" y="92759"/>
                    <a:pt x="10453" y="92739"/>
                    <a:pt x="10306" y="92739"/>
                  </a:cubicBezTo>
                  <a:cubicBezTo>
                    <a:pt x="9803" y="92739"/>
                    <a:pt x="9170" y="92973"/>
                    <a:pt x="9947" y="94100"/>
                  </a:cubicBezTo>
                  <a:cubicBezTo>
                    <a:pt x="10917" y="95471"/>
                    <a:pt x="16630" y="99036"/>
                    <a:pt x="20922" y="99036"/>
                  </a:cubicBezTo>
                  <a:cubicBezTo>
                    <a:pt x="21078" y="99036"/>
                    <a:pt x="21233" y="99031"/>
                    <a:pt x="21385" y="99022"/>
                  </a:cubicBezTo>
                  <a:lnTo>
                    <a:pt x="21385" y="99022"/>
                  </a:lnTo>
                  <a:cubicBezTo>
                    <a:pt x="21385" y="99022"/>
                    <a:pt x="19513" y="103354"/>
                    <a:pt x="16637" y="104220"/>
                  </a:cubicBezTo>
                  <a:cubicBezTo>
                    <a:pt x="13760" y="105122"/>
                    <a:pt x="9774" y="105711"/>
                    <a:pt x="10779" y="106577"/>
                  </a:cubicBezTo>
                  <a:cubicBezTo>
                    <a:pt x="11014" y="106773"/>
                    <a:pt x="11357" y="106843"/>
                    <a:pt x="11764" y="106843"/>
                  </a:cubicBezTo>
                  <a:cubicBezTo>
                    <a:pt x="12806" y="106843"/>
                    <a:pt x="14260" y="106381"/>
                    <a:pt x="15344" y="106381"/>
                  </a:cubicBezTo>
                  <a:cubicBezTo>
                    <a:pt x="15713" y="106381"/>
                    <a:pt x="16038" y="106434"/>
                    <a:pt x="16290" y="106577"/>
                  </a:cubicBezTo>
                  <a:cubicBezTo>
                    <a:pt x="17288" y="107129"/>
                    <a:pt x="19520" y="108098"/>
                    <a:pt x="20724" y="108098"/>
                  </a:cubicBezTo>
                  <a:cubicBezTo>
                    <a:pt x="21109" y="108098"/>
                    <a:pt x="21388" y="107999"/>
                    <a:pt x="21489" y="107756"/>
                  </a:cubicBezTo>
                  <a:cubicBezTo>
                    <a:pt x="21940" y="106751"/>
                    <a:pt x="18612" y="106023"/>
                    <a:pt x="19617" y="104844"/>
                  </a:cubicBezTo>
                  <a:cubicBezTo>
                    <a:pt x="20521" y="103785"/>
                    <a:pt x="24001" y="99001"/>
                    <a:pt x="28496" y="99001"/>
                  </a:cubicBezTo>
                  <a:cubicBezTo>
                    <a:pt x="29002" y="99001"/>
                    <a:pt x="29521" y="99062"/>
                    <a:pt x="30050" y="99195"/>
                  </a:cubicBezTo>
                  <a:cubicBezTo>
                    <a:pt x="35283" y="100477"/>
                    <a:pt x="42389" y="99923"/>
                    <a:pt x="41071" y="103527"/>
                  </a:cubicBezTo>
                  <a:cubicBezTo>
                    <a:pt x="39754" y="107132"/>
                    <a:pt x="27277" y="134097"/>
                    <a:pt x="24747" y="135691"/>
                  </a:cubicBezTo>
                  <a:cubicBezTo>
                    <a:pt x="22217" y="137285"/>
                    <a:pt x="21350" y="139157"/>
                    <a:pt x="18612" y="140023"/>
                  </a:cubicBezTo>
                  <a:cubicBezTo>
                    <a:pt x="15840" y="140890"/>
                    <a:pt x="13656" y="142935"/>
                    <a:pt x="12062" y="143489"/>
                  </a:cubicBezTo>
                  <a:cubicBezTo>
                    <a:pt x="10467" y="144079"/>
                    <a:pt x="763" y="144668"/>
                    <a:pt x="1941" y="145812"/>
                  </a:cubicBezTo>
                  <a:cubicBezTo>
                    <a:pt x="2419" y="146304"/>
                    <a:pt x="3658" y="146566"/>
                    <a:pt x="5277" y="146566"/>
                  </a:cubicBezTo>
                  <a:cubicBezTo>
                    <a:pt x="7536" y="146566"/>
                    <a:pt x="10535" y="146055"/>
                    <a:pt x="13240" y="144945"/>
                  </a:cubicBezTo>
                  <a:cubicBezTo>
                    <a:pt x="16937" y="143455"/>
                    <a:pt x="20260" y="141505"/>
                    <a:pt x="21760" y="141505"/>
                  </a:cubicBezTo>
                  <a:cubicBezTo>
                    <a:pt x="22144" y="141505"/>
                    <a:pt x="22409" y="141633"/>
                    <a:pt x="22529" y="141930"/>
                  </a:cubicBezTo>
                  <a:cubicBezTo>
                    <a:pt x="23083" y="143385"/>
                    <a:pt x="19756" y="147579"/>
                    <a:pt x="15562" y="150040"/>
                  </a:cubicBezTo>
                  <a:cubicBezTo>
                    <a:pt x="11334" y="152501"/>
                    <a:pt x="0" y="159467"/>
                    <a:pt x="1837" y="162517"/>
                  </a:cubicBezTo>
                  <a:cubicBezTo>
                    <a:pt x="2126" y="162998"/>
                    <a:pt x="2428" y="163205"/>
                    <a:pt x="2755" y="163205"/>
                  </a:cubicBezTo>
                  <a:cubicBezTo>
                    <a:pt x="4506" y="163205"/>
                    <a:pt x="7001" y="157279"/>
                    <a:pt x="12374" y="155586"/>
                  </a:cubicBezTo>
                  <a:cubicBezTo>
                    <a:pt x="12374" y="155586"/>
                    <a:pt x="15336" y="153312"/>
                    <a:pt x="17214" y="153312"/>
                  </a:cubicBezTo>
                  <a:cubicBezTo>
                    <a:pt x="17757" y="153312"/>
                    <a:pt x="18209" y="153502"/>
                    <a:pt x="18474" y="153991"/>
                  </a:cubicBezTo>
                  <a:cubicBezTo>
                    <a:pt x="19386" y="155705"/>
                    <a:pt x="19769" y="157352"/>
                    <a:pt x="20396" y="157352"/>
                  </a:cubicBezTo>
                  <a:cubicBezTo>
                    <a:pt x="20556" y="157352"/>
                    <a:pt x="20731" y="157245"/>
                    <a:pt x="20934" y="157007"/>
                  </a:cubicBezTo>
                  <a:cubicBezTo>
                    <a:pt x="21940" y="155828"/>
                    <a:pt x="21073" y="150907"/>
                    <a:pt x="23673" y="147163"/>
                  </a:cubicBezTo>
                  <a:cubicBezTo>
                    <a:pt x="26202" y="143536"/>
                    <a:pt x="29498" y="135371"/>
                    <a:pt x="30922" y="135371"/>
                  </a:cubicBezTo>
                  <a:cubicBezTo>
                    <a:pt x="30981" y="135371"/>
                    <a:pt x="31037" y="135385"/>
                    <a:pt x="31090" y="135414"/>
                  </a:cubicBezTo>
                  <a:cubicBezTo>
                    <a:pt x="32372" y="136142"/>
                    <a:pt x="32823" y="145708"/>
                    <a:pt x="31956" y="150629"/>
                  </a:cubicBezTo>
                  <a:cubicBezTo>
                    <a:pt x="31090" y="155551"/>
                    <a:pt x="30362" y="165255"/>
                    <a:pt x="30362" y="166573"/>
                  </a:cubicBezTo>
                  <a:cubicBezTo>
                    <a:pt x="30362" y="167890"/>
                    <a:pt x="26133" y="176728"/>
                    <a:pt x="27312" y="176728"/>
                  </a:cubicBezTo>
                  <a:cubicBezTo>
                    <a:pt x="28338" y="176728"/>
                    <a:pt x="29444" y="174860"/>
                    <a:pt x="30766" y="174860"/>
                  </a:cubicBezTo>
                  <a:cubicBezTo>
                    <a:pt x="30961" y="174860"/>
                    <a:pt x="31161" y="174901"/>
                    <a:pt x="31367" y="174995"/>
                  </a:cubicBezTo>
                  <a:cubicBezTo>
                    <a:pt x="32888" y="175689"/>
                    <a:pt x="35324" y="181273"/>
                    <a:pt x="36327" y="181273"/>
                  </a:cubicBezTo>
                  <a:cubicBezTo>
                    <a:pt x="36375" y="181273"/>
                    <a:pt x="36420" y="181260"/>
                    <a:pt x="36462" y="181233"/>
                  </a:cubicBezTo>
                  <a:cubicBezTo>
                    <a:pt x="37328" y="180644"/>
                    <a:pt x="33412" y="170801"/>
                    <a:pt x="33481" y="169484"/>
                  </a:cubicBezTo>
                  <a:cubicBezTo>
                    <a:pt x="33550" y="168167"/>
                    <a:pt x="31817" y="160923"/>
                    <a:pt x="32823" y="160784"/>
                  </a:cubicBezTo>
                  <a:cubicBezTo>
                    <a:pt x="32831" y="160783"/>
                    <a:pt x="32839" y="160783"/>
                    <a:pt x="32848" y="160783"/>
                  </a:cubicBezTo>
                  <a:cubicBezTo>
                    <a:pt x="33880" y="160783"/>
                    <a:pt x="38875" y="168643"/>
                    <a:pt x="39971" y="168643"/>
                  </a:cubicBezTo>
                  <a:cubicBezTo>
                    <a:pt x="40007" y="168643"/>
                    <a:pt x="40039" y="168635"/>
                    <a:pt x="40066" y="168617"/>
                  </a:cubicBezTo>
                  <a:cubicBezTo>
                    <a:pt x="40933" y="168028"/>
                    <a:pt x="38680" y="163592"/>
                    <a:pt x="35006" y="159329"/>
                  </a:cubicBezTo>
                  <a:cubicBezTo>
                    <a:pt x="31332" y="155066"/>
                    <a:pt x="35873" y="151357"/>
                    <a:pt x="36011" y="148758"/>
                  </a:cubicBezTo>
                  <a:cubicBezTo>
                    <a:pt x="36150" y="146124"/>
                    <a:pt x="37155" y="136280"/>
                    <a:pt x="36739" y="131220"/>
                  </a:cubicBezTo>
                  <a:cubicBezTo>
                    <a:pt x="36289" y="126125"/>
                    <a:pt x="40517" y="110459"/>
                    <a:pt x="47761" y="106716"/>
                  </a:cubicBezTo>
                  <a:cubicBezTo>
                    <a:pt x="54519" y="103181"/>
                    <a:pt x="64778" y="100027"/>
                    <a:pt x="69042" y="96110"/>
                  </a:cubicBezTo>
                  <a:cubicBezTo>
                    <a:pt x="69943" y="95261"/>
                    <a:pt x="71095" y="94836"/>
                    <a:pt x="72243" y="94836"/>
                  </a:cubicBezTo>
                  <a:cubicBezTo>
                    <a:pt x="73391" y="94836"/>
                    <a:pt x="74535" y="95261"/>
                    <a:pt x="75419" y="96110"/>
                  </a:cubicBezTo>
                  <a:cubicBezTo>
                    <a:pt x="77429" y="97947"/>
                    <a:pt x="79231" y="99611"/>
                    <a:pt x="81276" y="101240"/>
                  </a:cubicBezTo>
                  <a:cubicBezTo>
                    <a:pt x="81900" y="97912"/>
                    <a:pt x="82732" y="94620"/>
                    <a:pt x="83772" y="91431"/>
                  </a:cubicBezTo>
                  <a:cubicBezTo>
                    <a:pt x="83876" y="91154"/>
                    <a:pt x="83945" y="90877"/>
                    <a:pt x="84014" y="90634"/>
                  </a:cubicBezTo>
                  <a:cubicBezTo>
                    <a:pt x="83425" y="89594"/>
                    <a:pt x="82801" y="88589"/>
                    <a:pt x="82108" y="87549"/>
                  </a:cubicBezTo>
                  <a:cubicBezTo>
                    <a:pt x="77706" y="81137"/>
                    <a:pt x="77082" y="8769"/>
                    <a:pt x="77637"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468273" y="4132610"/>
              <a:ext cx="794850" cy="1565973"/>
            </a:xfrm>
            <a:custGeom>
              <a:rect b="b" l="l" r="r" t="t"/>
              <a:pathLst>
                <a:path extrusionOk="0" h="120136" w="60273">
                  <a:moveTo>
                    <a:pt x="43639" y="0"/>
                  </a:moveTo>
                  <a:cubicBezTo>
                    <a:pt x="42938" y="0"/>
                    <a:pt x="41443" y="1154"/>
                    <a:pt x="40517" y="2081"/>
                  </a:cubicBezTo>
                  <a:cubicBezTo>
                    <a:pt x="40257" y="2348"/>
                    <a:pt x="40033" y="2450"/>
                    <a:pt x="39833" y="2450"/>
                  </a:cubicBezTo>
                  <a:cubicBezTo>
                    <a:pt x="39211" y="2450"/>
                    <a:pt x="38826" y="1465"/>
                    <a:pt x="38333" y="1465"/>
                  </a:cubicBezTo>
                  <a:cubicBezTo>
                    <a:pt x="38288" y="1465"/>
                    <a:pt x="38242" y="1473"/>
                    <a:pt x="38195" y="1491"/>
                  </a:cubicBezTo>
                  <a:cubicBezTo>
                    <a:pt x="37467" y="1803"/>
                    <a:pt x="38195" y="3224"/>
                    <a:pt x="38195" y="3224"/>
                  </a:cubicBezTo>
                  <a:cubicBezTo>
                    <a:pt x="38195" y="3224"/>
                    <a:pt x="34001" y="8319"/>
                    <a:pt x="33689" y="12062"/>
                  </a:cubicBezTo>
                  <a:cubicBezTo>
                    <a:pt x="33468" y="15076"/>
                    <a:pt x="31769" y="20118"/>
                    <a:pt x="29912" y="20118"/>
                  </a:cubicBezTo>
                  <a:cubicBezTo>
                    <a:pt x="29441" y="20118"/>
                    <a:pt x="28960" y="19793"/>
                    <a:pt x="28490" y="19029"/>
                  </a:cubicBezTo>
                  <a:cubicBezTo>
                    <a:pt x="26619" y="15979"/>
                    <a:pt x="25475" y="13691"/>
                    <a:pt x="24990" y="12166"/>
                  </a:cubicBezTo>
                  <a:cubicBezTo>
                    <a:pt x="24955" y="12045"/>
                    <a:pt x="24851" y="11984"/>
                    <a:pt x="24747" y="11984"/>
                  </a:cubicBezTo>
                  <a:cubicBezTo>
                    <a:pt x="24643" y="11984"/>
                    <a:pt x="24539" y="12045"/>
                    <a:pt x="24504" y="12166"/>
                  </a:cubicBezTo>
                  <a:cubicBezTo>
                    <a:pt x="24227" y="13449"/>
                    <a:pt x="24123" y="15875"/>
                    <a:pt x="25891" y="18752"/>
                  </a:cubicBezTo>
                  <a:cubicBezTo>
                    <a:pt x="28218" y="22507"/>
                    <a:pt x="27878" y="25679"/>
                    <a:pt x="26239" y="25679"/>
                  </a:cubicBezTo>
                  <a:cubicBezTo>
                    <a:pt x="26047" y="25679"/>
                    <a:pt x="25838" y="25635"/>
                    <a:pt x="25613" y="25545"/>
                  </a:cubicBezTo>
                  <a:cubicBezTo>
                    <a:pt x="23903" y="24866"/>
                    <a:pt x="18894" y="22868"/>
                    <a:pt x="16189" y="22868"/>
                  </a:cubicBezTo>
                  <a:cubicBezTo>
                    <a:pt x="15441" y="22868"/>
                    <a:pt x="14869" y="23021"/>
                    <a:pt x="14592" y="23396"/>
                  </a:cubicBezTo>
                  <a:cubicBezTo>
                    <a:pt x="13275" y="25129"/>
                    <a:pt x="19513" y="24990"/>
                    <a:pt x="22425" y="29635"/>
                  </a:cubicBezTo>
                  <a:cubicBezTo>
                    <a:pt x="25302" y="34244"/>
                    <a:pt x="27901" y="34626"/>
                    <a:pt x="24782" y="34938"/>
                  </a:cubicBezTo>
                  <a:cubicBezTo>
                    <a:pt x="24243" y="34998"/>
                    <a:pt x="23813" y="35033"/>
                    <a:pt x="23409" y="35033"/>
                  </a:cubicBezTo>
                  <a:cubicBezTo>
                    <a:pt x="21501" y="35033"/>
                    <a:pt x="20172" y="34248"/>
                    <a:pt x="10675" y="31645"/>
                  </a:cubicBezTo>
                  <a:cubicBezTo>
                    <a:pt x="10589" y="31621"/>
                    <a:pt x="10453" y="31601"/>
                    <a:pt x="10306" y="31601"/>
                  </a:cubicBezTo>
                  <a:cubicBezTo>
                    <a:pt x="9803" y="31601"/>
                    <a:pt x="9170" y="31835"/>
                    <a:pt x="9947" y="32962"/>
                  </a:cubicBezTo>
                  <a:cubicBezTo>
                    <a:pt x="10917" y="34333"/>
                    <a:pt x="16630" y="37898"/>
                    <a:pt x="20922" y="37898"/>
                  </a:cubicBezTo>
                  <a:cubicBezTo>
                    <a:pt x="21078" y="37898"/>
                    <a:pt x="21233" y="37893"/>
                    <a:pt x="21385" y="37884"/>
                  </a:cubicBezTo>
                  <a:lnTo>
                    <a:pt x="21385" y="37884"/>
                  </a:lnTo>
                  <a:cubicBezTo>
                    <a:pt x="21385" y="37884"/>
                    <a:pt x="19513" y="42216"/>
                    <a:pt x="16637" y="43082"/>
                  </a:cubicBezTo>
                  <a:cubicBezTo>
                    <a:pt x="13760" y="43984"/>
                    <a:pt x="9774" y="44573"/>
                    <a:pt x="10779" y="45439"/>
                  </a:cubicBezTo>
                  <a:cubicBezTo>
                    <a:pt x="11014" y="45635"/>
                    <a:pt x="11357" y="45705"/>
                    <a:pt x="11764" y="45705"/>
                  </a:cubicBezTo>
                  <a:cubicBezTo>
                    <a:pt x="12806" y="45705"/>
                    <a:pt x="14260" y="45243"/>
                    <a:pt x="15344" y="45243"/>
                  </a:cubicBezTo>
                  <a:cubicBezTo>
                    <a:pt x="15713" y="45243"/>
                    <a:pt x="16038" y="45296"/>
                    <a:pt x="16290" y="45439"/>
                  </a:cubicBezTo>
                  <a:cubicBezTo>
                    <a:pt x="17288" y="45991"/>
                    <a:pt x="19520" y="46960"/>
                    <a:pt x="20724" y="46960"/>
                  </a:cubicBezTo>
                  <a:cubicBezTo>
                    <a:pt x="21109" y="46960"/>
                    <a:pt x="21388" y="46861"/>
                    <a:pt x="21489" y="46618"/>
                  </a:cubicBezTo>
                  <a:cubicBezTo>
                    <a:pt x="21940" y="45613"/>
                    <a:pt x="18612" y="44885"/>
                    <a:pt x="19617" y="43706"/>
                  </a:cubicBezTo>
                  <a:cubicBezTo>
                    <a:pt x="20521" y="42647"/>
                    <a:pt x="24001" y="37863"/>
                    <a:pt x="28496" y="37863"/>
                  </a:cubicBezTo>
                  <a:cubicBezTo>
                    <a:pt x="29002" y="37863"/>
                    <a:pt x="29521" y="37924"/>
                    <a:pt x="30050" y="38057"/>
                  </a:cubicBezTo>
                  <a:cubicBezTo>
                    <a:pt x="35283" y="39339"/>
                    <a:pt x="42389" y="38785"/>
                    <a:pt x="41071" y="42389"/>
                  </a:cubicBezTo>
                  <a:cubicBezTo>
                    <a:pt x="39754" y="45994"/>
                    <a:pt x="27277" y="72959"/>
                    <a:pt x="24747" y="74553"/>
                  </a:cubicBezTo>
                  <a:cubicBezTo>
                    <a:pt x="22217" y="76147"/>
                    <a:pt x="21350" y="78019"/>
                    <a:pt x="18612" y="78885"/>
                  </a:cubicBezTo>
                  <a:cubicBezTo>
                    <a:pt x="15840" y="79752"/>
                    <a:pt x="13656" y="81797"/>
                    <a:pt x="12062" y="82351"/>
                  </a:cubicBezTo>
                  <a:cubicBezTo>
                    <a:pt x="10467" y="82941"/>
                    <a:pt x="763" y="83530"/>
                    <a:pt x="1941" y="84674"/>
                  </a:cubicBezTo>
                  <a:cubicBezTo>
                    <a:pt x="2419" y="85166"/>
                    <a:pt x="3658" y="85428"/>
                    <a:pt x="5277" y="85428"/>
                  </a:cubicBezTo>
                  <a:cubicBezTo>
                    <a:pt x="7536" y="85428"/>
                    <a:pt x="10535" y="84917"/>
                    <a:pt x="13240" y="83807"/>
                  </a:cubicBezTo>
                  <a:cubicBezTo>
                    <a:pt x="16937" y="82317"/>
                    <a:pt x="20260" y="80367"/>
                    <a:pt x="21760" y="80367"/>
                  </a:cubicBezTo>
                  <a:cubicBezTo>
                    <a:pt x="22144" y="80367"/>
                    <a:pt x="22409" y="80495"/>
                    <a:pt x="22529" y="80792"/>
                  </a:cubicBezTo>
                  <a:cubicBezTo>
                    <a:pt x="23083" y="82247"/>
                    <a:pt x="19756" y="86441"/>
                    <a:pt x="15562" y="88902"/>
                  </a:cubicBezTo>
                  <a:cubicBezTo>
                    <a:pt x="11334" y="91363"/>
                    <a:pt x="0" y="98329"/>
                    <a:pt x="1837" y="101379"/>
                  </a:cubicBezTo>
                  <a:cubicBezTo>
                    <a:pt x="2126" y="101860"/>
                    <a:pt x="2428" y="102067"/>
                    <a:pt x="2755" y="102067"/>
                  </a:cubicBezTo>
                  <a:cubicBezTo>
                    <a:pt x="4506" y="102067"/>
                    <a:pt x="7001" y="96141"/>
                    <a:pt x="12374" y="94448"/>
                  </a:cubicBezTo>
                  <a:cubicBezTo>
                    <a:pt x="12374" y="94448"/>
                    <a:pt x="15336" y="92174"/>
                    <a:pt x="17214" y="92174"/>
                  </a:cubicBezTo>
                  <a:cubicBezTo>
                    <a:pt x="17757" y="92174"/>
                    <a:pt x="18209" y="92364"/>
                    <a:pt x="18474" y="92853"/>
                  </a:cubicBezTo>
                  <a:cubicBezTo>
                    <a:pt x="19386" y="94567"/>
                    <a:pt x="19769" y="96214"/>
                    <a:pt x="20396" y="96214"/>
                  </a:cubicBezTo>
                  <a:cubicBezTo>
                    <a:pt x="20556" y="96214"/>
                    <a:pt x="20731" y="96107"/>
                    <a:pt x="20934" y="95869"/>
                  </a:cubicBezTo>
                  <a:cubicBezTo>
                    <a:pt x="21940" y="94690"/>
                    <a:pt x="21073" y="89769"/>
                    <a:pt x="23673" y="86025"/>
                  </a:cubicBezTo>
                  <a:cubicBezTo>
                    <a:pt x="26202" y="82398"/>
                    <a:pt x="29498" y="74233"/>
                    <a:pt x="30922" y="74233"/>
                  </a:cubicBezTo>
                  <a:cubicBezTo>
                    <a:pt x="30981" y="74233"/>
                    <a:pt x="31037" y="74247"/>
                    <a:pt x="31090" y="74276"/>
                  </a:cubicBezTo>
                  <a:cubicBezTo>
                    <a:pt x="32372" y="75004"/>
                    <a:pt x="32823" y="84570"/>
                    <a:pt x="31956" y="89491"/>
                  </a:cubicBezTo>
                  <a:cubicBezTo>
                    <a:pt x="31090" y="94413"/>
                    <a:pt x="30362" y="104117"/>
                    <a:pt x="30362" y="105435"/>
                  </a:cubicBezTo>
                  <a:cubicBezTo>
                    <a:pt x="30362" y="106752"/>
                    <a:pt x="26133" y="115590"/>
                    <a:pt x="27312" y="115590"/>
                  </a:cubicBezTo>
                  <a:cubicBezTo>
                    <a:pt x="28338" y="115590"/>
                    <a:pt x="29444" y="113722"/>
                    <a:pt x="30766" y="113722"/>
                  </a:cubicBezTo>
                  <a:cubicBezTo>
                    <a:pt x="30961" y="113722"/>
                    <a:pt x="31161" y="113763"/>
                    <a:pt x="31367" y="113857"/>
                  </a:cubicBezTo>
                  <a:cubicBezTo>
                    <a:pt x="32888" y="114551"/>
                    <a:pt x="35324" y="120135"/>
                    <a:pt x="36327" y="120135"/>
                  </a:cubicBezTo>
                  <a:cubicBezTo>
                    <a:pt x="36375" y="120135"/>
                    <a:pt x="36420" y="120122"/>
                    <a:pt x="36462" y="120095"/>
                  </a:cubicBezTo>
                  <a:cubicBezTo>
                    <a:pt x="37328" y="119506"/>
                    <a:pt x="33412" y="109663"/>
                    <a:pt x="33481" y="108346"/>
                  </a:cubicBezTo>
                  <a:cubicBezTo>
                    <a:pt x="33550" y="107029"/>
                    <a:pt x="31817" y="99785"/>
                    <a:pt x="32823" y="99646"/>
                  </a:cubicBezTo>
                  <a:cubicBezTo>
                    <a:pt x="32831" y="99645"/>
                    <a:pt x="32839" y="99645"/>
                    <a:pt x="32848" y="99645"/>
                  </a:cubicBezTo>
                  <a:cubicBezTo>
                    <a:pt x="33880" y="99645"/>
                    <a:pt x="38875" y="107505"/>
                    <a:pt x="39971" y="107505"/>
                  </a:cubicBezTo>
                  <a:cubicBezTo>
                    <a:pt x="40007" y="107505"/>
                    <a:pt x="40039" y="107497"/>
                    <a:pt x="40066" y="107479"/>
                  </a:cubicBezTo>
                  <a:cubicBezTo>
                    <a:pt x="40933" y="106890"/>
                    <a:pt x="38680" y="102454"/>
                    <a:pt x="35006" y="98191"/>
                  </a:cubicBezTo>
                  <a:cubicBezTo>
                    <a:pt x="31332" y="93928"/>
                    <a:pt x="35873" y="90219"/>
                    <a:pt x="36011" y="87620"/>
                  </a:cubicBezTo>
                  <a:cubicBezTo>
                    <a:pt x="36150" y="84986"/>
                    <a:pt x="37155" y="75142"/>
                    <a:pt x="36739" y="70082"/>
                  </a:cubicBezTo>
                  <a:cubicBezTo>
                    <a:pt x="36289" y="64987"/>
                    <a:pt x="40517" y="49321"/>
                    <a:pt x="47761" y="45578"/>
                  </a:cubicBezTo>
                  <a:cubicBezTo>
                    <a:pt x="51400" y="43672"/>
                    <a:pt x="56079" y="41869"/>
                    <a:pt x="60273" y="39998"/>
                  </a:cubicBezTo>
                  <a:cubicBezTo>
                    <a:pt x="59337" y="35353"/>
                    <a:pt x="58262" y="32407"/>
                    <a:pt x="57500" y="29877"/>
                  </a:cubicBezTo>
                  <a:cubicBezTo>
                    <a:pt x="52753" y="33194"/>
                    <a:pt x="47097" y="34935"/>
                    <a:pt x="41331" y="34935"/>
                  </a:cubicBezTo>
                  <a:cubicBezTo>
                    <a:pt x="40529" y="34935"/>
                    <a:pt x="39726" y="34901"/>
                    <a:pt x="38923" y="34834"/>
                  </a:cubicBezTo>
                  <a:cubicBezTo>
                    <a:pt x="29634" y="33967"/>
                    <a:pt x="29495" y="29184"/>
                    <a:pt x="31090" y="27451"/>
                  </a:cubicBezTo>
                  <a:cubicBezTo>
                    <a:pt x="32684" y="25718"/>
                    <a:pt x="34001" y="22530"/>
                    <a:pt x="33689" y="20623"/>
                  </a:cubicBezTo>
                  <a:cubicBezTo>
                    <a:pt x="33377" y="18752"/>
                    <a:pt x="35283" y="15875"/>
                    <a:pt x="39928" y="13830"/>
                  </a:cubicBezTo>
                  <a:cubicBezTo>
                    <a:pt x="44572" y="11785"/>
                    <a:pt x="46374" y="9775"/>
                    <a:pt x="45854" y="9047"/>
                  </a:cubicBezTo>
                  <a:cubicBezTo>
                    <a:pt x="45778" y="8935"/>
                    <a:pt x="45674" y="8884"/>
                    <a:pt x="45547" y="8884"/>
                  </a:cubicBezTo>
                  <a:cubicBezTo>
                    <a:pt x="44387" y="8884"/>
                    <a:pt x="41215" y="13050"/>
                    <a:pt x="37509" y="13050"/>
                  </a:cubicBezTo>
                  <a:cubicBezTo>
                    <a:pt x="37209" y="13050"/>
                    <a:pt x="36906" y="13022"/>
                    <a:pt x="36600" y="12964"/>
                  </a:cubicBezTo>
                  <a:cubicBezTo>
                    <a:pt x="33377" y="12340"/>
                    <a:pt x="37606" y="5997"/>
                    <a:pt x="39789" y="4403"/>
                  </a:cubicBezTo>
                  <a:cubicBezTo>
                    <a:pt x="41938" y="2808"/>
                    <a:pt x="44260" y="937"/>
                    <a:pt x="43983" y="209"/>
                  </a:cubicBezTo>
                  <a:cubicBezTo>
                    <a:pt x="43924" y="64"/>
                    <a:pt x="43803" y="0"/>
                    <a:pt x="43639"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515377" y="3861531"/>
              <a:ext cx="1229537" cy="2057888"/>
            </a:xfrm>
            <a:custGeom>
              <a:rect b="b" l="l" r="r" t="t"/>
              <a:pathLst>
                <a:path extrusionOk="0" h="157874" w="93235">
                  <a:moveTo>
                    <a:pt x="24227" y="0"/>
                  </a:moveTo>
                  <a:cubicBezTo>
                    <a:pt x="18058" y="0"/>
                    <a:pt x="13206" y="1872"/>
                    <a:pt x="9809" y="5650"/>
                  </a:cubicBezTo>
                  <a:cubicBezTo>
                    <a:pt x="2808" y="13379"/>
                    <a:pt x="4090" y="26411"/>
                    <a:pt x="5130" y="36913"/>
                  </a:cubicBezTo>
                  <a:cubicBezTo>
                    <a:pt x="5477" y="40344"/>
                    <a:pt x="5789" y="43602"/>
                    <a:pt x="5685" y="45612"/>
                  </a:cubicBezTo>
                  <a:cubicBezTo>
                    <a:pt x="5546" y="47310"/>
                    <a:pt x="5061" y="48870"/>
                    <a:pt x="4368" y="51088"/>
                  </a:cubicBezTo>
                  <a:cubicBezTo>
                    <a:pt x="2912" y="55490"/>
                    <a:pt x="1872" y="60030"/>
                    <a:pt x="1248" y="64605"/>
                  </a:cubicBezTo>
                  <a:cubicBezTo>
                    <a:pt x="1" y="73478"/>
                    <a:pt x="2288" y="79128"/>
                    <a:pt x="3952" y="83252"/>
                  </a:cubicBezTo>
                  <a:cubicBezTo>
                    <a:pt x="4541" y="84534"/>
                    <a:pt x="4992" y="85921"/>
                    <a:pt x="5338" y="87307"/>
                  </a:cubicBezTo>
                  <a:cubicBezTo>
                    <a:pt x="6343" y="92471"/>
                    <a:pt x="5719" y="100374"/>
                    <a:pt x="5061" y="108761"/>
                  </a:cubicBezTo>
                  <a:cubicBezTo>
                    <a:pt x="4056" y="121273"/>
                    <a:pt x="3016" y="134201"/>
                    <a:pt x="6759" y="143386"/>
                  </a:cubicBezTo>
                  <a:cubicBezTo>
                    <a:pt x="11993" y="156348"/>
                    <a:pt x="28213" y="157873"/>
                    <a:pt x="39928" y="157873"/>
                  </a:cubicBezTo>
                  <a:cubicBezTo>
                    <a:pt x="49563" y="157873"/>
                    <a:pt x="60585" y="156626"/>
                    <a:pt x="69111" y="155517"/>
                  </a:cubicBezTo>
                  <a:cubicBezTo>
                    <a:pt x="75038" y="154754"/>
                    <a:pt x="79682" y="151947"/>
                    <a:pt x="82940" y="147164"/>
                  </a:cubicBezTo>
                  <a:cubicBezTo>
                    <a:pt x="93234" y="131948"/>
                    <a:pt x="86476" y="101136"/>
                    <a:pt x="79336" y="73409"/>
                  </a:cubicBezTo>
                  <a:cubicBezTo>
                    <a:pt x="78920" y="71814"/>
                    <a:pt x="78539" y="70324"/>
                    <a:pt x="78192" y="68972"/>
                  </a:cubicBezTo>
                  <a:cubicBezTo>
                    <a:pt x="75627" y="58921"/>
                    <a:pt x="69354" y="41903"/>
                    <a:pt x="59996" y="27035"/>
                  </a:cubicBezTo>
                  <a:cubicBezTo>
                    <a:pt x="49009" y="9636"/>
                    <a:pt x="36913" y="278"/>
                    <a:pt x="24990" y="0"/>
                  </a:cubicBezTo>
                  <a:close/>
                </a:path>
              </a:pathLst>
            </a:custGeom>
            <a:solidFill>
              <a:srgbClr val="C9DAF8"/>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737513" y="3898291"/>
              <a:ext cx="387053" cy="335951"/>
            </a:xfrm>
            <a:custGeom>
              <a:rect b="b" l="l" r="r" t="t"/>
              <a:pathLst>
                <a:path extrusionOk="0" h="25773" w="29350">
                  <a:moveTo>
                    <a:pt x="9055" y="0"/>
                  </a:moveTo>
                  <a:cubicBezTo>
                    <a:pt x="5398" y="0"/>
                    <a:pt x="2092" y="1469"/>
                    <a:pt x="936" y="5741"/>
                  </a:cubicBezTo>
                  <a:cubicBezTo>
                    <a:pt x="0" y="9276"/>
                    <a:pt x="2288" y="12846"/>
                    <a:pt x="4783" y="15515"/>
                  </a:cubicBezTo>
                  <a:cubicBezTo>
                    <a:pt x="8214" y="19154"/>
                    <a:pt x="12235" y="22170"/>
                    <a:pt x="16706" y="24423"/>
                  </a:cubicBezTo>
                  <a:cubicBezTo>
                    <a:pt x="18513" y="25331"/>
                    <a:pt x="20312" y="25772"/>
                    <a:pt x="21944" y="25772"/>
                  </a:cubicBezTo>
                  <a:cubicBezTo>
                    <a:pt x="26225" y="25772"/>
                    <a:pt x="29349" y="22731"/>
                    <a:pt x="28421" y="17109"/>
                  </a:cubicBezTo>
                  <a:cubicBezTo>
                    <a:pt x="27381" y="10767"/>
                    <a:pt x="23152" y="4771"/>
                    <a:pt x="17295" y="1998"/>
                  </a:cubicBezTo>
                  <a:cubicBezTo>
                    <a:pt x="14885" y="868"/>
                    <a:pt x="11866" y="0"/>
                    <a:pt x="9055"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4100974" y="4235580"/>
              <a:ext cx="147542" cy="120861"/>
            </a:xfrm>
            <a:custGeom>
              <a:rect b="b" l="l" r="r" t="t"/>
              <a:pathLst>
                <a:path extrusionOk="0" h="9272" w="11188">
                  <a:moveTo>
                    <a:pt x="6445" y="1"/>
                  </a:moveTo>
                  <a:cubicBezTo>
                    <a:pt x="1696" y="1"/>
                    <a:pt x="0" y="9272"/>
                    <a:pt x="4510" y="9272"/>
                  </a:cubicBezTo>
                  <a:cubicBezTo>
                    <a:pt x="5480" y="9272"/>
                    <a:pt x="6736" y="8843"/>
                    <a:pt x="8310" y="7803"/>
                  </a:cubicBezTo>
                  <a:cubicBezTo>
                    <a:pt x="9523" y="7005"/>
                    <a:pt x="10702" y="5931"/>
                    <a:pt x="10979" y="4475"/>
                  </a:cubicBezTo>
                  <a:cubicBezTo>
                    <a:pt x="11187" y="3332"/>
                    <a:pt x="10737" y="2119"/>
                    <a:pt x="9801" y="1391"/>
                  </a:cubicBezTo>
                  <a:cubicBezTo>
                    <a:pt x="8568" y="407"/>
                    <a:pt x="7439" y="1"/>
                    <a:pt x="6445"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3901138" y="4903925"/>
              <a:ext cx="686067" cy="530042"/>
            </a:xfrm>
            <a:custGeom>
              <a:rect b="b" l="l" r="r" t="t"/>
              <a:pathLst>
                <a:path extrusionOk="0" h="40663" w="52024">
                  <a:moveTo>
                    <a:pt x="30597" y="1"/>
                  </a:moveTo>
                  <a:cubicBezTo>
                    <a:pt x="26049" y="1"/>
                    <a:pt x="21213" y="1144"/>
                    <a:pt x="16533" y="2110"/>
                  </a:cubicBezTo>
                  <a:cubicBezTo>
                    <a:pt x="15216" y="2387"/>
                    <a:pt x="13933" y="2803"/>
                    <a:pt x="12720" y="3357"/>
                  </a:cubicBezTo>
                  <a:cubicBezTo>
                    <a:pt x="7972" y="5576"/>
                    <a:pt x="3778" y="9839"/>
                    <a:pt x="1941" y="14483"/>
                  </a:cubicBezTo>
                  <a:cubicBezTo>
                    <a:pt x="0" y="19405"/>
                    <a:pt x="624" y="25435"/>
                    <a:pt x="4229" y="29317"/>
                  </a:cubicBezTo>
                  <a:cubicBezTo>
                    <a:pt x="8804" y="34204"/>
                    <a:pt x="16290" y="34412"/>
                    <a:pt x="22702" y="36353"/>
                  </a:cubicBezTo>
                  <a:cubicBezTo>
                    <a:pt x="26306" y="37427"/>
                    <a:pt x="29668" y="39126"/>
                    <a:pt x="33308" y="40061"/>
                  </a:cubicBezTo>
                  <a:cubicBezTo>
                    <a:pt x="34769" y="40437"/>
                    <a:pt x="36303" y="40662"/>
                    <a:pt x="37817" y="40662"/>
                  </a:cubicBezTo>
                  <a:cubicBezTo>
                    <a:pt x="40074" y="40662"/>
                    <a:pt x="42289" y="40162"/>
                    <a:pt x="44156" y="38918"/>
                  </a:cubicBezTo>
                  <a:cubicBezTo>
                    <a:pt x="46547" y="37289"/>
                    <a:pt x="48038" y="34620"/>
                    <a:pt x="49008" y="31847"/>
                  </a:cubicBezTo>
                  <a:cubicBezTo>
                    <a:pt x="52024" y="23182"/>
                    <a:pt x="49840" y="13201"/>
                    <a:pt x="44156" y="6130"/>
                  </a:cubicBezTo>
                  <a:cubicBezTo>
                    <a:pt x="40406" y="1429"/>
                    <a:pt x="35681" y="1"/>
                    <a:pt x="30597"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3954150" y="5775408"/>
              <a:ext cx="57141" cy="39770"/>
            </a:xfrm>
            <a:custGeom>
              <a:rect b="b" l="l" r="r" t="t"/>
              <a:pathLst>
                <a:path extrusionOk="0" h="3051" w="4333">
                  <a:moveTo>
                    <a:pt x="2045" y="0"/>
                  </a:moveTo>
                  <a:cubicBezTo>
                    <a:pt x="1" y="0"/>
                    <a:pt x="1" y="3050"/>
                    <a:pt x="2045" y="3050"/>
                  </a:cubicBezTo>
                  <a:lnTo>
                    <a:pt x="2323" y="3050"/>
                  </a:lnTo>
                  <a:cubicBezTo>
                    <a:pt x="4333" y="3050"/>
                    <a:pt x="4333" y="0"/>
                    <a:pt x="2323"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3833488" y="5613659"/>
              <a:ext cx="51207" cy="39314"/>
            </a:xfrm>
            <a:custGeom>
              <a:rect b="b" l="l" r="r" t="t"/>
              <a:pathLst>
                <a:path extrusionOk="0" h="3016" w="3883">
                  <a:moveTo>
                    <a:pt x="1941" y="0"/>
                  </a:moveTo>
                  <a:cubicBezTo>
                    <a:pt x="1" y="0"/>
                    <a:pt x="1" y="3015"/>
                    <a:pt x="1941" y="3015"/>
                  </a:cubicBezTo>
                  <a:cubicBezTo>
                    <a:pt x="3882" y="3015"/>
                    <a:pt x="3882"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856342" y="5368769"/>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4134232" y="5613659"/>
              <a:ext cx="51655" cy="39314"/>
            </a:xfrm>
            <a:custGeom>
              <a:rect b="b" l="l" r="r" t="t"/>
              <a:pathLst>
                <a:path extrusionOk="0" h="3016" w="3917">
                  <a:moveTo>
                    <a:pt x="1941" y="0"/>
                  </a:moveTo>
                  <a:cubicBezTo>
                    <a:pt x="0" y="0"/>
                    <a:pt x="0" y="3015"/>
                    <a:pt x="1941" y="3015"/>
                  </a:cubicBezTo>
                  <a:cubicBezTo>
                    <a:pt x="3917" y="3015"/>
                    <a:pt x="3917"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4442743" y="5538195"/>
              <a:ext cx="51655" cy="39770"/>
            </a:xfrm>
            <a:custGeom>
              <a:rect b="b" l="l" r="r" t="t"/>
              <a:pathLst>
                <a:path extrusionOk="0" h="3051" w="3917">
                  <a:moveTo>
                    <a:pt x="1941" y="1"/>
                  </a:moveTo>
                  <a:cubicBezTo>
                    <a:pt x="0" y="1"/>
                    <a:pt x="0" y="3051"/>
                    <a:pt x="1941" y="3051"/>
                  </a:cubicBezTo>
                  <a:cubicBezTo>
                    <a:pt x="3917" y="3051"/>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3780015" y="5154161"/>
              <a:ext cx="51655" cy="39770"/>
            </a:xfrm>
            <a:custGeom>
              <a:rect b="b" l="l" r="r" t="t"/>
              <a:pathLst>
                <a:path extrusionOk="0" h="3051" w="3917">
                  <a:moveTo>
                    <a:pt x="1941" y="1"/>
                  </a:moveTo>
                  <a:cubicBezTo>
                    <a:pt x="0" y="1"/>
                    <a:pt x="0" y="3051"/>
                    <a:pt x="1941" y="3051"/>
                  </a:cubicBezTo>
                  <a:cubicBezTo>
                    <a:pt x="3917" y="3051"/>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3635129" y="5214256"/>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3997113" y="4653560"/>
              <a:ext cx="51669" cy="39314"/>
            </a:xfrm>
            <a:custGeom>
              <a:rect b="b" l="l" r="r" t="t"/>
              <a:pathLst>
                <a:path extrusionOk="0" h="3016" w="3918">
                  <a:moveTo>
                    <a:pt x="1941" y="0"/>
                  </a:moveTo>
                  <a:cubicBezTo>
                    <a:pt x="1" y="0"/>
                    <a:pt x="1" y="3015"/>
                    <a:pt x="1941" y="3015"/>
                  </a:cubicBezTo>
                  <a:cubicBezTo>
                    <a:pt x="3917" y="3015"/>
                    <a:pt x="3917" y="0"/>
                    <a:pt x="1941"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4336244" y="4679762"/>
              <a:ext cx="51207" cy="39770"/>
            </a:xfrm>
            <a:custGeom>
              <a:rect b="b" l="l" r="r" t="t"/>
              <a:pathLst>
                <a:path extrusionOk="0" h="3051" w="3883">
                  <a:moveTo>
                    <a:pt x="1942" y="0"/>
                  </a:moveTo>
                  <a:cubicBezTo>
                    <a:pt x="1" y="0"/>
                    <a:pt x="1" y="3050"/>
                    <a:pt x="1942" y="3050"/>
                  </a:cubicBezTo>
                  <a:cubicBezTo>
                    <a:pt x="3883" y="3050"/>
                    <a:pt x="3883" y="0"/>
                    <a:pt x="194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780015" y="4743911"/>
              <a:ext cx="51655" cy="39327"/>
            </a:xfrm>
            <a:custGeom>
              <a:rect b="b" l="l" r="r" t="t"/>
              <a:pathLst>
                <a:path extrusionOk="0" h="3017" w="3917">
                  <a:moveTo>
                    <a:pt x="1941" y="1"/>
                  </a:moveTo>
                  <a:cubicBezTo>
                    <a:pt x="0" y="1"/>
                    <a:pt x="0" y="3016"/>
                    <a:pt x="1941" y="3016"/>
                  </a:cubicBezTo>
                  <a:cubicBezTo>
                    <a:pt x="3917" y="3016"/>
                    <a:pt x="3917" y="1"/>
                    <a:pt x="1941"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3650663" y="5557175"/>
              <a:ext cx="51207" cy="39327"/>
            </a:xfrm>
            <a:custGeom>
              <a:rect b="b" l="l" r="r" t="t"/>
              <a:pathLst>
                <a:path extrusionOk="0" h="3017" w="3883">
                  <a:moveTo>
                    <a:pt x="1942" y="1"/>
                  </a:moveTo>
                  <a:cubicBezTo>
                    <a:pt x="1" y="1"/>
                    <a:pt x="1" y="3016"/>
                    <a:pt x="1942" y="3016"/>
                  </a:cubicBezTo>
                  <a:cubicBezTo>
                    <a:pt x="3883" y="3016"/>
                    <a:pt x="3883" y="1"/>
                    <a:pt x="1942" y="1"/>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4332130" y="5733837"/>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4130579" y="4868168"/>
              <a:ext cx="51194" cy="39314"/>
            </a:xfrm>
            <a:custGeom>
              <a:rect b="b" l="l" r="r" t="t"/>
              <a:pathLst>
                <a:path extrusionOk="0" h="3016" w="3882">
                  <a:moveTo>
                    <a:pt x="1941" y="0"/>
                  </a:moveTo>
                  <a:cubicBezTo>
                    <a:pt x="0" y="0"/>
                    <a:pt x="0" y="3016"/>
                    <a:pt x="1941" y="3016"/>
                  </a:cubicBezTo>
                  <a:cubicBezTo>
                    <a:pt x="3882" y="3016"/>
                    <a:pt x="3882" y="0"/>
                    <a:pt x="1941"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3817954" y="5029916"/>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8515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530885" y="4988345"/>
              <a:ext cx="51207" cy="39770"/>
            </a:xfrm>
            <a:custGeom>
              <a:rect b="b" l="l" r="r" t="t"/>
              <a:pathLst>
                <a:path extrusionOk="0" h="3051" w="3883">
                  <a:moveTo>
                    <a:pt x="1941" y="1"/>
                  </a:moveTo>
                  <a:cubicBezTo>
                    <a:pt x="1" y="1"/>
                    <a:pt x="1"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2481065" y="4834275"/>
              <a:ext cx="51669" cy="39327"/>
            </a:xfrm>
            <a:custGeom>
              <a:rect b="b" l="l" r="r" t="t"/>
              <a:pathLst>
                <a:path extrusionOk="0" h="3017" w="3918">
                  <a:moveTo>
                    <a:pt x="1976" y="1"/>
                  </a:moveTo>
                  <a:cubicBezTo>
                    <a:pt x="1" y="1"/>
                    <a:pt x="1" y="3016"/>
                    <a:pt x="1976" y="3016"/>
                  </a:cubicBezTo>
                  <a:cubicBezTo>
                    <a:pt x="3917" y="3016"/>
                    <a:pt x="3917" y="1"/>
                    <a:pt x="1976"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656571" y="4894370"/>
              <a:ext cx="51207" cy="39770"/>
            </a:xfrm>
            <a:custGeom>
              <a:rect b="b" l="l" r="r" t="t"/>
              <a:pathLst>
                <a:path extrusionOk="0" h="3051" w="3883">
                  <a:moveTo>
                    <a:pt x="1942" y="1"/>
                  </a:moveTo>
                  <a:cubicBezTo>
                    <a:pt x="1" y="1"/>
                    <a:pt x="1" y="3051"/>
                    <a:pt x="1942" y="3051"/>
                  </a:cubicBezTo>
                  <a:cubicBezTo>
                    <a:pt x="3883" y="3051"/>
                    <a:pt x="3883" y="1"/>
                    <a:pt x="1942" y="1"/>
                  </a:cubicBezTo>
                  <a:close/>
                </a:path>
              </a:pathLst>
            </a:custGeom>
            <a:solidFill>
              <a:srgbClr val="7D80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389652" y="5082776"/>
              <a:ext cx="51669" cy="39314"/>
            </a:xfrm>
            <a:custGeom>
              <a:rect b="b" l="l" r="r" t="t"/>
              <a:pathLst>
                <a:path extrusionOk="0" h="3016" w="3918">
                  <a:moveTo>
                    <a:pt x="1976" y="0"/>
                  </a:moveTo>
                  <a:cubicBezTo>
                    <a:pt x="1" y="0"/>
                    <a:pt x="1" y="3016"/>
                    <a:pt x="1976" y="3016"/>
                  </a:cubicBezTo>
                  <a:cubicBezTo>
                    <a:pt x="3917" y="3016"/>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3067928" y="5135180"/>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067928" y="4947230"/>
              <a:ext cx="51207" cy="39314"/>
            </a:xfrm>
            <a:custGeom>
              <a:rect b="b" l="l" r="r" t="t"/>
              <a:pathLst>
                <a:path extrusionOk="0" h="3016" w="3883">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668004" y="5489402"/>
              <a:ext cx="51207" cy="39327"/>
            </a:xfrm>
            <a:custGeom>
              <a:rect b="b" l="l" r="r" t="t"/>
              <a:pathLst>
                <a:path extrusionOk="0" h="3017" w="3883">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2526771" y="5639861"/>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2439473" y="5526906"/>
              <a:ext cx="51207" cy="39770"/>
            </a:xfrm>
            <a:custGeom>
              <a:rect b="b" l="l" r="r" t="t"/>
              <a:pathLst>
                <a:path extrusionOk="0" h="3051" w="3883">
                  <a:moveTo>
                    <a:pt x="1942" y="1"/>
                  </a:moveTo>
                  <a:cubicBezTo>
                    <a:pt x="1" y="1"/>
                    <a:pt x="1" y="3051"/>
                    <a:pt x="1942" y="3051"/>
                  </a:cubicBezTo>
                  <a:cubicBezTo>
                    <a:pt x="3883" y="3051"/>
                    <a:pt x="3883" y="1"/>
                    <a:pt x="1942"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2693600" y="5685044"/>
              <a:ext cx="57141" cy="39770"/>
            </a:xfrm>
            <a:custGeom>
              <a:rect b="b" l="l" r="r" t="t"/>
              <a:pathLst>
                <a:path extrusionOk="0" h="3051" w="4333">
                  <a:moveTo>
                    <a:pt x="2011" y="0"/>
                  </a:moveTo>
                  <a:cubicBezTo>
                    <a:pt x="0" y="0"/>
                    <a:pt x="0" y="3050"/>
                    <a:pt x="2011" y="3050"/>
                  </a:cubicBezTo>
                  <a:lnTo>
                    <a:pt x="2322" y="3050"/>
                  </a:lnTo>
                  <a:cubicBezTo>
                    <a:pt x="4333" y="3050"/>
                    <a:pt x="4333" y="0"/>
                    <a:pt x="232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999764" y="5334446"/>
              <a:ext cx="61032" cy="44280"/>
            </a:xfrm>
            <a:custGeom>
              <a:rect b="b" l="l" r="r" t="t"/>
              <a:pathLst>
                <a:path extrusionOk="0" h="3397" w="4628">
                  <a:moveTo>
                    <a:pt x="2179" y="0"/>
                  </a:moveTo>
                  <a:cubicBezTo>
                    <a:pt x="997" y="0"/>
                    <a:pt x="0" y="1520"/>
                    <a:pt x="1114" y="2634"/>
                  </a:cubicBezTo>
                  <a:lnTo>
                    <a:pt x="1391" y="2911"/>
                  </a:lnTo>
                  <a:cubicBezTo>
                    <a:pt x="1726" y="3253"/>
                    <a:pt x="2100" y="3396"/>
                    <a:pt x="2459" y="3396"/>
                  </a:cubicBezTo>
                  <a:cubicBezTo>
                    <a:pt x="3626" y="3396"/>
                    <a:pt x="4627" y="1884"/>
                    <a:pt x="3540" y="797"/>
                  </a:cubicBezTo>
                  <a:lnTo>
                    <a:pt x="3575" y="762"/>
                  </a:lnTo>
                  <a:lnTo>
                    <a:pt x="3263" y="485"/>
                  </a:lnTo>
                  <a:cubicBezTo>
                    <a:pt x="2921" y="143"/>
                    <a:pt x="2541" y="0"/>
                    <a:pt x="2179"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970568" y="3971774"/>
              <a:ext cx="40235" cy="43498"/>
            </a:xfrm>
            <a:custGeom>
              <a:rect b="b" l="l" r="r" t="t"/>
              <a:pathLst>
                <a:path extrusionOk="0" h="3337" w="3051">
                  <a:moveTo>
                    <a:pt x="1526" y="0"/>
                  </a:moveTo>
                  <a:cubicBezTo>
                    <a:pt x="694" y="35"/>
                    <a:pt x="35" y="693"/>
                    <a:pt x="1" y="1525"/>
                  </a:cubicBezTo>
                  <a:lnTo>
                    <a:pt x="1" y="1803"/>
                  </a:lnTo>
                  <a:cubicBezTo>
                    <a:pt x="1" y="2825"/>
                    <a:pt x="763" y="3336"/>
                    <a:pt x="1526" y="3336"/>
                  </a:cubicBezTo>
                  <a:cubicBezTo>
                    <a:pt x="2288" y="3336"/>
                    <a:pt x="3051" y="2825"/>
                    <a:pt x="3051" y="1803"/>
                  </a:cubicBezTo>
                  <a:lnTo>
                    <a:pt x="3051" y="1525"/>
                  </a:lnTo>
                  <a:cubicBezTo>
                    <a:pt x="3016" y="693"/>
                    <a:pt x="2358" y="35"/>
                    <a:pt x="152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850829" y="4058514"/>
              <a:ext cx="51194" cy="39770"/>
            </a:xfrm>
            <a:custGeom>
              <a:rect b="b" l="l" r="r" t="t"/>
              <a:pathLst>
                <a:path extrusionOk="0" h="3051" w="3882">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3102201" y="4039547"/>
              <a:ext cx="51207" cy="39770"/>
            </a:xfrm>
            <a:custGeom>
              <a:rect b="b" l="l" r="r" t="t"/>
              <a:pathLst>
                <a:path extrusionOk="0" h="3051" w="3883">
                  <a:moveTo>
                    <a:pt x="1942" y="0"/>
                  </a:moveTo>
                  <a:cubicBezTo>
                    <a:pt x="1" y="0"/>
                    <a:pt x="1" y="3050"/>
                    <a:pt x="1942" y="3050"/>
                  </a:cubicBezTo>
                  <a:cubicBezTo>
                    <a:pt x="3883" y="3050"/>
                    <a:pt x="3883" y="0"/>
                    <a:pt x="194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3093524" y="4352198"/>
              <a:ext cx="57141" cy="39770"/>
            </a:xfrm>
            <a:custGeom>
              <a:rect b="b" l="l" r="r" t="t"/>
              <a:pathLst>
                <a:path extrusionOk="0" h="3051" w="4333">
                  <a:moveTo>
                    <a:pt x="2010" y="0"/>
                  </a:moveTo>
                  <a:cubicBezTo>
                    <a:pt x="0" y="0"/>
                    <a:pt x="0" y="3050"/>
                    <a:pt x="2010" y="3050"/>
                  </a:cubicBezTo>
                  <a:lnTo>
                    <a:pt x="2322" y="3050"/>
                  </a:lnTo>
                  <a:cubicBezTo>
                    <a:pt x="4333" y="3050"/>
                    <a:pt x="4333" y="0"/>
                    <a:pt x="2322"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2790327" y="4175198"/>
              <a:ext cx="54570" cy="43719"/>
            </a:xfrm>
            <a:custGeom>
              <a:rect b="b" l="l" r="r" t="t"/>
              <a:pathLst>
                <a:path extrusionOk="0" h="3354" w="4138">
                  <a:moveTo>
                    <a:pt x="2474" y="1"/>
                  </a:moveTo>
                  <a:cubicBezTo>
                    <a:pt x="2084" y="1"/>
                    <a:pt x="1694" y="148"/>
                    <a:pt x="1399" y="443"/>
                  </a:cubicBezTo>
                  <a:lnTo>
                    <a:pt x="1087" y="720"/>
                  </a:lnTo>
                  <a:cubicBezTo>
                    <a:pt x="0" y="1834"/>
                    <a:pt x="1003" y="3354"/>
                    <a:pt x="2171" y="3354"/>
                  </a:cubicBezTo>
                  <a:cubicBezTo>
                    <a:pt x="2529" y="3354"/>
                    <a:pt x="2903" y="3210"/>
                    <a:pt x="3236" y="2869"/>
                  </a:cubicBezTo>
                  <a:lnTo>
                    <a:pt x="3514" y="2591"/>
                  </a:lnTo>
                  <a:cubicBezTo>
                    <a:pt x="4103" y="2002"/>
                    <a:pt x="4137" y="1032"/>
                    <a:pt x="3548" y="443"/>
                  </a:cubicBezTo>
                  <a:cubicBezTo>
                    <a:pt x="3254" y="148"/>
                    <a:pt x="2864" y="1"/>
                    <a:pt x="2474"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2502098" y="4626901"/>
              <a:ext cx="40235" cy="43498"/>
            </a:xfrm>
            <a:custGeom>
              <a:rect b="b" l="l" r="r" t="t"/>
              <a:pathLst>
                <a:path extrusionOk="0" h="3337" w="3051">
                  <a:moveTo>
                    <a:pt x="1525" y="0"/>
                  </a:moveTo>
                  <a:cubicBezTo>
                    <a:pt x="693" y="35"/>
                    <a:pt x="35" y="693"/>
                    <a:pt x="0" y="1525"/>
                  </a:cubicBezTo>
                  <a:lnTo>
                    <a:pt x="0" y="1803"/>
                  </a:lnTo>
                  <a:cubicBezTo>
                    <a:pt x="0" y="2825"/>
                    <a:pt x="763" y="3336"/>
                    <a:pt x="1525" y="3336"/>
                  </a:cubicBezTo>
                  <a:cubicBezTo>
                    <a:pt x="2288" y="3336"/>
                    <a:pt x="3050" y="2825"/>
                    <a:pt x="3050" y="1803"/>
                  </a:cubicBezTo>
                  <a:lnTo>
                    <a:pt x="3050" y="1525"/>
                  </a:lnTo>
                  <a:cubicBezTo>
                    <a:pt x="3015" y="693"/>
                    <a:pt x="2357" y="35"/>
                    <a:pt x="152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2639204" y="4303405"/>
              <a:ext cx="40235" cy="43159"/>
            </a:xfrm>
            <a:custGeom>
              <a:rect b="b" l="l" r="r" t="t"/>
              <a:pathLst>
                <a:path extrusionOk="0" h="3311" w="3051">
                  <a:moveTo>
                    <a:pt x="1526" y="0"/>
                  </a:moveTo>
                  <a:cubicBezTo>
                    <a:pt x="694" y="0"/>
                    <a:pt x="35" y="659"/>
                    <a:pt x="1" y="1491"/>
                  </a:cubicBezTo>
                  <a:lnTo>
                    <a:pt x="1" y="1802"/>
                  </a:lnTo>
                  <a:cubicBezTo>
                    <a:pt x="1" y="2808"/>
                    <a:pt x="763" y="3310"/>
                    <a:pt x="1526" y="3310"/>
                  </a:cubicBezTo>
                  <a:cubicBezTo>
                    <a:pt x="2288" y="3310"/>
                    <a:pt x="3051" y="2808"/>
                    <a:pt x="3051" y="1802"/>
                  </a:cubicBezTo>
                  <a:lnTo>
                    <a:pt x="3051" y="1491"/>
                  </a:lnTo>
                  <a:cubicBezTo>
                    <a:pt x="3016" y="659"/>
                    <a:pt x="2358" y="0"/>
                    <a:pt x="152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2995254" y="4465153"/>
              <a:ext cx="51655" cy="39770"/>
            </a:xfrm>
            <a:custGeom>
              <a:rect b="b" l="l" r="r" t="t"/>
              <a:pathLst>
                <a:path extrusionOk="0" h="3051" w="3917">
                  <a:moveTo>
                    <a:pt x="1976" y="0"/>
                  </a:moveTo>
                  <a:cubicBezTo>
                    <a:pt x="0" y="0"/>
                    <a:pt x="0"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2873683" y="4743911"/>
              <a:ext cx="51194" cy="39327"/>
            </a:xfrm>
            <a:custGeom>
              <a:rect b="b" l="l" r="r" t="t"/>
              <a:pathLst>
                <a:path extrusionOk="0" h="3017" w="3882">
                  <a:moveTo>
                    <a:pt x="1941" y="1"/>
                  </a:moveTo>
                  <a:cubicBezTo>
                    <a:pt x="0" y="1"/>
                    <a:pt x="0" y="3016"/>
                    <a:pt x="1941" y="3016"/>
                  </a:cubicBezTo>
                  <a:cubicBezTo>
                    <a:pt x="3882" y="3016"/>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2336640" y="5323587"/>
              <a:ext cx="51207" cy="39770"/>
            </a:xfrm>
            <a:custGeom>
              <a:rect b="b" l="l" r="r" t="t"/>
              <a:pathLst>
                <a:path extrusionOk="0" h="3051" w="3883">
                  <a:moveTo>
                    <a:pt x="1941" y="1"/>
                  </a:moveTo>
                  <a:cubicBezTo>
                    <a:pt x="0" y="1"/>
                    <a:pt x="0" y="3051"/>
                    <a:pt x="1941" y="3051"/>
                  </a:cubicBezTo>
                  <a:cubicBezTo>
                    <a:pt x="3882" y="3051"/>
                    <a:pt x="3882" y="1"/>
                    <a:pt x="1941"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2667094" y="5044829"/>
              <a:ext cx="57141" cy="39770"/>
            </a:xfrm>
            <a:custGeom>
              <a:rect b="b" l="l" r="r" t="t"/>
              <a:pathLst>
                <a:path extrusionOk="0" h="3051" w="4333">
                  <a:moveTo>
                    <a:pt x="2010" y="0"/>
                  </a:moveTo>
                  <a:cubicBezTo>
                    <a:pt x="0" y="0"/>
                    <a:pt x="0" y="3050"/>
                    <a:pt x="2010" y="3050"/>
                  </a:cubicBezTo>
                  <a:lnTo>
                    <a:pt x="2288" y="3050"/>
                  </a:lnTo>
                  <a:cubicBezTo>
                    <a:pt x="4332" y="3050"/>
                    <a:pt x="4332" y="0"/>
                    <a:pt x="2288"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3075233" y="4160181"/>
              <a:ext cx="51669" cy="39770"/>
            </a:xfrm>
            <a:custGeom>
              <a:rect b="b" l="l" r="r" t="t"/>
              <a:pathLst>
                <a:path extrusionOk="0" h="3051" w="3918">
                  <a:moveTo>
                    <a:pt x="1976" y="0"/>
                  </a:moveTo>
                  <a:cubicBezTo>
                    <a:pt x="1" y="0"/>
                    <a:pt x="1" y="3050"/>
                    <a:pt x="1976" y="3050"/>
                  </a:cubicBezTo>
                  <a:cubicBezTo>
                    <a:pt x="3917" y="3050"/>
                    <a:pt x="3917" y="0"/>
                    <a:pt x="1976"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3151560" y="4789093"/>
              <a:ext cx="51669" cy="39327"/>
            </a:xfrm>
            <a:custGeom>
              <a:rect b="b" l="l" r="r" t="t"/>
              <a:pathLst>
                <a:path extrusionOk="0" h="3017" w="3918">
                  <a:moveTo>
                    <a:pt x="1942" y="1"/>
                  </a:moveTo>
                  <a:cubicBezTo>
                    <a:pt x="1" y="1"/>
                    <a:pt x="1" y="3016"/>
                    <a:pt x="1942" y="3016"/>
                  </a:cubicBezTo>
                  <a:cubicBezTo>
                    <a:pt x="3917" y="3016"/>
                    <a:pt x="3917" y="1"/>
                    <a:pt x="1942"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2845792" y="5718924"/>
              <a:ext cx="57155" cy="39770"/>
            </a:xfrm>
            <a:custGeom>
              <a:rect b="b" l="l" r="r" t="t"/>
              <a:pathLst>
                <a:path extrusionOk="0" h="3051" w="4334">
                  <a:moveTo>
                    <a:pt x="2046" y="1"/>
                  </a:moveTo>
                  <a:cubicBezTo>
                    <a:pt x="1" y="1"/>
                    <a:pt x="1" y="3051"/>
                    <a:pt x="2046" y="3051"/>
                  </a:cubicBezTo>
                  <a:lnTo>
                    <a:pt x="2323" y="3051"/>
                  </a:lnTo>
                  <a:cubicBezTo>
                    <a:pt x="4333" y="3051"/>
                    <a:pt x="4333" y="1"/>
                    <a:pt x="2323" y="1"/>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2918466" y="4679762"/>
              <a:ext cx="1678373" cy="1327145"/>
            </a:xfrm>
            <a:custGeom>
              <a:rect b="b" l="l" r="r" t="t"/>
              <a:pathLst>
                <a:path extrusionOk="0" h="101814" w="127270">
                  <a:moveTo>
                    <a:pt x="73409" y="0"/>
                  </a:moveTo>
                  <a:cubicBezTo>
                    <a:pt x="40067" y="35"/>
                    <a:pt x="15736" y="31540"/>
                    <a:pt x="24158" y="63808"/>
                  </a:cubicBezTo>
                  <a:lnTo>
                    <a:pt x="1" y="72716"/>
                  </a:lnTo>
                  <a:lnTo>
                    <a:pt x="1" y="72716"/>
                  </a:lnTo>
                  <a:lnTo>
                    <a:pt x="25995" y="69423"/>
                  </a:lnTo>
                  <a:cubicBezTo>
                    <a:pt x="32858" y="86995"/>
                    <a:pt x="48905" y="99334"/>
                    <a:pt x="67656" y="101483"/>
                  </a:cubicBezTo>
                  <a:cubicBezTo>
                    <a:pt x="69594" y="101705"/>
                    <a:pt x="71528" y="101814"/>
                    <a:pt x="73450" y="101814"/>
                  </a:cubicBezTo>
                  <a:cubicBezTo>
                    <a:pt x="90128" y="101814"/>
                    <a:pt x="105910" y="93597"/>
                    <a:pt x="115451" y="79613"/>
                  </a:cubicBezTo>
                  <a:cubicBezTo>
                    <a:pt x="126126" y="64016"/>
                    <a:pt x="127269" y="43810"/>
                    <a:pt x="118431" y="27139"/>
                  </a:cubicBezTo>
                  <a:cubicBezTo>
                    <a:pt x="109628" y="10433"/>
                    <a:pt x="92298" y="0"/>
                    <a:pt x="73409" y="0"/>
                  </a:cubicBezTo>
                  <a:close/>
                </a:path>
              </a:pathLst>
            </a:custGeom>
            <a:solidFill>
              <a:srgbClr val="FFFFFF"/>
            </a:solidFill>
            <a:ln cap="flat" cmpd="sng" w="19050">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3322042" y="4863619"/>
              <a:ext cx="623914" cy="302516"/>
            </a:xfrm>
            <a:custGeom>
              <a:rect b="b" l="l" r="r" t="t"/>
              <a:pathLst>
                <a:path extrusionOk="0" h="23208" w="47311">
                  <a:moveTo>
                    <a:pt x="20450" y="1"/>
                  </a:moveTo>
                  <a:cubicBezTo>
                    <a:pt x="18444" y="1"/>
                    <a:pt x="16340" y="258"/>
                    <a:pt x="14142" y="835"/>
                  </a:cubicBezTo>
                  <a:cubicBezTo>
                    <a:pt x="11473" y="1528"/>
                    <a:pt x="7764" y="2775"/>
                    <a:pt x="3779" y="4127"/>
                  </a:cubicBezTo>
                  <a:cubicBezTo>
                    <a:pt x="2427" y="5756"/>
                    <a:pt x="1145" y="7489"/>
                    <a:pt x="1" y="9257"/>
                  </a:cubicBezTo>
                  <a:cubicBezTo>
                    <a:pt x="4296" y="7614"/>
                    <a:pt x="8780" y="6410"/>
                    <a:pt x="13218" y="6410"/>
                  </a:cubicBezTo>
                  <a:cubicBezTo>
                    <a:pt x="19738" y="6410"/>
                    <a:pt x="26160" y="9009"/>
                    <a:pt x="31749" y="16639"/>
                  </a:cubicBezTo>
                  <a:cubicBezTo>
                    <a:pt x="35420" y="21623"/>
                    <a:pt x="38481" y="23208"/>
                    <a:pt x="40889" y="23208"/>
                  </a:cubicBezTo>
                  <a:cubicBezTo>
                    <a:pt x="45096" y="23208"/>
                    <a:pt x="47311" y="18372"/>
                    <a:pt x="47311" y="18372"/>
                  </a:cubicBezTo>
                  <a:cubicBezTo>
                    <a:pt x="47311" y="18372"/>
                    <a:pt x="37391" y="1"/>
                    <a:pt x="20450"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3515839" y="4958897"/>
              <a:ext cx="823190" cy="824399"/>
            </a:xfrm>
            <a:custGeom>
              <a:rect b="b" l="l" r="r" t="t"/>
              <a:pathLst>
                <a:path extrusionOk="0" h="63245" w="62422">
                  <a:moveTo>
                    <a:pt x="25950" y="1"/>
                  </a:moveTo>
                  <a:cubicBezTo>
                    <a:pt x="25230" y="1"/>
                    <a:pt x="24502" y="71"/>
                    <a:pt x="23777" y="215"/>
                  </a:cubicBezTo>
                  <a:cubicBezTo>
                    <a:pt x="18855" y="1151"/>
                    <a:pt x="15181" y="5240"/>
                    <a:pt x="14731" y="10231"/>
                  </a:cubicBezTo>
                  <a:lnTo>
                    <a:pt x="14661" y="10231"/>
                  </a:lnTo>
                  <a:cubicBezTo>
                    <a:pt x="14645" y="10231"/>
                    <a:pt x="14630" y="10231"/>
                    <a:pt x="14614" y="10231"/>
                  </a:cubicBezTo>
                  <a:cubicBezTo>
                    <a:pt x="5873" y="10231"/>
                    <a:pt x="494" y="19845"/>
                    <a:pt x="5095" y="27318"/>
                  </a:cubicBezTo>
                  <a:cubicBezTo>
                    <a:pt x="0" y="32898"/>
                    <a:pt x="1803" y="41841"/>
                    <a:pt x="8665" y="45029"/>
                  </a:cubicBezTo>
                  <a:cubicBezTo>
                    <a:pt x="5476" y="49985"/>
                    <a:pt x="6690" y="56571"/>
                    <a:pt x="11438" y="60071"/>
                  </a:cubicBezTo>
                  <a:cubicBezTo>
                    <a:pt x="13449" y="61569"/>
                    <a:pt x="15796" y="62295"/>
                    <a:pt x="18126" y="62295"/>
                  </a:cubicBezTo>
                  <a:cubicBezTo>
                    <a:pt x="21297" y="62295"/>
                    <a:pt x="24436" y="60950"/>
                    <a:pt x="26653" y="58373"/>
                  </a:cubicBezTo>
                  <a:cubicBezTo>
                    <a:pt x="28805" y="61480"/>
                    <a:pt x="32299" y="63244"/>
                    <a:pt x="35936" y="63244"/>
                  </a:cubicBezTo>
                  <a:cubicBezTo>
                    <a:pt x="37045" y="63244"/>
                    <a:pt x="38168" y="63080"/>
                    <a:pt x="39269" y="62740"/>
                  </a:cubicBezTo>
                  <a:cubicBezTo>
                    <a:pt x="43948" y="61250"/>
                    <a:pt x="47172" y="56917"/>
                    <a:pt x="47172" y="51996"/>
                  </a:cubicBezTo>
                  <a:cubicBezTo>
                    <a:pt x="47172" y="51580"/>
                    <a:pt x="47137" y="51199"/>
                    <a:pt x="47102" y="50783"/>
                  </a:cubicBezTo>
                  <a:lnTo>
                    <a:pt x="47102" y="50783"/>
                  </a:lnTo>
                  <a:cubicBezTo>
                    <a:pt x="47932" y="50966"/>
                    <a:pt x="48752" y="51052"/>
                    <a:pt x="49553" y="51052"/>
                  </a:cubicBezTo>
                  <a:cubicBezTo>
                    <a:pt x="56642" y="51052"/>
                    <a:pt x="62238" y="44244"/>
                    <a:pt x="60307" y="36988"/>
                  </a:cubicBezTo>
                  <a:cubicBezTo>
                    <a:pt x="61694" y="35082"/>
                    <a:pt x="62422" y="32794"/>
                    <a:pt x="62422" y="30472"/>
                  </a:cubicBezTo>
                  <a:cubicBezTo>
                    <a:pt x="62422" y="24234"/>
                    <a:pt x="57396" y="19208"/>
                    <a:pt x="51157" y="19208"/>
                  </a:cubicBezTo>
                  <a:lnTo>
                    <a:pt x="50845" y="19208"/>
                  </a:lnTo>
                  <a:cubicBezTo>
                    <a:pt x="52617" y="11833"/>
                    <a:pt x="46872" y="5334"/>
                    <a:pt x="39989" y="5334"/>
                  </a:cubicBezTo>
                  <a:cubicBezTo>
                    <a:pt x="38656" y="5334"/>
                    <a:pt x="37280" y="5578"/>
                    <a:pt x="35907" y="6107"/>
                  </a:cubicBezTo>
                  <a:cubicBezTo>
                    <a:pt x="33960" y="2300"/>
                    <a:pt x="30077" y="1"/>
                    <a:pt x="25950"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3555598" y="4992165"/>
              <a:ext cx="782968" cy="758806"/>
            </a:xfrm>
            <a:custGeom>
              <a:rect b="b" l="l" r="r" t="t"/>
              <a:pathLst>
                <a:path extrusionOk="0" h="58213" w="59372">
                  <a:moveTo>
                    <a:pt x="22908" y="1"/>
                  </a:moveTo>
                  <a:cubicBezTo>
                    <a:pt x="22358" y="1"/>
                    <a:pt x="21803" y="52"/>
                    <a:pt x="21247" y="158"/>
                  </a:cubicBezTo>
                  <a:cubicBezTo>
                    <a:pt x="17434" y="886"/>
                    <a:pt x="14558" y="4075"/>
                    <a:pt x="14211" y="7922"/>
                  </a:cubicBezTo>
                  <a:lnTo>
                    <a:pt x="14003" y="10244"/>
                  </a:lnTo>
                  <a:lnTo>
                    <a:pt x="11577" y="10209"/>
                  </a:lnTo>
                  <a:cubicBezTo>
                    <a:pt x="4818" y="10279"/>
                    <a:pt x="694" y="17696"/>
                    <a:pt x="4229" y="23484"/>
                  </a:cubicBezTo>
                  <a:lnTo>
                    <a:pt x="5200" y="25078"/>
                  </a:lnTo>
                  <a:lnTo>
                    <a:pt x="3952" y="26465"/>
                  </a:lnTo>
                  <a:cubicBezTo>
                    <a:pt x="1" y="30832"/>
                    <a:pt x="1387" y="37764"/>
                    <a:pt x="6725" y="40224"/>
                  </a:cubicBezTo>
                  <a:lnTo>
                    <a:pt x="9324" y="41437"/>
                  </a:lnTo>
                  <a:lnTo>
                    <a:pt x="7764" y="43864"/>
                  </a:lnTo>
                  <a:cubicBezTo>
                    <a:pt x="5304" y="47711"/>
                    <a:pt x="6239" y="52806"/>
                    <a:pt x="9948" y="55544"/>
                  </a:cubicBezTo>
                  <a:cubicBezTo>
                    <a:pt x="11501" y="56701"/>
                    <a:pt x="13319" y="57264"/>
                    <a:pt x="15127" y="57264"/>
                  </a:cubicBezTo>
                  <a:cubicBezTo>
                    <a:pt x="17597" y="57264"/>
                    <a:pt x="20046" y="56213"/>
                    <a:pt x="21767" y="54192"/>
                  </a:cubicBezTo>
                  <a:lnTo>
                    <a:pt x="23881" y="51731"/>
                  </a:lnTo>
                  <a:lnTo>
                    <a:pt x="25718" y="54435"/>
                  </a:lnTo>
                  <a:cubicBezTo>
                    <a:pt x="27347" y="56791"/>
                    <a:pt x="30050" y="58213"/>
                    <a:pt x="32927" y="58213"/>
                  </a:cubicBezTo>
                  <a:lnTo>
                    <a:pt x="32892" y="58213"/>
                  </a:lnTo>
                  <a:cubicBezTo>
                    <a:pt x="32912" y="58213"/>
                    <a:pt x="32932" y="58213"/>
                    <a:pt x="32952" y="58213"/>
                  </a:cubicBezTo>
                  <a:cubicBezTo>
                    <a:pt x="38122" y="58213"/>
                    <a:pt x="42144" y="53722"/>
                    <a:pt x="41557" y="48577"/>
                  </a:cubicBezTo>
                  <a:lnTo>
                    <a:pt x="41211" y="45111"/>
                  </a:lnTo>
                  <a:lnTo>
                    <a:pt x="44607" y="45804"/>
                  </a:lnTo>
                  <a:cubicBezTo>
                    <a:pt x="45247" y="45944"/>
                    <a:pt x="45879" y="46011"/>
                    <a:pt x="46497" y="46011"/>
                  </a:cubicBezTo>
                  <a:cubicBezTo>
                    <a:pt x="51996" y="46011"/>
                    <a:pt x="56331" y="40735"/>
                    <a:pt x="54866" y="35095"/>
                  </a:cubicBezTo>
                  <a:lnTo>
                    <a:pt x="54554" y="33951"/>
                  </a:lnTo>
                  <a:lnTo>
                    <a:pt x="55248" y="32981"/>
                  </a:lnTo>
                  <a:cubicBezTo>
                    <a:pt x="59372" y="27227"/>
                    <a:pt x="55248" y="19186"/>
                    <a:pt x="48142" y="19186"/>
                  </a:cubicBezTo>
                  <a:lnTo>
                    <a:pt x="47900" y="19186"/>
                  </a:lnTo>
                  <a:lnTo>
                    <a:pt x="44642" y="19290"/>
                  </a:lnTo>
                  <a:lnTo>
                    <a:pt x="44642" y="19290"/>
                  </a:lnTo>
                  <a:lnTo>
                    <a:pt x="45404" y="16101"/>
                  </a:lnTo>
                  <a:cubicBezTo>
                    <a:pt x="46770" y="10379"/>
                    <a:pt x="42291" y="5313"/>
                    <a:pt x="36949" y="5313"/>
                  </a:cubicBezTo>
                  <a:cubicBezTo>
                    <a:pt x="35917" y="5313"/>
                    <a:pt x="34854" y="5502"/>
                    <a:pt x="33793" y="5912"/>
                  </a:cubicBezTo>
                  <a:lnTo>
                    <a:pt x="31679" y="6743"/>
                  </a:lnTo>
                  <a:lnTo>
                    <a:pt x="30674" y="4733"/>
                  </a:lnTo>
                  <a:cubicBezTo>
                    <a:pt x="29135" y="1773"/>
                    <a:pt x="26128" y="1"/>
                    <a:pt x="22908"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3774068" y="5234135"/>
              <a:ext cx="239525" cy="248877"/>
            </a:xfrm>
            <a:custGeom>
              <a:rect b="b" l="l" r="r" t="t"/>
              <a:pathLst>
                <a:path extrusionOk="0" h="19093" w="18163">
                  <a:moveTo>
                    <a:pt x="3813" y="0"/>
                  </a:moveTo>
                  <a:lnTo>
                    <a:pt x="3813" y="0"/>
                  </a:lnTo>
                  <a:cubicBezTo>
                    <a:pt x="3813" y="0"/>
                    <a:pt x="5130" y="4159"/>
                    <a:pt x="1" y="7383"/>
                  </a:cubicBezTo>
                  <a:cubicBezTo>
                    <a:pt x="1" y="7383"/>
                    <a:pt x="3952" y="12928"/>
                    <a:pt x="937" y="18786"/>
                  </a:cubicBezTo>
                  <a:cubicBezTo>
                    <a:pt x="937" y="18786"/>
                    <a:pt x="2296" y="19093"/>
                    <a:pt x="4195" y="19093"/>
                  </a:cubicBezTo>
                  <a:cubicBezTo>
                    <a:pt x="7745" y="19093"/>
                    <a:pt x="13182" y="18019"/>
                    <a:pt x="15147" y="11854"/>
                  </a:cubicBezTo>
                  <a:cubicBezTo>
                    <a:pt x="18162" y="2392"/>
                    <a:pt x="3814" y="0"/>
                    <a:pt x="381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3923530" y="5061841"/>
              <a:ext cx="249204" cy="220448"/>
            </a:xfrm>
            <a:custGeom>
              <a:rect b="b" l="l" r="r" t="t"/>
              <a:pathLst>
                <a:path extrusionOk="0" h="16912" w="18897">
                  <a:moveTo>
                    <a:pt x="9095" y="1"/>
                  </a:moveTo>
                  <a:cubicBezTo>
                    <a:pt x="8060" y="1"/>
                    <a:pt x="6992" y="190"/>
                    <a:pt x="5927" y="601"/>
                  </a:cubicBezTo>
                  <a:lnTo>
                    <a:pt x="4853" y="983"/>
                  </a:lnTo>
                  <a:cubicBezTo>
                    <a:pt x="3605" y="4345"/>
                    <a:pt x="0" y="15158"/>
                    <a:pt x="5373" y="16614"/>
                  </a:cubicBezTo>
                  <a:cubicBezTo>
                    <a:pt x="6125" y="16821"/>
                    <a:pt x="6893" y="16912"/>
                    <a:pt x="7662" y="16912"/>
                  </a:cubicBezTo>
                  <a:cubicBezTo>
                    <a:pt x="11147" y="16912"/>
                    <a:pt x="14659" y="15040"/>
                    <a:pt x="16845" y="13564"/>
                  </a:cubicBezTo>
                  <a:lnTo>
                    <a:pt x="17503" y="10756"/>
                  </a:lnTo>
                  <a:cubicBezTo>
                    <a:pt x="18897" y="5038"/>
                    <a:pt x="14431" y="1"/>
                    <a:pt x="9095"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3743447" y="4992165"/>
              <a:ext cx="230834" cy="224202"/>
            </a:xfrm>
            <a:custGeom>
              <a:rect b="b" l="l" r="r" t="t"/>
              <a:pathLst>
                <a:path extrusionOk="0" h="17200" w="17504">
                  <a:moveTo>
                    <a:pt x="8697" y="1"/>
                  </a:moveTo>
                  <a:cubicBezTo>
                    <a:pt x="8148" y="1"/>
                    <a:pt x="7592" y="52"/>
                    <a:pt x="7036" y="158"/>
                  </a:cubicBezTo>
                  <a:cubicBezTo>
                    <a:pt x="3224" y="886"/>
                    <a:pt x="347" y="4075"/>
                    <a:pt x="1" y="7922"/>
                  </a:cubicBezTo>
                  <a:cubicBezTo>
                    <a:pt x="1" y="7922"/>
                    <a:pt x="5585" y="17199"/>
                    <a:pt x="9991" y="17199"/>
                  </a:cubicBezTo>
                  <a:cubicBezTo>
                    <a:pt x="10319" y="17199"/>
                    <a:pt x="10641" y="17148"/>
                    <a:pt x="10953" y="17037"/>
                  </a:cubicBezTo>
                  <a:cubicBezTo>
                    <a:pt x="15424" y="15478"/>
                    <a:pt x="17504" y="6743"/>
                    <a:pt x="17504" y="6743"/>
                  </a:cubicBezTo>
                  <a:lnTo>
                    <a:pt x="16464" y="4733"/>
                  </a:lnTo>
                  <a:cubicBezTo>
                    <a:pt x="14924" y="1773"/>
                    <a:pt x="11918" y="1"/>
                    <a:pt x="869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3594447" y="5125247"/>
              <a:ext cx="219414" cy="205223"/>
            </a:xfrm>
            <a:custGeom>
              <a:rect b="b" l="l" r="r" t="t"/>
              <a:pathLst>
                <a:path extrusionOk="0" h="15744" w="16638">
                  <a:moveTo>
                    <a:pt x="8666" y="0"/>
                  </a:moveTo>
                  <a:cubicBezTo>
                    <a:pt x="3883" y="35"/>
                    <a:pt x="1" y="3952"/>
                    <a:pt x="1" y="8735"/>
                  </a:cubicBezTo>
                  <a:cubicBezTo>
                    <a:pt x="1" y="10329"/>
                    <a:pt x="451" y="11923"/>
                    <a:pt x="1318" y="13275"/>
                  </a:cubicBezTo>
                  <a:lnTo>
                    <a:pt x="2288" y="14869"/>
                  </a:lnTo>
                  <a:cubicBezTo>
                    <a:pt x="2288" y="14869"/>
                    <a:pt x="4490" y="15744"/>
                    <a:pt x="7055" y="15744"/>
                  </a:cubicBezTo>
                  <a:cubicBezTo>
                    <a:pt x="9198" y="15744"/>
                    <a:pt x="11594" y="15134"/>
                    <a:pt x="13171" y="12894"/>
                  </a:cubicBezTo>
                  <a:cubicBezTo>
                    <a:pt x="16637" y="8007"/>
                    <a:pt x="11092" y="70"/>
                    <a:pt x="11092" y="70"/>
                  </a:cubicBezTo>
                  <a:lnTo>
                    <a:pt x="8666"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3586993" y="5237820"/>
              <a:ext cx="718073" cy="501978"/>
            </a:xfrm>
            <a:custGeom>
              <a:rect b="b" l="l" r="r" t="t"/>
              <a:pathLst>
                <a:path extrusionOk="0" h="38510" w="54451">
                  <a:moveTo>
                    <a:pt x="41349" y="1"/>
                  </a:moveTo>
                  <a:lnTo>
                    <a:pt x="41349" y="1"/>
                  </a:lnTo>
                  <a:cubicBezTo>
                    <a:pt x="40067" y="174"/>
                    <a:pt x="38854" y="555"/>
                    <a:pt x="37710" y="1110"/>
                  </a:cubicBezTo>
                  <a:cubicBezTo>
                    <a:pt x="35145" y="2392"/>
                    <a:pt x="32753" y="3986"/>
                    <a:pt x="30085" y="5130"/>
                  </a:cubicBezTo>
                  <a:cubicBezTo>
                    <a:pt x="26453" y="6725"/>
                    <a:pt x="22490" y="7523"/>
                    <a:pt x="18519" y="7523"/>
                  </a:cubicBezTo>
                  <a:cubicBezTo>
                    <a:pt x="18435" y="7523"/>
                    <a:pt x="18350" y="7522"/>
                    <a:pt x="18266" y="7522"/>
                  </a:cubicBezTo>
                  <a:cubicBezTo>
                    <a:pt x="15251" y="7452"/>
                    <a:pt x="12270" y="6932"/>
                    <a:pt x="9254" y="6794"/>
                  </a:cubicBezTo>
                  <a:cubicBezTo>
                    <a:pt x="9010" y="6786"/>
                    <a:pt x="8764" y="6782"/>
                    <a:pt x="8519" y="6782"/>
                  </a:cubicBezTo>
                  <a:cubicBezTo>
                    <a:pt x="6540" y="6782"/>
                    <a:pt x="4546" y="7032"/>
                    <a:pt x="2635" y="7556"/>
                  </a:cubicBezTo>
                  <a:lnTo>
                    <a:pt x="2045" y="8249"/>
                  </a:lnTo>
                  <a:cubicBezTo>
                    <a:pt x="728" y="9671"/>
                    <a:pt x="0" y="11542"/>
                    <a:pt x="0" y="13483"/>
                  </a:cubicBezTo>
                  <a:lnTo>
                    <a:pt x="0" y="13795"/>
                  </a:lnTo>
                  <a:cubicBezTo>
                    <a:pt x="139" y="16706"/>
                    <a:pt x="1872" y="19340"/>
                    <a:pt x="4541" y="20623"/>
                  </a:cubicBezTo>
                  <a:lnTo>
                    <a:pt x="8007" y="22252"/>
                  </a:lnTo>
                  <a:lnTo>
                    <a:pt x="5927" y="25475"/>
                  </a:lnTo>
                  <a:cubicBezTo>
                    <a:pt x="3709" y="28976"/>
                    <a:pt x="4575" y="33585"/>
                    <a:pt x="7868" y="36012"/>
                  </a:cubicBezTo>
                  <a:cubicBezTo>
                    <a:pt x="9280" y="37056"/>
                    <a:pt x="10929" y="37563"/>
                    <a:pt x="12566" y="37563"/>
                  </a:cubicBezTo>
                  <a:cubicBezTo>
                    <a:pt x="14787" y="37563"/>
                    <a:pt x="16987" y="36629"/>
                    <a:pt x="18543" y="34833"/>
                  </a:cubicBezTo>
                  <a:lnTo>
                    <a:pt x="21385" y="31506"/>
                  </a:lnTo>
                  <a:lnTo>
                    <a:pt x="23881" y="35110"/>
                  </a:lnTo>
                  <a:cubicBezTo>
                    <a:pt x="25368" y="37288"/>
                    <a:pt x="27811" y="38509"/>
                    <a:pt x="30353" y="38509"/>
                  </a:cubicBezTo>
                  <a:cubicBezTo>
                    <a:pt x="31129" y="38509"/>
                    <a:pt x="31914" y="38395"/>
                    <a:pt x="32684" y="38160"/>
                  </a:cubicBezTo>
                  <a:cubicBezTo>
                    <a:pt x="35977" y="37121"/>
                    <a:pt x="38230" y="34071"/>
                    <a:pt x="38230" y="30639"/>
                  </a:cubicBezTo>
                  <a:cubicBezTo>
                    <a:pt x="38195" y="30362"/>
                    <a:pt x="38195" y="30085"/>
                    <a:pt x="38160" y="29808"/>
                  </a:cubicBezTo>
                  <a:lnTo>
                    <a:pt x="37675" y="25163"/>
                  </a:lnTo>
                  <a:lnTo>
                    <a:pt x="37675" y="25163"/>
                  </a:lnTo>
                  <a:lnTo>
                    <a:pt x="42250" y="26134"/>
                  </a:lnTo>
                  <a:cubicBezTo>
                    <a:pt x="42819" y="26259"/>
                    <a:pt x="43385" y="26319"/>
                    <a:pt x="43940" y="26319"/>
                  </a:cubicBezTo>
                  <a:cubicBezTo>
                    <a:pt x="48148" y="26319"/>
                    <a:pt x="51747" y="22879"/>
                    <a:pt x="51747" y="18439"/>
                  </a:cubicBezTo>
                  <a:cubicBezTo>
                    <a:pt x="51747" y="17781"/>
                    <a:pt x="51643" y="17122"/>
                    <a:pt x="51469" y="16464"/>
                  </a:cubicBezTo>
                  <a:lnTo>
                    <a:pt x="51088" y="14939"/>
                  </a:lnTo>
                  <a:lnTo>
                    <a:pt x="51989" y="13656"/>
                  </a:lnTo>
                  <a:lnTo>
                    <a:pt x="52024" y="13656"/>
                  </a:lnTo>
                  <a:cubicBezTo>
                    <a:pt x="54450" y="10260"/>
                    <a:pt x="53792" y="5546"/>
                    <a:pt x="50534" y="2947"/>
                  </a:cubicBezTo>
                  <a:cubicBezTo>
                    <a:pt x="50395" y="2808"/>
                    <a:pt x="50222" y="2704"/>
                    <a:pt x="50014" y="2565"/>
                  </a:cubicBezTo>
                  <a:cubicBezTo>
                    <a:pt x="49840" y="2461"/>
                    <a:pt x="49667" y="2323"/>
                    <a:pt x="49494" y="2253"/>
                  </a:cubicBezTo>
                  <a:lnTo>
                    <a:pt x="49182" y="2080"/>
                  </a:lnTo>
                  <a:lnTo>
                    <a:pt x="48905" y="1941"/>
                  </a:lnTo>
                  <a:lnTo>
                    <a:pt x="48593" y="1803"/>
                  </a:lnTo>
                  <a:lnTo>
                    <a:pt x="48281" y="1699"/>
                  </a:lnTo>
                  <a:cubicBezTo>
                    <a:pt x="48177" y="1664"/>
                    <a:pt x="48073" y="1630"/>
                    <a:pt x="47969" y="1595"/>
                  </a:cubicBezTo>
                  <a:cubicBezTo>
                    <a:pt x="47657" y="1491"/>
                    <a:pt x="47310" y="1387"/>
                    <a:pt x="46998" y="1352"/>
                  </a:cubicBezTo>
                  <a:lnTo>
                    <a:pt x="46721" y="1283"/>
                  </a:lnTo>
                  <a:lnTo>
                    <a:pt x="46444" y="1283"/>
                  </a:lnTo>
                  <a:cubicBezTo>
                    <a:pt x="46305" y="1248"/>
                    <a:pt x="46201" y="1248"/>
                    <a:pt x="46063" y="1248"/>
                  </a:cubicBezTo>
                  <a:lnTo>
                    <a:pt x="45404" y="1248"/>
                  </a:lnTo>
                  <a:lnTo>
                    <a:pt x="41002" y="1387"/>
                  </a:lnTo>
                  <a:lnTo>
                    <a:pt x="41349"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589423" y="5237290"/>
              <a:ext cx="666417" cy="194756"/>
            </a:xfrm>
            <a:custGeom>
              <a:rect b="b" l="l" r="r" t="t"/>
              <a:pathLst>
                <a:path extrusionOk="0" h="14941" w="50534">
                  <a:moveTo>
                    <a:pt x="41314" y="1"/>
                  </a:moveTo>
                  <a:lnTo>
                    <a:pt x="41314" y="1"/>
                  </a:lnTo>
                  <a:cubicBezTo>
                    <a:pt x="40067" y="209"/>
                    <a:pt x="38854" y="590"/>
                    <a:pt x="37710" y="1145"/>
                  </a:cubicBezTo>
                  <a:cubicBezTo>
                    <a:pt x="35110" y="2392"/>
                    <a:pt x="32753" y="3987"/>
                    <a:pt x="30085" y="5165"/>
                  </a:cubicBezTo>
                  <a:cubicBezTo>
                    <a:pt x="26525" y="6729"/>
                    <a:pt x="22645" y="7526"/>
                    <a:pt x="18753" y="7526"/>
                  </a:cubicBezTo>
                  <a:cubicBezTo>
                    <a:pt x="18591" y="7526"/>
                    <a:pt x="18428" y="7525"/>
                    <a:pt x="18266" y="7522"/>
                  </a:cubicBezTo>
                  <a:cubicBezTo>
                    <a:pt x="15251" y="7487"/>
                    <a:pt x="12270" y="6933"/>
                    <a:pt x="9254" y="6794"/>
                  </a:cubicBezTo>
                  <a:cubicBezTo>
                    <a:pt x="9032" y="6787"/>
                    <a:pt x="8808" y="6784"/>
                    <a:pt x="8585" y="6784"/>
                  </a:cubicBezTo>
                  <a:cubicBezTo>
                    <a:pt x="6584" y="6784"/>
                    <a:pt x="4567" y="7061"/>
                    <a:pt x="2635" y="7591"/>
                  </a:cubicBezTo>
                  <a:lnTo>
                    <a:pt x="2045" y="8250"/>
                  </a:lnTo>
                  <a:cubicBezTo>
                    <a:pt x="728" y="9706"/>
                    <a:pt x="0" y="11577"/>
                    <a:pt x="0" y="13518"/>
                  </a:cubicBezTo>
                  <a:lnTo>
                    <a:pt x="0" y="13795"/>
                  </a:lnTo>
                  <a:lnTo>
                    <a:pt x="0" y="14038"/>
                  </a:lnTo>
                  <a:cubicBezTo>
                    <a:pt x="1283" y="13691"/>
                    <a:pt x="2565" y="13449"/>
                    <a:pt x="3882" y="13241"/>
                  </a:cubicBezTo>
                  <a:cubicBezTo>
                    <a:pt x="4130" y="13221"/>
                    <a:pt x="4377" y="13212"/>
                    <a:pt x="4624" y="13212"/>
                  </a:cubicBezTo>
                  <a:cubicBezTo>
                    <a:pt x="7477" y="13212"/>
                    <a:pt x="10230" y="14418"/>
                    <a:pt x="13102" y="14800"/>
                  </a:cubicBezTo>
                  <a:cubicBezTo>
                    <a:pt x="13805" y="14897"/>
                    <a:pt x="14513" y="14941"/>
                    <a:pt x="15222" y="14941"/>
                  </a:cubicBezTo>
                  <a:cubicBezTo>
                    <a:pt x="17836" y="14941"/>
                    <a:pt x="20472" y="14343"/>
                    <a:pt x="22980" y="13553"/>
                  </a:cubicBezTo>
                  <a:cubicBezTo>
                    <a:pt x="26168" y="12548"/>
                    <a:pt x="29253" y="11231"/>
                    <a:pt x="32511" y="10433"/>
                  </a:cubicBezTo>
                  <a:cubicBezTo>
                    <a:pt x="37814" y="9082"/>
                    <a:pt x="43671" y="8978"/>
                    <a:pt x="48246" y="5928"/>
                  </a:cubicBezTo>
                  <a:cubicBezTo>
                    <a:pt x="49321" y="5234"/>
                    <a:pt x="50326" y="4160"/>
                    <a:pt x="50534" y="2982"/>
                  </a:cubicBezTo>
                  <a:cubicBezTo>
                    <a:pt x="50360" y="2843"/>
                    <a:pt x="50187" y="2704"/>
                    <a:pt x="50014" y="2600"/>
                  </a:cubicBezTo>
                  <a:cubicBezTo>
                    <a:pt x="49840" y="2462"/>
                    <a:pt x="49667" y="2358"/>
                    <a:pt x="49494" y="2254"/>
                  </a:cubicBezTo>
                  <a:lnTo>
                    <a:pt x="49182" y="2115"/>
                  </a:lnTo>
                  <a:lnTo>
                    <a:pt x="48905" y="1942"/>
                  </a:lnTo>
                  <a:lnTo>
                    <a:pt x="48593" y="1838"/>
                  </a:lnTo>
                  <a:lnTo>
                    <a:pt x="48281" y="1699"/>
                  </a:lnTo>
                  <a:cubicBezTo>
                    <a:pt x="48177" y="1665"/>
                    <a:pt x="48073" y="1630"/>
                    <a:pt x="47969" y="1595"/>
                  </a:cubicBezTo>
                  <a:cubicBezTo>
                    <a:pt x="47657" y="1491"/>
                    <a:pt x="47310" y="1422"/>
                    <a:pt x="46964" y="1353"/>
                  </a:cubicBezTo>
                  <a:lnTo>
                    <a:pt x="46721" y="1318"/>
                  </a:lnTo>
                  <a:lnTo>
                    <a:pt x="46444" y="1283"/>
                  </a:lnTo>
                  <a:cubicBezTo>
                    <a:pt x="46305" y="1283"/>
                    <a:pt x="46201" y="1249"/>
                    <a:pt x="46063" y="1249"/>
                  </a:cubicBezTo>
                  <a:lnTo>
                    <a:pt x="45404" y="1249"/>
                  </a:lnTo>
                  <a:lnTo>
                    <a:pt x="41002" y="1387"/>
                  </a:lnTo>
                  <a:lnTo>
                    <a:pt x="41314"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 name="Google Shape;72;p2"/>
            <p:cNvGrpSpPr/>
            <p:nvPr/>
          </p:nvGrpSpPr>
          <p:grpSpPr>
            <a:xfrm>
              <a:off x="3740022" y="5345048"/>
              <a:ext cx="191008" cy="205931"/>
              <a:chOff x="-628391" y="4613391"/>
              <a:chExt cx="300659" cy="297030"/>
            </a:xfrm>
          </p:grpSpPr>
          <p:sp>
            <p:nvSpPr>
              <p:cNvPr id="73" name="Google Shape;73;p2"/>
              <p:cNvSpPr/>
              <p:nvPr/>
            </p:nvSpPr>
            <p:spPr>
              <a:xfrm>
                <a:off x="-443308" y="4841827"/>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544652" y="4844698"/>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607503" y="4709151"/>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544968" y="4636109"/>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399198" y="4685550"/>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392478" y="4783487"/>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454950" y="4637402"/>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603591" y="4793868"/>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587152" y="4665263"/>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507579" y="4613391"/>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499596" y="4853343"/>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386735" y="4726725"/>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410715" y="4820750"/>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606336" y="4648351"/>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628391" y="4753955"/>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596744" y="4830310"/>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419328" y="4637497"/>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2"/>
            <p:cNvGrpSpPr/>
            <p:nvPr/>
          </p:nvGrpSpPr>
          <p:grpSpPr>
            <a:xfrm>
              <a:off x="2330463" y="5203609"/>
              <a:ext cx="247983" cy="242198"/>
              <a:chOff x="-1138843" y="4300472"/>
              <a:chExt cx="300659" cy="297030"/>
            </a:xfrm>
          </p:grpSpPr>
          <p:sp>
            <p:nvSpPr>
              <p:cNvPr id="91" name="Google Shape;91;p2"/>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2"/>
            <p:cNvGrpSpPr/>
            <p:nvPr/>
          </p:nvGrpSpPr>
          <p:grpSpPr>
            <a:xfrm>
              <a:off x="2490703" y="4816011"/>
              <a:ext cx="247983" cy="242198"/>
              <a:chOff x="-1138843" y="4300472"/>
              <a:chExt cx="300659" cy="297030"/>
            </a:xfrm>
          </p:grpSpPr>
          <p:sp>
            <p:nvSpPr>
              <p:cNvPr id="109" name="Google Shape;109;p2"/>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2"/>
            <p:cNvGrpSpPr/>
            <p:nvPr/>
          </p:nvGrpSpPr>
          <p:grpSpPr>
            <a:xfrm>
              <a:off x="3769843" y="4323019"/>
              <a:ext cx="247983" cy="242198"/>
              <a:chOff x="-1138843" y="4300472"/>
              <a:chExt cx="300659" cy="297030"/>
            </a:xfrm>
          </p:grpSpPr>
          <p:sp>
            <p:nvSpPr>
              <p:cNvPr id="127" name="Google Shape;127;p2"/>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144" name="Google Shape;144;p2"/>
          <p:cNvPicPr preferRelativeResize="0"/>
          <p:nvPr/>
        </p:nvPicPr>
        <p:blipFill>
          <a:blip r:embed="rId2">
            <a:alphaModFix/>
          </a:blip>
          <a:stretch>
            <a:fillRect/>
          </a:stretch>
        </p:blipFill>
        <p:spPr>
          <a:xfrm>
            <a:off x="5197875" y="158825"/>
            <a:ext cx="1437300" cy="1410546"/>
          </a:xfrm>
          <a:prstGeom prst="rect">
            <a:avLst/>
          </a:prstGeom>
          <a:noFill/>
          <a:ln>
            <a:noFill/>
          </a:ln>
        </p:spPr>
      </p:pic>
      <p:pic>
        <p:nvPicPr>
          <p:cNvPr id="145" name="Google Shape;145;p2"/>
          <p:cNvPicPr preferRelativeResize="0"/>
          <p:nvPr/>
        </p:nvPicPr>
        <p:blipFill>
          <a:blip r:embed="rId3">
            <a:alphaModFix/>
          </a:blip>
          <a:stretch>
            <a:fillRect/>
          </a:stretch>
        </p:blipFill>
        <p:spPr>
          <a:xfrm>
            <a:off x="155077" y="84340"/>
            <a:ext cx="1527800" cy="1527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146" name="Shape 146"/>
        <p:cNvGrpSpPr/>
        <p:nvPr/>
      </p:nvGrpSpPr>
      <p:grpSpPr>
        <a:xfrm>
          <a:off x="0" y="0"/>
          <a:ext cx="0" cy="0"/>
          <a:chOff x="0" y="0"/>
          <a:chExt cx="0" cy="0"/>
        </a:xfrm>
      </p:grpSpPr>
      <p:sp>
        <p:nvSpPr>
          <p:cNvPr id="147" name="Google Shape;147;p3"/>
          <p:cNvSpPr/>
          <p:nvPr/>
        </p:nvSpPr>
        <p:spPr>
          <a:xfrm flipH="1">
            <a:off x="-2284338" y="-2341505"/>
            <a:ext cx="3622329" cy="4125707"/>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148" name="Google Shape;148;p3"/>
          <p:cNvGrpSpPr/>
          <p:nvPr/>
        </p:nvGrpSpPr>
        <p:grpSpPr>
          <a:xfrm>
            <a:off x="729682" y="2190236"/>
            <a:ext cx="300659" cy="297030"/>
            <a:chOff x="-1138843" y="4300472"/>
            <a:chExt cx="300659" cy="297030"/>
          </a:xfrm>
        </p:grpSpPr>
        <p:sp>
          <p:nvSpPr>
            <p:cNvPr id="149" name="Google Shape;149;p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 name="Google Shape;166;p3"/>
          <p:cNvGrpSpPr/>
          <p:nvPr/>
        </p:nvGrpSpPr>
        <p:grpSpPr>
          <a:xfrm>
            <a:off x="729682" y="2607047"/>
            <a:ext cx="300659" cy="297030"/>
            <a:chOff x="-1017593" y="4240422"/>
            <a:chExt cx="300659" cy="297030"/>
          </a:xfrm>
        </p:grpSpPr>
        <p:sp>
          <p:nvSpPr>
            <p:cNvPr id="167" name="Google Shape;167;p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3"/>
          <p:cNvGrpSpPr/>
          <p:nvPr/>
        </p:nvGrpSpPr>
        <p:grpSpPr>
          <a:xfrm>
            <a:off x="729682" y="3440672"/>
            <a:ext cx="300659" cy="297030"/>
            <a:chOff x="-1017593" y="4240422"/>
            <a:chExt cx="300659" cy="297030"/>
          </a:xfrm>
        </p:grpSpPr>
        <p:sp>
          <p:nvSpPr>
            <p:cNvPr id="185" name="Google Shape;185;p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 name="Google Shape;202;p3"/>
          <p:cNvGrpSpPr/>
          <p:nvPr/>
        </p:nvGrpSpPr>
        <p:grpSpPr>
          <a:xfrm>
            <a:off x="729682" y="3857486"/>
            <a:ext cx="300659" cy="297030"/>
            <a:chOff x="-1138843" y="4300472"/>
            <a:chExt cx="300659" cy="297030"/>
          </a:xfrm>
        </p:grpSpPr>
        <p:sp>
          <p:nvSpPr>
            <p:cNvPr id="203" name="Google Shape;203;p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3"/>
          <p:cNvGrpSpPr/>
          <p:nvPr/>
        </p:nvGrpSpPr>
        <p:grpSpPr>
          <a:xfrm>
            <a:off x="729682" y="4274297"/>
            <a:ext cx="300659" cy="297030"/>
            <a:chOff x="-1017593" y="4240422"/>
            <a:chExt cx="300659" cy="297030"/>
          </a:xfrm>
        </p:grpSpPr>
        <p:sp>
          <p:nvSpPr>
            <p:cNvPr id="221" name="Google Shape;221;p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 name="Google Shape;238;p3"/>
          <p:cNvGrpSpPr/>
          <p:nvPr/>
        </p:nvGrpSpPr>
        <p:grpSpPr>
          <a:xfrm>
            <a:off x="729682" y="4691111"/>
            <a:ext cx="300659" cy="297030"/>
            <a:chOff x="-1138843" y="4300472"/>
            <a:chExt cx="300659" cy="297030"/>
          </a:xfrm>
        </p:grpSpPr>
        <p:sp>
          <p:nvSpPr>
            <p:cNvPr id="239" name="Google Shape;239;p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 name="Google Shape;256;p3"/>
          <p:cNvGrpSpPr/>
          <p:nvPr/>
        </p:nvGrpSpPr>
        <p:grpSpPr>
          <a:xfrm>
            <a:off x="729682" y="5107922"/>
            <a:ext cx="300659" cy="297030"/>
            <a:chOff x="-1017593" y="4240422"/>
            <a:chExt cx="300659" cy="297030"/>
          </a:xfrm>
        </p:grpSpPr>
        <p:sp>
          <p:nvSpPr>
            <p:cNvPr id="257" name="Google Shape;257;p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 name="Google Shape;274;p3"/>
          <p:cNvSpPr txBox="1"/>
          <p:nvPr/>
        </p:nvSpPr>
        <p:spPr>
          <a:xfrm>
            <a:off x="290700" y="859150"/>
            <a:ext cx="6276600" cy="7389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GB" sz="3600">
                <a:solidFill>
                  <a:schemeClr val="accent1"/>
                </a:solidFill>
                <a:latin typeface="Asap"/>
                <a:ea typeface="Asap"/>
                <a:cs typeface="Asap"/>
                <a:sym typeface="Asap"/>
              </a:rPr>
              <a:t>Objectives</a:t>
            </a:r>
            <a:endParaRPr b="1" sz="3600">
              <a:solidFill>
                <a:schemeClr val="accent1"/>
              </a:solidFill>
              <a:latin typeface="Asap"/>
              <a:ea typeface="Asap"/>
              <a:cs typeface="Asap"/>
              <a:sym typeface="Asap"/>
            </a:endParaRPr>
          </a:p>
        </p:txBody>
      </p:sp>
      <p:sp>
        <p:nvSpPr>
          <p:cNvPr id="275" name="Google Shape;275;p3"/>
          <p:cNvSpPr txBox="1"/>
          <p:nvPr>
            <p:ph idx="1" type="subTitle"/>
          </p:nvPr>
        </p:nvSpPr>
        <p:spPr>
          <a:xfrm>
            <a:off x="1043550" y="2177650"/>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76" name="Google Shape;276;p3"/>
          <p:cNvSpPr txBox="1"/>
          <p:nvPr>
            <p:ph idx="2" type="subTitle"/>
          </p:nvPr>
        </p:nvSpPr>
        <p:spPr>
          <a:xfrm>
            <a:off x="1043550" y="2594463"/>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77" name="Google Shape;277;p3"/>
          <p:cNvSpPr txBox="1"/>
          <p:nvPr>
            <p:ph idx="3" type="subTitle"/>
          </p:nvPr>
        </p:nvSpPr>
        <p:spPr>
          <a:xfrm>
            <a:off x="1030350" y="3011275"/>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78" name="Google Shape;278;p3"/>
          <p:cNvSpPr txBox="1"/>
          <p:nvPr>
            <p:ph idx="4" type="subTitle"/>
          </p:nvPr>
        </p:nvSpPr>
        <p:spPr>
          <a:xfrm>
            <a:off x="1043550" y="3428075"/>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79" name="Google Shape;279;p3"/>
          <p:cNvSpPr txBox="1"/>
          <p:nvPr>
            <p:ph idx="5" type="subTitle"/>
          </p:nvPr>
        </p:nvSpPr>
        <p:spPr>
          <a:xfrm>
            <a:off x="1043550" y="3844875"/>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0" name="Google Shape;280;p3"/>
          <p:cNvSpPr txBox="1"/>
          <p:nvPr>
            <p:ph idx="6" type="subTitle"/>
          </p:nvPr>
        </p:nvSpPr>
        <p:spPr>
          <a:xfrm>
            <a:off x="1043550" y="4261675"/>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1" name="Google Shape;281;p3"/>
          <p:cNvSpPr txBox="1"/>
          <p:nvPr>
            <p:ph idx="7" type="subTitle"/>
          </p:nvPr>
        </p:nvSpPr>
        <p:spPr>
          <a:xfrm>
            <a:off x="1043550" y="4678475"/>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sp>
        <p:nvSpPr>
          <p:cNvPr id="282" name="Google Shape;282;p3"/>
          <p:cNvSpPr txBox="1"/>
          <p:nvPr>
            <p:ph idx="8" type="subTitle"/>
          </p:nvPr>
        </p:nvSpPr>
        <p:spPr>
          <a:xfrm>
            <a:off x="1043550" y="5095275"/>
            <a:ext cx="4770900" cy="3222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434343"/>
              </a:buClr>
              <a:buSzPts val="1400"/>
              <a:buFont typeface="Titillium Web"/>
              <a:buNone/>
              <a:defRPr sz="1400">
                <a:solidFill>
                  <a:srgbClr val="434343"/>
                </a:solidFill>
                <a:latin typeface="Titillium Web"/>
                <a:ea typeface="Titillium Web"/>
                <a:cs typeface="Titillium Web"/>
                <a:sym typeface="Titillium Web"/>
              </a:defRPr>
            </a:lvl1pPr>
            <a:lvl2pPr lvl="1" rtl="0">
              <a:spcBef>
                <a:spcPts val="0"/>
              </a:spcBef>
              <a:spcAft>
                <a:spcPts val="0"/>
              </a:spcAft>
              <a:buSzPts val="1400"/>
              <a:buFont typeface="Titillium Web"/>
              <a:buNone/>
              <a:defRPr>
                <a:latin typeface="Titillium Web"/>
                <a:ea typeface="Titillium Web"/>
                <a:cs typeface="Titillium Web"/>
                <a:sym typeface="Titillium Web"/>
              </a:defRPr>
            </a:lvl2pPr>
            <a:lvl3pPr lvl="2" rtl="0">
              <a:spcBef>
                <a:spcPts val="0"/>
              </a:spcBef>
              <a:spcAft>
                <a:spcPts val="0"/>
              </a:spcAft>
              <a:buSzPts val="1400"/>
              <a:buFont typeface="Titillium Web"/>
              <a:buNone/>
              <a:defRPr>
                <a:latin typeface="Titillium Web"/>
                <a:ea typeface="Titillium Web"/>
                <a:cs typeface="Titillium Web"/>
                <a:sym typeface="Titillium Web"/>
              </a:defRPr>
            </a:lvl3pPr>
            <a:lvl4pPr lvl="3" rtl="0">
              <a:spcBef>
                <a:spcPts val="0"/>
              </a:spcBef>
              <a:spcAft>
                <a:spcPts val="0"/>
              </a:spcAft>
              <a:buSzPts val="1400"/>
              <a:buFont typeface="Titillium Web"/>
              <a:buNone/>
              <a:defRPr>
                <a:latin typeface="Titillium Web"/>
                <a:ea typeface="Titillium Web"/>
                <a:cs typeface="Titillium Web"/>
                <a:sym typeface="Titillium Web"/>
              </a:defRPr>
            </a:lvl4pPr>
            <a:lvl5pPr lvl="4" rtl="0">
              <a:spcBef>
                <a:spcPts val="0"/>
              </a:spcBef>
              <a:spcAft>
                <a:spcPts val="0"/>
              </a:spcAft>
              <a:buSzPts val="1400"/>
              <a:buFont typeface="Titillium Web"/>
              <a:buNone/>
              <a:defRPr>
                <a:latin typeface="Titillium Web"/>
                <a:ea typeface="Titillium Web"/>
                <a:cs typeface="Titillium Web"/>
                <a:sym typeface="Titillium Web"/>
              </a:defRPr>
            </a:lvl5pPr>
            <a:lvl6pPr lvl="5" rtl="0">
              <a:spcBef>
                <a:spcPts val="0"/>
              </a:spcBef>
              <a:spcAft>
                <a:spcPts val="0"/>
              </a:spcAft>
              <a:buSzPts val="1400"/>
              <a:buFont typeface="Titillium Web"/>
              <a:buNone/>
              <a:defRPr>
                <a:latin typeface="Titillium Web"/>
                <a:ea typeface="Titillium Web"/>
                <a:cs typeface="Titillium Web"/>
                <a:sym typeface="Titillium Web"/>
              </a:defRPr>
            </a:lvl6pPr>
            <a:lvl7pPr lvl="6" rtl="0">
              <a:spcBef>
                <a:spcPts val="0"/>
              </a:spcBef>
              <a:spcAft>
                <a:spcPts val="0"/>
              </a:spcAft>
              <a:buSzPts val="1400"/>
              <a:buFont typeface="Titillium Web"/>
              <a:buNone/>
              <a:defRPr>
                <a:latin typeface="Titillium Web"/>
                <a:ea typeface="Titillium Web"/>
                <a:cs typeface="Titillium Web"/>
                <a:sym typeface="Titillium Web"/>
              </a:defRPr>
            </a:lvl7pPr>
            <a:lvl8pPr lvl="7" rtl="0">
              <a:spcBef>
                <a:spcPts val="0"/>
              </a:spcBef>
              <a:spcAft>
                <a:spcPts val="0"/>
              </a:spcAft>
              <a:buSzPts val="1400"/>
              <a:buFont typeface="Titillium Web"/>
              <a:buNone/>
              <a:defRPr>
                <a:latin typeface="Titillium Web"/>
                <a:ea typeface="Titillium Web"/>
                <a:cs typeface="Titillium Web"/>
                <a:sym typeface="Titillium Web"/>
              </a:defRPr>
            </a:lvl8pPr>
            <a:lvl9pPr lvl="8" rtl="0">
              <a:spcBef>
                <a:spcPts val="0"/>
              </a:spcBef>
              <a:spcAft>
                <a:spcPts val="0"/>
              </a:spcAft>
              <a:buSzPts val="1400"/>
              <a:buFont typeface="Titillium Web"/>
              <a:buNone/>
              <a:defRPr>
                <a:latin typeface="Titillium Web"/>
                <a:ea typeface="Titillium Web"/>
                <a:cs typeface="Titillium Web"/>
                <a:sym typeface="Titillium Web"/>
              </a:defRPr>
            </a:lvl9pPr>
          </a:lstStyle>
          <a:p/>
        </p:txBody>
      </p:sp>
      <p:grpSp>
        <p:nvGrpSpPr>
          <p:cNvPr id="283" name="Google Shape;283;p3"/>
          <p:cNvGrpSpPr/>
          <p:nvPr/>
        </p:nvGrpSpPr>
        <p:grpSpPr>
          <a:xfrm>
            <a:off x="729682" y="3023861"/>
            <a:ext cx="300659" cy="297030"/>
            <a:chOff x="-1138843" y="4300472"/>
            <a:chExt cx="300659" cy="297030"/>
          </a:xfrm>
        </p:grpSpPr>
        <p:sp>
          <p:nvSpPr>
            <p:cNvPr id="284" name="Google Shape;284;p3"/>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 name="Google Shape;301;p3"/>
          <p:cNvGrpSpPr/>
          <p:nvPr/>
        </p:nvGrpSpPr>
        <p:grpSpPr>
          <a:xfrm>
            <a:off x="6324052" y="9488609"/>
            <a:ext cx="495788" cy="384034"/>
            <a:chOff x="1843738" y="1801138"/>
            <a:chExt cx="1616525" cy="1236425"/>
          </a:xfrm>
        </p:grpSpPr>
        <p:sp>
          <p:nvSpPr>
            <p:cNvPr id="302" name="Google Shape;302;p3"/>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3" name="Google Shape;373;p3"/>
          <p:cNvSpPr/>
          <p:nvPr/>
        </p:nvSpPr>
        <p:spPr>
          <a:xfrm>
            <a:off x="6329837" y="9719638"/>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4" name="Google Shape;374;p3"/>
          <p:cNvGrpSpPr/>
          <p:nvPr/>
        </p:nvGrpSpPr>
        <p:grpSpPr>
          <a:xfrm>
            <a:off x="6507909" y="9119388"/>
            <a:ext cx="311934" cy="322344"/>
            <a:chOff x="7097375" y="2473588"/>
            <a:chExt cx="407864" cy="403636"/>
          </a:xfrm>
        </p:grpSpPr>
        <p:sp>
          <p:nvSpPr>
            <p:cNvPr id="375" name="Google Shape;375;p3"/>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8" name="Google Shape;378;p3"/>
          <p:cNvGrpSpPr/>
          <p:nvPr/>
        </p:nvGrpSpPr>
        <p:grpSpPr>
          <a:xfrm>
            <a:off x="5975934" y="9546338"/>
            <a:ext cx="311934" cy="322344"/>
            <a:chOff x="7097375" y="2473588"/>
            <a:chExt cx="407864" cy="403636"/>
          </a:xfrm>
        </p:grpSpPr>
        <p:sp>
          <p:nvSpPr>
            <p:cNvPr id="379" name="Google Shape;379;p3"/>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2" name="Google Shape;382;p3"/>
          <p:cNvSpPr/>
          <p:nvPr/>
        </p:nvSpPr>
        <p:spPr>
          <a:xfrm>
            <a:off x="5595250" y="9586455"/>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
          <p:cNvSpPr/>
          <p:nvPr/>
        </p:nvSpPr>
        <p:spPr>
          <a:xfrm>
            <a:off x="5610289" y="9583839"/>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
          <p:cNvSpPr/>
          <p:nvPr/>
        </p:nvSpPr>
        <p:spPr>
          <a:xfrm>
            <a:off x="5617486" y="9605517"/>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
          <p:cNvSpPr/>
          <p:nvPr/>
        </p:nvSpPr>
        <p:spPr>
          <a:xfrm>
            <a:off x="5630234" y="9602858"/>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
          <p:cNvSpPr/>
          <p:nvPr/>
        </p:nvSpPr>
        <p:spPr>
          <a:xfrm>
            <a:off x="5653126" y="9626759"/>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
          <p:cNvSpPr/>
          <p:nvPr/>
        </p:nvSpPr>
        <p:spPr>
          <a:xfrm>
            <a:off x="5735324" y="9718037"/>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
          <p:cNvSpPr/>
          <p:nvPr/>
        </p:nvSpPr>
        <p:spPr>
          <a:xfrm>
            <a:off x="5742069" y="9715448"/>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
          <p:cNvSpPr/>
          <p:nvPr/>
        </p:nvSpPr>
        <p:spPr>
          <a:xfrm>
            <a:off x="5677061" y="9755676"/>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
          <p:cNvSpPr/>
          <p:nvPr/>
        </p:nvSpPr>
        <p:spPr>
          <a:xfrm>
            <a:off x="5680590" y="9753098"/>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
          <p:cNvSpPr/>
          <p:nvPr/>
        </p:nvSpPr>
        <p:spPr>
          <a:xfrm>
            <a:off x="5812004" y="9688801"/>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
          <p:cNvSpPr/>
          <p:nvPr/>
        </p:nvSpPr>
        <p:spPr>
          <a:xfrm>
            <a:off x="5789800" y="9744705"/>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
          <p:cNvSpPr/>
          <p:nvPr/>
        </p:nvSpPr>
        <p:spPr>
          <a:xfrm>
            <a:off x="6507900" y="8776330"/>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
          <p:cNvSpPr/>
          <p:nvPr/>
        </p:nvSpPr>
        <p:spPr>
          <a:xfrm>
            <a:off x="6522939" y="8773714"/>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
          <p:cNvSpPr/>
          <p:nvPr/>
        </p:nvSpPr>
        <p:spPr>
          <a:xfrm>
            <a:off x="6530136" y="8795392"/>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
          <p:cNvSpPr/>
          <p:nvPr/>
        </p:nvSpPr>
        <p:spPr>
          <a:xfrm>
            <a:off x="6542884" y="8792733"/>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
          <p:cNvSpPr/>
          <p:nvPr/>
        </p:nvSpPr>
        <p:spPr>
          <a:xfrm>
            <a:off x="6565776" y="8816634"/>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
          <p:cNvSpPr/>
          <p:nvPr/>
        </p:nvSpPr>
        <p:spPr>
          <a:xfrm>
            <a:off x="6647974" y="8907912"/>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
          <p:cNvSpPr/>
          <p:nvPr/>
        </p:nvSpPr>
        <p:spPr>
          <a:xfrm>
            <a:off x="6654719" y="8905323"/>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
          <p:cNvSpPr/>
          <p:nvPr/>
        </p:nvSpPr>
        <p:spPr>
          <a:xfrm>
            <a:off x="6589711" y="8945551"/>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
          <p:cNvSpPr/>
          <p:nvPr/>
        </p:nvSpPr>
        <p:spPr>
          <a:xfrm>
            <a:off x="6593240" y="8942973"/>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
          <p:cNvSpPr/>
          <p:nvPr/>
        </p:nvSpPr>
        <p:spPr>
          <a:xfrm>
            <a:off x="6724654" y="8878676"/>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
          <p:cNvSpPr/>
          <p:nvPr/>
        </p:nvSpPr>
        <p:spPr>
          <a:xfrm>
            <a:off x="6640648" y="8980656"/>
            <a:ext cx="45666" cy="28004"/>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
          <p:cNvSpPr/>
          <p:nvPr/>
        </p:nvSpPr>
        <p:spPr>
          <a:xfrm>
            <a:off x="6702450" y="8934580"/>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5" name="Google Shape;405;p3"/>
          <p:cNvGrpSpPr/>
          <p:nvPr/>
        </p:nvGrpSpPr>
        <p:grpSpPr>
          <a:xfrm>
            <a:off x="4841770" y="9568577"/>
            <a:ext cx="288394" cy="277883"/>
            <a:chOff x="8008751" y="37351"/>
            <a:chExt cx="598452" cy="591240"/>
          </a:xfrm>
        </p:grpSpPr>
        <p:sp>
          <p:nvSpPr>
            <p:cNvPr id="406" name="Google Shape;406;p3"/>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3" name="Google Shape;423;p3"/>
          <p:cNvGrpSpPr/>
          <p:nvPr/>
        </p:nvGrpSpPr>
        <p:grpSpPr>
          <a:xfrm>
            <a:off x="6512005" y="8321793"/>
            <a:ext cx="302947" cy="384134"/>
            <a:chOff x="6295459" y="2059568"/>
            <a:chExt cx="2176346" cy="2549000"/>
          </a:xfrm>
        </p:grpSpPr>
        <p:sp>
          <p:nvSpPr>
            <p:cNvPr id="424" name="Google Shape;424;p3"/>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9" name="Google Shape;469;p3"/>
          <p:cNvGrpSpPr/>
          <p:nvPr/>
        </p:nvGrpSpPr>
        <p:grpSpPr>
          <a:xfrm rot="5400000">
            <a:off x="5218767" y="9510568"/>
            <a:ext cx="302947" cy="384134"/>
            <a:chOff x="6295459" y="2059568"/>
            <a:chExt cx="2176346" cy="2549000"/>
          </a:xfrm>
        </p:grpSpPr>
        <p:sp>
          <p:nvSpPr>
            <p:cNvPr id="470" name="Google Shape;470;p3"/>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5" name="Google Shape;515;p3"/>
          <p:cNvGrpSpPr/>
          <p:nvPr/>
        </p:nvGrpSpPr>
        <p:grpSpPr>
          <a:xfrm>
            <a:off x="6519270" y="8018552"/>
            <a:ext cx="288394" cy="277883"/>
            <a:chOff x="8008751" y="37351"/>
            <a:chExt cx="598452" cy="591240"/>
          </a:xfrm>
        </p:grpSpPr>
        <p:sp>
          <p:nvSpPr>
            <p:cNvPr id="516" name="Google Shape;516;p3"/>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3" name="Google Shape;533;p3"/>
          <p:cNvGrpSpPr/>
          <p:nvPr/>
        </p:nvGrpSpPr>
        <p:grpSpPr>
          <a:xfrm>
            <a:off x="6522777" y="7715300"/>
            <a:ext cx="288384" cy="277877"/>
            <a:chOff x="1577421" y="1609174"/>
            <a:chExt cx="818111" cy="754282"/>
          </a:xfrm>
        </p:grpSpPr>
        <p:sp>
          <p:nvSpPr>
            <p:cNvPr id="534" name="Google Shape;534;p3"/>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 name="Google Shape;582;p3"/>
          <p:cNvGrpSpPr/>
          <p:nvPr/>
        </p:nvGrpSpPr>
        <p:grpSpPr>
          <a:xfrm>
            <a:off x="4505390" y="9563675"/>
            <a:ext cx="288384" cy="277877"/>
            <a:chOff x="1577421" y="1609174"/>
            <a:chExt cx="818111" cy="754282"/>
          </a:xfrm>
        </p:grpSpPr>
        <p:sp>
          <p:nvSpPr>
            <p:cNvPr id="583" name="Google Shape;583;p3"/>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1" name="Shape 631"/>
        <p:cNvGrpSpPr/>
        <p:nvPr/>
      </p:nvGrpSpPr>
      <p:grpSpPr>
        <a:xfrm>
          <a:off x="0" y="0"/>
          <a:ext cx="0" cy="0"/>
          <a:chOff x="0" y="0"/>
          <a:chExt cx="0" cy="0"/>
        </a:xfrm>
      </p:grpSpPr>
      <p:sp>
        <p:nvSpPr>
          <p:cNvPr id="632" name="Google Shape;632;p4"/>
          <p:cNvSpPr txBox="1"/>
          <p:nvPr>
            <p:ph type="title"/>
          </p:nvPr>
        </p:nvSpPr>
        <p:spPr>
          <a:xfrm>
            <a:off x="233850" y="368200"/>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3600"/>
              <a:buFont typeface="Asap"/>
              <a:buNone/>
              <a:defRPr b="1" sz="3600">
                <a:solidFill>
                  <a:schemeClr val="accent1"/>
                </a:solidFill>
                <a:latin typeface="Asap"/>
                <a:ea typeface="Asap"/>
                <a:cs typeface="Asap"/>
                <a:sym typeface="Asap"/>
              </a:defRPr>
            </a:lvl1pPr>
            <a:lvl2pPr lvl="1"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2pPr>
            <a:lvl3pPr lvl="2"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3pPr>
            <a:lvl4pPr lvl="3"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4pPr>
            <a:lvl5pPr lvl="4"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5pPr>
            <a:lvl6pPr lvl="5"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6pPr>
            <a:lvl7pPr lvl="6"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7pPr>
            <a:lvl8pPr lvl="7"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8pPr>
            <a:lvl9pPr lvl="8"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9pPr>
          </a:lstStyle>
          <a:p/>
        </p:txBody>
      </p:sp>
      <p:sp>
        <p:nvSpPr>
          <p:cNvPr id="633" name="Google Shape;633;p4"/>
          <p:cNvSpPr/>
          <p:nvPr/>
        </p:nvSpPr>
        <p:spPr>
          <a:xfrm flipH="1">
            <a:off x="-2284338" y="-2341505"/>
            <a:ext cx="3622329" cy="4125707"/>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grpSp>
        <p:nvGrpSpPr>
          <p:cNvPr id="634" name="Google Shape;634;p4"/>
          <p:cNvGrpSpPr/>
          <p:nvPr/>
        </p:nvGrpSpPr>
        <p:grpSpPr>
          <a:xfrm>
            <a:off x="6324052" y="9488609"/>
            <a:ext cx="495788" cy="384034"/>
            <a:chOff x="1843738" y="1801138"/>
            <a:chExt cx="1616525" cy="1236425"/>
          </a:xfrm>
        </p:grpSpPr>
        <p:sp>
          <p:nvSpPr>
            <p:cNvPr id="635" name="Google Shape;635;p4"/>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4"/>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4"/>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6" name="Google Shape;706;p4"/>
          <p:cNvSpPr/>
          <p:nvPr/>
        </p:nvSpPr>
        <p:spPr>
          <a:xfrm>
            <a:off x="6329837" y="9719638"/>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7" name="Google Shape;707;p4"/>
          <p:cNvGrpSpPr/>
          <p:nvPr/>
        </p:nvGrpSpPr>
        <p:grpSpPr>
          <a:xfrm>
            <a:off x="6507909" y="9119388"/>
            <a:ext cx="311934" cy="322344"/>
            <a:chOff x="7097375" y="2473588"/>
            <a:chExt cx="407864" cy="403636"/>
          </a:xfrm>
        </p:grpSpPr>
        <p:sp>
          <p:nvSpPr>
            <p:cNvPr id="708" name="Google Shape;708;p4"/>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4"/>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4"/>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 name="Google Shape;711;p4"/>
          <p:cNvGrpSpPr/>
          <p:nvPr/>
        </p:nvGrpSpPr>
        <p:grpSpPr>
          <a:xfrm>
            <a:off x="5975934" y="9546338"/>
            <a:ext cx="311934" cy="322344"/>
            <a:chOff x="7097375" y="2473588"/>
            <a:chExt cx="407864" cy="403636"/>
          </a:xfrm>
        </p:grpSpPr>
        <p:sp>
          <p:nvSpPr>
            <p:cNvPr id="712" name="Google Shape;712;p4"/>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5" name="Google Shape;715;p4"/>
          <p:cNvSpPr/>
          <p:nvPr/>
        </p:nvSpPr>
        <p:spPr>
          <a:xfrm>
            <a:off x="5595250" y="9586455"/>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
          <p:cNvSpPr/>
          <p:nvPr/>
        </p:nvSpPr>
        <p:spPr>
          <a:xfrm>
            <a:off x="5610289" y="9583839"/>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
          <p:cNvSpPr/>
          <p:nvPr/>
        </p:nvSpPr>
        <p:spPr>
          <a:xfrm>
            <a:off x="5617486" y="9605517"/>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4"/>
          <p:cNvSpPr/>
          <p:nvPr/>
        </p:nvSpPr>
        <p:spPr>
          <a:xfrm>
            <a:off x="5630234" y="9602858"/>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
          <p:cNvSpPr/>
          <p:nvPr/>
        </p:nvSpPr>
        <p:spPr>
          <a:xfrm>
            <a:off x="5653126" y="9626759"/>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4"/>
          <p:cNvSpPr/>
          <p:nvPr/>
        </p:nvSpPr>
        <p:spPr>
          <a:xfrm>
            <a:off x="5735324" y="9718037"/>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4"/>
          <p:cNvSpPr/>
          <p:nvPr/>
        </p:nvSpPr>
        <p:spPr>
          <a:xfrm>
            <a:off x="5742069" y="9715448"/>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
          <p:cNvSpPr/>
          <p:nvPr/>
        </p:nvSpPr>
        <p:spPr>
          <a:xfrm>
            <a:off x="5677061" y="9755676"/>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4"/>
          <p:cNvSpPr/>
          <p:nvPr/>
        </p:nvSpPr>
        <p:spPr>
          <a:xfrm>
            <a:off x="5680590" y="9753098"/>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4"/>
          <p:cNvSpPr/>
          <p:nvPr/>
        </p:nvSpPr>
        <p:spPr>
          <a:xfrm>
            <a:off x="5812004" y="9688801"/>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
          <p:cNvSpPr/>
          <p:nvPr/>
        </p:nvSpPr>
        <p:spPr>
          <a:xfrm>
            <a:off x="5789800" y="9744705"/>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
          <p:cNvSpPr/>
          <p:nvPr/>
        </p:nvSpPr>
        <p:spPr>
          <a:xfrm>
            <a:off x="6507900" y="8776330"/>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
          <p:cNvSpPr/>
          <p:nvPr/>
        </p:nvSpPr>
        <p:spPr>
          <a:xfrm>
            <a:off x="6522939" y="8773714"/>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4"/>
          <p:cNvSpPr/>
          <p:nvPr/>
        </p:nvSpPr>
        <p:spPr>
          <a:xfrm>
            <a:off x="6530136" y="8795392"/>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
          <p:cNvSpPr/>
          <p:nvPr/>
        </p:nvSpPr>
        <p:spPr>
          <a:xfrm>
            <a:off x="6542884" y="8792733"/>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
          <p:cNvSpPr/>
          <p:nvPr/>
        </p:nvSpPr>
        <p:spPr>
          <a:xfrm>
            <a:off x="6565776" y="8816634"/>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
          <p:cNvSpPr/>
          <p:nvPr/>
        </p:nvSpPr>
        <p:spPr>
          <a:xfrm>
            <a:off x="6647974" y="8907912"/>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
          <p:cNvSpPr/>
          <p:nvPr/>
        </p:nvSpPr>
        <p:spPr>
          <a:xfrm>
            <a:off x="6654719" y="8905323"/>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
          <p:cNvSpPr/>
          <p:nvPr/>
        </p:nvSpPr>
        <p:spPr>
          <a:xfrm>
            <a:off x="6589711" y="8945551"/>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
          <p:cNvSpPr/>
          <p:nvPr/>
        </p:nvSpPr>
        <p:spPr>
          <a:xfrm>
            <a:off x="6593240" y="8942973"/>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
          <p:cNvSpPr/>
          <p:nvPr/>
        </p:nvSpPr>
        <p:spPr>
          <a:xfrm>
            <a:off x="6724654" y="8878676"/>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
          <p:cNvSpPr/>
          <p:nvPr/>
        </p:nvSpPr>
        <p:spPr>
          <a:xfrm>
            <a:off x="6640648" y="8980656"/>
            <a:ext cx="45666" cy="28004"/>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
          <p:cNvSpPr/>
          <p:nvPr/>
        </p:nvSpPr>
        <p:spPr>
          <a:xfrm>
            <a:off x="6702450" y="8934580"/>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8" name="Google Shape;738;p4"/>
          <p:cNvGrpSpPr/>
          <p:nvPr/>
        </p:nvGrpSpPr>
        <p:grpSpPr>
          <a:xfrm>
            <a:off x="4841770" y="9568577"/>
            <a:ext cx="288394" cy="277883"/>
            <a:chOff x="8008751" y="37351"/>
            <a:chExt cx="598452" cy="591240"/>
          </a:xfrm>
        </p:grpSpPr>
        <p:sp>
          <p:nvSpPr>
            <p:cNvPr id="739" name="Google Shape;739;p4"/>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4"/>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6" name="Google Shape;756;p4"/>
          <p:cNvGrpSpPr/>
          <p:nvPr/>
        </p:nvGrpSpPr>
        <p:grpSpPr>
          <a:xfrm>
            <a:off x="6512005" y="8321793"/>
            <a:ext cx="302947" cy="384134"/>
            <a:chOff x="6295459" y="2059568"/>
            <a:chExt cx="2176346" cy="2549000"/>
          </a:xfrm>
        </p:grpSpPr>
        <p:sp>
          <p:nvSpPr>
            <p:cNvPr id="757" name="Google Shape;757;p4"/>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4"/>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4"/>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4"/>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4"/>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4"/>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4"/>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4"/>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4"/>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2" name="Google Shape;802;p4"/>
          <p:cNvGrpSpPr/>
          <p:nvPr/>
        </p:nvGrpSpPr>
        <p:grpSpPr>
          <a:xfrm rot="5400000">
            <a:off x="5218767" y="9510568"/>
            <a:ext cx="302947" cy="384134"/>
            <a:chOff x="6295459" y="2059568"/>
            <a:chExt cx="2176346" cy="2549000"/>
          </a:xfrm>
        </p:grpSpPr>
        <p:sp>
          <p:nvSpPr>
            <p:cNvPr id="803" name="Google Shape;803;p4"/>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8" name="Google Shape;848;p4"/>
          <p:cNvGrpSpPr/>
          <p:nvPr/>
        </p:nvGrpSpPr>
        <p:grpSpPr>
          <a:xfrm>
            <a:off x="6519270" y="8018552"/>
            <a:ext cx="288394" cy="277883"/>
            <a:chOff x="8008751" y="37351"/>
            <a:chExt cx="598452" cy="591240"/>
          </a:xfrm>
        </p:grpSpPr>
        <p:sp>
          <p:nvSpPr>
            <p:cNvPr id="849" name="Google Shape;849;p4"/>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6" name="Google Shape;866;p4"/>
          <p:cNvGrpSpPr/>
          <p:nvPr/>
        </p:nvGrpSpPr>
        <p:grpSpPr>
          <a:xfrm>
            <a:off x="6522777" y="7715300"/>
            <a:ext cx="288384" cy="277877"/>
            <a:chOff x="1577421" y="1609174"/>
            <a:chExt cx="818111" cy="754282"/>
          </a:xfrm>
        </p:grpSpPr>
        <p:sp>
          <p:nvSpPr>
            <p:cNvPr id="867" name="Google Shape;867;p4"/>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5" name="Google Shape;915;p4"/>
          <p:cNvGrpSpPr/>
          <p:nvPr/>
        </p:nvGrpSpPr>
        <p:grpSpPr>
          <a:xfrm>
            <a:off x="4505390" y="9563675"/>
            <a:ext cx="288384" cy="277877"/>
            <a:chOff x="1577421" y="1609174"/>
            <a:chExt cx="818111" cy="754282"/>
          </a:xfrm>
        </p:grpSpPr>
        <p:sp>
          <p:nvSpPr>
            <p:cNvPr id="916" name="Google Shape;916;p4"/>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4"/>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_1">
    <p:spTree>
      <p:nvGrpSpPr>
        <p:cNvPr id="964" name="Shape 964"/>
        <p:cNvGrpSpPr/>
        <p:nvPr/>
      </p:nvGrpSpPr>
      <p:grpSpPr>
        <a:xfrm>
          <a:off x="0" y="0"/>
          <a:ext cx="0" cy="0"/>
          <a:chOff x="0" y="0"/>
          <a:chExt cx="0" cy="0"/>
        </a:xfrm>
      </p:grpSpPr>
      <p:sp>
        <p:nvSpPr>
          <p:cNvPr id="965" name="Google Shape;965;p5"/>
          <p:cNvSpPr txBox="1"/>
          <p:nvPr>
            <p:ph type="title"/>
          </p:nvPr>
        </p:nvSpPr>
        <p:spPr>
          <a:xfrm>
            <a:off x="233850" y="368200"/>
            <a:ext cx="6390300" cy="1111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1"/>
              </a:buClr>
              <a:buSzPts val="3600"/>
              <a:buFont typeface="Asap"/>
              <a:buNone/>
              <a:defRPr b="1" sz="3600">
                <a:solidFill>
                  <a:schemeClr val="accent1"/>
                </a:solidFill>
                <a:latin typeface="Asap"/>
                <a:ea typeface="Asap"/>
                <a:cs typeface="Asap"/>
                <a:sym typeface="Asap"/>
              </a:defRPr>
            </a:lvl1pPr>
            <a:lvl2pPr lvl="1"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2pPr>
            <a:lvl3pPr lvl="2"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3pPr>
            <a:lvl4pPr lvl="3"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4pPr>
            <a:lvl5pPr lvl="4"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5pPr>
            <a:lvl6pPr lvl="5"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6pPr>
            <a:lvl7pPr lvl="6"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7pPr>
            <a:lvl8pPr lvl="7"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8pPr>
            <a:lvl9pPr lvl="8" rtl="0" algn="ctr">
              <a:spcBef>
                <a:spcPts val="0"/>
              </a:spcBef>
              <a:spcAft>
                <a:spcPts val="0"/>
              </a:spcAft>
              <a:buClr>
                <a:srgbClr val="434343"/>
              </a:buClr>
              <a:buSzPts val="3600"/>
              <a:buFont typeface="Asap"/>
              <a:buNone/>
              <a:defRPr b="1" sz="3600">
                <a:solidFill>
                  <a:srgbClr val="434343"/>
                </a:solidFill>
                <a:latin typeface="Asap"/>
                <a:ea typeface="Asap"/>
                <a:cs typeface="Asap"/>
                <a:sym typeface="Asap"/>
              </a:defRPr>
            </a:lvl9pPr>
          </a:lstStyle>
          <a:p/>
        </p:txBody>
      </p:sp>
      <p:sp>
        <p:nvSpPr>
          <p:cNvPr id="966" name="Google Shape;966;p5"/>
          <p:cNvSpPr/>
          <p:nvPr/>
        </p:nvSpPr>
        <p:spPr>
          <a:xfrm flipH="1">
            <a:off x="-2284338" y="-2341505"/>
            <a:ext cx="3622329" cy="4125707"/>
          </a:xfrm>
          <a:custGeom>
            <a:rect b="b" l="l" r="r" t="t"/>
            <a:pathLst>
              <a:path extrusionOk="0" h="55938" w="49113">
                <a:moveTo>
                  <a:pt x="11164" y="8313"/>
                </a:moveTo>
                <a:cubicBezTo>
                  <a:pt x="11064" y="9240"/>
                  <a:pt x="10965" y="10183"/>
                  <a:pt x="10834" y="11122"/>
                </a:cubicBezTo>
                <a:lnTo>
                  <a:pt x="10834" y="11122"/>
                </a:lnTo>
                <a:cubicBezTo>
                  <a:pt x="10965" y="10248"/>
                  <a:pt x="11069" y="9359"/>
                  <a:pt x="11164" y="8465"/>
                </a:cubicBezTo>
                <a:cubicBezTo>
                  <a:pt x="11164" y="8374"/>
                  <a:pt x="11286" y="8374"/>
                  <a:pt x="11164" y="8313"/>
                </a:cubicBezTo>
                <a:close/>
                <a:moveTo>
                  <a:pt x="10834" y="11122"/>
                </a:moveTo>
                <a:cubicBezTo>
                  <a:pt x="10416" y="13917"/>
                  <a:pt x="9717" y="16575"/>
                  <a:pt x="8112" y="18849"/>
                </a:cubicBezTo>
                <a:lnTo>
                  <a:pt x="8112" y="18849"/>
                </a:lnTo>
                <a:cubicBezTo>
                  <a:pt x="9804" y="16595"/>
                  <a:pt x="10452" y="13870"/>
                  <a:pt x="10834" y="11122"/>
                </a:cubicBezTo>
                <a:close/>
                <a:moveTo>
                  <a:pt x="8112" y="18849"/>
                </a:moveTo>
                <a:lnTo>
                  <a:pt x="8112" y="18849"/>
                </a:lnTo>
                <a:cubicBezTo>
                  <a:pt x="8086" y="18883"/>
                  <a:pt x="8060" y="18918"/>
                  <a:pt x="8033" y="18952"/>
                </a:cubicBezTo>
                <a:cubicBezTo>
                  <a:pt x="5814" y="21900"/>
                  <a:pt x="1954" y="23542"/>
                  <a:pt x="586" y="27189"/>
                </a:cubicBezTo>
                <a:cubicBezTo>
                  <a:pt x="163" y="28315"/>
                  <a:pt x="1" y="29519"/>
                  <a:pt x="86" y="30703"/>
                </a:cubicBezTo>
                <a:lnTo>
                  <a:pt x="86" y="30703"/>
                </a:lnTo>
                <a:cubicBezTo>
                  <a:pt x="9" y="29419"/>
                  <a:pt x="217" y="28108"/>
                  <a:pt x="738" y="26885"/>
                </a:cubicBezTo>
                <a:cubicBezTo>
                  <a:pt x="1924" y="24180"/>
                  <a:pt x="4477" y="22630"/>
                  <a:pt x="6514" y="20684"/>
                </a:cubicBezTo>
                <a:cubicBezTo>
                  <a:pt x="7129" y="20107"/>
                  <a:pt x="7656" y="19494"/>
                  <a:pt x="8112" y="18849"/>
                </a:cubicBezTo>
                <a:close/>
                <a:moveTo>
                  <a:pt x="34117" y="1"/>
                </a:moveTo>
                <a:cubicBezTo>
                  <a:pt x="32651" y="1"/>
                  <a:pt x="31094" y="1240"/>
                  <a:pt x="30040" y="2143"/>
                </a:cubicBezTo>
                <a:cubicBezTo>
                  <a:pt x="27699" y="4240"/>
                  <a:pt x="25906" y="6824"/>
                  <a:pt x="24690" y="9712"/>
                </a:cubicBezTo>
                <a:cubicBezTo>
                  <a:pt x="18885" y="23754"/>
                  <a:pt x="29736" y="38496"/>
                  <a:pt x="24994" y="52691"/>
                </a:cubicBezTo>
                <a:cubicBezTo>
                  <a:pt x="24660" y="53755"/>
                  <a:pt x="24295" y="54758"/>
                  <a:pt x="23292" y="55335"/>
                </a:cubicBezTo>
                <a:cubicBezTo>
                  <a:pt x="22844" y="55565"/>
                  <a:pt x="22365" y="55647"/>
                  <a:pt x="21877" y="55647"/>
                </a:cubicBezTo>
                <a:cubicBezTo>
                  <a:pt x="21075" y="55647"/>
                  <a:pt x="20248" y="55426"/>
                  <a:pt x="19492" y="55275"/>
                </a:cubicBezTo>
                <a:cubicBezTo>
                  <a:pt x="17851" y="54879"/>
                  <a:pt x="16179" y="54424"/>
                  <a:pt x="14568" y="53937"/>
                </a:cubicBezTo>
                <a:cubicBezTo>
                  <a:pt x="13201" y="53512"/>
                  <a:pt x="11650" y="52995"/>
                  <a:pt x="10708" y="51840"/>
                </a:cubicBezTo>
                <a:cubicBezTo>
                  <a:pt x="9340" y="50138"/>
                  <a:pt x="10222" y="47980"/>
                  <a:pt x="11286" y="46338"/>
                </a:cubicBezTo>
                <a:cubicBezTo>
                  <a:pt x="12532" y="44393"/>
                  <a:pt x="14812" y="42235"/>
                  <a:pt x="14204" y="39651"/>
                </a:cubicBezTo>
                <a:cubicBezTo>
                  <a:pt x="13885" y="38202"/>
                  <a:pt x="12627" y="37886"/>
                  <a:pt x="11272" y="37886"/>
                </a:cubicBezTo>
                <a:cubicBezTo>
                  <a:pt x="11206" y="37886"/>
                  <a:pt x="11139" y="37887"/>
                  <a:pt x="11073" y="37888"/>
                </a:cubicBezTo>
                <a:cubicBezTo>
                  <a:pt x="10014" y="37946"/>
                  <a:pt x="8928" y="38165"/>
                  <a:pt x="7866" y="38165"/>
                </a:cubicBezTo>
                <a:cubicBezTo>
                  <a:pt x="7800" y="38165"/>
                  <a:pt x="7734" y="38164"/>
                  <a:pt x="7669" y="38162"/>
                </a:cubicBezTo>
                <a:cubicBezTo>
                  <a:pt x="5845" y="38132"/>
                  <a:pt x="4021" y="37372"/>
                  <a:pt x="2653" y="36156"/>
                </a:cubicBezTo>
                <a:cubicBezTo>
                  <a:pt x="1114" y="34732"/>
                  <a:pt x="232" y="32747"/>
                  <a:pt x="86" y="30703"/>
                </a:cubicBezTo>
                <a:lnTo>
                  <a:pt x="86" y="30703"/>
                </a:lnTo>
                <a:cubicBezTo>
                  <a:pt x="267" y="33758"/>
                  <a:pt x="2058" y="36659"/>
                  <a:pt x="5055" y="37858"/>
                </a:cubicBezTo>
                <a:cubicBezTo>
                  <a:pt x="5954" y="38218"/>
                  <a:pt x="6811" y="38322"/>
                  <a:pt x="7662" y="38322"/>
                </a:cubicBezTo>
                <a:cubicBezTo>
                  <a:pt x="8837" y="38322"/>
                  <a:pt x="10002" y="38123"/>
                  <a:pt x="11255" y="38123"/>
                </a:cubicBezTo>
                <a:cubicBezTo>
                  <a:pt x="11396" y="38123"/>
                  <a:pt x="11538" y="38126"/>
                  <a:pt x="11681" y="38132"/>
                </a:cubicBezTo>
                <a:cubicBezTo>
                  <a:pt x="14204" y="38253"/>
                  <a:pt x="14629" y="40442"/>
                  <a:pt x="13748" y="42508"/>
                </a:cubicBezTo>
                <a:cubicBezTo>
                  <a:pt x="13109" y="44028"/>
                  <a:pt x="11954" y="45244"/>
                  <a:pt x="11042" y="46612"/>
                </a:cubicBezTo>
                <a:cubicBezTo>
                  <a:pt x="9979" y="48284"/>
                  <a:pt x="9249" y="50503"/>
                  <a:pt x="10739" y="52174"/>
                </a:cubicBezTo>
                <a:cubicBezTo>
                  <a:pt x="12350" y="53968"/>
                  <a:pt x="15298" y="54424"/>
                  <a:pt x="17456" y="55001"/>
                </a:cubicBezTo>
                <a:cubicBezTo>
                  <a:pt x="18633" y="55314"/>
                  <a:pt x="20299" y="55938"/>
                  <a:pt x="21769" y="55938"/>
                </a:cubicBezTo>
                <a:cubicBezTo>
                  <a:pt x="22728" y="55938"/>
                  <a:pt x="23604" y="55672"/>
                  <a:pt x="24204" y="54879"/>
                </a:cubicBezTo>
                <a:cubicBezTo>
                  <a:pt x="26058" y="52448"/>
                  <a:pt x="26271" y="48162"/>
                  <a:pt x="26332" y="45244"/>
                </a:cubicBezTo>
                <a:cubicBezTo>
                  <a:pt x="26423" y="37250"/>
                  <a:pt x="23657" y="29621"/>
                  <a:pt x="23170" y="21718"/>
                </a:cubicBezTo>
                <a:cubicBezTo>
                  <a:pt x="22927" y="17888"/>
                  <a:pt x="23231" y="13997"/>
                  <a:pt x="24599" y="10441"/>
                </a:cubicBezTo>
                <a:cubicBezTo>
                  <a:pt x="26028" y="6794"/>
                  <a:pt x="28672" y="2751"/>
                  <a:pt x="32198" y="806"/>
                </a:cubicBezTo>
                <a:cubicBezTo>
                  <a:pt x="32943" y="401"/>
                  <a:pt x="33570" y="226"/>
                  <a:pt x="34100" y="226"/>
                </a:cubicBezTo>
                <a:cubicBezTo>
                  <a:pt x="36599" y="226"/>
                  <a:pt x="36932" y="4120"/>
                  <a:pt x="37183" y="6277"/>
                </a:cubicBezTo>
                <a:cubicBezTo>
                  <a:pt x="37426" y="8496"/>
                  <a:pt x="37608" y="10745"/>
                  <a:pt x="37730" y="12934"/>
                </a:cubicBezTo>
                <a:cubicBezTo>
                  <a:pt x="37973" y="17614"/>
                  <a:pt x="38064" y="22295"/>
                  <a:pt x="38095" y="26946"/>
                </a:cubicBezTo>
                <a:cubicBezTo>
                  <a:pt x="38125" y="31505"/>
                  <a:pt x="38216" y="36065"/>
                  <a:pt x="38338" y="40624"/>
                </a:cubicBezTo>
                <a:cubicBezTo>
                  <a:pt x="38399" y="43147"/>
                  <a:pt x="38520" y="45639"/>
                  <a:pt x="39159" y="48071"/>
                </a:cubicBezTo>
                <a:cubicBezTo>
                  <a:pt x="39706" y="50138"/>
                  <a:pt x="40678" y="52296"/>
                  <a:pt x="42624" y="53360"/>
                </a:cubicBezTo>
                <a:cubicBezTo>
                  <a:pt x="43475" y="53828"/>
                  <a:pt x="44436" y="54072"/>
                  <a:pt x="45383" y="54072"/>
                </a:cubicBezTo>
                <a:cubicBezTo>
                  <a:pt x="46770" y="54072"/>
                  <a:pt x="48128" y="53550"/>
                  <a:pt x="49068" y="52448"/>
                </a:cubicBezTo>
                <a:cubicBezTo>
                  <a:pt x="49112" y="52425"/>
                  <a:pt x="49075" y="52354"/>
                  <a:pt x="49040" y="52354"/>
                </a:cubicBezTo>
                <a:cubicBezTo>
                  <a:pt x="49027" y="52354"/>
                  <a:pt x="49015" y="52363"/>
                  <a:pt x="49007" y="52387"/>
                </a:cubicBezTo>
                <a:cubicBezTo>
                  <a:pt x="48062" y="53475"/>
                  <a:pt x="46821" y="53947"/>
                  <a:pt x="45556" y="53947"/>
                </a:cubicBezTo>
                <a:cubicBezTo>
                  <a:pt x="43605" y="53947"/>
                  <a:pt x="41596" y="52825"/>
                  <a:pt x="40526" y="51110"/>
                </a:cubicBezTo>
                <a:cubicBezTo>
                  <a:pt x="39250" y="48983"/>
                  <a:pt x="38855" y="46369"/>
                  <a:pt x="38642" y="43937"/>
                </a:cubicBezTo>
                <a:cubicBezTo>
                  <a:pt x="38034" y="36946"/>
                  <a:pt x="38277" y="29894"/>
                  <a:pt x="38125" y="22843"/>
                </a:cubicBezTo>
                <a:cubicBezTo>
                  <a:pt x="38064" y="18526"/>
                  <a:pt x="37943" y="14241"/>
                  <a:pt x="37608" y="9894"/>
                </a:cubicBezTo>
                <a:cubicBezTo>
                  <a:pt x="37456" y="7918"/>
                  <a:pt x="37274" y="5943"/>
                  <a:pt x="37000" y="3967"/>
                </a:cubicBezTo>
                <a:cubicBezTo>
                  <a:pt x="36848" y="2873"/>
                  <a:pt x="36666" y="1566"/>
                  <a:pt x="35845" y="745"/>
                </a:cubicBezTo>
                <a:cubicBezTo>
                  <a:pt x="35312" y="212"/>
                  <a:pt x="34722" y="1"/>
                  <a:pt x="34117" y="1"/>
                </a:cubicBezTo>
                <a:close/>
              </a:path>
            </a:pathLst>
          </a:custGeom>
          <a:solidFill>
            <a:srgbClr val="E7E6E6"/>
          </a:solidFill>
          <a:ln cap="flat" cmpd="sng" w="285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p:txBody>
      </p:sp>
      <p:sp>
        <p:nvSpPr>
          <p:cNvPr id="967" name="Google Shape;967;p5"/>
          <p:cNvSpPr/>
          <p:nvPr/>
        </p:nvSpPr>
        <p:spPr>
          <a:xfrm>
            <a:off x="5677061" y="9755676"/>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
          <p:cNvSpPr/>
          <p:nvPr/>
        </p:nvSpPr>
        <p:spPr>
          <a:xfrm>
            <a:off x="5680590" y="9753098"/>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5"/>
          <p:cNvSpPr/>
          <p:nvPr/>
        </p:nvSpPr>
        <p:spPr>
          <a:xfrm>
            <a:off x="5789800" y="9744705"/>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0" name="Google Shape;970;p5"/>
          <p:cNvGrpSpPr/>
          <p:nvPr/>
        </p:nvGrpSpPr>
        <p:grpSpPr>
          <a:xfrm>
            <a:off x="6324052" y="9488609"/>
            <a:ext cx="495788" cy="384034"/>
            <a:chOff x="1843738" y="1801138"/>
            <a:chExt cx="1616525" cy="1236425"/>
          </a:xfrm>
        </p:grpSpPr>
        <p:sp>
          <p:nvSpPr>
            <p:cNvPr id="971" name="Google Shape;971;p5"/>
            <p:cNvSpPr/>
            <p:nvPr/>
          </p:nvSpPr>
          <p:spPr>
            <a:xfrm>
              <a:off x="2203588" y="2376313"/>
              <a:ext cx="1177075" cy="606975"/>
            </a:xfrm>
            <a:custGeom>
              <a:rect b="b" l="l" r="r" t="t"/>
              <a:pathLst>
                <a:path extrusionOk="0" h="24279" w="47083">
                  <a:moveTo>
                    <a:pt x="27848" y="1786"/>
                  </a:moveTo>
                  <a:cubicBezTo>
                    <a:pt x="28713" y="1786"/>
                    <a:pt x="29523" y="2118"/>
                    <a:pt x="30167" y="2688"/>
                  </a:cubicBezTo>
                  <a:cubicBezTo>
                    <a:pt x="30498" y="2983"/>
                    <a:pt x="30867" y="3222"/>
                    <a:pt x="31253" y="3406"/>
                  </a:cubicBezTo>
                  <a:cubicBezTo>
                    <a:pt x="31768" y="3664"/>
                    <a:pt x="32321" y="3774"/>
                    <a:pt x="32891" y="3792"/>
                  </a:cubicBezTo>
                  <a:lnTo>
                    <a:pt x="33480" y="3792"/>
                  </a:lnTo>
                  <a:cubicBezTo>
                    <a:pt x="34401" y="3774"/>
                    <a:pt x="35284" y="3443"/>
                    <a:pt x="36002" y="2872"/>
                  </a:cubicBezTo>
                  <a:cubicBezTo>
                    <a:pt x="36938" y="2123"/>
                    <a:pt x="38004" y="1786"/>
                    <a:pt x="39046" y="1786"/>
                  </a:cubicBezTo>
                  <a:cubicBezTo>
                    <a:pt x="41589" y="1786"/>
                    <a:pt x="43985" y="3794"/>
                    <a:pt x="43972" y="6719"/>
                  </a:cubicBezTo>
                  <a:lnTo>
                    <a:pt x="43972" y="16953"/>
                  </a:lnTo>
                  <a:cubicBezTo>
                    <a:pt x="43972" y="19585"/>
                    <a:pt x="41984" y="21849"/>
                    <a:pt x="39370" y="22033"/>
                  </a:cubicBezTo>
                  <a:cubicBezTo>
                    <a:pt x="39255" y="22041"/>
                    <a:pt x="39141" y="22045"/>
                    <a:pt x="39027" y="22045"/>
                  </a:cubicBezTo>
                  <a:cubicBezTo>
                    <a:pt x="37879" y="22045"/>
                    <a:pt x="36779" y="21628"/>
                    <a:pt x="35891" y="20891"/>
                  </a:cubicBezTo>
                  <a:cubicBezTo>
                    <a:pt x="35229" y="20355"/>
                    <a:pt x="34411" y="20044"/>
                    <a:pt x="33554" y="20044"/>
                  </a:cubicBezTo>
                  <a:cubicBezTo>
                    <a:pt x="33529" y="20044"/>
                    <a:pt x="33505" y="20044"/>
                    <a:pt x="33480" y="20045"/>
                  </a:cubicBezTo>
                  <a:lnTo>
                    <a:pt x="32891" y="20045"/>
                  </a:lnTo>
                  <a:cubicBezTo>
                    <a:pt x="31879" y="20063"/>
                    <a:pt x="30903" y="20450"/>
                    <a:pt x="30167" y="21149"/>
                  </a:cubicBezTo>
                  <a:cubicBezTo>
                    <a:pt x="29523" y="21720"/>
                    <a:pt x="28713" y="22033"/>
                    <a:pt x="27848" y="22033"/>
                  </a:cubicBezTo>
                  <a:lnTo>
                    <a:pt x="6516" y="22033"/>
                  </a:lnTo>
                  <a:cubicBezTo>
                    <a:pt x="4602" y="22033"/>
                    <a:pt x="3037" y="20468"/>
                    <a:pt x="3037" y="18554"/>
                  </a:cubicBezTo>
                  <a:lnTo>
                    <a:pt x="3037" y="5283"/>
                  </a:lnTo>
                  <a:cubicBezTo>
                    <a:pt x="3037" y="3351"/>
                    <a:pt x="4602" y="1805"/>
                    <a:pt x="6516" y="1786"/>
                  </a:cubicBezTo>
                  <a:close/>
                  <a:moveTo>
                    <a:pt x="2448" y="1"/>
                  </a:moveTo>
                  <a:cubicBezTo>
                    <a:pt x="1104" y="1"/>
                    <a:pt x="0" y="1105"/>
                    <a:pt x="0" y="2449"/>
                  </a:cubicBezTo>
                  <a:lnTo>
                    <a:pt x="0" y="21830"/>
                  </a:lnTo>
                  <a:cubicBezTo>
                    <a:pt x="0" y="23192"/>
                    <a:pt x="1104" y="24278"/>
                    <a:pt x="2448" y="24278"/>
                  </a:cubicBezTo>
                  <a:lnTo>
                    <a:pt x="44634" y="24278"/>
                  </a:lnTo>
                  <a:cubicBezTo>
                    <a:pt x="45978" y="24278"/>
                    <a:pt x="47082" y="23174"/>
                    <a:pt x="47082" y="21830"/>
                  </a:cubicBezTo>
                  <a:lnTo>
                    <a:pt x="47082" y="2449"/>
                  </a:lnTo>
                  <a:cubicBezTo>
                    <a:pt x="47082" y="1105"/>
                    <a:pt x="45978" y="1"/>
                    <a:pt x="446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5"/>
            <p:cNvSpPr/>
            <p:nvPr/>
          </p:nvSpPr>
          <p:spPr>
            <a:xfrm>
              <a:off x="2279513" y="2441488"/>
              <a:ext cx="1023375" cy="485400"/>
            </a:xfrm>
            <a:custGeom>
              <a:rect b="b" l="l" r="r" t="t"/>
              <a:pathLst>
                <a:path extrusionOk="0" h="19416" w="40935">
                  <a:moveTo>
                    <a:pt x="24277" y="1627"/>
                  </a:moveTo>
                  <a:lnTo>
                    <a:pt x="24277" y="4186"/>
                  </a:lnTo>
                  <a:lnTo>
                    <a:pt x="3166" y="4186"/>
                  </a:lnTo>
                  <a:lnTo>
                    <a:pt x="3166" y="1627"/>
                  </a:lnTo>
                  <a:close/>
                  <a:moveTo>
                    <a:pt x="13731" y="5640"/>
                  </a:moveTo>
                  <a:lnTo>
                    <a:pt x="13731" y="8032"/>
                  </a:lnTo>
                  <a:lnTo>
                    <a:pt x="3166" y="8032"/>
                  </a:lnTo>
                  <a:lnTo>
                    <a:pt x="3166" y="5640"/>
                  </a:lnTo>
                  <a:close/>
                  <a:moveTo>
                    <a:pt x="23173" y="7443"/>
                  </a:moveTo>
                  <a:lnTo>
                    <a:pt x="23173" y="7959"/>
                  </a:lnTo>
                  <a:lnTo>
                    <a:pt x="22602" y="7959"/>
                  </a:lnTo>
                  <a:lnTo>
                    <a:pt x="22602" y="10959"/>
                  </a:lnTo>
                  <a:lnTo>
                    <a:pt x="22069" y="10959"/>
                  </a:lnTo>
                  <a:lnTo>
                    <a:pt x="22069" y="7959"/>
                  </a:lnTo>
                  <a:lnTo>
                    <a:pt x="21480" y="7959"/>
                  </a:lnTo>
                  <a:lnTo>
                    <a:pt x="21480" y="7443"/>
                  </a:lnTo>
                  <a:close/>
                  <a:moveTo>
                    <a:pt x="18323" y="7448"/>
                  </a:moveTo>
                  <a:cubicBezTo>
                    <a:pt x="18728" y="7448"/>
                    <a:pt x="19133" y="7710"/>
                    <a:pt x="19160" y="8235"/>
                  </a:cubicBezTo>
                  <a:lnTo>
                    <a:pt x="19160" y="8640"/>
                  </a:lnTo>
                  <a:lnTo>
                    <a:pt x="18627" y="8640"/>
                  </a:lnTo>
                  <a:lnTo>
                    <a:pt x="18627" y="8235"/>
                  </a:lnTo>
                  <a:cubicBezTo>
                    <a:pt x="18627" y="8032"/>
                    <a:pt x="18475" y="7931"/>
                    <a:pt x="18323" y="7931"/>
                  </a:cubicBezTo>
                  <a:cubicBezTo>
                    <a:pt x="18171" y="7931"/>
                    <a:pt x="18019" y="8032"/>
                    <a:pt x="18019" y="8235"/>
                  </a:cubicBezTo>
                  <a:lnTo>
                    <a:pt x="18019" y="10186"/>
                  </a:lnTo>
                  <a:cubicBezTo>
                    <a:pt x="18019" y="10388"/>
                    <a:pt x="18171" y="10490"/>
                    <a:pt x="18323" y="10490"/>
                  </a:cubicBezTo>
                  <a:cubicBezTo>
                    <a:pt x="18475" y="10490"/>
                    <a:pt x="18627" y="10388"/>
                    <a:pt x="18627" y="10186"/>
                  </a:cubicBezTo>
                  <a:lnTo>
                    <a:pt x="18627" y="9671"/>
                  </a:lnTo>
                  <a:lnTo>
                    <a:pt x="19160" y="9671"/>
                  </a:lnTo>
                  <a:lnTo>
                    <a:pt x="19160" y="10186"/>
                  </a:lnTo>
                  <a:cubicBezTo>
                    <a:pt x="19133" y="10710"/>
                    <a:pt x="18728" y="10973"/>
                    <a:pt x="18323" y="10973"/>
                  </a:cubicBezTo>
                  <a:cubicBezTo>
                    <a:pt x="17918" y="10973"/>
                    <a:pt x="17513" y="10710"/>
                    <a:pt x="17486" y="10186"/>
                  </a:cubicBezTo>
                  <a:lnTo>
                    <a:pt x="17486" y="8235"/>
                  </a:lnTo>
                  <a:cubicBezTo>
                    <a:pt x="17513" y="7710"/>
                    <a:pt x="17918" y="7448"/>
                    <a:pt x="18323" y="7448"/>
                  </a:cubicBezTo>
                  <a:close/>
                  <a:moveTo>
                    <a:pt x="25713" y="11640"/>
                  </a:moveTo>
                  <a:cubicBezTo>
                    <a:pt x="26652" y="11640"/>
                    <a:pt x="27406" y="12395"/>
                    <a:pt x="27406" y="13315"/>
                  </a:cubicBezTo>
                  <a:lnTo>
                    <a:pt x="27406" y="16113"/>
                  </a:lnTo>
                  <a:cubicBezTo>
                    <a:pt x="27406" y="17033"/>
                    <a:pt x="26652" y="17787"/>
                    <a:pt x="25713" y="17806"/>
                  </a:cubicBezTo>
                  <a:lnTo>
                    <a:pt x="13694" y="17806"/>
                  </a:lnTo>
                  <a:cubicBezTo>
                    <a:pt x="12774" y="17787"/>
                    <a:pt x="12019" y="17033"/>
                    <a:pt x="12019" y="16113"/>
                  </a:cubicBezTo>
                  <a:lnTo>
                    <a:pt x="12019" y="13315"/>
                  </a:lnTo>
                  <a:cubicBezTo>
                    <a:pt x="12019" y="12395"/>
                    <a:pt x="12774" y="11640"/>
                    <a:pt x="13694" y="11640"/>
                  </a:cubicBezTo>
                  <a:close/>
                  <a:moveTo>
                    <a:pt x="36049" y="10619"/>
                  </a:moveTo>
                  <a:cubicBezTo>
                    <a:pt x="37988" y="10619"/>
                    <a:pt x="39849" y="12123"/>
                    <a:pt x="39849" y="14401"/>
                  </a:cubicBezTo>
                  <a:cubicBezTo>
                    <a:pt x="39849" y="16481"/>
                    <a:pt x="38155" y="18174"/>
                    <a:pt x="36075" y="18174"/>
                  </a:cubicBezTo>
                  <a:cubicBezTo>
                    <a:pt x="32707" y="18174"/>
                    <a:pt x="31032" y="14106"/>
                    <a:pt x="33407" y="11732"/>
                  </a:cubicBezTo>
                  <a:cubicBezTo>
                    <a:pt x="34175" y="10963"/>
                    <a:pt x="35121" y="10619"/>
                    <a:pt x="36049" y="10619"/>
                  </a:cubicBezTo>
                  <a:close/>
                  <a:moveTo>
                    <a:pt x="35995" y="1"/>
                  </a:moveTo>
                  <a:cubicBezTo>
                    <a:pt x="34959" y="1"/>
                    <a:pt x="33898" y="334"/>
                    <a:pt x="32965" y="1075"/>
                  </a:cubicBezTo>
                  <a:cubicBezTo>
                    <a:pt x="32247" y="1646"/>
                    <a:pt x="31364" y="1977"/>
                    <a:pt x="30443" y="1995"/>
                  </a:cubicBezTo>
                  <a:lnTo>
                    <a:pt x="29854" y="1995"/>
                  </a:lnTo>
                  <a:cubicBezTo>
                    <a:pt x="29026" y="1977"/>
                    <a:pt x="28235" y="1719"/>
                    <a:pt x="27572" y="1241"/>
                  </a:cubicBezTo>
                  <a:cubicBezTo>
                    <a:pt x="27425" y="1130"/>
                    <a:pt x="27277" y="1020"/>
                    <a:pt x="27130" y="891"/>
                  </a:cubicBezTo>
                  <a:cubicBezTo>
                    <a:pt x="26504" y="320"/>
                    <a:pt x="25676" y="7"/>
                    <a:pt x="24811" y="7"/>
                  </a:cubicBezTo>
                  <a:lnTo>
                    <a:pt x="3479" y="7"/>
                  </a:lnTo>
                  <a:cubicBezTo>
                    <a:pt x="1565" y="7"/>
                    <a:pt x="0" y="1572"/>
                    <a:pt x="0" y="3486"/>
                  </a:cubicBezTo>
                  <a:lnTo>
                    <a:pt x="0" y="15910"/>
                  </a:lnTo>
                  <a:cubicBezTo>
                    <a:pt x="0" y="17843"/>
                    <a:pt x="1565" y="19407"/>
                    <a:pt x="3479" y="19407"/>
                  </a:cubicBezTo>
                  <a:lnTo>
                    <a:pt x="24811" y="19407"/>
                  </a:lnTo>
                  <a:cubicBezTo>
                    <a:pt x="25676" y="19407"/>
                    <a:pt x="26504" y="19094"/>
                    <a:pt x="27130" y="18524"/>
                  </a:cubicBezTo>
                  <a:cubicBezTo>
                    <a:pt x="27866" y="17824"/>
                    <a:pt x="28842" y="17438"/>
                    <a:pt x="29854" y="17419"/>
                  </a:cubicBezTo>
                  <a:lnTo>
                    <a:pt x="30443" y="17419"/>
                  </a:lnTo>
                  <a:cubicBezTo>
                    <a:pt x="30469" y="17419"/>
                    <a:pt x="30495" y="17419"/>
                    <a:pt x="30521" y="17419"/>
                  </a:cubicBezTo>
                  <a:cubicBezTo>
                    <a:pt x="31376" y="17419"/>
                    <a:pt x="32194" y="17712"/>
                    <a:pt x="32873" y="18266"/>
                  </a:cubicBezTo>
                  <a:cubicBezTo>
                    <a:pt x="33756" y="19013"/>
                    <a:pt x="34890" y="19416"/>
                    <a:pt x="36043" y="19416"/>
                  </a:cubicBezTo>
                  <a:cubicBezTo>
                    <a:pt x="36139" y="19416"/>
                    <a:pt x="36236" y="19413"/>
                    <a:pt x="36333" y="19407"/>
                  </a:cubicBezTo>
                  <a:cubicBezTo>
                    <a:pt x="38947" y="19242"/>
                    <a:pt x="40935" y="16978"/>
                    <a:pt x="40935" y="14346"/>
                  </a:cubicBezTo>
                  <a:lnTo>
                    <a:pt x="40935" y="4940"/>
                  </a:lnTo>
                  <a:lnTo>
                    <a:pt x="40935" y="4922"/>
                  </a:lnTo>
                  <a:cubicBezTo>
                    <a:pt x="40935" y="2006"/>
                    <a:pt x="38538" y="1"/>
                    <a:pt x="35995"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5"/>
            <p:cNvSpPr/>
            <p:nvPr/>
          </p:nvSpPr>
          <p:spPr>
            <a:xfrm>
              <a:off x="2968788" y="2420988"/>
              <a:ext cx="334100" cy="144475"/>
            </a:xfrm>
            <a:custGeom>
              <a:rect b="b" l="l" r="r" t="t"/>
              <a:pathLst>
                <a:path extrusionOk="0" h="5779" w="13364">
                  <a:moveTo>
                    <a:pt x="8420" y="1"/>
                  </a:moveTo>
                  <a:cubicBezTo>
                    <a:pt x="7385" y="1"/>
                    <a:pt x="6325" y="332"/>
                    <a:pt x="5394" y="1067"/>
                  </a:cubicBezTo>
                  <a:cubicBezTo>
                    <a:pt x="4676" y="1656"/>
                    <a:pt x="3793" y="1969"/>
                    <a:pt x="2872" y="1987"/>
                  </a:cubicBezTo>
                  <a:lnTo>
                    <a:pt x="2283" y="1987"/>
                  </a:lnTo>
                  <a:cubicBezTo>
                    <a:pt x="1713" y="1987"/>
                    <a:pt x="1160" y="1858"/>
                    <a:pt x="645" y="1619"/>
                  </a:cubicBezTo>
                  <a:lnTo>
                    <a:pt x="387" y="1987"/>
                  </a:lnTo>
                  <a:lnTo>
                    <a:pt x="1" y="2097"/>
                  </a:lnTo>
                  <a:cubicBezTo>
                    <a:pt x="664" y="2558"/>
                    <a:pt x="1455" y="2834"/>
                    <a:pt x="2283" y="2834"/>
                  </a:cubicBezTo>
                  <a:lnTo>
                    <a:pt x="2872" y="2834"/>
                  </a:lnTo>
                  <a:cubicBezTo>
                    <a:pt x="3793" y="2815"/>
                    <a:pt x="4676" y="2502"/>
                    <a:pt x="5394" y="1913"/>
                  </a:cubicBezTo>
                  <a:cubicBezTo>
                    <a:pt x="6327" y="1167"/>
                    <a:pt x="7389" y="831"/>
                    <a:pt x="8428" y="831"/>
                  </a:cubicBezTo>
                  <a:cubicBezTo>
                    <a:pt x="10961" y="831"/>
                    <a:pt x="13351" y="2828"/>
                    <a:pt x="13364" y="5731"/>
                  </a:cubicBezTo>
                  <a:lnTo>
                    <a:pt x="13364" y="5731"/>
                  </a:lnTo>
                  <a:lnTo>
                    <a:pt x="13364" y="4932"/>
                  </a:lnTo>
                  <a:cubicBezTo>
                    <a:pt x="13364" y="2001"/>
                    <a:pt x="10964" y="1"/>
                    <a:pt x="8420" y="1"/>
                  </a:cubicBezTo>
                  <a:close/>
                  <a:moveTo>
                    <a:pt x="13364" y="5731"/>
                  </a:moveTo>
                  <a:lnTo>
                    <a:pt x="13364" y="5779"/>
                  </a:lnTo>
                  <a:cubicBezTo>
                    <a:pt x="13364" y="5763"/>
                    <a:pt x="13364" y="5747"/>
                    <a:pt x="13364" y="573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5"/>
            <p:cNvSpPr/>
            <p:nvPr/>
          </p:nvSpPr>
          <p:spPr>
            <a:xfrm>
              <a:off x="3118338" y="2715438"/>
              <a:ext cx="173500" cy="180400"/>
            </a:xfrm>
            <a:custGeom>
              <a:rect b="b" l="l" r="r" t="t"/>
              <a:pathLst>
                <a:path extrusionOk="0" h="7216" w="6940">
                  <a:moveTo>
                    <a:pt x="4087" y="1"/>
                  </a:moveTo>
                  <a:lnTo>
                    <a:pt x="2909" y="1841"/>
                  </a:lnTo>
                  <a:cubicBezTo>
                    <a:pt x="3829" y="2265"/>
                    <a:pt x="4161" y="3406"/>
                    <a:pt x="3608" y="4253"/>
                  </a:cubicBezTo>
                  <a:cubicBezTo>
                    <a:pt x="3291" y="4739"/>
                    <a:pt x="2761" y="4995"/>
                    <a:pt x="2227" y="4995"/>
                  </a:cubicBezTo>
                  <a:cubicBezTo>
                    <a:pt x="1833" y="4995"/>
                    <a:pt x="1437" y="4855"/>
                    <a:pt x="1124" y="4566"/>
                  </a:cubicBezTo>
                  <a:lnTo>
                    <a:pt x="1" y="6277"/>
                  </a:lnTo>
                  <a:cubicBezTo>
                    <a:pt x="726" y="6910"/>
                    <a:pt x="1619" y="7216"/>
                    <a:pt x="2504" y="7216"/>
                  </a:cubicBezTo>
                  <a:cubicBezTo>
                    <a:pt x="3731" y="7216"/>
                    <a:pt x="4943" y="6627"/>
                    <a:pt x="5670" y="5504"/>
                  </a:cubicBezTo>
                  <a:cubicBezTo>
                    <a:pt x="6940" y="3572"/>
                    <a:pt x="6185" y="976"/>
                    <a:pt x="4087"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5"/>
            <p:cNvSpPr/>
            <p:nvPr/>
          </p:nvSpPr>
          <p:spPr>
            <a:xfrm>
              <a:off x="3076463" y="2706988"/>
              <a:ext cx="144525" cy="165400"/>
            </a:xfrm>
            <a:custGeom>
              <a:rect b="b" l="l" r="r" t="t"/>
              <a:pathLst>
                <a:path extrusionOk="0" h="6616" w="5781">
                  <a:moveTo>
                    <a:pt x="4215" y="0"/>
                  </a:moveTo>
                  <a:cubicBezTo>
                    <a:pt x="2966" y="0"/>
                    <a:pt x="1757" y="618"/>
                    <a:pt x="1032" y="1719"/>
                  </a:cubicBezTo>
                  <a:cubicBezTo>
                    <a:pt x="1" y="3284"/>
                    <a:pt x="277" y="5364"/>
                    <a:pt x="1676" y="6615"/>
                  </a:cubicBezTo>
                  <a:lnTo>
                    <a:pt x="2799" y="4904"/>
                  </a:lnTo>
                  <a:cubicBezTo>
                    <a:pt x="1713" y="3873"/>
                    <a:pt x="2449" y="2051"/>
                    <a:pt x="3940" y="2051"/>
                  </a:cubicBezTo>
                  <a:cubicBezTo>
                    <a:pt x="4142" y="2051"/>
                    <a:pt x="4363" y="2106"/>
                    <a:pt x="4566" y="2179"/>
                  </a:cubicBezTo>
                  <a:lnTo>
                    <a:pt x="5762" y="339"/>
                  </a:lnTo>
                  <a:lnTo>
                    <a:pt x="5780" y="339"/>
                  </a:lnTo>
                  <a:cubicBezTo>
                    <a:pt x="5273" y="110"/>
                    <a:pt x="4740" y="0"/>
                    <a:pt x="421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5"/>
            <p:cNvSpPr/>
            <p:nvPr/>
          </p:nvSpPr>
          <p:spPr>
            <a:xfrm>
              <a:off x="3117888" y="2758238"/>
              <a:ext cx="102625" cy="82300"/>
            </a:xfrm>
            <a:custGeom>
              <a:rect b="b" l="l" r="r" t="t"/>
              <a:pathLst>
                <a:path extrusionOk="0" h="3292" w="4105">
                  <a:moveTo>
                    <a:pt x="2283" y="1"/>
                  </a:moveTo>
                  <a:cubicBezTo>
                    <a:pt x="295" y="1"/>
                    <a:pt x="0" y="2872"/>
                    <a:pt x="1951" y="3258"/>
                  </a:cubicBezTo>
                  <a:cubicBezTo>
                    <a:pt x="2061" y="3280"/>
                    <a:pt x="2171" y="3291"/>
                    <a:pt x="2280" y="3291"/>
                  </a:cubicBezTo>
                  <a:cubicBezTo>
                    <a:pt x="2989" y="3291"/>
                    <a:pt x="3640" y="2838"/>
                    <a:pt x="3847" y="2136"/>
                  </a:cubicBezTo>
                  <a:cubicBezTo>
                    <a:pt x="4105" y="1326"/>
                    <a:pt x="3700" y="461"/>
                    <a:pt x="2927" y="129"/>
                  </a:cubicBezTo>
                  <a:cubicBezTo>
                    <a:pt x="2724" y="56"/>
                    <a:pt x="2504" y="1"/>
                    <a:pt x="228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5"/>
            <p:cNvSpPr/>
            <p:nvPr/>
          </p:nvSpPr>
          <p:spPr>
            <a:xfrm>
              <a:off x="2279513" y="2420963"/>
              <a:ext cx="705425" cy="108150"/>
            </a:xfrm>
            <a:custGeom>
              <a:rect b="b" l="l" r="r" t="t"/>
              <a:pathLst>
                <a:path extrusionOk="0" h="4326" w="28217">
                  <a:moveTo>
                    <a:pt x="3479" y="0"/>
                  </a:moveTo>
                  <a:cubicBezTo>
                    <a:pt x="1565" y="0"/>
                    <a:pt x="0" y="1565"/>
                    <a:pt x="0" y="3497"/>
                  </a:cubicBezTo>
                  <a:lnTo>
                    <a:pt x="0" y="4326"/>
                  </a:lnTo>
                  <a:cubicBezTo>
                    <a:pt x="0" y="2411"/>
                    <a:pt x="1565" y="847"/>
                    <a:pt x="3479" y="847"/>
                  </a:cubicBezTo>
                  <a:lnTo>
                    <a:pt x="24811" y="847"/>
                  </a:lnTo>
                  <a:cubicBezTo>
                    <a:pt x="25676" y="847"/>
                    <a:pt x="26504" y="1160"/>
                    <a:pt x="27130" y="1730"/>
                  </a:cubicBezTo>
                  <a:cubicBezTo>
                    <a:pt x="27277" y="1859"/>
                    <a:pt x="27425" y="1970"/>
                    <a:pt x="27572" y="2080"/>
                  </a:cubicBezTo>
                  <a:lnTo>
                    <a:pt x="27958" y="1988"/>
                  </a:lnTo>
                  <a:lnTo>
                    <a:pt x="28216" y="1620"/>
                  </a:lnTo>
                  <a:cubicBezTo>
                    <a:pt x="27830" y="1436"/>
                    <a:pt x="27461" y="1178"/>
                    <a:pt x="27130" y="884"/>
                  </a:cubicBezTo>
                  <a:cubicBezTo>
                    <a:pt x="26486" y="313"/>
                    <a:pt x="25676" y="0"/>
                    <a:pt x="248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5"/>
            <p:cNvSpPr/>
            <p:nvPr/>
          </p:nvSpPr>
          <p:spPr>
            <a:xfrm>
              <a:off x="2632888" y="2732463"/>
              <a:ext cx="331800" cy="154175"/>
            </a:xfrm>
            <a:custGeom>
              <a:rect b="b" l="l" r="r" t="t"/>
              <a:pathLst>
                <a:path extrusionOk="0" h="6167" w="13272">
                  <a:moveTo>
                    <a:pt x="10860" y="1"/>
                  </a:moveTo>
                  <a:lnTo>
                    <a:pt x="10860" y="75"/>
                  </a:lnTo>
                  <a:lnTo>
                    <a:pt x="8320" y="1473"/>
                  </a:lnTo>
                  <a:lnTo>
                    <a:pt x="11155" y="1473"/>
                  </a:lnTo>
                  <a:cubicBezTo>
                    <a:pt x="11560" y="1473"/>
                    <a:pt x="11891" y="1805"/>
                    <a:pt x="11909" y="2210"/>
                  </a:cubicBezTo>
                  <a:lnTo>
                    <a:pt x="11909" y="3443"/>
                  </a:lnTo>
                  <a:cubicBezTo>
                    <a:pt x="11891" y="3848"/>
                    <a:pt x="11578" y="4179"/>
                    <a:pt x="11155" y="4179"/>
                  </a:cubicBezTo>
                  <a:lnTo>
                    <a:pt x="3332" y="4179"/>
                  </a:lnTo>
                  <a:lnTo>
                    <a:pt x="1" y="6001"/>
                  </a:lnTo>
                  <a:lnTo>
                    <a:pt x="1" y="6167"/>
                  </a:lnTo>
                  <a:lnTo>
                    <a:pt x="11596" y="6167"/>
                  </a:lnTo>
                  <a:cubicBezTo>
                    <a:pt x="12517" y="6148"/>
                    <a:pt x="13271" y="5394"/>
                    <a:pt x="13271" y="4474"/>
                  </a:cubicBezTo>
                  <a:lnTo>
                    <a:pt x="13271" y="1676"/>
                  </a:lnTo>
                  <a:cubicBezTo>
                    <a:pt x="13271" y="756"/>
                    <a:pt x="12517" y="1"/>
                    <a:pt x="11596"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5"/>
            <p:cNvSpPr/>
            <p:nvPr/>
          </p:nvSpPr>
          <p:spPr>
            <a:xfrm>
              <a:off x="2632888" y="2768813"/>
              <a:ext cx="297750" cy="68150"/>
            </a:xfrm>
            <a:custGeom>
              <a:rect b="b" l="l" r="r" t="t"/>
              <a:pathLst>
                <a:path extrusionOk="0" h="2726" w="11910">
                  <a:moveTo>
                    <a:pt x="755" y="1"/>
                  </a:moveTo>
                  <a:cubicBezTo>
                    <a:pt x="350" y="1"/>
                    <a:pt x="19" y="332"/>
                    <a:pt x="1" y="756"/>
                  </a:cubicBezTo>
                  <a:lnTo>
                    <a:pt x="1" y="1989"/>
                  </a:lnTo>
                  <a:cubicBezTo>
                    <a:pt x="19" y="2394"/>
                    <a:pt x="350" y="2725"/>
                    <a:pt x="755" y="2725"/>
                  </a:cubicBezTo>
                  <a:lnTo>
                    <a:pt x="11173" y="2725"/>
                  </a:lnTo>
                  <a:cubicBezTo>
                    <a:pt x="11578" y="2725"/>
                    <a:pt x="11909" y="2394"/>
                    <a:pt x="11909" y="1989"/>
                  </a:cubicBezTo>
                  <a:lnTo>
                    <a:pt x="11909" y="756"/>
                  </a:lnTo>
                  <a:cubicBezTo>
                    <a:pt x="11909" y="332"/>
                    <a:pt x="11578" y="19"/>
                    <a:pt x="111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5"/>
            <p:cNvSpPr/>
            <p:nvPr/>
          </p:nvSpPr>
          <p:spPr>
            <a:xfrm>
              <a:off x="2579513" y="2732013"/>
              <a:ext cx="324900" cy="154175"/>
            </a:xfrm>
            <a:custGeom>
              <a:rect b="b" l="l" r="r" t="t"/>
              <a:pathLst>
                <a:path extrusionOk="0" h="6167" w="12996">
                  <a:moveTo>
                    <a:pt x="12995" y="1"/>
                  </a:moveTo>
                  <a:lnTo>
                    <a:pt x="1676" y="19"/>
                  </a:lnTo>
                  <a:cubicBezTo>
                    <a:pt x="755" y="19"/>
                    <a:pt x="1" y="774"/>
                    <a:pt x="1" y="1694"/>
                  </a:cubicBezTo>
                  <a:lnTo>
                    <a:pt x="1" y="4492"/>
                  </a:lnTo>
                  <a:cubicBezTo>
                    <a:pt x="1" y="5412"/>
                    <a:pt x="755" y="6166"/>
                    <a:pt x="1676" y="6166"/>
                  </a:cubicBezTo>
                  <a:lnTo>
                    <a:pt x="2136" y="6166"/>
                  </a:lnTo>
                  <a:lnTo>
                    <a:pt x="2136" y="6019"/>
                  </a:lnTo>
                  <a:lnTo>
                    <a:pt x="5486" y="4197"/>
                  </a:lnTo>
                  <a:lnTo>
                    <a:pt x="2890" y="4197"/>
                  </a:lnTo>
                  <a:cubicBezTo>
                    <a:pt x="2485" y="4197"/>
                    <a:pt x="2154" y="3866"/>
                    <a:pt x="2136" y="3461"/>
                  </a:cubicBezTo>
                  <a:lnTo>
                    <a:pt x="2136" y="2228"/>
                  </a:lnTo>
                  <a:cubicBezTo>
                    <a:pt x="2154" y="1804"/>
                    <a:pt x="2485" y="1473"/>
                    <a:pt x="2890" y="1473"/>
                  </a:cubicBezTo>
                  <a:lnTo>
                    <a:pt x="10455" y="1473"/>
                  </a:lnTo>
                  <a:lnTo>
                    <a:pt x="12995" y="93"/>
                  </a:lnTo>
                  <a:lnTo>
                    <a:pt x="12995"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5"/>
            <p:cNvSpPr/>
            <p:nvPr/>
          </p:nvSpPr>
          <p:spPr>
            <a:xfrm>
              <a:off x="2358638" y="2482163"/>
              <a:ext cx="528275" cy="63975"/>
            </a:xfrm>
            <a:custGeom>
              <a:rect b="b" l="l" r="r" t="t"/>
              <a:pathLst>
                <a:path extrusionOk="0" h="2559" w="21131">
                  <a:moveTo>
                    <a:pt x="1" y="0"/>
                  </a:moveTo>
                  <a:lnTo>
                    <a:pt x="1" y="2559"/>
                  </a:lnTo>
                  <a:lnTo>
                    <a:pt x="21131" y="2559"/>
                  </a:lnTo>
                  <a:lnTo>
                    <a:pt x="21131"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5"/>
            <p:cNvSpPr/>
            <p:nvPr/>
          </p:nvSpPr>
          <p:spPr>
            <a:xfrm>
              <a:off x="2816488" y="2627563"/>
              <a:ext cx="42825" cy="87900"/>
            </a:xfrm>
            <a:custGeom>
              <a:rect b="b" l="l" r="r" t="t"/>
              <a:pathLst>
                <a:path extrusionOk="0" h="3516" w="1713">
                  <a:moveTo>
                    <a:pt x="1" y="0"/>
                  </a:moveTo>
                  <a:lnTo>
                    <a:pt x="1" y="516"/>
                  </a:lnTo>
                  <a:lnTo>
                    <a:pt x="590" y="516"/>
                  </a:lnTo>
                  <a:lnTo>
                    <a:pt x="590" y="3516"/>
                  </a:lnTo>
                  <a:lnTo>
                    <a:pt x="1123" y="3516"/>
                  </a:lnTo>
                  <a:lnTo>
                    <a:pt x="1123" y="516"/>
                  </a:lnTo>
                  <a:lnTo>
                    <a:pt x="1712" y="516"/>
                  </a:lnTo>
                  <a:lnTo>
                    <a:pt x="1712"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5"/>
            <p:cNvSpPr/>
            <p:nvPr/>
          </p:nvSpPr>
          <p:spPr>
            <a:xfrm>
              <a:off x="2716638" y="2627688"/>
              <a:ext cx="41900" cy="88125"/>
            </a:xfrm>
            <a:custGeom>
              <a:rect b="b" l="l" r="r" t="t"/>
              <a:pathLst>
                <a:path extrusionOk="0" h="3525" w="1676">
                  <a:moveTo>
                    <a:pt x="838" y="0"/>
                  </a:moveTo>
                  <a:cubicBezTo>
                    <a:pt x="433" y="0"/>
                    <a:pt x="28" y="262"/>
                    <a:pt x="1" y="787"/>
                  </a:cubicBezTo>
                  <a:lnTo>
                    <a:pt x="1" y="2738"/>
                  </a:lnTo>
                  <a:cubicBezTo>
                    <a:pt x="28" y="3262"/>
                    <a:pt x="433" y="3525"/>
                    <a:pt x="838" y="3525"/>
                  </a:cubicBezTo>
                  <a:cubicBezTo>
                    <a:pt x="1243" y="3525"/>
                    <a:pt x="1648" y="3262"/>
                    <a:pt x="1675" y="2738"/>
                  </a:cubicBezTo>
                  <a:lnTo>
                    <a:pt x="1675" y="2223"/>
                  </a:lnTo>
                  <a:lnTo>
                    <a:pt x="1160" y="2223"/>
                  </a:lnTo>
                  <a:lnTo>
                    <a:pt x="1160" y="2738"/>
                  </a:lnTo>
                  <a:cubicBezTo>
                    <a:pt x="1160" y="2940"/>
                    <a:pt x="1004" y="3042"/>
                    <a:pt x="847" y="3042"/>
                  </a:cubicBezTo>
                  <a:cubicBezTo>
                    <a:pt x="691" y="3042"/>
                    <a:pt x="534" y="2940"/>
                    <a:pt x="534" y="2738"/>
                  </a:cubicBezTo>
                  <a:lnTo>
                    <a:pt x="534" y="787"/>
                  </a:lnTo>
                  <a:cubicBezTo>
                    <a:pt x="534" y="584"/>
                    <a:pt x="691" y="483"/>
                    <a:pt x="847" y="483"/>
                  </a:cubicBezTo>
                  <a:cubicBezTo>
                    <a:pt x="1004" y="483"/>
                    <a:pt x="1160" y="584"/>
                    <a:pt x="1160" y="787"/>
                  </a:cubicBezTo>
                  <a:lnTo>
                    <a:pt x="1160" y="1192"/>
                  </a:lnTo>
                  <a:lnTo>
                    <a:pt x="1675" y="1192"/>
                  </a:lnTo>
                  <a:lnTo>
                    <a:pt x="1675" y="787"/>
                  </a:lnTo>
                  <a:cubicBezTo>
                    <a:pt x="1648" y="262"/>
                    <a:pt x="1243" y="0"/>
                    <a:pt x="83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5"/>
            <p:cNvSpPr/>
            <p:nvPr/>
          </p:nvSpPr>
          <p:spPr>
            <a:xfrm>
              <a:off x="2358638" y="2582463"/>
              <a:ext cx="264150" cy="59375"/>
            </a:xfrm>
            <a:custGeom>
              <a:rect b="b" l="l" r="r" t="t"/>
              <a:pathLst>
                <a:path extrusionOk="0" h="2375" w="10566">
                  <a:moveTo>
                    <a:pt x="1" y="1"/>
                  </a:moveTo>
                  <a:lnTo>
                    <a:pt x="1" y="2375"/>
                  </a:lnTo>
                  <a:lnTo>
                    <a:pt x="10566" y="2375"/>
                  </a:lnTo>
                  <a:lnTo>
                    <a:pt x="10566"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5"/>
            <p:cNvSpPr/>
            <p:nvPr/>
          </p:nvSpPr>
          <p:spPr>
            <a:xfrm>
              <a:off x="2200813" y="2373563"/>
              <a:ext cx="1182600" cy="612475"/>
            </a:xfrm>
            <a:custGeom>
              <a:rect b="b" l="l" r="r" t="t"/>
              <a:pathLst>
                <a:path extrusionOk="0" h="24499" w="47304">
                  <a:moveTo>
                    <a:pt x="44778" y="239"/>
                  </a:moveTo>
                  <a:cubicBezTo>
                    <a:pt x="46052" y="239"/>
                    <a:pt x="47083" y="1282"/>
                    <a:pt x="47083" y="2559"/>
                  </a:cubicBezTo>
                  <a:lnTo>
                    <a:pt x="47083" y="21940"/>
                  </a:lnTo>
                  <a:cubicBezTo>
                    <a:pt x="47083" y="23229"/>
                    <a:pt x="46034" y="24278"/>
                    <a:pt x="44745" y="24278"/>
                  </a:cubicBezTo>
                  <a:lnTo>
                    <a:pt x="2559" y="24278"/>
                  </a:lnTo>
                  <a:cubicBezTo>
                    <a:pt x="1271" y="24278"/>
                    <a:pt x="222" y="23229"/>
                    <a:pt x="222" y="21940"/>
                  </a:cubicBezTo>
                  <a:lnTo>
                    <a:pt x="222" y="2559"/>
                  </a:lnTo>
                  <a:cubicBezTo>
                    <a:pt x="240" y="1282"/>
                    <a:pt x="1253" y="239"/>
                    <a:pt x="2526" y="239"/>
                  </a:cubicBezTo>
                  <a:cubicBezTo>
                    <a:pt x="2537" y="239"/>
                    <a:pt x="2548" y="240"/>
                    <a:pt x="2559" y="240"/>
                  </a:cubicBezTo>
                  <a:lnTo>
                    <a:pt x="44745" y="240"/>
                  </a:lnTo>
                  <a:cubicBezTo>
                    <a:pt x="44756" y="240"/>
                    <a:pt x="44767" y="239"/>
                    <a:pt x="44778" y="239"/>
                  </a:cubicBezTo>
                  <a:close/>
                  <a:moveTo>
                    <a:pt x="2559" y="0"/>
                  </a:moveTo>
                  <a:cubicBezTo>
                    <a:pt x="1142" y="0"/>
                    <a:pt x="1" y="1142"/>
                    <a:pt x="1" y="2559"/>
                  </a:cubicBezTo>
                  <a:lnTo>
                    <a:pt x="1" y="21940"/>
                  </a:lnTo>
                  <a:cubicBezTo>
                    <a:pt x="1" y="23357"/>
                    <a:pt x="1142" y="24499"/>
                    <a:pt x="2559" y="24499"/>
                  </a:cubicBezTo>
                  <a:lnTo>
                    <a:pt x="44745" y="24499"/>
                  </a:lnTo>
                  <a:cubicBezTo>
                    <a:pt x="46162" y="24499"/>
                    <a:pt x="47304" y="23357"/>
                    <a:pt x="47304" y="21940"/>
                  </a:cubicBezTo>
                  <a:lnTo>
                    <a:pt x="47304" y="2559"/>
                  </a:lnTo>
                  <a:cubicBezTo>
                    <a:pt x="47304" y="1142"/>
                    <a:pt x="46162" y="0"/>
                    <a:pt x="4474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5"/>
            <p:cNvSpPr/>
            <p:nvPr/>
          </p:nvSpPr>
          <p:spPr>
            <a:xfrm>
              <a:off x="2276288" y="2417938"/>
              <a:ext cx="1029825" cy="149825"/>
            </a:xfrm>
            <a:custGeom>
              <a:rect b="b" l="l" r="r" t="t"/>
              <a:pathLst>
                <a:path extrusionOk="0" h="5993" w="41193">
                  <a:moveTo>
                    <a:pt x="36119" y="1"/>
                  </a:moveTo>
                  <a:cubicBezTo>
                    <a:pt x="35058" y="1"/>
                    <a:pt x="33973" y="341"/>
                    <a:pt x="33020" y="1097"/>
                  </a:cubicBezTo>
                  <a:cubicBezTo>
                    <a:pt x="32339" y="1667"/>
                    <a:pt x="31474" y="1980"/>
                    <a:pt x="30572" y="1999"/>
                  </a:cubicBezTo>
                  <a:lnTo>
                    <a:pt x="29983" y="1999"/>
                  </a:lnTo>
                  <a:cubicBezTo>
                    <a:pt x="29431" y="1999"/>
                    <a:pt x="28897" y="1870"/>
                    <a:pt x="28400" y="1630"/>
                  </a:cubicBezTo>
                  <a:cubicBezTo>
                    <a:pt x="28014" y="1446"/>
                    <a:pt x="27664" y="1207"/>
                    <a:pt x="27333" y="931"/>
                  </a:cubicBezTo>
                  <a:cubicBezTo>
                    <a:pt x="26670" y="342"/>
                    <a:pt x="25824" y="11"/>
                    <a:pt x="24940" y="11"/>
                  </a:cubicBezTo>
                  <a:lnTo>
                    <a:pt x="3608" y="11"/>
                  </a:lnTo>
                  <a:cubicBezTo>
                    <a:pt x="1620" y="11"/>
                    <a:pt x="0" y="1630"/>
                    <a:pt x="0" y="3618"/>
                  </a:cubicBezTo>
                  <a:lnTo>
                    <a:pt x="0" y="4447"/>
                  </a:lnTo>
                  <a:cubicBezTo>
                    <a:pt x="0" y="4520"/>
                    <a:pt x="55" y="4557"/>
                    <a:pt x="111" y="4557"/>
                  </a:cubicBezTo>
                  <a:cubicBezTo>
                    <a:pt x="184" y="4557"/>
                    <a:pt x="221" y="4520"/>
                    <a:pt x="239" y="4447"/>
                  </a:cubicBezTo>
                  <a:lnTo>
                    <a:pt x="239" y="3618"/>
                  </a:lnTo>
                  <a:cubicBezTo>
                    <a:pt x="239" y="1741"/>
                    <a:pt x="1749" y="250"/>
                    <a:pt x="3608" y="250"/>
                  </a:cubicBezTo>
                  <a:lnTo>
                    <a:pt x="24940" y="250"/>
                  </a:lnTo>
                  <a:cubicBezTo>
                    <a:pt x="25768" y="250"/>
                    <a:pt x="26560" y="545"/>
                    <a:pt x="27186" y="1097"/>
                  </a:cubicBezTo>
                  <a:cubicBezTo>
                    <a:pt x="27517" y="1410"/>
                    <a:pt x="27885" y="1667"/>
                    <a:pt x="28308" y="1851"/>
                  </a:cubicBezTo>
                  <a:cubicBezTo>
                    <a:pt x="28824" y="2109"/>
                    <a:pt x="29394" y="2238"/>
                    <a:pt x="29983" y="2238"/>
                  </a:cubicBezTo>
                  <a:lnTo>
                    <a:pt x="30572" y="2238"/>
                  </a:lnTo>
                  <a:cubicBezTo>
                    <a:pt x="31529" y="2219"/>
                    <a:pt x="32431" y="1888"/>
                    <a:pt x="33167" y="1299"/>
                  </a:cubicBezTo>
                  <a:cubicBezTo>
                    <a:pt x="34083" y="566"/>
                    <a:pt x="35125" y="235"/>
                    <a:pt x="36142" y="235"/>
                  </a:cubicBezTo>
                  <a:cubicBezTo>
                    <a:pt x="38621" y="235"/>
                    <a:pt x="40953" y="2196"/>
                    <a:pt x="40953" y="5054"/>
                  </a:cubicBezTo>
                  <a:lnTo>
                    <a:pt x="40953" y="5882"/>
                  </a:lnTo>
                  <a:cubicBezTo>
                    <a:pt x="40953" y="5956"/>
                    <a:pt x="41008" y="5993"/>
                    <a:pt x="41064" y="5993"/>
                  </a:cubicBezTo>
                  <a:cubicBezTo>
                    <a:pt x="41137" y="5993"/>
                    <a:pt x="41174" y="5956"/>
                    <a:pt x="41192" y="5901"/>
                  </a:cubicBezTo>
                  <a:lnTo>
                    <a:pt x="41192" y="5054"/>
                  </a:lnTo>
                  <a:cubicBezTo>
                    <a:pt x="41192" y="2058"/>
                    <a:pt x="38728" y="1"/>
                    <a:pt x="3611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5"/>
            <p:cNvSpPr/>
            <p:nvPr/>
          </p:nvSpPr>
          <p:spPr>
            <a:xfrm>
              <a:off x="2276288" y="2438913"/>
              <a:ext cx="1029825" cy="490975"/>
            </a:xfrm>
            <a:custGeom>
              <a:rect b="b" l="l" r="r" t="t"/>
              <a:pathLst>
                <a:path extrusionOk="0" h="19639" w="41193">
                  <a:moveTo>
                    <a:pt x="24940" y="221"/>
                  </a:moveTo>
                  <a:cubicBezTo>
                    <a:pt x="25768" y="239"/>
                    <a:pt x="26560" y="534"/>
                    <a:pt x="27186" y="1086"/>
                  </a:cubicBezTo>
                  <a:cubicBezTo>
                    <a:pt x="27333" y="1215"/>
                    <a:pt x="27480" y="1344"/>
                    <a:pt x="27646" y="1454"/>
                  </a:cubicBezTo>
                  <a:cubicBezTo>
                    <a:pt x="28327" y="1951"/>
                    <a:pt x="29137" y="2209"/>
                    <a:pt x="29983" y="2227"/>
                  </a:cubicBezTo>
                  <a:lnTo>
                    <a:pt x="30572" y="2227"/>
                  </a:lnTo>
                  <a:cubicBezTo>
                    <a:pt x="31529" y="2209"/>
                    <a:pt x="32431" y="1877"/>
                    <a:pt x="33167" y="1288"/>
                  </a:cubicBezTo>
                  <a:cubicBezTo>
                    <a:pt x="34083" y="555"/>
                    <a:pt x="35127" y="225"/>
                    <a:pt x="36146" y="225"/>
                  </a:cubicBezTo>
                  <a:cubicBezTo>
                    <a:pt x="38629" y="225"/>
                    <a:pt x="40966" y="2185"/>
                    <a:pt x="40953" y="5043"/>
                  </a:cubicBezTo>
                  <a:lnTo>
                    <a:pt x="40953" y="14449"/>
                  </a:lnTo>
                  <a:cubicBezTo>
                    <a:pt x="40953" y="17062"/>
                    <a:pt x="38984" y="19234"/>
                    <a:pt x="36462" y="19400"/>
                  </a:cubicBezTo>
                  <a:cubicBezTo>
                    <a:pt x="36363" y="19406"/>
                    <a:pt x="36264" y="19409"/>
                    <a:pt x="36166" y="19409"/>
                  </a:cubicBezTo>
                  <a:cubicBezTo>
                    <a:pt x="35036" y="19409"/>
                    <a:pt x="33937" y="19022"/>
                    <a:pt x="33057" y="18277"/>
                  </a:cubicBezTo>
                  <a:cubicBezTo>
                    <a:pt x="32377" y="17722"/>
                    <a:pt x="31523" y="17411"/>
                    <a:pt x="30648" y="17411"/>
                  </a:cubicBezTo>
                  <a:cubicBezTo>
                    <a:pt x="30622" y="17411"/>
                    <a:pt x="30597" y="17411"/>
                    <a:pt x="30572" y="17412"/>
                  </a:cubicBezTo>
                  <a:lnTo>
                    <a:pt x="29983" y="17412"/>
                  </a:lnTo>
                  <a:cubicBezTo>
                    <a:pt x="28934" y="17430"/>
                    <a:pt x="27940" y="17835"/>
                    <a:pt x="27186" y="18535"/>
                  </a:cubicBezTo>
                  <a:cubicBezTo>
                    <a:pt x="26560" y="19087"/>
                    <a:pt x="25768" y="19400"/>
                    <a:pt x="24940" y="19400"/>
                  </a:cubicBezTo>
                  <a:lnTo>
                    <a:pt x="3608" y="19400"/>
                  </a:lnTo>
                  <a:cubicBezTo>
                    <a:pt x="1749" y="19400"/>
                    <a:pt x="239" y="17890"/>
                    <a:pt x="239" y="16031"/>
                  </a:cubicBezTo>
                  <a:lnTo>
                    <a:pt x="239" y="3608"/>
                  </a:lnTo>
                  <a:cubicBezTo>
                    <a:pt x="221" y="1749"/>
                    <a:pt x="1749" y="221"/>
                    <a:pt x="3608" y="221"/>
                  </a:cubicBezTo>
                  <a:close/>
                  <a:moveTo>
                    <a:pt x="3608" y="0"/>
                  </a:moveTo>
                  <a:cubicBezTo>
                    <a:pt x="1620" y="0"/>
                    <a:pt x="0" y="1620"/>
                    <a:pt x="0" y="3608"/>
                  </a:cubicBezTo>
                  <a:lnTo>
                    <a:pt x="0" y="16031"/>
                  </a:lnTo>
                  <a:cubicBezTo>
                    <a:pt x="0" y="18019"/>
                    <a:pt x="1620" y="19639"/>
                    <a:pt x="3608" y="19639"/>
                  </a:cubicBezTo>
                  <a:lnTo>
                    <a:pt x="24940" y="19639"/>
                  </a:lnTo>
                  <a:cubicBezTo>
                    <a:pt x="25824" y="19621"/>
                    <a:pt x="26670" y="19308"/>
                    <a:pt x="27333" y="18719"/>
                  </a:cubicBezTo>
                  <a:cubicBezTo>
                    <a:pt x="28051" y="18038"/>
                    <a:pt x="29008" y="17651"/>
                    <a:pt x="29983" y="17633"/>
                  </a:cubicBezTo>
                  <a:lnTo>
                    <a:pt x="30572" y="17633"/>
                  </a:lnTo>
                  <a:cubicBezTo>
                    <a:pt x="31437" y="17633"/>
                    <a:pt x="32266" y="17909"/>
                    <a:pt x="32928" y="18461"/>
                  </a:cubicBezTo>
                  <a:cubicBezTo>
                    <a:pt x="33830" y="19216"/>
                    <a:pt x="34971" y="19639"/>
                    <a:pt x="36149" y="19639"/>
                  </a:cubicBezTo>
                  <a:lnTo>
                    <a:pt x="36480" y="19639"/>
                  </a:lnTo>
                  <a:cubicBezTo>
                    <a:pt x="39112" y="19455"/>
                    <a:pt x="41192" y="17191"/>
                    <a:pt x="41192" y="14449"/>
                  </a:cubicBezTo>
                  <a:lnTo>
                    <a:pt x="41192" y="5043"/>
                  </a:lnTo>
                  <a:cubicBezTo>
                    <a:pt x="41179" y="2051"/>
                    <a:pt x="38726" y="5"/>
                    <a:pt x="36126" y="5"/>
                  </a:cubicBezTo>
                  <a:cubicBezTo>
                    <a:pt x="35063" y="5"/>
                    <a:pt x="33976" y="346"/>
                    <a:pt x="33020" y="1104"/>
                  </a:cubicBezTo>
                  <a:cubicBezTo>
                    <a:pt x="32339" y="1657"/>
                    <a:pt x="31474" y="1988"/>
                    <a:pt x="30572" y="1988"/>
                  </a:cubicBezTo>
                  <a:lnTo>
                    <a:pt x="29983" y="1988"/>
                  </a:lnTo>
                  <a:cubicBezTo>
                    <a:pt x="29192" y="1988"/>
                    <a:pt x="28419" y="1730"/>
                    <a:pt x="27775" y="1270"/>
                  </a:cubicBezTo>
                  <a:cubicBezTo>
                    <a:pt x="27627" y="1160"/>
                    <a:pt x="27480" y="1049"/>
                    <a:pt x="27333" y="920"/>
                  </a:cubicBezTo>
                  <a:cubicBezTo>
                    <a:pt x="26670" y="331"/>
                    <a:pt x="25824" y="0"/>
                    <a:pt x="2494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5"/>
            <p:cNvSpPr/>
            <p:nvPr/>
          </p:nvSpPr>
          <p:spPr>
            <a:xfrm>
              <a:off x="3072338" y="2704088"/>
              <a:ext cx="213525" cy="194975"/>
            </a:xfrm>
            <a:custGeom>
              <a:rect b="b" l="l" r="r" t="t"/>
              <a:pathLst>
                <a:path extrusionOk="0" h="7799" w="8541">
                  <a:moveTo>
                    <a:pt x="4362" y="234"/>
                  </a:moveTo>
                  <a:cubicBezTo>
                    <a:pt x="4878" y="234"/>
                    <a:pt x="5412" y="344"/>
                    <a:pt x="5890" y="565"/>
                  </a:cubicBezTo>
                  <a:cubicBezTo>
                    <a:pt x="7583" y="1338"/>
                    <a:pt x="8430" y="3289"/>
                    <a:pt x="7841" y="5056"/>
                  </a:cubicBezTo>
                  <a:cubicBezTo>
                    <a:pt x="7319" y="6590"/>
                    <a:pt x="5901" y="7567"/>
                    <a:pt x="4345" y="7567"/>
                  </a:cubicBezTo>
                  <a:cubicBezTo>
                    <a:pt x="4090" y="7567"/>
                    <a:pt x="3830" y="7540"/>
                    <a:pt x="3571" y="7486"/>
                  </a:cubicBezTo>
                  <a:cubicBezTo>
                    <a:pt x="1749" y="7081"/>
                    <a:pt x="516" y="5369"/>
                    <a:pt x="718" y="3492"/>
                  </a:cubicBezTo>
                  <a:cubicBezTo>
                    <a:pt x="921" y="1633"/>
                    <a:pt x="2485" y="234"/>
                    <a:pt x="4362" y="234"/>
                  </a:cubicBezTo>
                  <a:close/>
                  <a:moveTo>
                    <a:pt x="4333" y="0"/>
                  </a:moveTo>
                  <a:cubicBezTo>
                    <a:pt x="2575" y="0"/>
                    <a:pt x="942" y="1212"/>
                    <a:pt x="534" y="3069"/>
                  </a:cubicBezTo>
                  <a:cubicBezTo>
                    <a:pt x="0" y="5498"/>
                    <a:pt x="1859" y="7799"/>
                    <a:pt x="4362" y="7799"/>
                  </a:cubicBezTo>
                  <a:cubicBezTo>
                    <a:pt x="6185" y="7780"/>
                    <a:pt x="7767" y="6510"/>
                    <a:pt x="8154" y="4725"/>
                  </a:cubicBezTo>
                  <a:cubicBezTo>
                    <a:pt x="8540" y="2940"/>
                    <a:pt x="7639" y="1118"/>
                    <a:pt x="5964" y="363"/>
                  </a:cubicBezTo>
                  <a:cubicBezTo>
                    <a:pt x="5430" y="115"/>
                    <a:pt x="4876" y="0"/>
                    <a:pt x="433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5"/>
            <p:cNvSpPr/>
            <p:nvPr/>
          </p:nvSpPr>
          <p:spPr>
            <a:xfrm>
              <a:off x="2576763" y="2729263"/>
              <a:ext cx="390675" cy="160150"/>
            </a:xfrm>
            <a:custGeom>
              <a:rect b="b" l="l" r="r" t="t"/>
              <a:pathLst>
                <a:path extrusionOk="0" h="6406" w="15627">
                  <a:moveTo>
                    <a:pt x="13841" y="239"/>
                  </a:moveTo>
                  <a:cubicBezTo>
                    <a:pt x="14706" y="239"/>
                    <a:pt x="15406" y="939"/>
                    <a:pt x="15406" y="1804"/>
                  </a:cubicBezTo>
                  <a:lnTo>
                    <a:pt x="15406" y="4602"/>
                  </a:lnTo>
                  <a:cubicBezTo>
                    <a:pt x="15406" y="5467"/>
                    <a:pt x="14706" y="6166"/>
                    <a:pt x="13841" y="6184"/>
                  </a:cubicBezTo>
                  <a:lnTo>
                    <a:pt x="1804" y="6184"/>
                  </a:lnTo>
                  <a:cubicBezTo>
                    <a:pt x="939" y="6166"/>
                    <a:pt x="239" y="5467"/>
                    <a:pt x="239" y="4602"/>
                  </a:cubicBezTo>
                  <a:lnTo>
                    <a:pt x="239" y="1804"/>
                  </a:lnTo>
                  <a:cubicBezTo>
                    <a:pt x="239" y="939"/>
                    <a:pt x="939" y="239"/>
                    <a:pt x="1804" y="239"/>
                  </a:cubicBezTo>
                  <a:close/>
                  <a:moveTo>
                    <a:pt x="1804" y="0"/>
                  </a:moveTo>
                  <a:cubicBezTo>
                    <a:pt x="810" y="0"/>
                    <a:pt x="0" y="810"/>
                    <a:pt x="0" y="1804"/>
                  </a:cubicBezTo>
                  <a:lnTo>
                    <a:pt x="0" y="4602"/>
                  </a:lnTo>
                  <a:cubicBezTo>
                    <a:pt x="0" y="5595"/>
                    <a:pt x="810" y="6405"/>
                    <a:pt x="1804" y="6405"/>
                  </a:cubicBezTo>
                  <a:lnTo>
                    <a:pt x="13841" y="6405"/>
                  </a:lnTo>
                  <a:cubicBezTo>
                    <a:pt x="14835" y="6405"/>
                    <a:pt x="15627" y="5595"/>
                    <a:pt x="15627" y="4602"/>
                  </a:cubicBezTo>
                  <a:lnTo>
                    <a:pt x="15627" y="1804"/>
                  </a:lnTo>
                  <a:cubicBezTo>
                    <a:pt x="15627" y="810"/>
                    <a:pt x="14817" y="0"/>
                    <a:pt x="13823"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
            <p:cNvSpPr/>
            <p:nvPr/>
          </p:nvSpPr>
          <p:spPr>
            <a:xfrm>
              <a:off x="2008938" y="1803913"/>
              <a:ext cx="1260350" cy="213050"/>
            </a:xfrm>
            <a:custGeom>
              <a:rect b="b" l="l" r="r" t="t"/>
              <a:pathLst>
                <a:path extrusionOk="0" h="8522" w="50414">
                  <a:moveTo>
                    <a:pt x="13400" y="1104"/>
                  </a:moveTo>
                  <a:lnTo>
                    <a:pt x="13400" y="2890"/>
                  </a:lnTo>
                  <a:lnTo>
                    <a:pt x="3976" y="2871"/>
                  </a:lnTo>
                  <a:cubicBezTo>
                    <a:pt x="2817" y="2871"/>
                    <a:pt x="1786" y="3571"/>
                    <a:pt x="1326" y="4638"/>
                  </a:cubicBezTo>
                  <a:lnTo>
                    <a:pt x="1326" y="2871"/>
                  </a:lnTo>
                  <a:cubicBezTo>
                    <a:pt x="1786" y="1804"/>
                    <a:pt x="2817" y="1104"/>
                    <a:pt x="3976" y="1104"/>
                  </a:cubicBezTo>
                  <a:close/>
                  <a:moveTo>
                    <a:pt x="27112" y="2871"/>
                  </a:moveTo>
                  <a:cubicBezTo>
                    <a:pt x="27812" y="2871"/>
                    <a:pt x="28419" y="3350"/>
                    <a:pt x="28585" y="4012"/>
                  </a:cubicBezTo>
                  <a:lnTo>
                    <a:pt x="50046" y="4012"/>
                  </a:lnTo>
                  <a:lnTo>
                    <a:pt x="50046" y="4601"/>
                  </a:lnTo>
                  <a:lnTo>
                    <a:pt x="28603" y="4583"/>
                  </a:lnTo>
                  <a:cubicBezTo>
                    <a:pt x="28493" y="5319"/>
                    <a:pt x="27867" y="5871"/>
                    <a:pt x="27112" y="5871"/>
                  </a:cubicBezTo>
                  <a:lnTo>
                    <a:pt x="19216" y="5871"/>
                  </a:lnTo>
                  <a:cubicBezTo>
                    <a:pt x="18388" y="5871"/>
                    <a:pt x="17725" y="5209"/>
                    <a:pt x="17725" y="4381"/>
                  </a:cubicBezTo>
                  <a:cubicBezTo>
                    <a:pt x="17725" y="3552"/>
                    <a:pt x="18388" y="2871"/>
                    <a:pt x="19216" y="2871"/>
                  </a:cubicBezTo>
                  <a:close/>
                  <a:moveTo>
                    <a:pt x="3148" y="0"/>
                  </a:moveTo>
                  <a:cubicBezTo>
                    <a:pt x="1878" y="18"/>
                    <a:pt x="737" y="773"/>
                    <a:pt x="240" y="1951"/>
                  </a:cubicBezTo>
                  <a:cubicBezTo>
                    <a:pt x="74" y="2319"/>
                    <a:pt x="0" y="2742"/>
                    <a:pt x="0" y="3166"/>
                  </a:cubicBezTo>
                  <a:lnTo>
                    <a:pt x="0" y="5375"/>
                  </a:lnTo>
                  <a:cubicBezTo>
                    <a:pt x="0" y="7123"/>
                    <a:pt x="1399" y="8522"/>
                    <a:pt x="3148" y="8522"/>
                  </a:cubicBezTo>
                  <a:lnTo>
                    <a:pt x="13455" y="8522"/>
                  </a:lnTo>
                  <a:cubicBezTo>
                    <a:pt x="14283" y="8522"/>
                    <a:pt x="15093" y="8191"/>
                    <a:pt x="15682" y="7602"/>
                  </a:cubicBezTo>
                  <a:cubicBezTo>
                    <a:pt x="15774" y="7510"/>
                    <a:pt x="15866" y="7399"/>
                    <a:pt x="15940" y="7289"/>
                  </a:cubicBezTo>
                  <a:cubicBezTo>
                    <a:pt x="16179" y="6994"/>
                    <a:pt x="16345" y="6663"/>
                    <a:pt x="16455" y="6295"/>
                  </a:cubicBezTo>
                  <a:lnTo>
                    <a:pt x="27425" y="6295"/>
                  </a:lnTo>
                  <a:cubicBezTo>
                    <a:pt x="27867" y="6295"/>
                    <a:pt x="28290" y="6148"/>
                    <a:pt x="28640" y="5890"/>
                  </a:cubicBezTo>
                  <a:cubicBezTo>
                    <a:pt x="28953" y="5632"/>
                    <a:pt x="29192" y="5301"/>
                    <a:pt x="29339" y="4914"/>
                  </a:cubicBezTo>
                  <a:lnTo>
                    <a:pt x="50414" y="4914"/>
                  </a:lnTo>
                  <a:lnTo>
                    <a:pt x="50414" y="3626"/>
                  </a:lnTo>
                  <a:lnTo>
                    <a:pt x="29339" y="3626"/>
                  </a:lnTo>
                  <a:cubicBezTo>
                    <a:pt x="29049" y="2811"/>
                    <a:pt x="28296" y="2245"/>
                    <a:pt x="27430" y="2245"/>
                  </a:cubicBezTo>
                  <a:cubicBezTo>
                    <a:pt x="27416" y="2245"/>
                    <a:pt x="27402" y="2245"/>
                    <a:pt x="27388" y="2246"/>
                  </a:cubicBezTo>
                  <a:lnTo>
                    <a:pt x="16455" y="2246"/>
                  </a:lnTo>
                  <a:cubicBezTo>
                    <a:pt x="16050" y="920"/>
                    <a:pt x="14836" y="18"/>
                    <a:pt x="1345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5"/>
            <p:cNvSpPr/>
            <p:nvPr/>
          </p:nvSpPr>
          <p:spPr>
            <a:xfrm>
              <a:off x="2439163" y="1875688"/>
              <a:ext cx="820925" cy="75475"/>
            </a:xfrm>
            <a:custGeom>
              <a:rect b="b" l="l" r="r" t="t"/>
              <a:pathLst>
                <a:path extrusionOk="0" h="3019" w="32837">
                  <a:moveTo>
                    <a:pt x="2007" y="0"/>
                  </a:moveTo>
                  <a:cubicBezTo>
                    <a:pt x="1621" y="0"/>
                    <a:pt x="1234" y="166"/>
                    <a:pt x="958" y="442"/>
                  </a:cubicBezTo>
                  <a:cubicBezTo>
                    <a:pt x="1" y="1399"/>
                    <a:pt x="663" y="3019"/>
                    <a:pt x="2007" y="3019"/>
                  </a:cubicBezTo>
                  <a:lnTo>
                    <a:pt x="9903" y="3019"/>
                  </a:lnTo>
                  <a:cubicBezTo>
                    <a:pt x="10658" y="3019"/>
                    <a:pt x="11284" y="2467"/>
                    <a:pt x="11394" y="1712"/>
                  </a:cubicBezTo>
                  <a:lnTo>
                    <a:pt x="32837" y="1712"/>
                  </a:lnTo>
                  <a:lnTo>
                    <a:pt x="32837" y="1141"/>
                  </a:lnTo>
                  <a:lnTo>
                    <a:pt x="11376" y="1160"/>
                  </a:lnTo>
                  <a:cubicBezTo>
                    <a:pt x="11210" y="479"/>
                    <a:pt x="10603" y="0"/>
                    <a:pt x="9903"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
            <p:cNvSpPr/>
            <p:nvPr/>
          </p:nvSpPr>
          <p:spPr>
            <a:xfrm>
              <a:off x="2042063" y="1831513"/>
              <a:ext cx="301875" cy="88375"/>
            </a:xfrm>
            <a:custGeom>
              <a:rect b="b" l="l" r="r" t="t"/>
              <a:pathLst>
                <a:path extrusionOk="0" h="3535" w="12075">
                  <a:moveTo>
                    <a:pt x="2651" y="0"/>
                  </a:moveTo>
                  <a:cubicBezTo>
                    <a:pt x="1492" y="0"/>
                    <a:pt x="461" y="700"/>
                    <a:pt x="1" y="1767"/>
                  </a:cubicBezTo>
                  <a:lnTo>
                    <a:pt x="1" y="3534"/>
                  </a:lnTo>
                  <a:cubicBezTo>
                    <a:pt x="461" y="2467"/>
                    <a:pt x="1492" y="1767"/>
                    <a:pt x="2651" y="1767"/>
                  </a:cubicBezTo>
                  <a:lnTo>
                    <a:pt x="12075" y="1767"/>
                  </a:lnTo>
                  <a:lnTo>
                    <a:pt x="120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5"/>
            <p:cNvSpPr/>
            <p:nvPr/>
          </p:nvSpPr>
          <p:spPr>
            <a:xfrm>
              <a:off x="2005713" y="1801138"/>
              <a:ext cx="1266350" cy="219050"/>
            </a:xfrm>
            <a:custGeom>
              <a:rect b="b" l="l" r="r" t="t"/>
              <a:pathLst>
                <a:path extrusionOk="0" h="8762" w="50654">
                  <a:moveTo>
                    <a:pt x="13584" y="221"/>
                  </a:moveTo>
                  <a:cubicBezTo>
                    <a:pt x="14909" y="240"/>
                    <a:pt x="16087" y="1105"/>
                    <a:pt x="16474" y="2375"/>
                  </a:cubicBezTo>
                  <a:cubicBezTo>
                    <a:pt x="16492" y="2430"/>
                    <a:pt x="16547" y="2449"/>
                    <a:pt x="16584" y="2449"/>
                  </a:cubicBezTo>
                  <a:lnTo>
                    <a:pt x="27536" y="2449"/>
                  </a:lnTo>
                  <a:cubicBezTo>
                    <a:pt x="28364" y="2467"/>
                    <a:pt x="29082" y="2982"/>
                    <a:pt x="29358" y="3755"/>
                  </a:cubicBezTo>
                  <a:cubicBezTo>
                    <a:pt x="29376" y="3811"/>
                    <a:pt x="29413" y="3829"/>
                    <a:pt x="29468" y="3847"/>
                  </a:cubicBezTo>
                  <a:lnTo>
                    <a:pt x="50432" y="3847"/>
                  </a:lnTo>
                  <a:lnTo>
                    <a:pt x="50432" y="4915"/>
                  </a:lnTo>
                  <a:lnTo>
                    <a:pt x="29450" y="4915"/>
                  </a:lnTo>
                  <a:cubicBezTo>
                    <a:pt x="29395" y="4915"/>
                    <a:pt x="29358" y="4933"/>
                    <a:pt x="29339" y="4989"/>
                  </a:cubicBezTo>
                  <a:cubicBezTo>
                    <a:pt x="29211" y="5357"/>
                    <a:pt x="28990" y="5670"/>
                    <a:pt x="28677" y="5909"/>
                  </a:cubicBezTo>
                  <a:cubicBezTo>
                    <a:pt x="28346" y="6167"/>
                    <a:pt x="27941" y="6295"/>
                    <a:pt x="27536" y="6295"/>
                  </a:cubicBezTo>
                  <a:lnTo>
                    <a:pt x="16584" y="6295"/>
                  </a:lnTo>
                  <a:cubicBezTo>
                    <a:pt x="16547" y="6295"/>
                    <a:pt x="16492" y="6332"/>
                    <a:pt x="16492" y="6369"/>
                  </a:cubicBezTo>
                  <a:cubicBezTo>
                    <a:pt x="16382" y="6719"/>
                    <a:pt x="16216" y="7050"/>
                    <a:pt x="15995" y="7345"/>
                  </a:cubicBezTo>
                  <a:cubicBezTo>
                    <a:pt x="15903" y="7437"/>
                    <a:pt x="15830" y="7529"/>
                    <a:pt x="15738" y="7621"/>
                  </a:cubicBezTo>
                  <a:cubicBezTo>
                    <a:pt x="15167" y="8210"/>
                    <a:pt x="14394" y="8522"/>
                    <a:pt x="13584" y="8522"/>
                  </a:cubicBezTo>
                  <a:lnTo>
                    <a:pt x="3277" y="8522"/>
                  </a:lnTo>
                  <a:cubicBezTo>
                    <a:pt x="1602" y="8522"/>
                    <a:pt x="258" y="7160"/>
                    <a:pt x="258" y="5486"/>
                  </a:cubicBezTo>
                  <a:lnTo>
                    <a:pt x="258" y="3258"/>
                  </a:lnTo>
                  <a:cubicBezTo>
                    <a:pt x="240" y="2853"/>
                    <a:pt x="332" y="2449"/>
                    <a:pt x="479" y="2080"/>
                  </a:cubicBezTo>
                  <a:cubicBezTo>
                    <a:pt x="958" y="958"/>
                    <a:pt x="2044" y="221"/>
                    <a:pt x="3277" y="221"/>
                  </a:cubicBezTo>
                  <a:close/>
                  <a:moveTo>
                    <a:pt x="3277" y="1"/>
                  </a:moveTo>
                  <a:cubicBezTo>
                    <a:pt x="1473" y="1"/>
                    <a:pt x="1" y="1473"/>
                    <a:pt x="19" y="3277"/>
                  </a:cubicBezTo>
                  <a:lnTo>
                    <a:pt x="19" y="5486"/>
                  </a:lnTo>
                  <a:cubicBezTo>
                    <a:pt x="19" y="7289"/>
                    <a:pt x="1473" y="8762"/>
                    <a:pt x="3277" y="8762"/>
                  </a:cubicBezTo>
                  <a:lnTo>
                    <a:pt x="13584" y="8762"/>
                  </a:lnTo>
                  <a:cubicBezTo>
                    <a:pt x="14449" y="8762"/>
                    <a:pt x="15277" y="8412"/>
                    <a:pt x="15903" y="7786"/>
                  </a:cubicBezTo>
                  <a:cubicBezTo>
                    <a:pt x="15995" y="7694"/>
                    <a:pt x="16087" y="7584"/>
                    <a:pt x="16161" y="7473"/>
                  </a:cubicBezTo>
                  <a:cubicBezTo>
                    <a:pt x="16382" y="7197"/>
                    <a:pt x="16566" y="6866"/>
                    <a:pt x="16676" y="6535"/>
                  </a:cubicBezTo>
                  <a:lnTo>
                    <a:pt x="27517" y="6535"/>
                  </a:lnTo>
                  <a:cubicBezTo>
                    <a:pt x="27996" y="6535"/>
                    <a:pt x="28438" y="6369"/>
                    <a:pt x="28824" y="6093"/>
                  </a:cubicBezTo>
                  <a:cubicBezTo>
                    <a:pt x="29137" y="5854"/>
                    <a:pt x="29376" y="5522"/>
                    <a:pt x="29523" y="5154"/>
                  </a:cubicBezTo>
                  <a:lnTo>
                    <a:pt x="50543" y="5154"/>
                  </a:lnTo>
                  <a:cubicBezTo>
                    <a:pt x="50617" y="5154"/>
                    <a:pt x="50653" y="5099"/>
                    <a:pt x="50653" y="5025"/>
                  </a:cubicBezTo>
                  <a:lnTo>
                    <a:pt x="50653" y="3737"/>
                  </a:lnTo>
                  <a:cubicBezTo>
                    <a:pt x="50653" y="3663"/>
                    <a:pt x="50617" y="3627"/>
                    <a:pt x="50543" y="3627"/>
                  </a:cubicBezTo>
                  <a:lnTo>
                    <a:pt x="29542" y="3627"/>
                  </a:lnTo>
                  <a:cubicBezTo>
                    <a:pt x="29211" y="2780"/>
                    <a:pt x="28419" y="2246"/>
                    <a:pt x="27536" y="2246"/>
                  </a:cubicBezTo>
                  <a:lnTo>
                    <a:pt x="16676" y="2246"/>
                  </a:lnTo>
                  <a:cubicBezTo>
                    <a:pt x="16235" y="902"/>
                    <a:pt x="14983" y="19"/>
                    <a:pt x="13584"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5"/>
            <p:cNvSpPr/>
            <p:nvPr/>
          </p:nvSpPr>
          <p:spPr>
            <a:xfrm>
              <a:off x="3077863" y="1963563"/>
              <a:ext cx="382400" cy="381025"/>
            </a:xfrm>
            <a:custGeom>
              <a:rect b="b" l="l" r="r" t="t"/>
              <a:pathLst>
                <a:path extrusionOk="0" h="15241" w="15296">
                  <a:moveTo>
                    <a:pt x="5540" y="8173"/>
                  </a:moveTo>
                  <a:cubicBezTo>
                    <a:pt x="5503" y="8357"/>
                    <a:pt x="4454" y="13290"/>
                    <a:pt x="8338" y="14229"/>
                  </a:cubicBezTo>
                  <a:cubicBezTo>
                    <a:pt x="8338" y="14229"/>
                    <a:pt x="7981" y="14307"/>
                    <a:pt x="7501" y="14307"/>
                  </a:cubicBezTo>
                  <a:cubicBezTo>
                    <a:pt x="6669" y="14307"/>
                    <a:pt x="5467" y="14070"/>
                    <a:pt x="5117" y="12774"/>
                  </a:cubicBezTo>
                  <a:cubicBezTo>
                    <a:pt x="4565" y="10768"/>
                    <a:pt x="5485" y="8283"/>
                    <a:pt x="5540" y="8173"/>
                  </a:cubicBezTo>
                  <a:close/>
                  <a:moveTo>
                    <a:pt x="7638" y="1"/>
                  </a:moveTo>
                  <a:cubicBezTo>
                    <a:pt x="7344" y="608"/>
                    <a:pt x="0" y="15222"/>
                    <a:pt x="7638" y="15241"/>
                  </a:cubicBezTo>
                  <a:lnTo>
                    <a:pt x="7657" y="15241"/>
                  </a:lnTo>
                  <a:cubicBezTo>
                    <a:pt x="15295" y="15204"/>
                    <a:pt x="7951" y="608"/>
                    <a:pt x="7638"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5"/>
            <p:cNvSpPr/>
            <p:nvPr/>
          </p:nvSpPr>
          <p:spPr>
            <a:xfrm>
              <a:off x="3189213" y="2167888"/>
              <a:ext cx="97100" cy="153375"/>
            </a:xfrm>
            <a:custGeom>
              <a:rect b="b" l="l" r="r" t="t"/>
              <a:pathLst>
                <a:path extrusionOk="0" h="6135" w="3884">
                  <a:moveTo>
                    <a:pt x="1086" y="0"/>
                  </a:moveTo>
                  <a:cubicBezTo>
                    <a:pt x="1049" y="110"/>
                    <a:pt x="111" y="2595"/>
                    <a:pt x="663" y="4601"/>
                  </a:cubicBezTo>
                  <a:cubicBezTo>
                    <a:pt x="1013" y="5897"/>
                    <a:pt x="2215" y="6134"/>
                    <a:pt x="3047" y="6134"/>
                  </a:cubicBezTo>
                  <a:cubicBezTo>
                    <a:pt x="3527" y="6134"/>
                    <a:pt x="3884" y="6056"/>
                    <a:pt x="3884" y="6056"/>
                  </a:cubicBezTo>
                  <a:cubicBezTo>
                    <a:pt x="0" y="5117"/>
                    <a:pt x="1049" y="184"/>
                    <a:pt x="10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
            <p:cNvSpPr/>
            <p:nvPr/>
          </p:nvSpPr>
          <p:spPr>
            <a:xfrm>
              <a:off x="3138588" y="1960438"/>
              <a:ext cx="133925" cy="386925"/>
            </a:xfrm>
            <a:custGeom>
              <a:rect b="b" l="l" r="r" t="t"/>
              <a:pathLst>
                <a:path extrusionOk="0" h="15477" w="5357">
                  <a:moveTo>
                    <a:pt x="5223" y="1"/>
                  </a:moveTo>
                  <a:cubicBezTo>
                    <a:pt x="5173" y="1"/>
                    <a:pt x="5131" y="31"/>
                    <a:pt x="5117" y="71"/>
                  </a:cubicBezTo>
                  <a:cubicBezTo>
                    <a:pt x="4584" y="1120"/>
                    <a:pt x="1" y="10396"/>
                    <a:pt x="2246" y="14041"/>
                  </a:cubicBezTo>
                  <a:cubicBezTo>
                    <a:pt x="2817" y="14998"/>
                    <a:pt x="3829" y="15476"/>
                    <a:pt x="5209" y="15476"/>
                  </a:cubicBezTo>
                  <a:cubicBezTo>
                    <a:pt x="5265" y="15476"/>
                    <a:pt x="5320" y="15439"/>
                    <a:pt x="5320" y="15366"/>
                  </a:cubicBezTo>
                  <a:cubicBezTo>
                    <a:pt x="5320" y="15311"/>
                    <a:pt x="5265" y="15255"/>
                    <a:pt x="5209" y="15255"/>
                  </a:cubicBezTo>
                  <a:cubicBezTo>
                    <a:pt x="3903" y="15255"/>
                    <a:pt x="2964" y="14795"/>
                    <a:pt x="2430" y="13930"/>
                  </a:cubicBezTo>
                  <a:cubicBezTo>
                    <a:pt x="222" y="10323"/>
                    <a:pt x="5117" y="586"/>
                    <a:pt x="5320" y="181"/>
                  </a:cubicBezTo>
                  <a:lnTo>
                    <a:pt x="5338" y="163"/>
                  </a:lnTo>
                  <a:cubicBezTo>
                    <a:pt x="5357" y="107"/>
                    <a:pt x="5338" y="34"/>
                    <a:pt x="5283" y="15"/>
                  </a:cubicBezTo>
                  <a:cubicBezTo>
                    <a:pt x="5263" y="5"/>
                    <a:pt x="5242" y="1"/>
                    <a:pt x="522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
            <p:cNvSpPr/>
            <p:nvPr/>
          </p:nvSpPr>
          <p:spPr>
            <a:xfrm>
              <a:off x="3265588" y="1960338"/>
              <a:ext cx="133475" cy="387025"/>
            </a:xfrm>
            <a:custGeom>
              <a:rect b="b" l="l" r="r" t="t"/>
              <a:pathLst>
                <a:path extrusionOk="0" h="15481" w="5339">
                  <a:moveTo>
                    <a:pt x="137" y="0"/>
                  </a:moveTo>
                  <a:cubicBezTo>
                    <a:pt x="116" y="0"/>
                    <a:pt x="94" y="6"/>
                    <a:pt x="74" y="19"/>
                  </a:cubicBezTo>
                  <a:cubicBezTo>
                    <a:pt x="19" y="56"/>
                    <a:pt x="1" y="130"/>
                    <a:pt x="37" y="185"/>
                  </a:cubicBezTo>
                  <a:cubicBezTo>
                    <a:pt x="240" y="590"/>
                    <a:pt x="5117" y="10327"/>
                    <a:pt x="2927" y="13934"/>
                  </a:cubicBezTo>
                  <a:cubicBezTo>
                    <a:pt x="2393" y="14799"/>
                    <a:pt x="1455" y="15259"/>
                    <a:pt x="129" y="15259"/>
                  </a:cubicBezTo>
                  <a:lnTo>
                    <a:pt x="129" y="15370"/>
                  </a:lnTo>
                  <a:lnTo>
                    <a:pt x="148" y="15480"/>
                  </a:lnTo>
                  <a:cubicBezTo>
                    <a:pt x="1547" y="15480"/>
                    <a:pt x="2541" y="15002"/>
                    <a:pt x="3111" y="14045"/>
                  </a:cubicBezTo>
                  <a:cubicBezTo>
                    <a:pt x="5338" y="10400"/>
                    <a:pt x="774" y="1124"/>
                    <a:pt x="240" y="75"/>
                  </a:cubicBezTo>
                  <a:lnTo>
                    <a:pt x="129" y="111"/>
                  </a:lnTo>
                  <a:lnTo>
                    <a:pt x="222" y="56"/>
                  </a:lnTo>
                  <a:cubicBezTo>
                    <a:pt x="210" y="21"/>
                    <a:pt x="175" y="0"/>
                    <a:pt x="13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5"/>
            <p:cNvSpPr/>
            <p:nvPr/>
          </p:nvSpPr>
          <p:spPr>
            <a:xfrm>
              <a:off x="2235338" y="2722338"/>
              <a:ext cx="6000" cy="29475"/>
            </a:xfrm>
            <a:custGeom>
              <a:rect b="b" l="l" r="r" t="t"/>
              <a:pathLst>
                <a:path extrusionOk="0" h="1179" w="240">
                  <a:moveTo>
                    <a:pt x="111" y="1"/>
                  </a:moveTo>
                  <a:cubicBezTo>
                    <a:pt x="55" y="1"/>
                    <a:pt x="0" y="38"/>
                    <a:pt x="0" y="111"/>
                  </a:cubicBezTo>
                  <a:lnTo>
                    <a:pt x="0" y="1069"/>
                  </a:lnTo>
                  <a:cubicBezTo>
                    <a:pt x="0" y="1142"/>
                    <a:pt x="55" y="1179"/>
                    <a:pt x="111" y="1179"/>
                  </a:cubicBezTo>
                  <a:cubicBezTo>
                    <a:pt x="184" y="1179"/>
                    <a:pt x="221" y="1142"/>
                    <a:pt x="239" y="1069"/>
                  </a:cubicBezTo>
                  <a:lnTo>
                    <a:pt x="239" y="111"/>
                  </a:lnTo>
                  <a:cubicBezTo>
                    <a:pt x="239" y="38"/>
                    <a:pt x="184" y="1"/>
                    <a:pt x="11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5"/>
            <p:cNvSpPr/>
            <p:nvPr/>
          </p:nvSpPr>
          <p:spPr>
            <a:xfrm>
              <a:off x="2235338" y="2681863"/>
              <a:ext cx="6000" cy="46025"/>
            </a:xfrm>
            <a:custGeom>
              <a:rect b="b" l="l" r="r" t="t"/>
              <a:pathLst>
                <a:path extrusionOk="0" h="1841" w="240">
                  <a:moveTo>
                    <a:pt x="111" y="0"/>
                  </a:moveTo>
                  <a:cubicBezTo>
                    <a:pt x="55" y="0"/>
                    <a:pt x="0" y="56"/>
                    <a:pt x="0" y="111"/>
                  </a:cubicBezTo>
                  <a:lnTo>
                    <a:pt x="0" y="1730"/>
                  </a:lnTo>
                  <a:cubicBezTo>
                    <a:pt x="0" y="1786"/>
                    <a:pt x="55" y="1841"/>
                    <a:pt x="111" y="1841"/>
                  </a:cubicBezTo>
                  <a:cubicBezTo>
                    <a:pt x="184" y="1841"/>
                    <a:pt x="221" y="1786"/>
                    <a:pt x="239" y="1730"/>
                  </a:cubicBezTo>
                  <a:lnTo>
                    <a:pt x="239" y="111"/>
                  </a:lnTo>
                  <a:cubicBezTo>
                    <a:pt x="221" y="56"/>
                    <a:pt x="184" y="0"/>
                    <a:pt x="11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5"/>
            <p:cNvSpPr/>
            <p:nvPr/>
          </p:nvSpPr>
          <p:spPr>
            <a:xfrm>
              <a:off x="1908163" y="2650113"/>
              <a:ext cx="329950" cy="35000"/>
            </a:xfrm>
            <a:custGeom>
              <a:rect b="b" l="l" r="r" t="t"/>
              <a:pathLst>
                <a:path extrusionOk="0" h="1400" w="13198">
                  <a:moveTo>
                    <a:pt x="1" y="0"/>
                  </a:moveTo>
                  <a:lnTo>
                    <a:pt x="1" y="1399"/>
                  </a:lnTo>
                  <a:lnTo>
                    <a:pt x="13198" y="1399"/>
                  </a:lnTo>
                  <a:lnTo>
                    <a:pt x="1319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5"/>
            <p:cNvSpPr/>
            <p:nvPr/>
          </p:nvSpPr>
          <p:spPr>
            <a:xfrm>
              <a:off x="1908163" y="2725113"/>
              <a:ext cx="329950" cy="245750"/>
            </a:xfrm>
            <a:custGeom>
              <a:rect b="b" l="l" r="r" t="t"/>
              <a:pathLst>
                <a:path extrusionOk="0" h="9830" w="13198">
                  <a:moveTo>
                    <a:pt x="1" y="0"/>
                  </a:moveTo>
                  <a:lnTo>
                    <a:pt x="1" y="9829"/>
                  </a:lnTo>
                  <a:lnTo>
                    <a:pt x="13198" y="9829"/>
                  </a:lnTo>
                  <a:lnTo>
                    <a:pt x="13198" y="8467"/>
                  </a:lnTo>
                  <a:lnTo>
                    <a:pt x="1528" y="8467"/>
                  </a:lnTo>
                  <a:lnTo>
                    <a:pt x="1528" y="958"/>
                  </a:lnTo>
                  <a:lnTo>
                    <a:pt x="13198" y="958"/>
                  </a:lnTo>
                  <a:lnTo>
                    <a:pt x="13198" y="0"/>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
            <p:cNvSpPr/>
            <p:nvPr/>
          </p:nvSpPr>
          <p:spPr>
            <a:xfrm>
              <a:off x="1863988" y="2548413"/>
              <a:ext cx="354800" cy="14750"/>
            </a:xfrm>
            <a:custGeom>
              <a:rect b="b" l="l" r="r" t="t"/>
              <a:pathLst>
                <a:path extrusionOk="0" h="590" w="14192">
                  <a:moveTo>
                    <a:pt x="1" y="1"/>
                  </a:moveTo>
                  <a:lnTo>
                    <a:pt x="1" y="590"/>
                  </a:lnTo>
                  <a:lnTo>
                    <a:pt x="14191" y="590"/>
                  </a:lnTo>
                  <a:lnTo>
                    <a:pt x="14191"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5"/>
            <p:cNvSpPr/>
            <p:nvPr/>
          </p:nvSpPr>
          <p:spPr>
            <a:xfrm>
              <a:off x="1946363" y="2749038"/>
              <a:ext cx="291750" cy="187775"/>
            </a:xfrm>
            <a:custGeom>
              <a:rect b="b" l="l" r="r" t="t"/>
              <a:pathLst>
                <a:path extrusionOk="0" h="7511" w="11670">
                  <a:moveTo>
                    <a:pt x="0" y="1"/>
                  </a:moveTo>
                  <a:lnTo>
                    <a:pt x="0" y="7510"/>
                  </a:lnTo>
                  <a:lnTo>
                    <a:pt x="11670" y="7510"/>
                  </a:lnTo>
                  <a:lnTo>
                    <a:pt x="11670" y="1"/>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5"/>
            <p:cNvSpPr/>
            <p:nvPr/>
          </p:nvSpPr>
          <p:spPr>
            <a:xfrm>
              <a:off x="1908163" y="2685088"/>
              <a:ext cx="329950" cy="40050"/>
            </a:xfrm>
            <a:custGeom>
              <a:rect b="b" l="l" r="r" t="t"/>
              <a:pathLst>
                <a:path extrusionOk="0" h="1602" w="13198">
                  <a:moveTo>
                    <a:pt x="1" y="0"/>
                  </a:moveTo>
                  <a:lnTo>
                    <a:pt x="1" y="1601"/>
                  </a:lnTo>
                  <a:lnTo>
                    <a:pt x="13198" y="1601"/>
                  </a:lnTo>
                  <a:lnTo>
                    <a:pt x="13198" y="0"/>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5"/>
            <p:cNvSpPr/>
            <p:nvPr/>
          </p:nvSpPr>
          <p:spPr>
            <a:xfrm>
              <a:off x="1954188" y="2562688"/>
              <a:ext cx="283925" cy="87450"/>
            </a:xfrm>
            <a:custGeom>
              <a:rect b="b" l="l" r="r" t="t"/>
              <a:pathLst>
                <a:path extrusionOk="0" h="3498" w="11357">
                  <a:moveTo>
                    <a:pt x="1675" y="0"/>
                  </a:moveTo>
                  <a:lnTo>
                    <a:pt x="626" y="1252"/>
                  </a:lnTo>
                  <a:cubicBezTo>
                    <a:pt x="221" y="1694"/>
                    <a:pt x="0" y="2264"/>
                    <a:pt x="0" y="2871"/>
                  </a:cubicBezTo>
                  <a:lnTo>
                    <a:pt x="0" y="3497"/>
                  </a:lnTo>
                  <a:lnTo>
                    <a:pt x="11357" y="3497"/>
                  </a:lnTo>
                  <a:lnTo>
                    <a:pt x="11357" y="2025"/>
                  </a:lnTo>
                  <a:cubicBezTo>
                    <a:pt x="11357" y="1841"/>
                    <a:pt x="11264" y="1657"/>
                    <a:pt x="11117" y="1546"/>
                  </a:cubicBezTo>
                  <a:lnTo>
                    <a:pt x="9645" y="276"/>
                  </a:lnTo>
                  <a:cubicBezTo>
                    <a:pt x="9406" y="92"/>
                    <a:pt x="9111" y="0"/>
                    <a:pt x="88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5"/>
            <p:cNvSpPr/>
            <p:nvPr/>
          </p:nvSpPr>
          <p:spPr>
            <a:xfrm>
              <a:off x="2167238" y="2385988"/>
              <a:ext cx="45575" cy="162450"/>
            </a:xfrm>
            <a:custGeom>
              <a:rect b="b" l="l" r="r" t="t"/>
              <a:pathLst>
                <a:path extrusionOk="0" h="6498" w="1823">
                  <a:moveTo>
                    <a:pt x="0" y="0"/>
                  </a:moveTo>
                  <a:lnTo>
                    <a:pt x="0" y="6350"/>
                  </a:lnTo>
                  <a:lnTo>
                    <a:pt x="0" y="6498"/>
                  </a:lnTo>
                  <a:lnTo>
                    <a:pt x="1822" y="6498"/>
                  </a:lnTo>
                  <a:lnTo>
                    <a:pt x="18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5"/>
            <p:cNvSpPr/>
            <p:nvPr/>
          </p:nvSpPr>
          <p:spPr>
            <a:xfrm>
              <a:off x="2119363" y="2385988"/>
              <a:ext cx="47900" cy="162450"/>
            </a:xfrm>
            <a:custGeom>
              <a:rect b="b" l="l" r="r" t="t"/>
              <a:pathLst>
                <a:path extrusionOk="0" h="6498" w="1916">
                  <a:moveTo>
                    <a:pt x="1" y="0"/>
                  </a:moveTo>
                  <a:lnTo>
                    <a:pt x="1" y="6350"/>
                  </a:lnTo>
                  <a:lnTo>
                    <a:pt x="1" y="6498"/>
                  </a:lnTo>
                  <a:lnTo>
                    <a:pt x="1915" y="6498"/>
                  </a:lnTo>
                  <a:lnTo>
                    <a:pt x="1915" y="6350"/>
                  </a:lnTo>
                  <a:lnTo>
                    <a:pt x="191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5"/>
            <p:cNvSpPr/>
            <p:nvPr/>
          </p:nvSpPr>
          <p:spPr>
            <a:xfrm>
              <a:off x="1921963" y="2316513"/>
              <a:ext cx="238375" cy="69500"/>
            </a:xfrm>
            <a:custGeom>
              <a:rect b="b" l="l" r="r" t="t"/>
              <a:pathLst>
                <a:path extrusionOk="0" h="2780" w="9535">
                  <a:moveTo>
                    <a:pt x="1" y="0"/>
                  </a:moveTo>
                  <a:lnTo>
                    <a:pt x="1" y="2779"/>
                  </a:lnTo>
                  <a:lnTo>
                    <a:pt x="9535" y="2779"/>
                  </a:lnTo>
                  <a:lnTo>
                    <a:pt x="95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5"/>
            <p:cNvSpPr/>
            <p:nvPr/>
          </p:nvSpPr>
          <p:spPr>
            <a:xfrm>
              <a:off x="1954188" y="2155913"/>
              <a:ext cx="167050" cy="160625"/>
            </a:xfrm>
            <a:custGeom>
              <a:rect b="b" l="l" r="r" t="t"/>
              <a:pathLst>
                <a:path extrusionOk="0" h="6425" w="6682">
                  <a:moveTo>
                    <a:pt x="2448" y="0"/>
                  </a:moveTo>
                  <a:cubicBezTo>
                    <a:pt x="2098" y="3056"/>
                    <a:pt x="0" y="6424"/>
                    <a:pt x="0" y="6424"/>
                  </a:cubicBezTo>
                  <a:lnTo>
                    <a:pt x="6681" y="6424"/>
                  </a:lnTo>
                  <a:cubicBezTo>
                    <a:pt x="6681" y="6424"/>
                    <a:pt x="4583" y="3056"/>
                    <a:pt x="42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5"/>
            <p:cNvSpPr/>
            <p:nvPr/>
          </p:nvSpPr>
          <p:spPr>
            <a:xfrm>
              <a:off x="2068763" y="2385988"/>
              <a:ext cx="50625" cy="162450"/>
            </a:xfrm>
            <a:custGeom>
              <a:rect b="b" l="l" r="r" t="t"/>
              <a:pathLst>
                <a:path extrusionOk="0" h="6498" w="2025">
                  <a:moveTo>
                    <a:pt x="0" y="0"/>
                  </a:moveTo>
                  <a:lnTo>
                    <a:pt x="0" y="6498"/>
                  </a:lnTo>
                  <a:lnTo>
                    <a:pt x="2025" y="6498"/>
                  </a:lnTo>
                  <a:lnTo>
                    <a:pt x="2025" y="6350"/>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5"/>
            <p:cNvSpPr/>
            <p:nvPr/>
          </p:nvSpPr>
          <p:spPr>
            <a:xfrm>
              <a:off x="2020888" y="2385988"/>
              <a:ext cx="47900" cy="162450"/>
            </a:xfrm>
            <a:custGeom>
              <a:rect b="b" l="l" r="r" t="t"/>
              <a:pathLst>
                <a:path extrusionOk="0" h="6498" w="1916">
                  <a:moveTo>
                    <a:pt x="1" y="0"/>
                  </a:moveTo>
                  <a:lnTo>
                    <a:pt x="1" y="6498"/>
                  </a:lnTo>
                  <a:lnTo>
                    <a:pt x="1915" y="6498"/>
                  </a:lnTo>
                  <a:lnTo>
                    <a:pt x="19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5"/>
            <p:cNvSpPr/>
            <p:nvPr/>
          </p:nvSpPr>
          <p:spPr>
            <a:xfrm>
              <a:off x="1970288" y="2385988"/>
              <a:ext cx="50625" cy="162450"/>
            </a:xfrm>
            <a:custGeom>
              <a:rect b="b" l="l" r="r" t="t"/>
              <a:pathLst>
                <a:path extrusionOk="0" h="6498" w="2025">
                  <a:moveTo>
                    <a:pt x="0" y="0"/>
                  </a:moveTo>
                  <a:lnTo>
                    <a:pt x="0" y="6498"/>
                  </a:lnTo>
                  <a:lnTo>
                    <a:pt x="2025" y="6498"/>
                  </a:lnTo>
                  <a:lnTo>
                    <a:pt x="2025"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5"/>
            <p:cNvSpPr/>
            <p:nvPr/>
          </p:nvSpPr>
          <p:spPr>
            <a:xfrm>
              <a:off x="1846513" y="2562688"/>
              <a:ext cx="149575" cy="472125"/>
            </a:xfrm>
            <a:custGeom>
              <a:rect b="b" l="l" r="r" t="t"/>
              <a:pathLst>
                <a:path extrusionOk="0" h="18885" w="5983">
                  <a:moveTo>
                    <a:pt x="2522" y="0"/>
                  </a:moveTo>
                  <a:cubicBezTo>
                    <a:pt x="2209" y="0"/>
                    <a:pt x="1914" y="111"/>
                    <a:pt x="1694" y="295"/>
                  </a:cubicBezTo>
                  <a:lnTo>
                    <a:pt x="221" y="1546"/>
                  </a:lnTo>
                  <a:cubicBezTo>
                    <a:pt x="74" y="1657"/>
                    <a:pt x="0" y="1841"/>
                    <a:pt x="0" y="2025"/>
                  </a:cubicBezTo>
                  <a:lnTo>
                    <a:pt x="0" y="18130"/>
                  </a:lnTo>
                  <a:cubicBezTo>
                    <a:pt x="0" y="18553"/>
                    <a:pt x="479" y="18885"/>
                    <a:pt x="1068" y="18885"/>
                  </a:cubicBezTo>
                  <a:lnTo>
                    <a:pt x="4326" y="18885"/>
                  </a:lnTo>
                  <a:lnTo>
                    <a:pt x="4326" y="16326"/>
                  </a:lnTo>
                  <a:lnTo>
                    <a:pt x="2485" y="16326"/>
                  </a:lnTo>
                  <a:lnTo>
                    <a:pt x="2485" y="3516"/>
                  </a:lnTo>
                  <a:lnTo>
                    <a:pt x="4326" y="3516"/>
                  </a:lnTo>
                  <a:lnTo>
                    <a:pt x="4326" y="2871"/>
                  </a:lnTo>
                  <a:cubicBezTo>
                    <a:pt x="4326" y="2283"/>
                    <a:pt x="4546" y="1712"/>
                    <a:pt x="4933" y="1270"/>
                  </a:cubicBezTo>
                  <a:lnTo>
                    <a:pt x="5982" y="19"/>
                  </a:lnTo>
                  <a:lnTo>
                    <a:pt x="2522"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5"/>
            <p:cNvSpPr/>
            <p:nvPr/>
          </p:nvSpPr>
          <p:spPr>
            <a:xfrm>
              <a:off x="1921963" y="2385988"/>
              <a:ext cx="48350" cy="162450"/>
            </a:xfrm>
            <a:custGeom>
              <a:rect b="b" l="l" r="r" t="t"/>
              <a:pathLst>
                <a:path extrusionOk="0" h="6498" w="1934">
                  <a:moveTo>
                    <a:pt x="1" y="0"/>
                  </a:moveTo>
                  <a:lnTo>
                    <a:pt x="1" y="6498"/>
                  </a:lnTo>
                  <a:lnTo>
                    <a:pt x="1933" y="6498"/>
                  </a:lnTo>
                  <a:lnTo>
                    <a:pt x="193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5"/>
            <p:cNvSpPr/>
            <p:nvPr/>
          </p:nvSpPr>
          <p:spPr>
            <a:xfrm>
              <a:off x="1872263" y="2385988"/>
              <a:ext cx="49725" cy="162450"/>
            </a:xfrm>
            <a:custGeom>
              <a:rect b="b" l="l" r="r" t="t"/>
              <a:pathLst>
                <a:path extrusionOk="0" h="6498" w="1989">
                  <a:moveTo>
                    <a:pt x="1" y="0"/>
                  </a:moveTo>
                  <a:lnTo>
                    <a:pt x="1" y="6498"/>
                  </a:lnTo>
                  <a:lnTo>
                    <a:pt x="1989" y="6498"/>
                  </a:lnTo>
                  <a:lnTo>
                    <a:pt x="1989" y="0"/>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5"/>
            <p:cNvSpPr/>
            <p:nvPr/>
          </p:nvSpPr>
          <p:spPr>
            <a:xfrm>
              <a:off x="1843738" y="2559913"/>
              <a:ext cx="397600" cy="477650"/>
            </a:xfrm>
            <a:custGeom>
              <a:rect b="b" l="l" r="r" t="t"/>
              <a:pathLst>
                <a:path extrusionOk="0" h="19106" w="15904">
                  <a:moveTo>
                    <a:pt x="2633" y="1"/>
                  </a:moveTo>
                  <a:cubicBezTo>
                    <a:pt x="2301" y="1"/>
                    <a:pt x="1989" y="111"/>
                    <a:pt x="1731" y="314"/>
                  </a:cubicBezTo>
                  <a:lnTo>
                    <a:pt x="277" y="1565"/>
                  </a:lnTo>
                  <a:cubicBezTo>
                    <a:pt x="93" y="1712"/>
                    <a:pt x="1" y="1915"/>
                    <a:pt x="1" y="2136"/>
                  </a:cubicBezTo>
                  <a:lnTo>
                    <a:pt x="1" y="18241"/>
                  </a:lnTo>
                  <a:cubicBezTo>
                    <a:pt x="1" y="18719"/>
                    <a:pt x="516" y="19106"/>
                    <a:pt x="1179" y="19106"/>
                  </a:cubicBezTo>
                  <a:lnTo>
                    <a:pt x="14707" y="19106"/>
                  </a:lnTo>
                  <a:cubicBezTo>
                    <a:pt x="15351" y="19106"/>
                    <a:pt x="15903" y="18719"/>
                    <a:pt x="15903" y="18241"/>
                  </a:cubicBezTo>
                  <a:lnTo>
                    <a:pt x="15903" y="16437"/>
                  </a:lnTo>
                  <a:cubicBezTo>
                    <a:pt x="15903" y="16364"/>
                    <a:pt x="15848" y="16327"/>
                    <a:pt x="15775" y="16327"/>
                  </a:cubicBezTo>
                  <a:cubicBezTo>
                    <a:pt x="15719" y="16327"/>
                    <a:pt x="15664" y="16364"/>
                    <a:pt x="15664" y="16437"/>
                  </a:cubicBezTo>
                  <a:lnTo>
                    <a:pt x="15664" y="18241"/>
                  </a:lnTo>
                  <a:cubicBezTo>
                    <a:pt x="15664" y="18591"/>
                    <a:pt x="15241" y="18885"/>
                    <a:pt x="14707" y="18885"/>
                  </a:cubicBezTo>
                  <a:lnTo>
                    <a:pt x="1179" y="18885"/>
                  </a:lnTo>
                  <a:cubicBezTo>
                    <a:pt x="645" y="18885"/>
                    <a:pt x="222" y="18591"/>
                    <a:pt x="222" y="18241"/>
                  </a:cubicBezTo>
                  <a:lnTo>
                    <a:pt x="222" y="2136"/>
                  </a:lnTo>
                  <a:cubicBezTo>
                    <a:pt x="222" y="1989"/>
                    <a:pt x="295" y="1841"/>
                    <a:pt x="424" y="1749"/>
                  </a:cubicBezTo>
                  <a:lnTo>
                    <a:pt x="1878" y="479"/>
                  </a:lnTo>
                  <a:cubicBezTo>
                    <a:pt x="2080" y="328"/>
                    <a:pt x="2313" y="238"/>
                    <a:pt x="2563" y="238"/>
                  </a:cubicBezTo>
                  <a:cubicBezTo>
                    <a:pt x="2586" y="238"/>
                    <a:pt x="2609" y="238"/>
                    <a:pt x="2633" y="240"/>
                  </a:cubicBezTo>
                  <a:cubicBezTo>
                    <a:pt x="2706" y="240"/>
                    <a:pt x="2762" y="185"/>
                    <a:pt x="2762" y="111"/>
                  </a:cubicBezTo>
                  <a:cubicBezTo>
                    <a:pt x="2762" y="56"/>
                    <a:pt x="2706" y="1"/>
                    <a:pt x="263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5"/>
            <p:cNvSpPr/>
            <p:nvPr/>
          </p:nvSpPr>
          <p:spPr>
            <a:xfrm>
              <a:off x="2171838" y="2559913"/>
              <a:ext cx="69500" cy="93450"/>
            </a:xfrm>
            <a:custGeom>
              <a:rect b="b" l="l" r="r" t="t"/>
              <a:pathLst>
                <a:path extrusionOk="0" h="3738" w="2780">
                  <a:moveTo>
                    <a:pt x="129" y="1"/>
                  </a:moveTo>
                  <a:cubicBezTo>
                    <a:pt x="55" y="1"/>
                    <a:pt x="0" y="56"/>
                    <a:pt x="0" y="111"/>
                  </a:cubicBezTo>
                  <a:cubicBezTo>
                    <a:pt x="0" y="185"/>
                    <a:pt x="55" y="240"/>
                    <a:pt x="129" y="240"/>
                  </a:cubicBezTo>
                  <a:cubicBezTo>
                    <a:pt x="152" y="238"/>
                    <a:pt x="175" y="238"/>
                    <a:pt x="199" y="238"/>
                  </a:cubicBezTo>
                  <a:cubicBezTo>
                    <a:pt x="448" y="238"/>
                    <a:pt x="681" y="328"/>
                    <a:pt x="884" y="479"/>
                  </a:cubicBezTo>
                  <a:lnTo>
                    <a:pt x="2338" y="1749"/>
                  </a:lnTo>
                  <a:cubicBezTo>
                    <a:pt x="2466" y="1841"/>
                    <a:pt x="2540" y="1989"/>
                    <a:pt x="2540" y="2136"/>
                  </a:cubicBezTo>
                  <a:lnTo>
                    <a:pt x="2540" y="3608"/>
                  </a:lnTo>
                  <a:cubicBezTo>
                    <a:pt x="2540" y="3682"/>
                    <a:pt x="2595" y="3737"/>
                    <a:pt x="2651" y="3737"/>
                  </a:cubicBezTo>
                  <a:cubicBezTo>
                    <a:pt x="2724" y="3737"/>
                    <a:pt x="2779" y="3682"/>
                    <a:pt x="2779" y="3608"/>
                  </a:cubicBezTo>
                  <a:lnTo>
                    <a:pt x="2779" y="2136"/>
                  </a:lnTo>
                  <a:cubicBezTo>
                    <a:pt x="2761" y="1915"/>
                    <a:pt x="2651" y="1712"/>
                    <a:pt x="2485" y="1565"/>
                  </a:cubicBezTo>
                  <a:lnTo>
                    <a:pt x="1031" y="314"/>
                  </a:lnTo>
                  <a:cubicBezTo>
                    <a:pt x="773" y="111"/>
                    <a:pt x="460" y="1"/>
                    <a:pt x="12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5"/>
            <p:cNvSpPr/>
            <p:nvPr/>
          </p:nvSpPr>
          <p:spPr>
            <a:xfrm>
              <a:off x="1869513" y="2383213"/>
              <a:ext cx="346525" cy="168000"/>
            </a:xfrm>
            <a:custGeom>
              <a:rect b="b" l="l" r="r" t="t"/>
              <a:pathLst>
                <a:path extrusionOk="0" h="6720" w="13861">
                  <a:moveTo>
                    <a:pt x="111" y="1"/>
                  </a:moveTo>
                  <a:cubicBezTo>
                    <a:pt x="37" y="1"/>
                    <a:pt x="0" y="56"/>
                    <a:pt x="0" y="111"/>
                  </a:cubicBezTo>
                  <a:lnTo>
                    <a:pt x="0" y="6609"/>
                  </a:lnTo>
                  <a:cubicBezTo>
                    <a:pt x="0" y="6664"/>
                    <a:pt x="37" y="6719"/>
                    <a:pt x="111" y="6719"/>
                  </a:cubicBezTo>
                  <a:lnTo>
                    <a:pt x="13750" y="6719"/>
                  </a:lnTo>
                  <a:cubicBezTo>
                    <a:pt x="13805" y="6719"/>
                    <a:pt x="13860" y="6682"/>
                    <a:pt x="13860" y="6609"/>
                  </a:cubicBezTo>
                  <a:lnTo>
                    <a:pt x="13860" y="111"/>
                  </a:lnTo>
                  <a:cubicBezTo>
                    <a:pt x="13860" y="56"/>
                    <a:pt x="13805" y="1"/>
                    <a:pt x="13750" y="1"/>
                  </a:cubicBezTo>
                  <a:lnTo>
                    <a:pt x="11633" y="1"/>
                  </a:lnTo>
                  <a:cubicBezTo>
                    <a:pt x="11486" y="1"/>
                    <a:pt x="11486" y="240"/>
                    <a:pt x="11633" y="240"/>
                  </a:cubicBezTo>
                  <a:lnTo>
                    <a:pt x="13621" y="240"/>
                  </a:lnTo>
                  <a:lnTo>
                    <a:pt x="13621" y="6498"/>
                  </a:lnTo>
                  <a:lnTo>
                    <a:pt x="221" y="6498"/>
                  </a:lnTo>
                  <a:lnTo>
                    <a:pt x="221" y="222"/>
                  </a:lnTo>
                  <a:lnTo>
                    <a:pt x="2099" y="222"/>
                  </a:lnTo>
                  <a:cubicBezTo>
                    <a:pt x="2264" y="222"/>
                    <a:pt x="2264" y="1"/>
                    <a:pt x="209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5"/>
            <p:cNvSpPr/>
            <p:nvPr/>
          </p:nvSpPr>
          <p:spPr>
            <a:xfrm>
              <a:off x="1919213" y="2313738"/>
              <a:ext cx="244350" cy="75500"/>
            </a:xfrm>
            <a:custGeom>
              <a:rect b="b" l="l" r="r" t="t"/>
              <a:pathLst>
                <a:path extrusionOk="0" h="3020" w="9774">
                  <a:moveTo>
                    <a:pt x="9535" y="222"/>
                  </a:moveTo>
                  <a:lnTo>
                    <a:pt x="9535" y="2780"/>
                  </a:lnTo>
                  <a:lnTo>
                    <a:pt x="240" y="2780"/>
                  </a:lnTo>
                  <a:lnTo>
                    <a:pt x="240" y="222"/>
                  </a:lnTo>
                  <a:close/>
                  <a:moveTo>
                    <a:pt x="111" y="1"/>
                  </a:moveTo>
                  <a:cubicBezTo>
                    <a:pt x="56" y="1"/>
                    <a:pt x="0" y="56"/>
                    <a:pt x="0" y="111"/>
                  </a:cubicBezTo>
                  <a:lnTo>
                    <a:pt x="0" y="2890"/>
                  </a:lnTo>
                  <a:cubicBezTo>
                    <a:pt x="0" y="2964"/>
                    <a:pt x="56" y="3019"/>
                    <a:pt x="111" y="3019"/>
                  </a:cubicBezTo>
                  <a:lnTo>
                    <a:pt x="9645" y="3019"/>
                  </a:lnTo>
                  <a:cubicBezTo>
                    <a:pt x="9719" y="3019"/>
                    <a:pt x="9774" y="2964"/>
                    <a:pt x="9774" y="2890"/>
                  </a:cubicBezTo>
                  <a:lnTo>
                    <a:pt x="9774" y="111"/>
                  </a:lnTo>
                  <a:cubicBezTo>
                    <a:pt x="9774" y="56"/>
                    <a:pt x="9719" y="1"/>
                    <a:pt x="9645"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5"/>
            <p:cNvSpPr/>
            <p:nvPr/>
          </p:nvSpPr>
          <p:spPr>
            <a:xfrm>
              <a:off x="1950963" y="2153163"/>
              <a:ext cx="89750" cy="166125"/>
            </a:xfrm>
            <a:custGeom>
              <a:rect b="b" l="l" r="r" t="t"/>
              <a:pathLst>
                <a:path extrusionOk="0" h="6645" w="3590">
                  <a:moveTo>
                    <a:pt x="2577" y="0"/>
                  </a:moveTo>
                  <a:cubicBezTo>
                    <a:pt x="2522" y="0"/>
                    <a:pt x="2467" y="37"/>
                    <a:pt x="2467" y="92"/>
                  </a:cubicBezTo>
                  <a:cubicBezTo>
                    <a:pt x="2117" y="3092"/>
                    <a:pt x="56" y="6442"/>
                    <a:pt x="37" y="6479"/>
                  </a:cubicBezTo>
                  <a:cubicBezTo>
                    <a:pt x="0" y="6534"/>
                    <a:pt x="19" y="6608"/>
                    <a:pt x="74" y="6626"/>
                  </a:cubicBezTo>
                  <a:cubicBezTo>
                    <a:pt x="92" y="6645"/>
                    <a:pt x="111" y="6645"/>
                    <a:pt x="129" y="6645"/>
                  </a:cubicBezTo>
                  <a:cubicBezTo>
                    <a:pt x="166" y="6645"/>
                    <a:pt x="203" y="6626"/>
                    <a:pt x="221" y="6589"/>
                  </a:cubicBezTo>
                  <a:cubicBezTo>
                    <a:pt x="240" y="6552"/>
                    <a:pt x="2301" y="3239"/>
                    <a:pt x="2688" y="221"/>
                  </a:cubicBezTo>
                  <a:lnTo>
                    <a:pt x="3461" y="221"/>
                  </a:lnTo>
                  <a:cubicBezTo>
                    <a:pt x="3534" y="221"/>
                    <a:pt x="3589" y="184"/>
                    <a:pt x="3589" y="110"/>
                  </a:cubicBezTo>
                  <a:cubicBezTo>
                    <a:pt x="3589" y="55"/>
                    <a:pt x="3534" y="0"/>
                    <a:pt x="346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5"/>
            <p:cNvSpPr/>
            <p:nvPr/>
          </p:nvSpPr>
          <p:spPr>
            <a:xfrm>
              <a:off x="2035163" y="2153163"/>
              <a:ext cx="89750" cy="166125"/>
            </a:xfrm>
            <a:custGeom>
              <a:rect b="b" l="l" r="r" t="t"/>
              <a:pathLst>
                <a:path extrusionOk="0" h="6645" w="3590">
                  <a:moveTo>
                    <a:pt x="111" y="0"/>
                  </a:moveTo>
                  <a:cubicBezTo>
                    <a:pt x="37" y="0"/>
                    <a:pt x="1" y="55"/>
                    <a:pt x="1" y="110"/>
                  </a:cubicBezTo>
                  <a:cubicBezTo>
                    <a:pt x="1" y="184"/>
                    <a:pt x="37" y="239"/>
                    <a:pt x="111" y="239"/>
                  </a:cubicBezTo>
                  <a:lnTo>
                    <a:pt x="884" y="239"/>
                  </a:lnTo>
                  <a:cubicBezTo>
                    <a:pt x="1271" y="3239"/>
                    <a:pt x="3332" y="6571"/>
                    <a:pt x="3350" y="6589"/>
                  </a:cubicBezTo>
                  <a:cubicBezTo>
                    <a:pt x="3369" y="6626"/>
                    <a:pt x="3406" y="6645"/>
                    <a:pt x="3442" y="6645"/>
                  </a:cubicBezTo>
                  <a:cubicBezTo>
                    <a:pt x="3534" y="6645"/>
                    <a:pt x="3590" y="6552"/>
                    <a:pt x="3534" y="6479"/>
                  </a:cubicBezTo>
                  <a:cubicBezTo>
                    <a:pt x="3516" y="6442"/>
                    <a:pt x="1455" y="3092"/>
                    <a:pt x="1105" y="110"/>
                  </a:cubicBezTo>
                  <a:cubicBezTo>
                    <a:pt x="1105" y="37"/>
                    <a:pt x="1050" y="0"/>
                    <a:pt x="9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5"/>
            <p:cNvSpPr/>
            <p:nvPr/>
          </p:nvSpPr>
          <p:spPr>
            <a:xfrm>
              <a:off x="1905413" y="2722338"/>
              <a:ext cx="335450" cy="251275"/>
            </a:xfrm>
            <a:custGeom>
              <a:rect b="b" l="l" r="r" t="t"/>
              <a:pathLst>
                <a:path extrusionOk="0" h="10051" w="13418">
                  <a:moveTo>
                    <a:pt x="111" y="1"/>
                  </a:moveTo>
                  <a:cubicBezTo>
                    <a:pt x="55" y="1"/>
                    <a:pt x="0" y="38"/>
                    <a:pt x="0" y="111"/>
                  </a:cubicBezTo>
                  <a:lnTo>
                    <a:pt x="0" y="9940"/>
                  </a:lnTo>
                  <a:cubicBezTo>
                    <a:pt x="0" y="9995"/>
                    <a:pt x="55" y="10051"/>
                    <a:pt x="111" y="10051"/>
                  </a:cubicBezTo>
                  <a:lnTo>
                    <a:pt x="13308" y="10051"/>
                  </a:lnTo>
                  <a:cubicBezTo>
                    <a:pt x="13381" y="10051"/>
                    <a:pt x="13418" y="9995"/>
                    <a:pt x="13418" y="9940"/>
                  </a:cubicBezTo>
                  <a:lnTo>
                    <a:pt x="13418" y="8578"/>
                  </a:lnTo>
                  <a:cubicBezTo>
                    <a:pt x="13418" y="8523"/>
                    <a:pt x="13363" y="8468"/>
                    <a:pt x="13308" y="8468"/>
                  </a:cubicBezTo>
                  <a:cubicBezTo>
                    <a:pt x="13252" y="8468"/>
                    <a:pt x="13197" y="8523"/>
                    <a:pt x="13197" y="8578"/>
                  </a:cubicBezTo>
                  <a:lnTo>
                    <a:pt x="13197" y="9811"/>
                  </a:lnTo>
                  <a:lnTo>
                    <a:pt x="221" y="9811"/>
                  </a:lnTo>
                  <a:lnTo>
                    <a:pt x="221" y="111"/>
                  </a:lnTo>
                  <a:cubicBezTo>
                    <a:pt x="221" y="38"/>
                    <a:pt x="166" y="1"/>
                    <a:pt x="11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5"/>
            <p:cNvSpPr/>
            <p:nvPr/>
          </p:nvSpPr>
          <p:spPr>
            <a:xfrm>
              <a:off x="1905413" y="2647813"/>
              <a:ext cx="335925" cy="40500"/>
            </a:xfrm>
            <a:custGeom>
              <a:rect b="b" l="l" r="r" t="t"/>
              <a:pathLst>
                <a:path extrusionOk="0" h="1620" w="13437">
                  <a:moveTo>
                    <a:pt x="111" y="0"/>
                  </a:moveTo>
                  <a:cubicBezTo>
                    <a:pt x="55" y="0"/>
                    <a:pt x="0" y="55"/>
                    <a:pt x="0" y="111"/>
                  </a:cubicBezTo>
                  <a:lnTo>
                    <a:pt x="0" y="1491"/>
                  </a:lnTo>
                  <a:cubicBezTo>
                    <a:pt x="0" y="1565"/>
                    <a:pt x="55" y="1620"/>
                    <a:pt x="111" y="1620"/>
                  </a:cubicBezTo>
                  <a:cubicBezTo>
                    <a:pt x="184" y="1620"/>
                    <a:pt x="239" y="1565"/>
                    <a:pt x="239" y="1491"/>
                  </a:cubicBezTo>
                  <a:lnTo>
                    <a:pt x="239" y="221"/>
                  </a:lnTo>
                  <a:lnTo>
                    <a:pt x="13197" y="221"/>
                  </a:lnTo>
                  <a:lnTo>
                    <a:pt x="13197" y="1491"/>
                  </a:lnTo>
                  <a:cubicBezTo>
                    <a:pt x="13197" y="1565"/>
                    <a:pt x="13252" y="1620"/>
                    <a:pt x="13308" y="1620"/>
                  </a:cubicBezTo>
                  <a:cubicBezTo>
                    <a:pt x="13381" y="1620"/>
                    <a:pt x="13436" y="1565"/>
                    <a:pt x="13436" y="1491"/>
                  </a:cubicBezTo>
                  <a:lnTo>
                    <a:pt x="13436" y="111"/>
                  </a:lnTo>
                  <a:cubicBezTo>
                    <a:pt x="13418" y="55"/>
                    <a:pt x="13381" y="0"/>
                    <a:pt x="133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5"/>
            <p:cNvSpPr/>
            <p:nvPr/>
          </p:nvSpPr>
          <p:spPr>
            <a:xfrm>
              <a:off x="1905413" y="2681863"/>
              <a:ext cx="5550" cy="46025"/>
            </a:xfrm>
            <a:custGeom>
              <a:rect b="b" l="l" r="r" t="t"/>
              <a:pathLst>
                <a:path extrusionOk="0" h="1841" w="222">
                  <a:moveTo>
                    <a:pt x="111" y="0"/>
                  </a:moveTo>
                  <a:cubicBezTo>
                    <a:pt x="55" y="0"/>
                    <a:pt x="0" y="56"/>
                    <a:pt x="0" y="111"/>
                  </a:cubicBezTo>
                  <a:lnTo>
                    <a:pt x="0" y="1730"/>
                  </a:lnTo>
                  <a:cubicBezTo>
                    <a:pt x="0" y="1786"/>
                    <a:pt x="55" y="1841"/>
                    <a:pt x="111" y="1841"/>
                  </a:cubicBezTo>
                  <a:cubicBezTo>
                    <a:pt x="166" y="1841"/>
                    <a:pt x="221" y="1786"/>
                    <a:pt x="221" y="1730"/>
                  </a:cubicBezTo>
                  <a:lnTo>
                    <a:pt x="221" y="111"/>
                  </a:lnTo>
                  <a:cubicBezTo>
                    <a:pt x="221" y="56"/>
                    <a:pt x="166"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5"/>
            <p:cNvSpPr/>
            <p:nvPr/>
          </p:nvSpPr>
          <p:spPr>
            <a:xfrm>
              <a:off x="2235350" y="2681874"/>
              <a:ext cx="6000" cy="308351"/>
            </a:xfrm>
            <a:custGeom>
              <a:rect b="b" l="l" r="r" t="t"/>
              <a:pathLst>
                <a:path extrusionOk="0" h="7731" w="240">
                  <a:moveTo>
                    <a:pt x="111" y="0"/>
                  </a:moveTo>
                  <a:cubicBezTo>
                    <a:pt x="55" y="0"/>
                    <a:pt x="0" y="55"/>
                    <a:pt x="0" y="111"/>
                  </a:cubicBezTo>
                  <a:lnTo>
                    <a:pt x="0" y="7620"/>
                  </a:lnTo>
                  <a:cubicBezTo>
                    <a:pt x="0" y="7694"/>
                    <a:pt x="55" y="7731"/>
                    <a:pt x="111" y="7731"/>
                  </a:cubicBezTo>
                  <a:cubicBezTo>
                    <a:pt x="184" y="7731"/>
                    <a:pt x="239" y="7694"/>
                    <a:pt x="239" y="7620"/>
                  </a:cubicBezTo>
                  <a:lnTo>
                    <a:pt x="239" y="111"/>
                  </a:lnTo>
                  <a:cubicBezTo>
                    <a:pt x="239" y="55"/>
                    <a:pt x="184" y="0"/>
                    <a:pt x="111"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5"/>
            <p:cNvSpPr/>
            <p:nvPr/>
          </p:nvSpPr>
          <p:spPr>
            <a:xfrm>
              <a:off x="2443763" y="2016938"/>
              <a:ext cx="87000" cy="314325"/>
            </a:xfrm>
            <a:custGeom>
              <a:rect b="b" l="l" r="r" t="t"/>
              <a:pathLst>
                <a:path extrusionOk="0" h="12573" w="3480">
                  <a:moveTo>
                    <a:pt x="664" y="1"/>
                  </a:moveTo>
                  <a:cubicBezTo>
                    <a:pt x="295" y="1"/>
                    <a:pt x="1" y="314"/>
                    <a:pt x="1" y="682"/>
                  </a:cubicBezTo>
                  <a:lnTo>
                    <a:pt x="1" y="11909"/>
                  </a:lnTo>
                  <a:cubicBezTo>
                    <a:pt x="1" y="12278"/>
                    <a:pt x="295" y="12572"/>
                    <a:pt x="664" y="12572"/>
                  </a:cubicBezTo>
                  <a:lnTo>
                    <a:pt x="2799" y="12572"/>
                  </a:lnTo>
                  <a:cubicBezTo>
                    <a:pt x="3167" y="12572"/>
                    <a:pt x="3480" y="12278"/>
                    <a:pt x="3480" y="11909"/>
                  </a:cubicBezTo>
                  <a:lnTo>
                    <a:pt x="3480" y="682"/>
                  </a:lnTo>
                  <a:cubicBezTo>
                    <a:pt x="3480" y="314"/>
                    <a:pt x="3167" y="1"/>
                    <a:pt x="279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5"/>
            <p:cNvSpPr/>
            <p:nvPr/>
          </p:nvSpPr>
          <p:spPr>
            <a:xfrm>
              <a:off x="2443763" y="2051463"/>
              <a:ext cx="87000" cy="33600"/>
            </a:xfrm>
            <a:custGeom>
              <a:rect b="b" l="l" r="r" t="t"/>
              <a:pathLst>
                <a:path extrusionOk="0" h="1344" w="3480">
                  <a:moveTo>
                    <a:pt x="1" y="0"/>
                  </a:moveTo>
                  <a:lnTo>
                    <a:pt x="1" y="1344"/>
                  </a:lnTo>
                  <a:lnTo>
                    <a:pt x="3480" y="1344"/>
                  </a:lnTo>
                  <a:lnTo>
                    <a:pt x="3480"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5"/>
            <p:cNvSpPr/>
            <p:nvPr/>
          </p:nvSpPr>
          <p:spPr>
            <a:xfrm>
              <a:off x="2443763" y="2157288"/>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5"/>
            <p:cNvSpPr/>
            <p:nvPr/>
          </p:nvSpPr>
          <p:spPr>
            <a:xfrm>
              <a:off x="2443763" y="2269563"/>
              <a:ext cx="87000" cy="33625"/>
            </a:xfrm>
            <a:custGeom>
              <a:rect b="b" l="l" r="r" t="t"/>
              <a:pathLst>
                <a:path extrusionOk="0" h="1345" w="3480">
                  <a:moveTo>
                    <a:pt x="1" y="1"/>
                  </a:moveTo>
                  <a:lnTo>
                    <a:pt x="1" y="1344"/>
                  </a:lnTo>
                  <a:lnTo>
                    <a:pt x="3480" y="1344"/>
                  </a:lnTo>
                  <a:lnTo>
                    <a:pt x="3480"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5"/>
            <p:cNvSpPr/>
            <p:nvPr/>
          </p:nvSpPr>
          <p:spPr>
            <a:xfrm>
              <a:off x="2440563" y="2014188"/>
              <a:ext cx="92975" cy="320275"/>
            </a:xfrm>
            <a:custGeom>
              <a:rect b="b" l="l" r="r" t="t"/>
              <a:pathLst>
                <a:path extrusionOk="0" h="12811" w="3719">
                  <a:moveTo>
                    <a:pt x="2927" y="240"/>
                  </a:moveTo>
                  <a:cubicBezTo>
                    <a:pt x="3239" y="240"/>
                    <a:pt x="3479" y="479"/>
                    <a:pt x="3479" y="792"/>
                  </a:cubicBezTo>
                  <a:lnTo>
                    <a:pt x="3479" y="12019"/>
                  </a:lnTo>
                  <a:cubicBezTo>
                    <a:pt x="3479" y="12314"/>
                    <a:pt x="3239"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50" y="0"/>
                    <a:pt x="0" y="350"/>
                    <a:pt x="0" y="792"/>
                  </a:cubicBezTo>
                  <a:lnTo>
                    <a:pt x="0" y="12019"/>
                  </a:lnTo>
                  <a:cubicBezTo>
                    <a:pt x="0" y="12443"/>
                    <a:pt x="350" y="12811"/>
                    <a:pt x="792" y="12811"/>
                  </a:cubicBezTo>
                  <a:lnTo>
                    <a:pt x="2927" y="12811"/>
                  </a:lnTo>
                  <a:cubicBezTo>
                    <a:pt x="3368" y="12793"/>
                    <a:pt x="3718" y="12443"/>
                    <a:pt x="3718" y="12019"/>
                  </a:cubicBezTo>
                  <a:lnTo>
                    <a:pt x="3718" y="792"/>
                  </a:lnTo>
                  <a:cubicBezTo>
                    <a:pt x="3718"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5"/>
            <p:cNvSpPr/>
            <p:nvPr/>
          </p:nvSpPr>
          <p:spPr>
            <a:xfrm>
              <a:off x="2562963" y="2016938"/>
              <a:ext cx="86975" cy="314325"/>
            </a:xfrm>
            <a:custGeom>
              <a:rect b="b" l="l" r="r" t="t"/>
              <a:pathLst>
                <a:path extrusionOk="0" h="12573" w="3479">
                  <a:moveTo>
                    <a:pt x="681" y="1"/>
                  </a:moveTo>
                  <a:cubicBezTo>
                    <a:pt x="295" y="1"/>
                    <a:pt x="0" y="314"/>
                    <a:pt x="0" y="682"/>
                  </a:cubicBezTo>
                  <a:lnTo>
                    <a:pt x="0" y="11909"/>
                  </a:lnTo>
                  <a:cubicBezTo>
                    <a:pt x="0" y="12278"/>
                    <a:pt x="295" y="12572"/>
                    <a:pt x="681" y="12572"/>
                  </a:cubicBezTo>
                  <a:lnTo>
                    <a:pt x="2798" y="12572"/>
                  </a:lnTo>
                  <a:cubicBezTo>
                    <a:pt x="3184" y="12572"/>
                    <a:pt x="3479" y="12278"/>
                    <a:pt x="3479" y="11909"/>
                  </a:cubicBezTo>
                  <a:lnTo>
                    <a:pt x="3479" y="682"/>
                  </a:lnTo>
                  <a:cubicBezTo>
                    <a:pt x="3479" y="314"/>
                    <a:pt x="3184"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5"/>
            <p:cNvSpPr/>
            <p:nvPr/>
          </p:nvSpPr>
          <p:spPr>
            <a:xfrm>
              <a:off x="2562963" y="2051463"/>
              <a:ext cx="86975" cy="33600"/>
            </a:xfrm>
            <a:custGeom>
              <a:rect b="b" l="l" r="r" t="t"/>
              <a:pathLst>
                <a:path extrusionOk="0" h="1344" w="3479">
                  <a:moveTo>
                    <a:pt x="0" y="0"/>
                  </a:moveTo>
                  <a:lnTo>
                    <a:pt x="0"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5"/>
            <p:cNvSpPr/>
            <p:nvPr/>
          </p:nvSpPr>
          <p:spPr>
            <a:xfrm>
              <a:off x="2562963" y="2269563"/>
              <a:ext cx="86975" cy="33625"/>
            </a:xfrm>
            <a:custGeom>
              <a:rect b="b" l="l" r="r" t="t"/>
              <a:pathLst>
                <a:path extrusionOk="0" h="1345" w="3479">
                  <a:moveTo>
                    <a:pt x="0" y="1"/>
                  </a:moveTo>
                  <a:lnTo>
                    <a:pt x="0"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5"/>
            <p:cNvSpPr/>
            <p:nvPr/>
          </p:nvSpPr>
          <p:spPr>
            <a:xfrm>
              <a:off x="2559738" y="2014188"/>
              <a:ext cx="92975" cy="320275"/>
            </a:xfrm>
            <a:custGeom>
              <a:rect b="b" l="l" r="r" t="t"/>
              <a:pathLst>
                <a:path extrusionOk="0" h="12811" w="3719">
                  <a:moveTo>
                    <a:pt x="2927" y="240"/>
                  </a:moveTo>
                  <a:cubicBezTo>
                    <a:pt x="3240" y="240"/>
                    <a:pt x="3479" y="479"/>
                    <a:pt x="3479" y="792"/>
                  </a:cubicBezTo>
                  <a:lnTo>
                    <a:pt x="3479" y="12019"/>
                  </a:lnTo>
                  <a:cubicBezTo>
                    <a:pt x="3479" y="12314"/>
                    <a:pt x="3240" y="12572"/>
                    <a:pt x="2927" y="12572"/>
                  </a:cubicBezTo>
                  <a:lnTo>
                    <a:pt x="792" y="12572"/>
                  </a:lnTo>
                  <a:cubicBezTo>
                    <a:pt x="479" y="12572"/>
                    <a:pt x="239" y="12314"/>
                    <a:pt x="239" y="12019"/>
                  </a:cubicBezTo>
                  <a:lnTo>
                    <a:pt x="239" y="792"/>
                  </a:lnTo>
                  <a:cubicBezTo>
                    <a:pt x="239" y="479"/>
                    <a:pt x="479" y="240"/>
                    <a:pt x="792" y="240"/>
                  </a:cubicBezTo>
                  <a:close/>
                  <a:moveTo>
                    <a:pt x="792" y="0"/>
                  </a:moveTo>
                  <a:cubicBezTo>
                    <a:pt x="368" y="0"/>
                    <a:pt x="0" y="350"/>
                    <a:pt x="0" y="792"/>
                  </a:cubicBezTo>
                  <a:lnTo>
                    <a:pt x="0" y="12019"/>
                  </a:lnTo>
                  <a:cubicBezTo>
                    <a:pt x="0" y="12443"/>
                    <a:pt x="368" y="12811"/>
                    <a:pt x="792" y="12811"/>
                  </a:cubicBezTo>
                  <a:lnTo>
                    <a:pt x="2927" y="12811"/>
                  </a:lnTo>
                  <a:cubicBezTo>
                    <a:pt x="3368" y="12793"/>
                    <a:pt x="3718" y="12443"/>
                    <a:pt x="3718" y="12019"/>
                  </a:cubicBezTo>
                  <a:lnTo>
                    <a:pt x="3718" y="792"/>
                  </a:lnTo>
                  <a:cubicBezTo>
                    <a:pt x="3718" y="350"/>
                    <a:pt x="3368"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5"/>
            <p:cNvSpPr/>
            <p:nvPr/>
          </p:nvSpPr>
          <p:spPr>
            <a:xfrm>
              <a:off x="2682588"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5"/>
            <p:cNvSpPr/>
            <p:nvPr/>
          </p:nvSpPr>
          <p:spPr>
            <a:xfrm>
              <a:off x="2682588"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5"/>
            <p:cNvSpPr/>
            <p:nvPr/>
          </p:nvSpPr>
          <p:spPr>
            <a:xfrm>
              <a:off x="2682588" y="2157288"/>
              <a:ext cx="87000" cy="33625"/>
            </a:xfrm>
            <a:custGeom>
              <a:rect b="b" l="l" r="r" t="t"/>
              <a:pathLst>
                <a:path extrusionOk="0" h="1345" w="3480">
                  <a:moveTo>
                    <a:pt x="1" y="1"/>
                  </a:moveTo>
                  <a:lnTo>
                    <a:pt x="1" y="1344"/>
                  </a:lnTo>
                  <a:lnTo>
                    <a:pt x="3479" y="1344"/>
                  </a:lnTo>
                  <a:lnTo>
                    <a:pt x="3479"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5"/>
            <p:cNvSpPr/>
            <p:nvPr/>
          </p:nvSpPr>
          <p:spPr>
            <a:xfrm>
              <a:off x="2679838" y="2014188"/>
              <a:ext cx="92500" cy="320275"/>
            </a:xfrm>
            <a:custGeom>
              <a:rect b="b" l="l" r="r" t="t"/>
              <a:pathLst>
                <a:path extrusionOk="0" h="12811" w="3700">
                  <a:moveTo>
                    <a:pt x="2908" y="240"/>
                  </a:moveTo>
                  <a:cubicBezTo>
                    <a:pt x="3221" y="240"/>
                    <a:pt x="3479" y="479"/>
                    <a:pt x="3479" y="792"/>
                  </a:cubicBezTo>
                  <a:lnTo>
                    <a:pt x="3479" y="12019"/>
                  </a:lnTo>
                  <a:cubicBezTo>
                    <a:pt x="3479" y="12314"/>
                    <a:pt x="3221" y="12572"/>
                    <a:pt x="2908"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08" y="12811"/>
                  </a:lnTo>
                  <a:cubicBezTo>
                    <a:pt x="3350" y="12793"/>
                    <a:pt x="3700" y="12443"/>
                    <a:pt x="3700" y="12019"/>
                  </a:cubicBezTo>
                  <a:lnTo>
                    <a:pt x="3700" y="792"/>
                  </a:lnTo>
                  <a:cubicBezTo>
                    <a:pt x="3700" y="350"/>
                    <a:pt x="3350" y="0"/>
                    <a:pt x="290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5"/>
            <p:cNvSpPr/>
            <p:nvPr/>
          </p:nvSpPr>
          <p:spPr>
            <a:xfrm>
              <a:off x="2801763" y="2016938"/>
              <a:ext cx="87000" cy="314325"/>
            </a:xfrm>
            <a:custGeom>
              <a:rect b="b" l="l" r="r" t="t"/>
              <a:pathLst>
                <a:path extrusionOk="0" h="12573" w="3480">
                  <a:moveTo>
                    <a:pt x="682" y="1"/>
                  </a:moveTo>
                  <a:cubicBezTo>
                    <a:pt x="295" y="1"/>
                    <a:pt x="1" y="314"/>
                    <a:pt x="1" y="682"/>
                  </a:cubicBezTo>
                  <a:lnTo>
                    <a:pt x="1" y="11909"/>
                  </a:lnTo>
                  <a:cubicBezTo>
                    <a:pt x="1" y="12278"/>
                    <a:pt x="295" y="12572"/>
                    <a:pt x="682" y="12572"/>
                  </a:cubicBezTo>
                  <a:lnTo>
                    <a:pt x="2798" y="12572"/>
                  </a:lnTo>
                  <a:cubicBezTo>
                    <a:pt x="3185" y="12572"/>
                    <a:pt x="3479" y="12278"/>
                    <a:pt x="3479" y="11909"/>
                  </a:cubicBezTo>
                  <a:lnTo>
                    <a:pt x="3479" y="682"/>
                  </a:lnTo>
                  <a:cubicBezTo>
                    <a:pt x="3479" y="314"/>
                    <a:pt x="3185" y="1"/>
                    <a:pt x="279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5"/>
            <p:cNvSpPr/>
            <p:nvPr/>
          </p:nvSpPr>
          <p:spPr>
            <a:xfrm>
              <a:off x="2801763" y="2051463"/>
              <a:ext cx="87000" cy="33600"/>
            </a:xfrm>
            <a:custGeom>
              <a:rect b="b" l="l" r="r" t="t"/>
              <a:pathLst>
                <a:path extrusionOk="0" h="1344" w="3480">
                  <a:moveTo>
                    <a:pt x="1" y="0"/>
                  </a:moveTo>
                  <a:lnTo>
                    <a:pt x="1" y="1344"/>
                  </a:lnTo>
                  <a:lnTo>
                    <a:pt x="3479" y="1344"/>
                  </a:lnTo>
                  <a:lnTo>
                    <a:pt x="3479" y="0"/>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
            <p:cNvSpPr/>
            <p:nvPr/>
          </p:nvSpPr>
          <p:spPr>
            <a:xfrm>
              <a:off x="2799013" y="2014188"/>
              <a:ext cx="92500" cy="320275"/>
            </a:xfrm>
            <a:custGeom>
              <a:rect b="b" l="l" r="r" t="t"/>
              <a:pathLst>
                <a:path extrusionOk="0" h="12811" w="3700">
                  <a:moveTo>
                    <a:pt x="2927" y="240"/>
                  </a:moveTo>
                  <a:cubicBezTo>
                    <a:pt x="3221" y="240"/>
                    <a:pt x="3479" y="479"/>
                    <a:pt x="3479" y="792"/>
                  </a:cubicBezTo>
                  <a:lnTo>
                    <a:pt x="3479" y="12019"/>
                  </a:lnTo>
                  <a:cubicBezTo>
                    <a:pt x="3479" y="12314"/>
                    <a:pt x="3221" y="12572"/>
                    <a:pt x="2927" y="12572"/>
                  </a:cubicBezTo>
                  <a:lnTo>
                    <a:pt x="792" y="12572"/>
                  </a:lnTo>
                  <a:cubicBezTo>
                    <a:pt x="479" y="12572"/>
                    <a:pt x="221" y="12314"/>
                    <a:pt x="221" y="12019"/>
                  </a:cubicBezTo>
                  <a:lnTo>
                    <a:pt x="221" y="792"/>
                  </a:lnTo>
                  <a:cubicBezTo>
                    <a:pt x="221" y="479"/>
                    <a:pt x="479" y="240"/>
                    <a:pt x="792" y="240"/>
                  </a:cubicBezTo>
                  <a:close/>
                  <a:moveTo>
                    <a:pt x="792" y="0"/>
                  </a:moveTo>
                  <a:cubicBezTo>
                    <a:pt x="350" y="0"/>
                    <a:pt x="0" y="350"/>
                    <a:pt x="0" y="792"/>
                  </a:cubicBezTo>
                  <a:lnTo>
                    <a:pt x="0" y="12019"/>
                  </a:lnTo>
                  <a:cubicBezTo>
                    <a:pt x="0" y="12443"/>
                    <a:pt x="350" y="12793"/>
                    <a:pt x="792" y="12811"/>
                  </a:cubicBezTo>
                  <a:lnTo>
                    <a:pt x="2927" y="12811"/>
                  </a:lnTo>
                  <a:cubicBezTo>
                    <a:pt x="3350" y="12793"/>
                    <a:pt x="3700" y="12443"/>
                    <a:pt x="3700" y="12019"/>
                  </a:cubicBezTo>
                  <a:lnTo>
                    <a:pt x="3700" y="792"/>
                  </a:lnTo>
                  <a:cubicBezTo>
                    <a:pt x="3700" y="350"/>
                    <a:pt x="3350" y="0"/>
                    <a:pt x="2927"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2" name="Google Shape;1042;p5"/>
          <p:cNvSpPr/>
          <p:nvPr/>
        </p:nvSpPr>
        <p:spPr>
          <a:xfrm>
            <a:off x="6329837" y="9719638"/>
            <a:ext cx="110504" cy="6297"/>
          </a:xfrm>
          <a:custGeom>
            <a:rect b="b" l="l" r="r" t="t"/>
            <a:pathLst>
              <a:path extrusionOk="0" h="811" w="14412">
                <a:moveTo>
                  <a:pt x="111" y="0"/>
                </a:moveTo>
                <a:cubicBezTo>
                  <a:pt x="55" y="0"/>
                  <a:pt x="0" y="55"/>
                  <a:pt x="0" y="111"/>
                </a:cubicBezTo>
                <a:lnTo>
                  <a:pt x="0" y="700"/>
                </a:lnTo>
                <a:cubicBezTo>
                  <a:pt x="0" y="755"/>
                  <a:pt x="55" y="810"/>
                  <a:pt x="111" y="810"/>
                </a:cubicBezTo>
                <a:lnTo>
                  <a:pt x="14301" y="810"/>
                </a:lnTo>
                <a:cubicBezTo>
                  <a:pt x="14357" y="810"/>
                  <a:pt x="14412" y="755"/>
                  <a:pt x="14412" y="700"/>
                </a:cubicBezTo>
                <a:lnTo>
                  <a:pt x="14412" y="111"/>
                </a:lnTo>
                <a:cubicBezTo>
                  <a:pt x="14412" y="55"/>
                  <a:pt x="14357" y="0"/>
                  <a:pt x="14301" y="0"/>
                </a:cubicBezTo>
                <a:lnTo>
                  <a:pt x="14081" y="0"/>
                </a:lnTo>
                <a:cubicBezTo>
                  <a:pt x="14007" y="0"/>
                  <a:pt x="13952" y="55"/>
                  <a:pt x="13952" y="111"/>
                </a:cubicBezTo>
                <a:cubicBezTo>
                  <a:pt x="13952" y="166"/>
                  <a:pt x="14007" y="221"/>
                  <a:pt x="14081" y="221"/>
                </a:cubicBezTo>
                <a:lnTo>
                  <a:pt x="14173" y="221"/>
                </a:lnTo>
                <a:lnTo>
                  <a:pt x="14173" y="589"/>
                </a:lnTo>
                <a:lnTo>
                  <a:pt x="221" y="589"/>
                </a:lnTo>
                <a:lnTo>
                  <a:pt x="221" y="221"/>
                </a:lnTo>
                <a:lnTo>
                  <a:pt x="442" y="221"/>
                </a:lnTo>
                <a:cubicBezTo>
                  <a:pt x="497" y="221"/>
                  <a:pt x="552" y="166"/>
                  <a:pt x="552" y="111"/>
                </a:cubicBezTo>
                <a:cubicBezTo>
                  <a:pt x="552" y="55"/>
                  <a:pt x="497" y="0"/>
                  <a:pt x="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3" name="Google Shape;1043;p5"/>
          <p:cNvGrpSpPr/>
          <p:nvPr/>
        </p:nvGrpSpPr>
        <p:grpSpPr>
          <a:xfrm>
            <a:off x="6507909" y="9119388"/>
            <a:ext cx="311934" cy="322344"/>
            <a:chOff x="7097375" y="2473588"/>
            <a:chExt cx="407864" cy="403636"/>
          </a:xfrm>
        </p:grpSpPr>
        <p:sp>
          <p:nvSpPr>
            <p:cNvPr id="1044" name="Google Shape;1044;p5"/>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5"/>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7" name="Google Shape;1047;p5"/>
          <p:cNvGrpSpPr/>
          <p:nvPr/>
        </p:nvGrpSpPr>
        <p:grpSpPr>
          <a:xfrm>
            <a:off x="5975934" y="9546338"/>
            <a:ext cx="311934" cy="322344"/>
            <a:chOff x="7097375" y="2473588"/>
            <a:chExt cx="407864" cy="403636"/>
          </a:xfrm>
        </p:grpSpPr>
        <p:sp>
          <p:nvSpPr>
            <p:cNvPr id="1048" name="Google Shape;1048;p5"/>
            <p:cNvSpPr/>
            <p:nvPr/>
          </p:nvSpPr>
          <p:spPr>
            <a:xfrm>
              <a:off x="7212236" y="2590582"/>
              <a:ext cx="88308" cy="86718"/>
            </a:xfrm>
            <a:custGeom>
              <a:rect b="b" l="l" r="r" t="t"/>
              <a:pathLst>
                <a:path extrusionOk="0" h="2400" w="2444">
                  <a:moveTo>
                    <a:pt x="1345" y="315"/>
                  </a:moveTo>
                  <a:cubicBezTo>
                    <a:pt x="1450" y="315"/>
                    <a:pt x="1549" y="346"/>
                    <a:pt x="1631" y="420"/>
                  </a:cubicBezTo>
                  <a:cubicBezTo>
                    <a:pt x="1905" y="634"/>
                    <a:pt x="2060" y="1206"/>
                    <a:pt x="2096" y="1622"/>
                  </a:cubicBezTo>
                  <a:cubicBezTo>
                    <a:pt x="2104" y="1923"/>
                    <a:pt x="1755" y="2071"/>
                    <a:pt x="1406" y="2071"/>
                  </a:cubicBezTo>
                  <a:cubicBezTo>
                    <a:pt x="1257" y="2071"/>
                    <a:pt x="1109" y="2045"/>
                    <a:pt x="988" y="1991"/>
                  </a:cubicBezTo>
                  <a:cubicBezTo>
                    <a:pt x="560" y="1801"/>
                    <a:pt x="381" y="1313"/>
                    <a:pt x="560" y="872"/>
                  </a:cubicBezTo>
                  <a:cubicBezTo>
                    <a:pt x="693" y="580"/>
                    <a:pt x="1042" y="315"/>
                    <a:pt x="1345" y="315"/>
                  </a:cubicBezTo>
                  <a:close/>
                  <a:moveTo>
                    <a:pt x="1344" y="1"/>
                  </a:moveTo>
                  <a:cubicBezTo>
                    <a:pt x="906" y="1"/>
                    <a:pt x="447" y="320"/>
                    <a:pt x="262" y="741"/>
                  </a:cubicBezTo>
                  <a:cubicBezTo>
                    <a:pt x="0" y="1336"/>
                    <a:pt x="262" y="2027"/>
                    <a:pt x="857" y="2289"/>
                  </a:cubicBezTo>
                  <a:cubicBezTo>
                    <a:pt x="1022" y="2363"/>
                    <a:pt x="1214" y="2400"/>
                    <a:pt x="1407" y="2400"/>
                  </a:cubicBezTo>
                  <a:cubicBezTo>
                    <a:pt x="1925" y="2400"/>
                    <a:pt x="2443" y="2134"/>
                    <a:pt x="2417" y="1622"/>
                  </a:cubicBezTo>
                  <a:cubicBezTo>
                    <a:pt x="2405" y="1134"/>
                    <a:pt x="2203" y="479"/>
                    <a:pt x="1858" y="182"/>
                  </a:cubicBezTo>
                  <a:cubicBezTo>
                    <a:pt x="1704" y="56"/>
                    <a:pt x="1526" y="1"/>
                    <a:pt x="134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5"/>
            <p:cNvSpPr/>
            <p:nvPr/>
          </p:nvSpPr>
          <p:spPr>
            <a:xfrm>
              <a:off x="7097375" y="2473588"/>
              <a:ext cx="407864" cy="403636"/>
            </a:xfrm>
            <a:custGeom>
              <a:rect b="b" l="l" r="r" t="t"/>
              <a:pathLst>
                <a:path extrusionOk="0" h="11171" w="11288">
                  <a:moveTo>
                    <a:pt x="3691" y="336"/>
                  </a:moveTo>
                  <a:cubicBezTo>
                    <a:pt x="3775" y="336"/>
                    <a:pt x="3846" y="383"/>
                    <a:pt x="3870" y="455"/>
                  </a:cubicBezTo>
                  <a:lnTo>
                    <a:pt x="4084" y="991"/>
                  </a:lnTo>
                  <a:cubicBezTo>
                    <a:pt x="3953" y="1003"/>
                    <a:pt x="3846" y="1050"/>
                    <a:pt x="3739" y="1122"/>
                  </a:cubicBezTo>
                  <a:lnTo>
                    <a:pt x="3536" y="586"/>
                  </a:lnTo>
                  <a:cubicBezTo>
                    <a:pt x="3489" y="455"/>
                    <a:pt x="3572" y="336"/>
                    <a:pt x="3691" y="336"/>
                  </a:cubicBezTo>
                  <a:close/>
                  <a:moveTo>
                    <a:pt x="7834" y="436"/>
                  </a:moveTo>
                  <a:cubicBezTo>
                    <a:pt x="7859" y="436"/>
                    <a:pt x="7883" y="442"/>
                    <a:pt x="7906" y="455"/>
                  </a:cubicBezTo>
                  <a:cubicBezTo>
                    <a:pt x="7989" y="503"/>
                    <a:pt x="8037" y="598"/>
                    <a:pt x="7989" y="693"/>
                  </a:cubicBezTo>
                  <a:lnTo>
                    <a:pt x="7763" y="1217"/>
                  </a:lnTo>
                  <a:cubicBezTo>
                    <a:pt x="7668" y="1134"/>
                    <a:pt x="7561" y="1086"/>
                    <a:pt x="7418" y="1062"/>
                  </a:cubicBezTo>
                  <a:lnTo>
                    <a:pt x="7668" y="538"/>
                  </a:lnTo>
                  <a:cubicBezTo>
                    <a:pt x="7702" y="478"/>
                    <a:pt x="7769" y="436"/>
                    <a:pt x="7834" y="436"/>
                  </a:cubicBezTo>
                  <a:close/>
                  <a:moveTo>
                    <a:pt x="698" y="3177"/>
                  </a:moveTo>
                  <a:cubicBezTo>
                    <a:pt x="775" y="3177"/>
                    <a:pt x="883" y="3247"/>
                    <a:pt x="1298" y="3431"/>
                  </a:cubicBezTo>
                  <a:cubicBezTo>
                    <a:pt x="1250" y="3479"/>
                    <a:pt x="1227" y="3539"/>
                    <a:pt x="1191" y="3586"/>
                  </a:cubicBezTo>
                  <a:cubicBezTo>
                    <a:pt x="1191" y="3586"/>
                    <a:pt x="1167" y="3658"/>
                    <a:pt x="1155" y="3765"/>
                  </a:cubicBezTo>
                  <a:lnTo>
                    <a:pt x="631" y="3527"/>
                  </a:lnTo>
                  <a:cubicBezTo>
                    <a:pt x="477" y="3479"/>
                    <a:pt x="477" y="3253"/>
                    <a:pt x="631" y="3193"/>
                  </a:cubicBezTo>
                  <a:cubicBezTo>
                    <a:pt x="655" y="3183"/>
                    <a:pt x="675" y="3177"/>
                    <a:pt x="698" y="3177"/>
                  </a:cubicBezTo>
                  <a:close/>
                  <a:moveTo>
                    <a:pt x="10679" y="3437"/>
                  </a:moveTo>
                  <a:cubicBezTo>
                    <a:pt x="10755" y="3437"/>
                    <a:pt x="10841" y="3482"/>
                    <a:pt x="10871" y="3551"/>
                  </a:cubicBezTo>
                  <a:cubicBezTo>
                    <a:pt x="10906" y="3646"/>
                    <a:pt x="10847" y="3765"/>
                    <a:pt x="10764" y="3789"/>
                  </a:cubicBezTo>
                  <a:lnTo>
                    <a:pt x="10228" y="4003"/>
                  </a:lnTo>
                  <a:cubicBezTo>
                    <a:pt x="10216" y="3848"/>
                    <a:pt x="10168" y="3741"/>
                    <a:pt x="10097" y="3658"/>
                  </a:cubicBezTo>
                  <a:lnTo>
                    <a:pt x="10633" y="3443"/>
                  </a:lnTo>
                  <a:cubicBezTo>
                    <a:pt x="10647" y="3439"/>
                    <a:pt x="10663" y="3437"/>
                    <a:pt x="10679" y="3437"/>
                  </a:cubicBezTo>
                  <a:close/>
                  <a:moveTo>
                    <a:pt x="1060" y="7134"/>
                  </a:moveTo>
                  <a:cubicBezTo>
                    <a:pt x="1072" y="7265"/>
                    <a:pt x="1119" y="7372"/>
                    <a:pt x="1191" y="7480"/>
                  </a:cubicBezTo>
                  <a:lnTo>
                    <a:pt x="655" y="7682"/>
                  </a:lnTo>
                  <a:cubicBezTo>
                    <a:pt x="635" y="7694"/>
                    <a:pt x="612" y="7699"/>
                    <a:pt x="589" y="7699"/>
                  </a:cubicBezTo>
                  <a:cubicBezTo>
                    <a:pt x="518" y="7699"/>
                    <a:pt x="444" y="7650"/>
                    <a:pt x="417" y="7587"/>
                  </a:cubicBezTo>
                  <a:cubicBezTo>
                    <a:pt x="381" y="7492"/>
                    <a:pt x="429" y="7372"/>
                    <a:pt x="524" y="7349"/>
                  </a:cubicBezTo>
                  <a:lnTo>
                    <a:pt x="1060" y="7134"/>
                  </a:lnTo>
                  <a:close/>
                  <a:moveTo>
                    <a:pt x="10144" y="7361"/>
                  </a:moveTo>
                  <a:lnTo>
                    <a:pt x="10656" y="7599"/>
                  </a:lnTo>
                  <a:cubicBezTo>
                    <a:pt x="10811" y="7658"/>
                    <a:pt x="10811" y="7884"/>
                    <a:pt x="10656" y="7944"/>
                  </a:cubicBezTo>
                  <a:cubicBezTo>
                    <a:pt x="10637" y="7950"/>
                    <a:pt x="10619" y="7953"/>
                    <a:pt x="10601" y="7953"/>
                  </a:cubicBezTo>
                  <a:cubicBezTo>
                    <a:pt x="10506" y="7953"/>
                    <a:pt x="10398" y="7875"/>
                    <a:pt x="9990" y="7706"/>
                  </a:cubicBezTo>
                  <a:cubicBezTo>
                    <a:pt x="10061" y="7611"/>
                    <a:pt x="10121" y="7515"/>
                    <a:pt x="10144" y="7361"/>
                  </a:cubicBezTo>
                  <a:close/>
                  <a:moveTo>
                    <a:pt x="3536" y="9920"/>
                  </a:moveTo>
                  <a:cubicBezTo>
                    <a:pt x="3620" y="9992"/>
                    <a:pt x="3727" y="10051"/>
                    <a:pt x="3870" y="10063"/>
                  </a:cubicBezTo>
                  <a:lnTo>
                    <a:pt x="3620" y="10587"/>
                  </a:lnTo>
                  <a:cubicBezTo>
                    <a:pt x="3584" y="10658"/>
                    <a:pt x="3522" y="10696"/>
                    <a:pt x="3454" y="10696"/>
                  </a:cubicBezTo>
                  <a:cubicBezTo>
                    <a:pt x="3430" y="10696"/>
                    <a:pt x="3406" y="10691"/>
                    <a:pt x="3382" y="10682"/>
                  </a:cubicBezTo>
                  <a:cubicBezTo>
                    <a:pt x="3298" y="10635"/>
                    <a:pt x="3251" y="10528"/>
                    <a:pt x="3298" y="10444"/>
                  </a:cubicBezTo>
                  <a:lnTo>
                    <a:pt x="3536" y="9920"/>
                  </a:lnTo>
                  <a:close/>
                  <a:moveTo>
                    <a:pt x="7549" y="10016"/>
                  </a:moveTo>
                  <a:cubicBezTo>
                    <a:pt x="7727" y="10528"/>
                    <a:pt x="7799" y="10575"/>
                    <a:pt x="7763" y="10694"/>
                  </a:cubicBezTo>
                  <a:cubicBezTo>
                    <a:pt x="7728" y="10770"/>
                    <a:pt x="7659" y="10809"/>
                    <a:pt x="7590" y="10809"/>
                  </a:cubicBezTo>
                  <a:cubicBezTo>
                    <a:pt x="7519" y="10809"/>
                    <a:pt x="7448" y="10767"/>
                    <a:pt x="7418" y="10682"/>
                  </a:cubicBezTo>
                  <a:lnTo>
                    <a:pt x="7204" y="10147"/>
                  </a:lnTo>
                  <a:cubicBezTo>
                    <a:pt x="7346" y="10123"/>
                    <a:pt x="7442" y="10087"/>
                    <a:pt x="7549" y="10016"/>
                  </a:cubicBezTo>
                  <a:close/>
                  <a:moveTo>
                    <a:pt x="3696" y="1"/>
                  </a:moveTo>
                  <a:cubicBezTo>
                    <a:pt x="3631" y="1"/>
                    <a:pt x="3565" y="13"/>
                    <a:pt x="3501" y="38"/>
                  </a:cubicBezTo>
                  <a:cubicBezTo>
                    <a:pt x="3239" y="145"/>
                    <a:pt x="3096" y="443"/>
                    <a:pt x="3203" y="705"/>
                  </a:cubicBezTo>
                  <a:lnTo>
                    <a:pt x="3477" y="1407"/>
                  </a:lnTo>
                  <a:cubicBezTo>
                    <a:pt x="3239" y="1753"/>
                    <a:pt x="3203" y="1765"/>
                    <a:pt x="2846" y="1824"/>
                  </a:cubicBezTo>
                  <a:cubicBezTo>
                    <a:pt x="2655" y="1848"/>
                    <a:pt x="2429" y="1896"/>
                    <a:pt x="2286" y="2050"/>
                  </a:cubicBezTo>
                  <a:cubicBezTo>
                    <a:pt x="2012" y="2300"/>
                    <a:pt x="2060" y="2741"/>
                    <a:pt x="1929" y="2955"/>
                  </a:cubicBezTo>
                  <a:cubicBezTo>
                    <a:pt x="1870" y="3027"/>
                    <a:pt x="1762" y="3098"/>
                    <a:pt x="1643" y="3181"/>
                  </a:cubicBezTo>
                  <a:cubicBezTo>
                    <a:pt x="1631" y="3193"/>
                    <a:pt x="1608" y="3205"/>
                    <a:pt x="1584" y="3217"/>
                  </a:cubicBezTo>
                  <a:lnTo>
                    <a:pt x="893" y="2920"/>
                  </a:lnTo>
                  <a:cubicBezTo>
                    <a:pt x="830" y="2888"/>
                    <a:pt x="761" y="2873"/>
                    <a:pt x="692" y="2873"/>
                  </a:cubicBezTo>
                  <a:cubicBezTo>
                    <a:pt x="630" y="2873"/>
                    <a:pt x="568" y="2885"/>
                    <a:pt x="512" y="2908"/>
                  </a:cubicBezTo>
                  <a:cubicBezTo>
                    <a:pt x="84" y="3074"/>
                    <a:pt x="60" y="3670"/>
                    <a:pt x="477" y="3860"/>
                  </a:cubicBezTo>
                  <a:lnTo>
                    <a:pt x="1167" y="4158"/>
                  </a:lnTo>
                  <a:cubicBezTo>
                    <a:pt x="1239" y="4563"/>
                    <a:pt x="1239" y="4586"/>
                    <a:pt x="1012" y="4920"/>
                  </a:cubicBezTo>
                  <a:cubicBezTo>
                    <a:pt x="893" y="5086"/>
                    <a:pt x="774" y="5265"/>
                    <a:pt x="774" y="5467"/>
                  </a:cubicBezTo>
                  <a:cubicBezTo>
                    <a:pt x="762" y="5825"/>
                    <a:pt x="1119" y="6122"/>
                    <a:pt x="1167" y="6360"/>
                  </a:cubicBezTo>
                  <a:cubicBezTo>
                    <a:pt x="1179" y="6479"/>
                    <a:pt x="1155" y="6646"/>
                    <a:pt x="1108" y="6777"/>
                  </a:cubicBezTo>
                  <a:lnTo>
                    <a:pt x="405" y="7051"/>
                  </a:lnTo>
                  <a:cubicBezTo>
                    <a:pt x="143" y="7146"/>
                    <a:pt x="0" y="7444"/>
                    <a:pt x="107" y="7718"/>
                  </a:cubicBezTo>
                  <a:cubicBezTo>
                    <a:pt x="190" y="7920"/>
                    <a:pt x="386" y="8051"/>
                    <a:pt x="592" y="8051"/>
                  </a:cubicBezTo>
                  <a:cubicBezTo>
                    <a:pt x="653" y="8051"/>
                    <a:pt x="714" y="8040"/>
                    <a:pt x="774" y="8015"/>
                  </a:cubicBezTo>
                  <a:lnTo>
                    <a:pt x="1477" y="7742"/>
                  </a:lnTo>
                  <a:cubicBezTo>
                    <a:pt x="1822" y="7980"/>
                    <a:pt x="1834" y="8015"/>
                    <a:pt x="1893" y="8373"/>
                  </a:cubicBezTo>
                  <a:cubicBezTo>
                    <a:pt x="1989" y="8932"/>
                    <a:pt x="2131" y="9075"/>
                    <a:pt x="2667" y="9194"/>
                  </a:cubicBezTo>
                  <a:cubicBezTo>
                    <a:pt x="3036" y="9277"/>
                    <a:pt x="3060" y="9289"/>
                    <a:pt x="3274" y="9647"/>
                  </a:cubicBezTo>
                  <a:lnTo>
                    <a:pt x="2977" y="10337"/>
                  </a:lnTo>
                  <a:cubicBezTo>
                    <a:pt x="2815" y="10691"/>
                    <a:pt x="3091" y="11053"/>
                    <a:pt x="3439" y="11053"/>
                  </a:cubicBezTo>
                  <a:cubicBezTo>
                    <a:pt x="3502" y="11053"/>
                    <a:pt x="3567" y="11041"/>
                    <a:pt x="3632" y="11016"/>
                  </a:cubicBezTo>
                  <a:cubicBezTo>
                    <a:pt x="3775" y="10980"/>
                    <a:pt x="3858" y="10873"/>
                    <a:pt x="3917" y="10754"/>
                  </a:cubicBezTo>
                  <a:lnTo>
                    <a:pt x="4215" y="10063"/>
                  </a:lnTo>
                  <a:cubicBezTo>
                    <a:pt x="4361" y="10038"/>
                    <a:pt x="4457" y="10021"/>
                    <a:pt x="4536" y="10021"/>
                  </a:cubicBezTo>
                  <a:cubicBezTo>
                    <a:pt x="4677" y="10021"/>
                    <a:pt x="4764" y="10073"/>
                    <a:pt x="4977" y="10218"/>
                  </a:cubicBezTo>
                  <a:cubicBezTo>
                    <a:pt x="5204" y="10377"/>
                    <a:pt x="5367" y="10458"/>
                    <a:pt x="5538" y="10458"/>
                  </a:cubicBezTo>
                  <a:cubicBezTo>
                    <a:pt x="5699" y="10458"/>
                    <a:pt x="5865" y="10386"/>
                    <a:pt x="6096" y="10242"/>
                  </a:cubicBezTo>
                  <a:cubicBezTo>
                    <a:pt x="6280" y="10126"/>
                    <a:pt x="6363" y="10080"/>
                    <a:pt x="6476" y="10080"/>
                  </a:cubicBezTo>
                  <a:cubicBezTo>
                    <a:pt x="6560" y="10080"/>
                    <a:pt x="6661" y="10106"/>
                    <a:pt x="6834" y="10147"/>
                  </a:cubicBezTo>
                  <a:lnTo>
                    <a:pt x="7108" y="10837"/>
                  </a:lnTo>
                  <a:cubicBezTo>
                    <a:pt x="7180" y="11051"/>
                    <a:pt x="7370" y="11171"/>
                    <a:pt x="7585" y="11171"/>
                  </a:cubicBezTo>
                  <a:cubicBezTo>
                    <a:pt x="7942" y="11171"/>
                    <a:pt x="8192" y="10813"/>
                    <a:pt x="8061" y="10468"/>
                  </a:cubicBezTo>
                  <a:lnTo>
                    <a:pt x="7787" y="9766"/>
                  </a:lnTo>
                  <a:cubicBezTo>
                    <a:pt x="8025" y="9432"/>
                    <a:pt x="8061" y="9408"/>
                    <a:pt x="8418" y="9349"/>
                  </a:cubicBezTo>
                  <a:cubicBezTo>
                    <a:pt x="8978" y="9266"/>
                    <a:pt x="9109" y="9111"/>
                    <a:pt x="9228" y="8575"/>
                  </a:cubicBezTo>
                  <a:cubicBezTo>
                    <a:pt x="9323" y="8206"/>
                    <a:pt x="9335" y="8194"/>
                    <a:pt x="9692" y="7968"/>
                  </a:cubicBezTo>
                  <a:cubicBezTo>
                    <a:pt x="10198" y="8180"/>
                    <a:pt x="10406" y="8313"/>
                    <a:pt x="10595" y="8313"/>
                  </a:cubicBezTo>
                  <a:cubicBezTo>
                    <a:pt x="10650" y="8313"/>
                    <a:pt x="10704" y="8302"/>
                    <a:pt x="10764" y="8277"/>
                  </a:cubicBezTo>
                  <a:cubicBezTo>
                    <a:pt x="11192" y="8075"/>
                    <a:pt x="11216" y="7480"/>
                    <a:pt x="10799" y="7301"/>
                  </a:cubicBezTo>
                  <a:lnTo>
                    <a:pt x="10109" y="7003"/>
                  </a:lnTo>
                  <a:cubicBezTo>
                    <a:pt x="10037" y="6599"/>
                    <a:pt x="10037" y="6575"/>
                    <a:pt x="10263" y="6241"/>
                  </a:cubicBezTo>
                  <a:cubicBezTo>
                    <a:pt x="10573" y="5801"/>
                    <a:pt x="10597" y="5622"/>
                    <a:pt x="10287" y="5134"/>
                  </a:cubicBezTo>
                  <a:cubicBezTo>
                    <a:pt x="10085" y="4801"/>
                    <a:pt x="10097" y="4789"/>
                    <a:pt x="10180" y="4384"/>
                  </a:cubicBezTo>
                  <a:lnTo>
                    <a:pt x="10883" y="4122"/>
                  </a:lnTo>
                  <a:cubicBezTo>
                    <a:pt x="11156" y="4015"/>
                    <a:pt x="11287" y="3717"/>
                    <a:pt x="11180" y="3443"/>
                  </a:cubicBezTo>
                  <a:cubicBezTo>
                    <a:pt x="11097" y="3239"/>
                    <a:pt x="10898" y="3115"/>
                    <a:pt x="10690" y="3115"/>
                  </a:cubicBezTo>
                  <a:cubicBezTo>
                    <a:pt x="10631" y="3115"/>
                    <a:pt x="10571" y="3125"/>
                    <a:pt x="10513" y="3146"/>
                  </a:cubicBezTo>
                  <a:lnTo>
                    <a:pt x="9811" y="3420"/>
                  </a:lnTo>
                  <a:cubicBezTo>
                    <a:pt x="9466" y="3181"/>
                    <a:pt x="9454" y="3146"/>
                    <a:pt x="9394" y="2789"/>
                  </a:cubicBezTo>
                  <a:cubicBezTo>
                    <a:pt x="9311" y="2229"/>
                    <a:pt x="9156" y="2086"/>
                    <a:pt x="8620" y="1979"/>
                  </a:cubicBezTo>
                  <a:cubicBezTo>
                    <a:pt x="8251" y="1884"/>
                    <a:pt x="8239" y="1872"/>
                    <a:pt x="8013" y="1515"/>
                  </a:cubicBezTo>
                  <a:lnTo>
                    <a:pt x="8311" y="824"/>
                  </a:lnTo>
                  <a:cubicBezTo>
                    <a:pt x="8430" y="574"/>
                    <a:pt x="8311" y="264"/>
                    <a:pt x="8037" y="157"/>
                  </a:cubicBezTo>
                  <a:cubicBezTo>
                    <a:pt x="7971" y="126"/>
                    <a:pt x="7901" y="111"/>
                    <a:pt x="7831" y="111"/>
                  </a:cubicBezTo>
                  <a:cubicBezTo>
                    <a:pt x="7638" y="111"/>
                    <a:pt x="7449" y="226"/>
                    <a:pt x="7370" y="419"/>
                  </a:cubicBezTo>
                  <a:lnTo>
                    <a:pt x="7073" y="1110"/>
                  </a:lnTo>
                  <a:cubicBezTo>
                    <a:pt x="6927" y="1135"/>
                    <a:pt x="6831" y="1152"/>
                    <a:pt x="6751" y="1152"/>
                  </a:cubicBezTo>
                  <a:cubicBezTo>
                    <a:pt x="6611" y="1152"/>
                    <a:pt x="6524" y="1100"/>
                    <a:pt x="6311" y="955"/>
                  </a:cubicBezTo>
                  <a:lnTo>
                    <a:pt x="6180" y="872"/>
                  </a:lnTo>
                  <a:cubicBezTo>
                    <a:pt x="6152" y="853"/>
                    <a:pt x="6119" y="844"/>
                    <a:pt x="6087" y="844"/>
                  </a:cubicBezTo>
                  <a:cubicBezTo>
                    <a:pt x="6034" y="844"/>
                    <a:pt x="5983" y="868"/>
                    <a:pt x="5953" y="919"/>
                  </a:cubicBezTo>
                  <a:cubicBezTo>
                    <a:pt x="5918" y="991"/>
                    <a:pt x="5930" y="1098"/>
                    <a:pt x="6001" y="1134"/>
                  </a:cubicBezTo>
                  <a:lnTo>
                    <a:pt x="6132" y="1229"/>
                  </a:lnTo>
                  <a:cubicBezTo>
                    <a:pt x="6389" y="1406"/>
                    <a:pt x="6533" y="1474"/>
                    <a:pt x="6731" y="1474"/>
                  </a:cubicBezTo>
                  <a:cubicBezTo>
                    <a:pt x="6826" y="1474"/>
                    <a:pt x="6933" y="1458"/>
                    <a:pt x="7073" y="1431"/>
                  </a:cubicBezTo>
                  <a:cubicBezTo>
                    <a:pt x="7189" y="1411"/>
                    <a:pt x="7278" y="1397"/>
                    <a:pt x="7350" y="1397"/>
                  </a:cubicBezTo>
                  <a:cubicBezTo>
                    <a:pt x="7531" y="1397"/>
                    <a:pt x="7614" y="1481"/>
                    <a:pt x="7775" y="1753"/>
                  </a:cubicBezTo>
                  <a:cubicBezTo>
                    <a:pt x="8013" y="2122"/>
                    <a:pt x="8120" y="2193"/>
                    <a:pt x="8561" y="2300"/>
                  </a:cubicBezTo>
                  <a:cubicBezTo>
                    <a:pt x="8966" y="2384"/>
                    <a:pt x="9013" y="2419"/>
                    <a:pt x="9085" y="2848"/>
                  </a:cubicBezTo>
                  <a:cubicBezTo>
                    <a:pt x="9109" y="3015"/>
                    <a:pt x="9144" y="3181"/>
                    <a:pt x="9228" y="3324"/>
                  </a:cubicBezTo>
                  <a:cubicBezTo>
                    <a:pt x="9370" y="3551"/>
                    <a:pt x="9621" y="3658"/>
                    <a:pt x="9799" y="3812"/>
                  </a:cubicBezTo>
                  <a:cubicBezTo>
                    <a:pt x="9882" y="3908"/>
                    <a:pt x="9906" y="3932"/>
                    <a:pt x="9906" y="3955"/>
                  </a:cubicBezTo>
                  <a:cubicBezTo>
                    <a:pt x="9906" y="3955"/>
                    <a:pt x="9930" y="4015"/>
                    <a:pt x="9906" y="4193"/>
                  </a:cubicBezTo>
                  <a:cubicBezTo>
                    <a:pt x="9859" y="4444"/>
                    <a:pt x="9787" y="4634"/>
                    <a:pt x="9823" y="4860"/>
                  </a:cubicBezTo>
                  <a:cubicBezTo>
                    <a:pt x="9882" y="5194"/>
                    <a:pt x="10216" y="5467"/>
                    <a:pt x="10204" y="5694"/>
                  </a:cubicBezTo>
                  <a:cubicBezTo>
                    <a:pt x="10204" y="5920"/>
                    <a:pt x="9859" y="6170"/>
                    <a:pt x="9787" y="6515"/>
                  </a:cubicBezTo>
                  <a:cubicBezTo>
                    <a:pt x="9704" y="6813"/>
                    <a:pt x="9906" y="7241"/>
                    <a:pt x="9811" y="7420"/>
                  </a:cubicBezTo>
                  <a:cubicBezTo>
                    <a:pt x="9728" y="7611"/>
                    <a:pt x="9275" y="7777"/>
                    <a:pt x="9109" y="8015"/>
                  </a:cubicBezTo>
                  <a:cubicBezTo>
                    <a:pt x="8918" y="8277"/>
                    <a:pt x="8954" y="8718"/>
                    <a:pt x="8787" y="8873"/>
                  </a:cubicBezTo>
                  <a:cubicBezTo>
                    <a:pt x="8620" y="9027"/>
                    <a:pt x="8192" y="8980"/>
                    <a:pt x="7906" y="9158"/>
                  </a:cubicBezTo>
                  <a:cubicBezTo>
                    <a:pt x="7644" y="9325"/>
                    <a:pt x="7477" y="9754"/>
                    <a:pt x="7287" y="9825"/>
                  </a:cubicBezTo>
                  <a:cubicBezTo>
                    <a:pt x="7254" y="9840"/>
                    <a:pt x="7210" y="9846"/>
                    <a:pt x="7163" y="9846"/>
                  </a:cubicBezTo>
                  <a:cubicBezTo>
                    <a:pt x="7058" y="9846"/>
                    <a:pt x="6936" y="9818"/>
                    <a:pt x="6870" y="9801"/>
                  </a:cubicBezTo>
                  <a:cubicBezTo>
                    <a:pt x="6712" y="9764"/>
                    <a:pt x="6595" y="9744"/>
                    <a:pt x="6493" y="9744"/>
                  </a:cubicBezTo>
                  <a:cubicBezTo>
                    <a:pt x="6304" y="9744"/>
                    <a:pt x="6170" y="9813"/>
                    <a:pt x="5930" y="9968"/>
                  </a:cubicBezTo>
                  <a:cubicBezTo>
                    <a:pt x="5756" y="10072"/>
                    <a:pt x="5655" y="10126"/>
                    <a:pt x="5557" y="10126"/>
                  </a:cubicBezTo>
                  <a:cubicBezTo>
                    <a:pt x="5453" y="10126"/>
                    <a:pt x="5351" y="10066"/>
                    <a:pt x="5168" y="9944"/>
                  </a:cubicBezTo>
                  <a:cubicBezTo>
                    <a:pt x="4918" y="9767"/>
                    <a:pt x="4777" y="9704"/>
                    <a:pt x="4576" y="9704"/>
                  </a:cubicBezTo>
                  <a:cubicBezTo>
                    <a:pt x="4480" y="9704"/>
                    <a:pt x="4370" y="9719"/>
                    <a:pt x="4227" y="9742"/>
                  </a:cubicBezTo>
                  <a:cubicBezTo>
                    <a:pt x="4095" y="9764"/>
                    <a:pt x="4008" y="9771"/>
                    <a:pt x="3947" y="9771"/>
                  </a:cubicBezTo>
                  <a:cubicBezTo>
                    <a:pt x="3843" y="9771"/>
                    <a:pt x="3821" y="9749"/>
                    <a:pt x="3798" y="9742"/>
                  </a:cubicBezTo>
                  <a:cubicBezTo>
                    <a:pt x="3608" y="9647"/>
                    <a:pt x="3453" y="9218"/>
                    <a:pt x="3203" y="9039"/>
                  </a:cubicBezTo>
                  <a:cubicBezTo>
                    <a:pt x="2941" y="8849"/>
                    <a:pt x="2501" y="8873"/>
                    <a:pt x="2346" y="8718"/>
                  </a:cubicBezTo>
                  <a:cubicBezTo>
                    <a:pt x="2191" y="8551"/>
                    <a:pt x="2239" y="8123"/>
                    <a:pt x="2060" y="7837"/>
                  </a:cubicBezTo>
                  <a:cubicBezTo>
                    <a:pt x="1941" y="7646"/>
                    <a:pt x="1750" y="7551"/>
                    <a:pt x="1548" y="7384"/>
                  </a:cubicBezTo>
                  <a:cubicBezTo>
                    <a:pt x="1417" y="7265"/>
                    <a:pt x="1393" y="7206"/>
                    <a:pt x="1393" y="7206"/>
                  </a:cubicBezTo>
                  <a:cubicBezTo>
                    <a:pt x="1310" y="7015"/>
                    <a:pt x="1524" y="6599"/>
                    <a:pt x="1465" y="6301"/>
                  </a:cubicBezTo>
                  <a:cubicBezTo>
                    <a:pt x="1405" y="5979"/>
                    <a:pt x="1072" y="5694"/>
                    <a:pt x="1096" y="5467"/>
                  </a:cubicBezTo>
                  <a:cubicBezTo>
                    <a:pt x="1096" y="5241"/>
                    <a:pt x="1429" y="4991"/>
                    <a:pt x="1512" y="4646"/>
                  </a:cubicBezTo>
                  <a:cubicBezTo>
                    <a:pt x="1584" y="4336"/>
                    <a:pt x="1393" y="3932"/>
                    <a:pt x="1477" y="3741"/>
                  </a:cubicBezTo>
                  <a:cubicBezTo>
                    <a:pt x="1572" y="3551"/>
                    <a:pt x="2001" y="3396"/>
                    <a:pt x="2179" y="3146"/>
                  </a:cubicBezTo>
                  <a:cubicBezTo>
                    <a:pt x="2370" y="2884"/>
                    <a:pt x="2346" y="2443"/>
                    <a:pt x="2501" y="2288"/>
                  </a:cubicBezTo>
                  <a:cubicBezTo>
                    <a:pt x="2667" y="2134"/>
                    <a:pt x="3096" y="2181"/>
                    <a:pt x="3382" y="2003"/>
                  </a:cubicBezTo>
                  <a:cubicBezTo>
                    <a:pt x="3608" y="1872"/>
                    <a:pt x="3715" y="1610"/>
                    <a:pt x="3870" y="1431"/>
                  </a:cubicBezTo>
                  <a:cubicBezTo>
                    <a:pt x="3944" y="1357"/>
                    <a:pt x="3995" y="1320"/>
                    <a:pt x="4116" y="1320"/>
                  </a:cubicBezTo>
                  <a:cubicBezTo>
                    <a:pt x="4189" y="1320"/>
                    <a:pt x="4287" y="1333"/>
                    <a:pt x="4429" y="1360"/>
                  </a:cubicBezTo>
                  <a:cubicBezTo>
                    <a:pt x="4543" y="1395"/>
                    <a:pt x="4662" y="1417"/>
                    <a:pt x="4784" y="1417"/>
                  </a:cubicBezTo>
                  <a:cubicBezTo>
                    <a:pt x="4828" y="1417"/>
                    <a:pt x="4873" y="1414"/>
                    <a:pt x="4918" y="1407"/>
                  </a:cubicBezTo>
                  <a:cubicBezTo>
                    <a:pt x="5144" y="1360"/>
                    <a:pt x="5322" y="1217"/>
                    <a:pt x="5513" y="1110"/>
                  </a:cubicBezTo>
                  <a:cubicBezTo>
                    <a:pt x="5584" y="1062"/>
                    <a:pt x="5620" y="955"/>
                    <a:pt x="5572" y="884"/>
                  </a:cubicBezTo>
                  <a:cubicBezTo>
                    <a:pt x="5540" y="835"/>
                    <a:pt x="5479" y="802"/>
                    <a:pt x="5421" y="802"/>
                  </a:cubicBezTo>
                  <a:cubicBezTo>
                    <a:pt x="5395" y="802"/>
                    <a:pt x="5369" y="809"/>
                    <a:pt x="5346" y="824"/>
                  </a:cubicBezTo>
                  <a:cubicBezTo>
                    <a:pt x="5023" y="1010"/>
                    <a:pt x="4963" y="1086"/>
                    <a:pt x="4794" y="1086"/>
                  </a:cubicBezTo>
                  <a:cubicBezTo>
                    <a:pt x="4714" y="1086"/>
                    <a:pt x="4610" y="1069"/>
                    <a:pt x="4441" y="1038"/>
                  </a:cubicBezTo>
                  <a:lnTo>
                    <a:pt x="4167" y="336"/>
                  </a:lnTo>
                  <a:cubicBezTo>
                    <a:pt x="4095" y="127"/>
                    <a:pt x="3904" y="1"/>
                    <a:pt x="369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5"/>
            <p:cNvSpPr/>
            <p:nvPr/>
          </p:nvSpPr>
          <p:spPr>
            <a:xfrm>
              <a:off x="7275466" y="2620824"/>
              <a:ext cx="144169" cy="165848"/>
            </a:xfrm>
            <a:custGeom>
              <a:rect b="b" l="l" r="r" t="t"/>
              <a:pathLst>
                <a:path extrusionOk="0" h="4590" w="3990">
                  <a:moveTo>
                    <a:pt x="2681" y="1"/>
                  </a:moveTo>
                  <a:cubicBezTo>
                    <a:pt x="2422" y="1"/>
                    <a:pt x="2181" y="137"/>
                    <a:pt x="2120" y="428"/>
                  </a:cubicBezTo>
                  <a:cubicBezTo>
                    <a:pt x="2036" y="773"/>
                    <a:pt x="1941" y="1095"/>
                    <a:pt x="1786" y="1392"/>
                  </a:cubicBezTo>
                  <a:cubicBezTo>
                    <a:pt x="1739" y="1476"/>
                    <a:pt x="1786" y="1571"/>
                    <a:pt x="1858" y="1619"/>
                  </a:cubicBezTo>
                  <a:cubicBezTo>
                    <a:pt x="1881" y="1632"/>
                    <a:pt x="1905" y="1638"/>
                    <a:pt x="1929" y="1638"/>
                  </a:cubicBezTo>
                  <a:cubicBezTo>
                    <a:pt x="1991" y="1638"/>
                    <a:pt x="2050" y="1599"/>
                    <a:pt x="2084" y="1547"/>
                  </a:cubicBezTo>
                  <a:cubicBezTo>
                    <a:pt x="2251" y="1214"/>
                    <a:pt x="2358" y="880"/>
                    <a:pt x="2441" y="499"/>
                  </a:cubicBezTo>
                  <a:cubicBezTo>
                    <a:pt x="2466" y="387"/>
                    <a:pt x="2563" y="336"/>
                    <a:pt x="2676" y="336"/>
                  </a:cubicBezTo>
                  <a:cubicBezTo>
                    <a:pt x="2836" y="336"/>
                    <a:pt x="3028" y="439"/>
                    <a:pt x="3084" y="607"/>
                  </a:cubicBezTo>
                  <a:cubicBezTo>
                    <a:pt x="3287" y="1214"/>
                    <a:pt x="3632" y="2214"/>
                    <a:pt x="3072" y="3095"/>
                  </a:cubicBezTo>
                  <a:cubicBezTo>
                    <a:pt x="2512" y="3947"/>
                    <a:pt x="1615" y="4265"/>
                    <a:pt x="1007" y="4265"/>
                  </a:cubicBezTo>
                  <a:cubicBezTo>
                    <a:pt x="672" y="4265"/>
                    <a:pt x="425" y="4168"/>
                    <a:pt x="370" y="4012"/>
                  </a:cubicBezTo>
                  <a:cubicBezTo>
                    <a:pt x="334" y="3881"/>
                    <a:pt x="417" y="3678"/>
                    <a:pt x="643" y="3440"/>
                  </a:cubicBezTo>
                  <a:cubicBezTo>
                    <a:pt x="1060" y="2964"/>
                    <a:pt x="1405" y="2583"/>
                    <a:pt x="1679" y="2190"/>
                  </a:cubicBezTo>
                  <a:cubicBezTo>
                    <a:pt x="1739" y="2107"/>
                    <a:pt x="1715" y="2012"/>
                    <a:pt x="1644" y="1964"/>
                  </a:cubicBezTo>
                  <a:cubicBezTo>
                    <a:pt x="1611" y="1946"/>
                    <a:pt x="1576" y="1936"/>
                    <a:pt x="1542" y="1936"/>
                  </a:cubicBezTo>
                  <a:cubicBezTo>
                    <a:pt x="1488" y="1936"/>
                    <a:pt x="1439" y="1960"/>
                    <a:pt x="1417" y="2012"/>
                  </a:cubicBezTo>
                  <a:cubicBezTo>
                    <a:pt x="1143" y="2393"/>
                    <a:pt x="810" y="2762"/>
                    <a:pt x="405" y="3202"/>
                  </a:cubicBezTo>
                  <a:cubicBezTo>
                    <a:pt x="0" y="3607"/>
                    <a:pt x="0" y="3928"/>
                    <a:pt x="60" y="4119"/>
                  </a:cubicBezTo>
                  <a:cubicBezTo>
                    <a:pt x="171" y="4424"/>
                    <a:pt x="546" y="4589"/>
                    <a:pt x="1019" y="4589"/>
                  </a:cubicBezTo>
                  <a:cubicBezTo>
                    <a:pt x="1763" y="4589"/>
                    <a:pt x="2752" y="4179"/>
                    <a:pt x="3334" y="3262"/>
                  </a:cubicBezTo>
                  <a:cubicBezTo>
                    <a:pt x="3989" y="2250"/>
                    <a:pt x="3608" y="1095"/>
                    <a:pt x="3394" y="488"/>
                  </a:cubicBezTo>
                  <a:cubicBezTo>
                    <a:pt x="3287" y="172"/>
                    <a:pt x="2973" y="1"/>
                    <a:pt x="268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1" name="Google Shape;1051;p5"/>
          <p:cNvSpPr/>
          <p:nvPr/>
        </p:nvSpPr>
        <p:spPr>
          <a:xfrm>
            <a:off x="5595250" y="9586455"/>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5"/>
          <p:cNvSpPr/>
          <p:nvPr/>
        </p:nvSpPr>
        <p:spPr>
          <a:xfrm>
            <a:off x="5610289" y="9583839"/>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5"/>
          <p:cNvSpPr/>
          <p:nvPr/>
        </p:nvSpPr>
        <p:spPr>
          <a:xfrm>
            <a:off x="5617486" y="9605517"/>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5"/>
          <p:cNvSpPr/>
          <p:nvPr/>
        </p:nvSpPr>
        <p:spPr>
          <a:xfrm>
            <a:off x="5630234" y="9602858"/>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
          <p:cNvSpPr/>
          <p:nvPr/>
        </p:nvSpPr>
        <p:spPr>
          <a:xfrm>
            <a:off x="5653126" y="9626759"/>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5"/>
          <p:cNvSpPr/>
          <p:nvPr/>
        </p:nvSpPr>
        <p:spPr>
          <a:xfrm>
            <a:off x="5735324" y="9718037"/>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5"/>
          <p:cNvSpPr/>
          <p:nvPr/>
        </p:nvSpPr>
        <p:spPr>
          <a:xfrm>
            <a:off x="5742069" y="9715448"/>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5"/>
          <p:cNvSpPr/>
          <p:nvPr/>
        </p:nvSpPr>
        <p:spPr>
          <a:xfrm>
            <a:off x="5677061" y="9755676"/>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5"/>
          <p:cNvSpPr/>
          <p:nvPr/>
        </p:nvSpPr>
        <p:spPr>
          <a:xfrm>
            <a:off x="5680590" y="9753098"/>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5"/>
          <p:cNvSpPr/>
          <p:nvPr/>
        </p:nvSpPr>
        <p:spPr>
          <a:xfrm>
            <a:off x="5812004" y="9688801"/>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5"/>
          <p:cNvSpPr/>
          <p:nvPr/>
        </p:nvSpPr>
        <p:spPr>
          <a:xfrm>
            <a:off x="5789800" y="9744705"/>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5"/>
          <p:cNvSpPr/>
          <p:nvPr/>
        </p:nvSpPr>
        <p:spPr>
          <a:xfrm>
            <a:off x="6507900" y="8776330"/>
            <a:ext cx="311946" cy="272622"/>
          </a:xfrm>
          <a:custGeom>
            <a:rect b="b" l="l" r="r" t="t"/>
            <a:pathLst>
              <a:path extrusionOk="0" h="25272" w="28998">
                <a:moveTo>
                  <a:pt x="14511" y="0"/>
                </a:moveTo>
                <a:cubicBezTo>
                  <a:pt x="9418" y="0"/>
                  <a:pt x="3720" y="3133"/>
                  <a:pt x="2402" y="8554"/>
                </a:cubicBezTo>
                <a:cubicBezTo>
                  <a:pt x="0" y="18433"/>
                  <a:pt x="5654" y="25029"/>
                  <a:pt x="14651" y="25272"/>
                </a:cubicBezTo>
                <a:cubicBezTo>
                  <a:pt x="23648" y="25272"/>
                  <a:pt x="28998" y="19557"/>
                  <a:pt x="27539" y="10317"/>
                </a:cubicBezTo>
                <a:cubicBezTo>
                  <a:pt x="26688" y="3083"/>
                  <a:pt x="21338" y="13"/>
                  <a:pt x="15077" y="13"/>
                </a:cubicBezTo>
                <a:cubicBezTo>
                  <a:pt x="14889" y="4"/>
                  <a:pt x="14700" y="0"/>
                  <a:pt x="14511"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5"/>
          <p:cNvSpPr/>
          <p:nvPr/>
        </p:nvSpPr>
        <p:spPr>
          <a:xfrm>
            <a:off x="6522939" y="8773714"/>
            <a:ext cx="288409" cy="277897"/>
          </a:xfrm>
          <a:custGeom>
            <a:rect b="b" l="l" r="r" t="t"/>
            <a:pathLst>
              <a:path extrusionOk="0" h="25761" w="26810">
                <a:moveTo>
                  <a:pt x="12955" y="499"/>
                </a:moveTo>
                <a:cubicBezTo>
                  <a:pt x="13193" y="499"/>
                  <a:pt x="13434" y="506"/>
                  <a:pt x="13679" y="517"/>
                </a:cubicBezTo>
                <a:cubicBezTo>
                  <a:pt x="16262" y="517"/>
                  <a:pt x="18876" y="1034"/>
                  <a:pt x="21095" y="2402"/>
                </a:cubicBezTo>
                <a:cubicBezTo>
                  <a:pt x="23284" y="3830"/>
                  <a:pt x="24864" y="6019"/>
                  <a:pt x="25503" y="8542"/>
                </a:cubicBezTo>
                <a:cubicBezTo>
                  <a:pt x="26810" y="13405"/>
                  <a:pt x="26293" y="19271"/>
                  <a:pt x="22129" y="22584"/>
                </a:cubicBezTo>
                <a:cubicBezTo>
                  <a:pt x="20153" y="24165"/>
                  <a:pt x="17661" y="24955"/>
                  <a:pt x="15168" y="25198"/>
                </a:cubicBezTo>
                <a:cubicBezTo>
                  <a:pt x="14603" y="25263"/>
                  <a:pt x="14036" y="25294"/>
                  <a:pt x="13469" y="25294"/>
                </a:cubicBezTo>
                <a:cubicBezTo>
                  <a:pt x="11350" y="25294"/>
                  <a:pt x="9238" y="24852"/>
                  <a:pt x="7296" y="24013"/>
                </a:cubicBezTo>
                <a:cubicBezTo>
                  <a:pt x="5138" y="23040"/>
                  <a:pt x="3344" y="21399"/>
                  <a:pt x="2189" y="19363"/>
                </a:cubicBezTo>
                <a:cubicBezTo>
                  <a:pt x="973" y="17083"/>
                  <a:pt x="487" y="14499"/>
                  <a:pt x="730" y="11946"/>
                </a:cubicBezTo>
                <a:cubicBezTo>
                  <a:pt x="821" y="10426"/>
                  <a:pt x="1156" y="8937"/>
                  <a:pt x="1703" y="7539"/>
                </a:cubicBezTo>
                <a:cubicBezTo>
                  <a:pt x="2250" y="6201"/>
                  <a:pt x="3071" y="5016"/>
                  <a:pt x="4134" y="4013"/>
                </a:cubicBezTo>
                <a:cubicBezTo>
                  <a:pt x="6232" y="2098"/>
                  <a:pt x="8876" y="882"/>
                  <a:pt x="11733" y="578"/>
                </a:cubicBezTo>
                <a:cubicBezTo>
                  <a:pt x="12138" y="520"/>
                  <a:pt x="12543" y="499"/>
                  <a:pt x="12955" y="499"/>
                </a:cubicBezTo>
                <a:close/>
                <a:moveTo>
                  <a:pt x="13679" y="1"/>
                </a:moveTo>
                <a:cubicBezTo>
                  <a:pt x="13645" y="4"/>
                  <a:pt x="13615" y="14"/>
                  <a:pt x="13590" y="28"/>
                </a:cubicBezTo>
                <a:lnTo>
                  <a:pt x="13590" y="28"/>
                </a:lnTo>
                <a:cubicBezTo>
                  <a:pt x="13468" y="25"/>
                  <a:pt x="13347" y="24"/>
                  <a:pt x="13225" y="24"/>
                </a:cubicBezTo>
                <a:cubicBezTo>
                  <a:pt x="10463" y="24"/>
                  <a:pt x="7747" y="814"/>
                  <a:pt x="5441" y="2341"/>
                </a:cubicBezTo>
                <a:cubicBezTo>
                  <a:pt x="2949" y="3982"/>
                  <a:pt x="1216" y="6536"/>
                  <a:pt x="609" y="9454"/>
                </a:cubicBezTo>
                <a:cubicBezTo>
                  <a:pt x="31" y="12220"/>
                  <a:pt x="1" y="15168"/>
                  <a:pt x="1004" y="17873"/>
                </a:cubicBezTo>
                <a:cubicBezTo>
                  <a:pt x="1855" y="20183"/>
                  <a:pt x="3405" y="22159"/>
                  <a:pt x="5472" y="23496"/>
                </a:cubicBezTo>
                <a:cubicBezTo>
                  <a:pt x="7752" y="24925"/>
                  <a:pt x="10366" y="25715"/>
                  <a:pt x="13040" y="25746"/>
                </a:cubicBezTo>
                <a:cubicBezTo>
                  <a:pt x="13271" y="25756"/>
                  <a:pt x="13502" y="25761"/>
                  <a:pt x="13732" y="25761"/>
                </a:cubicBezTo>
                <a:cubicBezTo>
                  <a:pt x="16256" y="25761"/>
                  <a:pt x="18715" y="25150"/>
                  <a:pt x="20943" y="23952"/>
                </a:cubicBezTo>
                <a:cubicBezTo>
                  <a:pt x="23041" y="22797"/>
                  <a:pt x="24682" y="20973"/>
                  <a:pt x="25624" y="18785"/>
                </a:cubicBezTo>
                <a:cubicBezTo>
                  <a:pt x="26718" y="16201"/>
                  <a:pt x="26779" y="13405"/>
                  <a:pt x="26384" y="10669"/>
                </a:cubicBezTo>
                <a:cubicBezTo>
                  <a:pt x="25989" y="7843"/>
                  <a:pt x="25016" y="5168"/>
                  <a:pt x="22889" y="3162"/>
                </a:cubicBezTo>
                <a:cubicBezTo>
                  <a:pt x="20943" y="1399"/>
                  <a:pt x="18390" y="456"/>
                  <a:pt x="15806" y="122"/>
                </a:cubicBezTo>
                <a:cubicBezTo>
                  <a:pt x="15107" y="61"/>
                  <a:pt x="14378" y="1"/>
                  <a:pt x="13679" y="1"/>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5"/>
          <p:cNvSpPr/>
          <p:nvPr/>
        </p:nvSpPr>
        <p:spPr>
          <a:xfrm>
            <a:off x="6530136" y="8795392"/>
            <a:ext cx="268131" cy="234542"/>
          </a:xfrm>
          <a:custGeom>
            <a:rect b="b" l="l" r="r" t="t"/>
            <a:pathLst>
              <a:path extrusionOk="0" h="21742" w="24925">
                <a:moveTo>
                  <a:pt x="12549" y="0"/>
                </a:moveTo>
                <a:cubicBezTo>
                  <a:pt x="8153" y="0"/>
                  <a:pt x="3215" y="2685"/>
                  <a:pt x="2067" y="7365"/>
                </a:cubicBezTo>
                <a:cubicBezTo>
                  <a:pt x="0" y="15845"/>
                  <a:pt x="4864" y="21529"/>
                  <a:pt x="12615" y="21742"/>
                </a:cubicBezTo>
                <a:cubicBezTo>
                  <a:pt x="20335" y="21742"/>
                  <a:pt x="24925" y="16818"/>
                  <a:pt x="23679" y="8885"/>
                </a:cubicBezTo>
                <a:cubicBezTo>
                  <a:pt x="22949" y="2653"/>
                  <a:pt x="18359" y="9"/>
                  <a:pt x="12979" y="9"/>
                </a:cubicBezTo>
                <a:cubicBezTo>
                  <a:pt x="12837" y="3"/>
                  <a:pt x="12693" y="0"/>
                  <a:pt x="125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5"/>
          <p:cNvSpPr/>
          <p:nvPr/>
        </p:nvSpPr>
        <p:spPr>
          <a:xfrm>
            <a:off x="6542884" y="8792733"/>
            <a:ext cx="248197" cy="239957"/>
          </a:xfrm>
          <a:custGeom>
            <a:rect b="b" l="l" r="r" t="t"/>
            <a:pathLst>
              <a:path extrusionOk="0" h="22244" w="23072">
                <a:moveTo>
                  <a:pt x="11443" y="482"/>
                </a:moveTo>
                <a:cubicBezTo>
                  <a:pt x="11554" y="482"/>
                  <a:pt x="11666" y="483"/>
                  <a:pt x="11778" y="486"/>
                </a:cubicBezTo>
                <a:lnTo>
                  <a:pt x="11778" y="486"/>
                </a:lnTo>
                <a:cubicBezTo>
                  <a:pt x="11783" y="487"/>
                  <a:pt x="11789" y="487"/>
                  <a:pt x="11794" y="487"/>
                </a:cubicBezTo>
                <a:lnTo>
                  <a:pt x="11794" y="517"/>
                </a:lnTo>
                <a:cubicBezTo>
                  <a:pt x="13983" y="517"/>
                  <a:pt x="16232" y="943"/>
                  <a:pt x="18147" y="2159"/>
                </a:cubicBezTo>
                <a:cubicBezTo>
                  <a:pt x="20032" y="3374"/>
                  <a:pt x="21399" y="5259"/>
                  <a:pt x="21946" y="7478"/>
                </a:cubicBezTo>
                <a:cubicBezTo>
                  <a:pt x="23041" y="11612"/>
                  <a:pt x="22615" y="16627"/>
                  <a:pt x="19028" y="19454"/>
                </a:cubicBezTo>
                <a:cubicBezTo>
                  <a:pt x="17296" y="20730"/>
                  <a:pt x="15229" y="21521"/>
                  <a:pt x="13101" y="21673"/>
                </a:cubicBezTo>
                <a:cubicBezTo>
                  <a:pt x="12598" y="21732"/>
                  <a:pt x="12094" y="21761"/>
                  <a:pt x="11591" y="21761"/>
                </a:cubicBezTo>
                <a:cubicBezTo>
                  <a:pt x="9784" y="21761"/>
                  <a:pt x="7994" y="21383"/>
                  <a:pt x="6353" y="20669"/>
                </a:cubicBezTo>
                <a:cubicBezTo>
                  <a:pt x="4499" y="19818"/>
                  <a:pt x="2949" y="18420"/>
                  <a:pt x="1946" y="16657"/>
                </a:cubicBezTo>
                <a:cubicBezTo>
                  <a:pt x="913" y="14712"/>
                  <a:pt x="487" y="12523"/>
                  <a:pt x="700" y="10335"/>
                </a:cubicBezTo>
                <a:cubicBezTo>
                  <a:pt x="882" y="7751"/>
                  <a:pt x="1673" y="5350"/>
                  <a:pt x="3587" y="3526"/>
                </a:cubicBezTo>
                <a:cubicBezTo>
                  <a:pt x="5721" y="1568"/>
                  <a:pt x="8528" y="482"/>
                  <a:pt x="11443" y="482"/>
                </a:cubicBezTo>
                <a:close/>
                <a:moveTo>
                  <a:pt x="11794" y="0"/>
                </a:moveTo>
                <a:cubicBezTo>
                  <a:pt x="11751" y="0"/>
                  <a:pt x="11714" y="10"/>
                  <a:pt x="11683" y="27"/>
                </a:cubicBezTo>
                <a:lnTo>
                  <a:pt x="11683" y="27"/>
                </a:lnTo>
                <a:cubicBezTo>
                  <a:pt x="11574" y="24"/>
                  <a:pt x="11465" y="23"/>
                  <a:pt x="11356" y="23"/>
                </a:cubicBezTo>
                <a:cubicBezTo>
                  <a:pt x="8987" y="23"/>
                  <a:pt x="6688" y="718"/>
                  <a:pt x="4712" y="2007"/>
                </a:cubicBezTo>
                <a:cubicBezTo>
                  <a:pt x="2554" y="3405"/>
                  <a:pt x="1065" y="5593"/>
                  <a:pt x="517" y="8086"/>
                </a:cubicBezTo>
                <a:cubicBezTo>
                  <a:pt x="31" y="10517"/>
                  <a:pt x="1" y="13071"/>
                  <a:pt x="852" y="15411"/>
                </a:cubicBezTo>
                <a:cubicBezTo>
                  <a:pt x="1581" y="17417"/>
                  <a:pt x="2919" y="19089"/>
                  <a:pt x="4682" y="20274"/>
                </a:cubicBezTo>
                <a:cubicBezTo>
                  <a:pt x="6686" y="21589"/>
                  <a:pt x="9188" y="22244"/>
                  <a:pt x="11686" y="22244"/>
                </a:cubicBezTo>
                <a:cubicBezTo>
                  <a:pt x="13924" y="22244"/>
                  <a:pt x="16158" y="21718"/>
                  <a:pt x="18025" y="20669"/>
                </a:cubicBezTo>
                <a:cubicBezTo>
                  <a:pt x="19819" y="19666"/>
                  <a:pt x="21247" y="18086"/>
                  <a:pt x="22068" y="16201"/>
                </a:cubicBezTo>
                <a:cubicBezTo>
                  <a:pt x="23010" y="13982"/>
                  <a:pt x="23071" y="11551"/>
                  <a:pt x="22737" y="9180"/>
                </a:cubicBezTo>
                <a:cubicBezTo>
                  <a:pt x="22402" y="6748"/>
                  <a:pt x="21582" y="4408"/>
                  <a:pt x="19697" y="2706"/>
                </a:cubicBezTo>
                <a:cubicBezTo>
                  <a:pt x="17995" y="1216"/>
                  <a:pt x="15867" y="335"/>
                  <a:pt x="13618" y="122"/>
                </a:cubicBezTo>
                <a:cubicBezTo>
                  <a:pt x="13010" y="31"/>
                  <a:pt x="12402" y="0"/>
                  <a:pt x="11794" y="0"/>
                </a:cubicBezTo>
                <a:close/>
              </a:path>
            </a:pathLst>
          </a:custGeom>
          <a:solidFill>
            <a:srgbClr val="4A86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
          <p:cNvSpPr/>
          <p:nvPr/>
        </p:nvSpPr>
        <p:spPr>
          <a:xfrm>
            <a:off x="6565776" y="8816634"/>
            <a:ext cx="155328" cy="99817"/>
          </a:xfrm>
          <a:custGeom>
            <a:rect b="b" l="l" r="r" t="t"/>
            <a:pathLst>
              <a:path extrusionOk="0" h="9253" w="14439">
                <a:moveTo>
                  <a:pt x="8266" y="0"/>
                </a:moveTo>
                <a:cubicBezTo>
                  <a:pt x="7660" y="0"/>
                  <a:pt x="6710" y="398"/>
                  <a:pt x="4955" y="1292"/>
                </a:cubicBezTo>
                <a:lnTo>
                  <a:pt x="4955" y="1262"/>
                </a:lnTo>
                <a:cubicBezTo>
                  <a:pt x="2341" y="2873"/>
                  <a:pt x="0" y="7007"/>
                  <a:pt x="1581" y="8587"/>
                </a:cubicBezTo>
                <a:cubicBezTo>
                  <a:pt x="2060" y="9066"/>
                  <a:pt x="2702" y="9252"/>
                  <a:pt x="3349" y="9252"/>
                </a:cubicBezTo>
                <a:cubicBezTo>
                  <a:pt x="4306" y="9252"/>
                  <a:pt x="5274" y="8846"/>
                  <a:pt x="5745" y="8375"/>
                </a:cubicBezTo>
                <a:cubicBezTo>
                  <a:pt x="7113" y="6612"/>
                  <a:pt x="4742" y="5244"/>
                  <a:pt x="7721" y="5031"/>
                </a:cubicBezTo>
                <a:cubicBezTo>
                  <a:pt x="9076" y="5031"/>
                  <a:pt x="9694" y="6773"/>
                  <a:pt x="11087" y="6773"/>
                </a:cubicBezTo>
                <a:cubicBezTo>
                  <a:pt x="11319" y="6773"/>
                  <a:pt x="11573" y="6724"/>
                  <a:pt x="11855" y="6612"/>
                </a:cubicBezTo>
                <a:cubicBezTo>
                  <a:pt x="13040" y="6216"/>
                  <a:pt x="14438" y="4636"/>
                  <a:pt x="13253" y="3450"/>
                </a:cubicBezTo>
                <a:cubicBezTo>
                  <a:pt x="13030" y="3171"/>
                  <a:pt x="12675" y="3097"/>
                  <a:pt x="12287" y="3097"/>
                </a:cubicBezTo>
                <a:cubicBezTo>
                  <a:pt x="11849" y="3097"/>
                  <a:pt x="11369" y="3191"/>
                  <a:pt x="10987" y="3191"/>
                </a:cubicBezTo>
                <a:cubicBezTo>
                  <a:pt x="10787" y="3191"/>
                  <a:pt x="10613" y="3165"/>
                  <a:pt x="10487" y="3086"/>
                </a:cubicBezTo>
                <a:cubicBezTo>
                  <a:pt x="9666" y="2478"/>
                  <a:pt x="9454" y="928"/>
                  <a:pt x="9302" y="715"/>
                </a:cubicBezTo>
                <a:cubicBezTo>
                  <a:pt x="9018" y="255"/>
                  <a:pt x="8752" y="0"/>
                  <a:pt x="82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
          <p:cNvSpPr/>
          <p:nvPr/>
        </p:nvSpPr>
        <p:spPr>
          <a:xfrm>
            <a:off x="6647974" y="8907912"/>
            <a:ext cx="67568" cy="57034"/>
          </a:xfrm>
          <a:custGeom>
            <a:rect b="b" l="l" r="r" t="t"/>
            <a:pathLst>
              <a:path extrusionOk="0" h="5287" w="6281">
                <a:moveTo>
                  <a:pt x="2399" y="1"/>
                </a:moveTo>
                <a:cubicBezTo>
                  <a:pt x="1" y="1"/>
                  <a:pt x="797" y="5286"/>
                  <a:pt x="3202" y="5286"/>
                </a:cubicBezTo>
                <a:cubicBezTo>
                  <a:pt x="3424" y="5286"/>
                  <a:pt x="3661" y="5241"/>
                  <a:pt x="3910" y="5142"/>
                </a:cubicBezTo>
                <a:cubicBezTo>
                  <a:pt x="4305" y="5142"/>
                  <a:pt x="6281" y="2163"/>
                  <a:pt x="6281" y="1798"/>
                </a:cubicBezTo>
                <a:cubicBezTo>
                  <a:pt x="5886" y="217"/>
                  <a:pt x="3910" y="217"/>
                  <a:pt x="2512" y="5"/>
                </a:cubicBezTo>
                <a:cubicBezTo>
                  <a:pt x="2473" y="2"/>
                  <a:pt x="2436" y="1"/>
                  <a:pt x="2399"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
          <p:cNvSpPr/>
          <p:nvPr/>
        </p:nvSpPr>
        <p:spPr>
          <a:xfrm>
            <a:off x="6654719" y="8905323"/>
            <a:ext cx="63770" cy="62460"/>
          </a:xfrm>
          <a:custGeom>
            <a:rect b="b" l="l" r="r" t="t"/>
            <a:pathLst>
              <a:path extrusionOk="0" h="5790" w="5928">
                <a:moveTo>
                  <a:pt x="3222" y="5164"/>
                </a:moveTo>
                <a:cubicBezTo>
                  <a:pt x="3216" y="5167"/>
                  <a:pt x="3214" y="5169"/>
                  <a:pt x="3222" y="5169"/>
                </a:cubicBezTo>
                <a:cubicBezTo>
                  <a:pt x="3222" y="5167"/>
                  <a:pt x="3222" y="5166"/>
                  <a:pt x="3222" y="5164"/>
                </a:cubicBezTo>
                <a:close/>
                <a:moveTo>
                  <a:pt x="1801" y="485"/>
                </a:moveTo>
                <a:cubicBezTo>
                  <a:pt x="1805" y="485"/>
                  <a:pt x="1809" y="485"/>
                  <a:pt x="1813" y="486"/>
                </a:cubicBezTo>
                <a:lnTo>
                  <a:pt x="1813" y="486"/>
                </a:lnTo>
                <a:cubicBezTo>
                  <a:pt x="1817" y="486"/>
                  <a:pt x="1820" y="487"/>
                  <a:pt x="1824" y="488"/>
                </a:cubicBezTo>
                <a:cubicBezTo>
                  <a:pt x="2553" y="549"/>
                  <a:pt x="3283" y="670"/>
                  <a:pt x="4012" y="853"/>
                </a:cubicBezTo>
                <a:cubicBezTo>
                  <a:pt x="4347" y="913"/>
                  <a:pt x="4651" y="1096"/>
                  <a:pt x="4924" y="1309"/>
                </a:cubicBezTo>
                <a:cubicBezTo>
                  <a:pt x="5046" y="1400"/>
                  <a:pt x="5137" y="1521"/>
                  <a:pt x="5228" y="1643"/>
                </a:cubicBezTo>
                <a:cubicBezTo>
                  <a:pt x="5259" y="1734"/>
                  <a:pt x="5319" y="1795"/>
                  <a:pt x="5350" y="1886"/>
                </a:cubicBezTo>
                <a:cubicBezTo>
                  <a:pt x="5350" y="1910"/>
                  <a:pt x="5389" y="2033"/>
                  <a:pt x="5404" y="2033"/>
                </a:cubicBezTo>
                <a:cubicBezTo>
                  <a:pt x="5405" y="2033"/>
                  <a:pt x="5406" y="2033"/>
                  <a:pt x="5406" y="2032"/>
                </a:cubicBezTo>
                <a:lnTo>
                  <a:pt x="5406" y="2032"/>
                </a:lnTo>
                <a:cubicBezTo>
                  <a:pt x="5372" y="2204"/>
                  <a:pt x="5285" y="2348"/>
                  <a:pt x="5198" y="2464"/>
                </a:cubicBezTo>
                <a:cubicBezTo>
                  <a:pt x="5076" y="2707"/>
                  <a:pt x="4924" y="2950"/>
                  <a:pt x="4772" y="3193"/>
                </a:cubicBezTo>
                <a:cubicBezTo>
                  <a:pt x="4438" y="3710"/>
                  <a:pt x="4073" y="4227"/>
                  <a:pt x="3678" y="4713"/>
                </a:cubicBezTo>
                <a:cubicBezTo>
                  <a:pt x="3556" y="4834"/>
                  <a:pt x="3435" y="4986"/>
                  <a:pt x="3283" y="5138"/>
                </a:cubicBezTo>
                <a:cubicBezTo>
                  <a:pt x="3254" y="5138"/>
                  <a:pt x="3225" y="5138"/>
                  <a:pt x="3222" y="5164"/>
                </a:cubicBezTo>
                <a:lnTo>
                  <a:pt x="3222" y="5164"/>
                </a:lnTo>
                <a:cubicBezTo>
                  <a:pt x="3232" y="5160"/>
                  <a:pt x="3252" y="5155"/>
                  <a:pt x="3256" y="5155"/>
                </a:cubicBezTo>
                <a:cubicBezTo>
                  <a:pt x="3259" y="5155"/>
                  <a:pt x="3252" y="5159"/>
                  <a:pt x="3222" y="5169"/>
                </a:cubicBezTo>
                <a:cubicBezTo>
                  <a:pt x="3100" y="5199"/>
                  <a:pt x="2979" y="5260"/>
                  <a:pt x="2827" y="5290"/>
                </a:cubicBezTo>
                <a:cubicBezTo>
                  <a:pt x="2759" y="5301"/>
                  <a:pt x="2690" y="5306"/>
                  <a:pt x="2622" y="5306"/>
                </a:cubicBezTo>
                <a:cubicBezTo>
                  <a:pt x="2289" y="5306"/>
                  <a:pt x="1954" y="5188"/>
                  <a:pt x="1702" y="4986"/>
                </a:cubicBezTo>
                <a:cubicBezTo>
                  <a:pt x="942" y="4409"/>
                  <a:pt x="608" y="3345"/>
                  <a:pt x="578" y="2433"/>
                </a:cubicBezTo>
                <a:cubicBezTo>
                  <a:pt x="548" y="1546"/>
                  <a:pt x="806" y="485"/>
                  <a:pt x="1801" y="485"/>
                </a:cubicBezTo>
                <a:close/>
                <a:moveTo>
                  <a:pt x="1947" y="0"/>
                </a:moveTo>
                <a:cubicBezTo>
                  <a:pt x="1903" y="0"/>
                  <a:pt x="1862" y="10"/>
                  <a:pt x="1826" y="28"/>
                </a:cubicBezTo>
                <a:lnTo>
                  <a:pt x="1826" y="28"/>
                </a:lnTo>
                <a:cubicBezTo>
                  <a:pt x="1799" y="27"/>
                  <a:pt x="1771" y="26"/>
                  <a:pt x="1744" y="26"/>
                </a:cubicBezTo>
                <a:cubicBezTo>
                  <a:pt x="712" y="26"/>
                  <a:pt x="180" y="988"/>
                  <a:pt x="122" y="1977"/>
                </a:cubicBezTo>
                <a:cubicBezTo>
                  <a:pt x="0" y="3102"/>
                  <a:pt x="365" y="4227"/>
                  <a:pt x="1094" y="5078"/>
                </a:cubicBezTo>
                <a:cubicBezTo>
                  <a:pt x="1459" y="5473"/>
                  <a:pt x="1945" y="5716"/>
                  <a:pt x="2462" y="5777"/>
                </a:cubicBezTo>
                <a:cubicBezTo>
                  <a:pt x="2529" y="5786"/>
                  <a:pt x="2595" y="5790"/>
                  <a:pt x="2661" y="5790"/>
                </a:cubicBezTo>
                <a:cubicBezTo>
                  <a:pt x="3049" y="5790"/>
                  <a:pt x="3427" y="5641"/>
                  <a:pt x="3739" y="5382"/>
                </a:cubicBezTo>
                <a:cubicBezTo>
                  <a:pt x="4164" y="4926"/>
                  <a:pt x="4559" y="4409"/>
                  <a:pt x="4894" y="3862"/>
                </a:cubicBezTo>
                <a:cubicBezTo>
                  <a:pt x="5259" y="3375"/>
                  <a:pt x="5563" y="2828"/>
                  <a:pt x="5836" y="2281"/>
                </a:cubicBezTo>
                <a:cubicBezTo>
                  <a:pt x="5927" y="1977"/>
                  <a:pt x="5836" y="1643"/>
                  <a:pt x="5654" y="1400"/>
                </a:cubicBezTo>
                <a:cubicBezTo>
                  <a:pt x="5411" y="1035"/>
                  <a:pt x="5076" y="731"/>
                  <a:pt x="4681" y="579"/>
                </a:cubicBezTo>
                <a:cubicBezTo>
                  <a:pt x="3830" y="184"/>
                  <a:pt x="2888" y="154"/>
                  <a:pt x="1976" y="2"/>
                </a:cubicBezTo>
                <a:cubicBezTo>
                  <a:pt x="1966" y="1"/>
                  <a:pt x="1956" y="0"/>
                  <a:pt x="1947" y="0"/>
                </a:cubicBezTo>
                <a:close/>
              </a:path>
            </a:pathLst>
          </a:custGeom>
          <a:solidFill>
            <a:srgbClr val="C9DAF8"/>
          </a:solidFill>
          <a:ln cap="flat" cmpd="sng" w="952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
          <p:cNvSpPr/>
          <p:nvPr/>
        </p:nvSpPr>
        <p:spPr>
          <a:xfrm>
            <a:off x="6589711" y="8945551"/>
            <a:ext cx="60522" cy="40820"/>
          </a:xfrm>
          <a:custGeom>
            <a:rect b="b" l="l" r="r" t="t"/>
            <a:pathLst>
              <a:path extrusionOk="0" h="3784" w="5626">
                <a:moveTo>
                  <a:pt x="2634" y="0"/>
                </a:moveTo>
                <a:cubicBezTo>
                  <a:pt x="2538" y="0"/>
                  <a:pt x="2438" y="4"/>
                  <a:pt x="2335" y="11"/>
                </a:cubicBezTo>
                <a:cubicBezTo>
                  <a:pt x="0" y="11"/>
                  <a:pt x="259" y="3783"/>
                  <a:pt x="2038" y="3783"/>
                </a:cubicBezTo>
                <a:cubicBezTo>
                  <a:pt x="2065" y="3783"/>
                  <a:pt x="2094" y="3782"/>
                  <a:pt x="2122" y="3780"/>
                </a:cubicBezTo>
                <a:cubicBezTo>
                  <a:pt x="4773" y="3574"/>
                  <a:pt x="5626" y="0"/>
                  <a:pt x="263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
          <p:cNvSpPr/>
          <p:nvPr/>
        </p:nvSpPr>
        <p:spPr>
          <a:xfrm>
            <a:off x="6593240" y="8942973"/>
            <a:ext cx="48409" cy="45879"/>
          </a:xfrm>
          <a:custGeom>
            <a:rect b="b" l="l" r="r" t="t"/>
            <a:pathLst>
              <a:path extrusionOk="0" h="4253" w="4500">
                <a:moveTo>
                  <a:pt x="2331" y="471"/>
                </a:moveTo>
                <a:cubicBezTo>
                  <a:pt x="2658" y="471"/>
                  <a:pt x="2995" y="539"/>
                  <a:pt x="3314" y="676"/>
                </a:cubicBezTo>
                <a:cubicBezTo>
                  <a:pt x="3587" y="828"/>
                  <a:pt x="3800" y="1040"/>
                  <a:pt x="3891" y="1344"/>
                </a:cubicBezTo>
                <a:cubicBezTo>
                  <a:pt x="4043" y="1952"/>
                  <a:pt x="3831" y="2621"/>
                  <a:pt x="3344" y="3077"/>
                </a:cubicBezTo>
                <a:cubicBezTo>
                  <a:pt x="3071" y="3351"/>
                  <a:pt x="2736" y="3533"/>
                  <a:pt x="2372" y="3655"/>
                </a:cubicBezTo>
                <a:cubicBezTo>
                  <a:pt x="2167" y="3723"/>
                  <a:pt x="1962" y="3762"/>
                  <a:pt x="1762" y="3762"/>
                </a:cubicBezTo>
                <a:cubicBezTo>
                  <a:pt x="1607" y="3762"/>
                  <a:pt x="1454" y="3738"/>
                  <a:pt x="1308" y="3685"/>
                </a:cubicBezTo>
                <a:cubicBezTo>
                  <a:pt x="730" y="3411"/>
                  <a:pt x="517" y="2621"/>
                  <a:pt x="548" y="2013"/>
                </a:cubicBezTo>
                <a:cubicBezTo>
                  <a:pt x="578" y="1618"/>
                  <a:pt x="700" y="1253"/>
                  <a:pt x="943" y="980"/>
                </a:cubicBezTo>
                <a:cubicBezTo>
                  <a:pt x="1177" y="657"/>
                  <a:pt x="1553" y="505"/>
                  <a:pt x="1961" y="494"/>
                </a:cubicBezTo>
                <a:lnTo>
                  <a:pt x="1961" y="494"/>
                </a:lnTo>
                <a:cubicBezTo>
                  <a:pt x="1967" y="494"/>
                  <a:pt x="1973" y="495"/>
                  <a:pt x="1980" y="495"/>
                </a:cubicBezTo>
                <a:cubicBezTo>
                  <a:pt x="1989" y="495"/>
                  <a:pt x="1998" y="494"/>
                  <a:pt x="2007" y="493"/>
                </a:cubicBezTo>
                <a:cubicBezTo>
                  <a:pt x="2012" y="493"/>
                  <a:pt x="2017" y="492"/>
                  <a:pt x="2021" y="491"/>
                </a:cubicBezTo>
                <a:lnTo>
                  <a:pt x="2021" y="491"/>
                </a:lnTo>
                <a:cubicBezTo>
                  <a:pt x="2123" y="477"/>
                  <a:pt x="2226" y="471"/>
                  <a:pt x="2331" y="471"/>
                </a:cubicBezTo>
                <a:close/>
                <a:moveTo>
                  <a:pt x="2233" y="0"/>
                </a:moveTo>
                <a:cubicBezTo>
                  <a:pt x="2157" y="0"/>
                  <a:pt x="2081" y="3"/>
                  <a:pt x="2007" y="7"/>
                </a:cubicBezTo>
                <a:cubicBezTo>
                  <a:pt x="1065" y="7"/>
                  <a:pt x="274" y="706"/>
                  <a:pt x="122" y="1618"/>
                </a:cubicBezTo>
                <a:cubicBezTo>
                  <a:pt x="1" y="2408"/>
                  <a:pt x="183" y="3411"/>
                  <a:pt x="821" y="3928"/>
                </a:cubicBezTo>
                <a:cubicBezTo>
                  <a:pt x="1109" y="4158"/>
                  <a:pt x="1452" y="4253"/>
                  <a:pt x="1804" y="4253"/>
                </a:cubicBezTo>
                <a:cubicBezTo>
                  <a:pt x="2385" y="4253"/>
                  <a:pt x="2989" y="3995"/>
                  <a:pt x="3405" y="3655"/>
                </a:cubicBezTo>
                <a:cubicBezTo>
                  <a:pt x="4135" y="3138"/>
                  <a:pt x="4499" y="2317"/>
                  <a:pt x="4438" y="1436"/>
                </a:cubicBezTo>
                <a:cubicBezTo>
                  <a:pt x="4270" y="366"/>
                  <a:pt x="3188" y="0"/>
                  <a:pt x="2233"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
          <p:cNvSpPr/>
          <p:nvPr/>
        </p:nvSpPr>
        <p:spPr>
          <a:xfrm>
            <a:off x="6724654" y="8878676"/>
            <a:ext cx="40502" cy="27681"/>
          </a:xfrm>
          <a:custGeom>
            <a:rect b="b" l="l" r="r" t="t"/>
            <a:pathLst>
              <a:path extrusionOk="0" h="2566" w="3765">
                <a:moveTo>
                  <a:pt x="1772" y="0"/>
                </a:moveTo>
                <a:cubicBezTo>
                  <a:pt x="1702" y="0"/>
                  <a:pt x="1630" y="3"/>
                  <a:pt x="1554" y="10"/>
                </a:cubicBezTo>
                <a:cubicBezTo>
                  <a:pt x="0" y="10"/>
                  <a:pt x="179" y="2565"/>
                  <a:pt x="1370" y="2565"/>
                </a:cubicBezTo>
                <a:cubicBezTo>
                  <a:pt x="1390" y="2565"/>
                  <a:pt x="1411" y="2564"/>
                  <a:pt x="1432" y="2563"/>
                </a:cubicBezTo>
                <a:cubicBezTo>
                  <a:pt x="3195" y="2445"/>
                  <a:pt x="3765" y="0"/>
                  <a:pt x="17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
          <p:cNvSpPr/>
          <p:nvPr/>
        </p:nvSpPr>
        <p:spPr>
          <a:xfrm>
            <a:off x="6640648" y="8980656"/>
            <a:ext cx="45666" cy="28004"/>
          </a:xfrm>
          <a:custGeom>
            <a:rect b="b" l="l" r="r" t="t"/>
            <a:pathLst>
              <a:path extrusionOk="0" h="2596" w="4245">
                <a:moveTo>
                  <a:pt x="2006" y="1"/>
                </a:moveTo>
                <a:cubicBezTo>
                  <a:pt x="1929" y="1"/>
                  <a:pt x="1848" y="3"/>
                  <a:pt x="1764" y="10"/>
                </a:cubicBezTo>
                <a:cubicBezTo>
                  <a:pt x="1" y="10"/>
                  <a:pt x="236" y="2595"/>
                  <a:pt x="1544" y="2595"/>
                </a:cubicBezTo>
                <a:cubicBezTo>
                  <a:pt x="1567" y="2595"/>
                  <a:pt x="1589" y="2595"/>
                  <a:pt x="1612" y="2593"/>
                </a:cubicBezTo>
                <a:cubicBezTo>
                  <a:pt x="3610" y="2476"/>
                  <a:pt x="4245" y="1"/>
                  <a:pt x="200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
          <p:cNvSpPr/>
          <p:nvPr/>
        </p:nvSpPr>
        <p:spPr>
          <a:xfrm>
            <a:off x="6702450" y="8934580"/>
            <a:ext cx="63448" cy="65502"/>
          </a:xfrm>
          <a:custGeom>
            <a:rect b="b" l="l" r="r" t="t"/>
            <a:pathLst>
              <a:path extrusionOk="0" h="6072" w="5898">
                <a:moveTo>
                  <a:pt x="4347" y="1"/>
                </a:moveTo>
                <a:cubicBezTo>
                  <a:pt x="3504" y="1"/>
                  <a:pt x="2804" y="1145"/>
                  <a:pt x="1794" y="2548"/>
                </a:cubicBezTo>
                <a:lnTo>
                  <a:pt x="1794" y="2578"/>
                </a:lnTo>
                <a:cubicBezTo>
                  <a:pt x="1429" y="3004"/>
                  <a:pt x="1" y="5375"/>
                  <a:pt x="670" y="5922"/>
                </a:cubicBezTo>
                <a:cubicBezTo>
                  <a:pt x="789" y="6025"/>
                  <a:pt x="921" y="6071"/>
                  <a:pt x="1060" y="6071"/>
                </a:cubicBezTo>
                <a:cubicBezTo>
                  <a:pt x="1982" y="6071"/>
                  <a:pt x="3236" y="4065"/>
                  <a:pt x="3527" y="3642"/>
                </a:cubicBezTo>
                <a:cubicBezTo>
                  <a:pt x="3831" y="3156"/>
                  <a:pt x="5898" y="360"/>
                  <a:pt x="4560" y="25"/>
                </a:cubicBezTo>
                <a:cubicBezTo>
                  <a:pt x="4488" y="9"/>
                  <a:pt x="4417" y="1"/>
                  <a:pt x="434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4" name="Google Shape;1074;p5"/>
          <p:cNvGrpSpPr/>
          <p:nvPr/>
        </p:nvGrpSpPr>
        <p:grpSpPr>
          <a:xfrm>
            <a:off x="4841770" y="9568577"/>
            <a:ext cx="288394" cy="277883"/>
            <a:chOff x="8008751" y="37351"/>
            <a:chExt cx="598452" cy="591240"/>
          </a:xfrm>
        </p:grpSpPr>
        <p:sp>
          <p:nvSpPr>
            <p:cNvPr id="1075" name="Google Shape;1075;p5"/>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5"/>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5"/>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5"/>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5"/>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5"/>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5"/>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2" name="Google Shape;1092;p5"/>
          <p:cNvGrpSpPr/>
          <p:nvPr/>
        </p:nvGrpSpPr>
        <p:grpSpPr>
          <a:xfrm>
            <a:off x="6512005" y="8321793"/>
            <a:ext cx="302947" cy="384134"/>
            <a:chOff x="6295459" y="2059568"/>
            <a:chExt cx="2176346" cy="2549000"/>
          </a:xfrm>
        </p:grpSpPr>
        <p:sp>
          <p:nvSpPr>
            <p:cNvPr id="1093" name="Google Shape;1093;p5"/>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5"/>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5"/>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5"/>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5"/>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5"/>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5"/>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5"/>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5"/>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5"/>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5"/>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5"/>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5"/>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5"/>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5"/>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5"/>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5"/>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5"/>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5"/>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5"/>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5"/>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5"/>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5"/>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5"/>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5"/>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5"/>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5"/>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5"/>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5"/>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5"/>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5"/>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5"/>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5"/>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5"/>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5"/>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5"/>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5"/>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5"/>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5"/>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5"/>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5"/>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5"/>
          <p:cNvGrpSpPr/>
          <p:nvPr/>
        </p:nvGrpSpPr>
        <p:grpSpPr>
          <a:xfrm rot="5400000">
            <a:off x="5218767" y="9510568"/>
            <a:ext cx="302947" cy="384134"/>
            <a:chOff x="6295459" y="2059568"/>
            <a:chExt cx="2176346" cy="2549000"/>
          </a:xfrm>
        </p:grpSpPr>
        <p:sp>
          <p:nvSpPr>
            <p:cNvPr id="1139" name="Google Shape;1139;p5"/>
            <p:cNvSpPr/>
            <p:nvPr/>
          </p:nvSpPr>
          <p:spPr>
            <a:xfrm flipH="1">
              <a:off x="6295459" y="2059568"/>
              <a:ext cx="2176346" cy="2549000"/>
            </a:xfrm>
            <a:custGeom>
              <a:rect b="b" l="l" r="r" t="t"/>
              <a:pathLst>
                <a:path extrusionOk="0" h="57546" w="49133">
                  <a:moveTo>
                    <a:pt x="21040" y="0"/>
                  </a:moveTo>
                  <a:cubicBezTo>
                    <a:pt x="21038" y="0"/>
                    <a:pt x="21037" y="0"/>
                    <a:pt x="21036" y="0"/>
                  </a:cubicBezTo>
                  <a:cubicBezTo>
                    <a:pt x="20902" y="2"/>
                    <a:pt x="20788" y="121"/>
                    <a:pt x="20663" y="159"/>
                  </a:cubicBezTo>
                  <a:cubicBezTo>
                    <a:pt x="20538" y="198"/>
                    <a:pt x="20380" y="169"/>
                    <a:pt x="20269" y="239"/>
                  </a:cubicBezTo>
                  <a:cubicBezTo>
                    <a:pt x="20157" y="309"/>
                    <a:pt x="20107" y="455"/>
                    <a:pt x="20015" y="550"/>
                  </a:cubicBezTo>
                  <a:cubicBezTo>
                    <a:pt x="19908" y="661"/>
                    <a:pt x="19745" y="722"/>
                    <a:pt x="19685" y="849"/>
                  </a:cubicBezTo>
                  <a:cubicBezTo>
                    <a:pt x="19622" y="978"/>
                    <a:pt x="19698" y="1155"/>
                    <a:pt x="19669" y="1298"/>
                  </a:cubicBezTo>
                  <a:cubicBezTo>
                    <a:pt x="19644" y="1438"/>
                    <a:pt x="19627" y="1578"/>
                    <a:pt x="19618" y="1719"/>
                  </a:cubicBezTo>
                  <a:cubicBezTo>
                    <a:pt x="19608" y="1858"/>
                    <a:pt x="19482" y="2035"/>
                    <a:pt x="19433" y="2217"/>
                  </a:cubicBezTo>
                  <a:cubicBezTo>
                    <a:pt x="19386" y="2394"/>
                    <a:pt x="19347" y="2573"/>
                    <a:pt x="19234" y="2682"/>
                  </a:cubicBezTo>
                  <a:cubicBezTo>
                    <a:pt x="19169" y="2744"/>
                    <a:pt x="19093" y="2775"/>
                    <a:pt x="18999" y="2775"/>
                  </a:cubicBezTo>
                  <a:cubicBezTo>
                    <a:pt x="18931" y="2775"/>
                    <a:pt x="18854" y="2759"/>
                    <a:pt x="18765" y="2727"/>
                  </a:cubicBezTo>
                  <a:cubicBezTo>
                    <a:pt x="18596" y="2666"/>
                    <a:pt x="18445" y="2602"/>
                    <a:pt x="18343" y="2468"/>
                  </a:cubicBezTo>
                  <a:cubicBezTo>
                    <a:pt x="18243" y="2337"/>
                    <a:pt x="18107" y="2207"/>
                    <a:pt x="18036" y="2050"/>
                  </a:cubicBezTo>
                  <a:cubicBezTo>
                    <a:pt x="17965" y="1891"/>
                    <a:pt x="18005" y="1681"/>
                    <a:pt x="17929" y="1541"/>
                  </a:cubicBezTo>
                  <a:cubicBezTo>
                    <a:pt x="17868" y="1426"/>
                    <a:pt x="17707" y="1388"/>
                    <a:pt x="17625" y="1294"/>
                  </a:cubicBezTo>
                  <a:cubicBezTo>
                    <a:pt x="17540" y="1196"/>
                    <a:pt x="17473" y="1109"/>
                    <a:pt x="17363" y="1044"/>
                  </a:cubicBezTo>
                  <a:cubicBezTo>
                    <a:pt x="17257" y="980"/>
                    <a:pt x="17169" y="885"/>
                    <a:pt x="17036" y="860"/>
                  </a:cubicBezTo>
                  <a:cubicBezTo>
                    <a:pt x="17014" y="856"/>
                    <a:pt x="16991" y="854"/>
                    <a:pt x="16969" y="854"/>
                  </a:cubicBezTo>
                  <a:cubicBezTo>
                    <a:pt x="16857" y="854"/>
                    <a:pt x="16748" y="900"/>
                    <a:pt x="16636" y="916"/>
                  </a:cubicBezTo>
                  <a:cubicBezTo>
                    <a:pt x="16500" y="934"/>
                    <a:pt x="16364" y="924"/>
                    <a:pt x="16239" y="981"/>
                  </a:cubicBezTo>
                  <a:cubicBezTo>
                    <a:pt x="16114" y="1038"/>
                    <a:pt x="15979" y="1085"/>
                    <a:pt x="15875" y="1176"/>
                  </a:cubicBezTo>
                  <a:cubicBezTo>
                    <a:pt x="15763" y="1275"/>
                    <a:pt x="15736" y="1442"/>
                    <a:pt x="15652" y="1566"/>
                  </a:cubicBezTo>
                  <a:cubicBezTo>
                    <a:pt x="15569" y="1688"/>
                    <a:pt x="15367" y="1753"/>
                    <a:pt x="15313" y="1892"/>
                  </a:cubicBezTo>
                  <a:cubicBezTo>
                    <a:pt x="15257" y="2036"/>
                    <a:pt x="15212" y="2184"/>
                    <a:pt x="15181" y="2335"/>
                  </a:cubicBezTo>
                  <a:cubicBezTo>
                    <a:pt x="15148" y="2505"/>
                    <a:pt x="15276" y="2701"/>
                    <a:pt x="15265" y="2879"/>
                  </a:cubicBezTo>
                  <a:cubicBezTo>
                    <a:pt x="15252" y="3058"/>
                    <a:pt x="15097" y="3216"/>
                    <a:pt x="15069" y="3388"/>
                  </a:cubicBezTo>
                  <a:cubicBezTo>
                    <a:pt x="15042" y="3560"/>
                    <a:pt x="15090" y="3752"/>
                    <a:pt x="15009" y="3911"/>
                  </a:cubicBezTo>
                  <a:cubicBezTo>
                    <a:pt x="14935" y="4056"/>
                    <a:pt x="14830" y="4184"/>
                    <a:pt x="14701" y="4284"/>
                  </a:cubicBezTo>
                  <a:cubicBezTo>
                    <a:pt x="14571" y="4379"/>
                    <a:pt x="14412" y="4483"/>
                    <a:pt x="14260" y="4483"/>
                  </a:cubicBezTo>
                  <a:cubicBezTo>
                    <a:pt x="14254" y="4483"/>
                    <a:pt x="14247" y="4483"/>
                    <a:pt x="14240" y="4483"/>
                  </a:cubicBezTo>
                  <a:cubicBezTo>
                    <a:pt x="14096" y="4474"/>
                    <a:pt x="13956" y="4346"/>
                    <a:pt x="13819" y="4217"/>
                  </a:cubicBezTo>
                  <a:cubicBezTo>
                    <a:pt x="13714" y="4116"/>
                    <a:pt x="13576" y="4042"/>
                    <a:pt x="13487" y="3931"/>
                  </a:cubicBezTo>
                  <a:cubicBezTo>
                    <a:pt x="13397" y="3819"/>
                    <a:pt x="13380" y="3640"/>
                    <a:pt x="13278" y="3540"/>
                  </a:cubicBezTo>
                  <a:cubicBezTo>
                    <a:pt x="13177" y="3439"/>
                    <a:pt x="13027" y="3405"/>
                    <a:pt x="12889" y="3344"/>
                  </a:cubicBezTo>
                  <a:cubicBezTo>
                    <a:pt x="12737" y="3279"/>
                    <a:pt x="12595" y="3142"/>
                    <a:pt x="12440" y="3135"/>
                  </a:cubicBezTo>
                  <a:cubicBezTo>
                    <a:pt x="12429" y="3135"/>
                    <a:pt x="12417" y="3134"/>
                    <a:pt x="12405" y="3134"/>
                  </a:cubicBezTo>
                  <a:cubicBezTo>
                    <a:pt x="12254" y="3134"/>
                    <a:pt x="12086" y="3167"/>
                    <a:pt x="11945" y="3210"/>
                  </a:cubicBezTo>
                  <a:cubicBezTo>
                    <a:pt x="11788" y="3260"/>
                    <a:pt x="11637" y="3333"/>
                    <a:pt x="11499" y="3426"/>
                  </a:cubicBezTo>
                  <a:cubicBezTo>
                    <a:pt x="11361" y="3520"/>
                    <a:pt x="11238" y="3633"/>
                    <a:pt x="11131" y="3759"/>
                  </a:cubicBezTo>
                  <a:cubicBezTo>
                    <a:pt x="11030" y="3883"/>
                    <a:pt x="11070" y="4097"/>
                    <a:pt x="11009" y="4242"/>
                  </a:cubicBezTo>
                  <a:cubicBezTo>
                    <a:pt x="10949" y="4386"/>
                    <a:pt x="10780" y="4500"/>
                    <a:pt x="10754" y="4653"/>
                  </a:cubicBezTo>
                  <a:cubicBezTo>
                    <a:pt x="10729" y="4805"/>
                    <a:pt x="10861" y="4970"/>
                    <a:pt x="10865" y="5125"/>
                  </a:cubicBezTo>
                  <a:cubicBezTo>
                    <a:pt x="10871" y="5280"/>
                    <a:pt x="10845" y="5432"/>
                    <a:pt x="10878" y="5583"/>
                  </a:cubicBezTo>
                  <a:cubicBezTo>
                    <a:pt x="10911" y="5737"/>
                    <a:pt x="10967" y="5899"/>
                    <a:pt x="11013" y="6065"/>
                  </a:cubicBezTo>
                  <a:cubicBezTo>
                    <a:pt x="11058" y="6231"/>
                    <a:pt x="11145" y="6403"/>
                    <a:pt x="11145" y="6565"/>
                  </a:cubicBezTo>
                  <a:cubicBezTo>
                    <a:pt x="11145" y="6730"/>
                    <a:pt x="10990" y="6865"/>
                    <a:pt x="10885" y="7012"/>
                  </a:cubicBezTo>
                  <a:cubicBezTo>
                    <a:pt x="10787" y="7148"/>
                    <a:pt x="10694" y="7278"/>
                    <a:pt x="10551" y="7342"/>
                  </a:cubicBezTo>
                  <a:cubicBezTo>
                    <a:pt x="10437" y="7390"/>
                    <a:pt x="10315" y="7416"/>
                    <a:pt x="10192" y="7416"/>
                  </a:cubicBezTo>
                  <a:cubicBezTo>
                    <a:pt x="10154" y="7416"/>
                    <a:pt x="10116" y="7414"/>
                    <a:pt x="10077" y="7408"/>
                  </a:cubicBezTo>
                  <a:cubicBezTo>
                    <a:pt x="9921" y="7390"/>
                    <a:pt x="9775" y="7322"/>
                    <a:pt x="9642" y="7217"/>
                  </a:cubicBezTo>
                  <a:cubicBezTo>
                    <a:pt x="9532" y="7128"/>
                    <a:pt x="9382" y="7073"/>
                    <a:pt x="9281" y="6971"/>
                  </a:cubicBezTo>
                  <a:cubicBezTo>
                    <a:pt x="9182" y="6868"/>
                    <a:pt x="9158" y="6675"/>
                    <a:pt x="9042" y="6592"/>
                  </a:cubicBezTo>
                  <a:cubicBezTo>
                    <a:pt x="8927" y="6510"/>
                    <a:pt x="8765" y="6519"/>
                    <a:pt x="8615" y="6492"/>
                  </a:cubicBezTo>
                  <a:cubicBezTo>
                    <a:pt x="8548" y="6479"/>
                    <a:pt x="8484" y="6472"/>
                    <a:pt x="8422" y="6472"/>
                  </a:cubicBezTo>
                  <a:cubicBezTo>
                    <a:pt x="8373" y="6472"/>
                    <a:pt x="8326" y="6477"/>
                    <a:pt x="8278" y="6486"/>
                  </a:cubicBezTo>
                  <a:cubicBezTo>
                    <a:pt x="8165" y="6504"/>
                    <a:pt x="8056" y="6541"/>
                    <a:pt x="7953" y="6595"/>
                  </a:cubicBezTo>
                  <a:cubicBezTo>
                    <a:pt x="7789" y="6610"/>
                    <a:pt x="7624" y="6649"/>
                    <a:pt x="7490" y="6743"/>
                  </a:cubicBezTo>
                  <a:cubicBezTo>
                    <a:pt x="7359" y="6834"/>
                    <a:pt x="7200" y="6937"/>
                    <a:pt x="7112" y="7076"/>
                  </a:cubicBezTo>
                  <a:cubicBezTo>
                    <a:pt x="7019" y="7222"/>
                    <a:pt x="7028" y="7414"/>
                    <a:pt x="6988" y="7571"/>
                  </a:cubicBezTo>
                  <a:cubicBezTo>
                    <a:pt x="6947" y="7730"/>
                    <a:pt x="6882" y="7892"/>
                    <a:pt x="6884" y="8060"/>
                  </a:cubicBezTo>
                  <a:cubicBezTo>
                    <a:pt x="6887" y="8222"/>
                    <a:pt x="6924" y="8389"/>
                    <a:pt x="6957" y="8556"/>
                  </a:cubicBezTo>
                  <a:cubicBezTo>
                    <a:pt x="6987" y="8702"/>
                    <a:pt x="7069" y="8840"/>
                    <a:pt x="7112" y="8991"/>
                  </a:cubicBezTo>
                  <a:cubicBezTo>
                    <a:pt x="7152" y="9139"/>
                    <a:pt x="7092" y="9311"/>
                    <a:pt x="7125" y="9460"/>
                  </a:cubicBezTo>
                  <a:cubicBezTo>
                    <a:pt x="7159" y="9608"/>
                    <a:pt x="7196" y="9747"/>
                    <a:pt x="7203" y="9899"/>
                  </a:cubicBezTo>
                  <a:cubicBezTo>
                    <a:pt x="7210" y="10050"/>
                    <a:pt x="7190" y="10181"/>
                    <a:pt x="7153" y="10331"/>
                  </a:cubicBezTo>
                  <a:cubicBezTo>
                    <a:pt x="7116" y="10482"/>
                    <a:pt x="7172" y="10685"/>
                    <a:pt x="7081" y="10820"/>
                  </a:cubicBezTo>
                  <a:cubicBezTo>
                    <a:pt x="6983" y="10960"/>
                    <a:pt x="6850" y="11069"/>
                    <a:pt x="6695" y="11140"/>
                  </a:cubicBezTo>
                  <a:cubicBezTo>
                    <a:pt x="6630" y="11171"/>
                    <a:pt x="6556" y="11185"/>
                    <a:pt x="6478" y="11185"/>
                  </a:cubicBezTo>
                  <a:cubicBezTo>
                    <a:pt x="6392" y="11185"/>
                    <a:pt x="6301" y="11168"/>
                    <a:pt x="6209" y="11133"/>
                  </a:cubicBezTo>
                  <a:cubicBezTo>
                    <a:pt x="6070" y="11082"/>
                    <a:pt x="5946" y="10997"/>
                    <a:pt x="5828" y="10907"/>
                  </a:cubicBezTo>
                  <a:cubicBezTo>
                    <a:pt x="5712" y="10818"/>
                    <a:pt x="5632" y="10670"/>
                    <a:pt x="5510" y="10590"/>
                  </a:cubicBezTo>
                  <a:cubicBezTo>
                    <a:pt x="5450" y="10551"/>
                    <a:pt x="5375" y="10547"/>
                    <a:pt x="5298" y="10547"/>
                  </a:cubicBezTo>
                  <a:cubicBezTo>
                    <a:pt x="5281" y="10547"/>
                    <a:pt x="5265" y="10547"/>
                    <a:pt x="5248" y="10547"/>
                  </a:cubicBezTo>
                  <a:cubicBezTo>
                    <a:pt x="5192" y="10547"/>
                    <a:pt x="5137" y="10546"/>
                    <a:pt x="5089" y="10529"/>
                  </a:cubicBezTo>
                  <a:cubicBezTo>
                    <a:pt x="4965" y="10486"/>
                    <a:pt x="4859" y="10452"/>
                    <a:pt x="4721" y="10452"/>
                  </a:cubicBezTo>
                  <a:cubicBezTo>
                    <a:pt x="4718" y="10452"/>
                    <a:pt x="4715" y="10452"/>
                    <a:pt x="4712" y="10452"/>
                  </a:cubicBezTo>
                  <a:cubicBezTo>
                    <a:pt x="4710" y="10452"/>
                    <a:pt x="4707" y="10452"/>
                    <a:pt x="4705" y="10452"/>
                  </a:cubicBezTo>
                  <a:cubicBezTo>
                    <a:pt x="4580" y="10452"/>
                    <a:pt x="4443" y="10398"/>
                    <a:pt x="4317" y="10398"/>
                  </a:cubicBezTo>
                  <a:cubicBezTo>
                    <a:pt x="4279" y="10398"/>
                    <a:pt x="4243" y="10403"/>
                    <a:pt x="4207" y="10415"/>
                  </a:cubicBezTo>
                  <a:cubicBezTo>
                    <a:pt x="4052" y="10472"/>
                    <a:pt x="3920" y="10603"/>
                    <a:pt x="3791" y="10702"/>
                  </a:cubicBezTo>
                  <a:cubicBezTo>
                    <a:pt x="3662" y="10805"/>
                    <a:pt x="3549" y="10930"/>
                    <a:pt x="3460" y="11069"/>
                  </a:cubicBezTo>
                  <a:cubicBezTo>
                    <a:pt x="3362" y="11220"/>
                    <a:pt x="3239" y="11372"/>
                    <a:pt x="3211" y="11536"/>
                  </a:cubicBezTo>
                  <a:cubicBezTo>
                    <a:pt x="3181" y="11703"/>
                    <a:pt x="3269" y="11884"/>
                    <a:pt x="3299" y="12054"/>
                  </a:cubicBezTo>
                  <a:cubicBezTo>
                    <a:pt x="3329" y="12222"/>
                    <a:pt x="3379" y="12386"/>
                    <a:pt x="3451" y="12541"/>
                  </a:cubicBezTo>
                  <a:cubicBezTo>
                    <a:pt x="3515" y="12674"/>
                    <a:pt x="3529" y="12841"/>
                    <a:pt x="3610" y="12969"/>
                  </a:cubicBezTo>
                  <a:cubicBezTo>
                    <a:pt x="3690" y="13095"/>
                    <a:pt x="3835" y="13179"/>
                    <a:pt x="3915" y="13306"/>
                  </a:cubicBezTo>
                  <a:cubicBezTo>
                    <a:pt x="3994" y="13432"/>
                    <a:pt x="3997" y="13597"/>
                    <a:pt x="4060" y="13732"/>
                  </a:cubicBezTo>
                  <a:cubicBezTo>
                    <a:pt x="4124" y="13867"/>
                    <a:pt x="4325" y="13958"/>
                    <a:pt x="4354" y="14106"/>
                  </a:cubicBezTo>
                  <a:cubicBezTo>
                    <a:pt x="4379" y="14234"/>
                    <a:pt x="4226" y="14377"/>
                    <a:pt x="4212" y="14510"/>
                  </a:cubicBezTo>
                  <a:cubicBezTo>
                    <a:pt x="4199" y="14642"/>
                    <a:pt x="4247" y="14783"/>
                    <a:pt x="4166" y="14891"/>
                  </a:cubicBezTo>
                  <a:cubicBezTo>
                    <a:pt x="4070" y="15019"/>
                    <a:pt x="3925" y="15053"/>
                    <a:pt x="3781" y="15093"/>
                  </a:cubicBezTo>
                  <a:cubicBezTo>
                    <a:pt x="3636" y="15132"/>
                    <a:pt x="3491" y="15176"/>
                    <a:pt x="3345" y="15178"/>
                  </a:cubicBezTo>
                  <a:cubicBezTo>
                    <a:pt x="3343" y="15178"/>
                    <a:pt x="3341" y="15178"/>
                    <a:pt x="3340" y="15178"/>
                  </a:cubicBezTo>
                  <a:cubicBezTo>
                    <a:pt x="3205" y="15178"/>
                    <a:pt x="3074" y="15122"/>
                    <a:pt x="2944" y="15122"/>
                  </a:cubicBezTo>
                  <a:cubicBezTo>
                    <a:pt x="2940" y="15122"/>
                    <a:pt x="2935" y="15122"/>
                    <a:pt x="2931" y="15122"/>
                  </a:cubicBezTo>
                  <a:cubicBezTo>
                    <a:pt x="2791" y="15128"/>
                    <a:pt x="2661" y="15213"/>
                    <a:pt x="2527" y="15233"/>
                  </a:cubicBezTo>
                  <a:cubicBezTo>
                    <a:pt x="2392" y="15253"/>
                    <a:pt x="2281" y="15336"/>
                    <a:pt x="2149" y="15381"/>
                  </a:cubicBezTo>
                  <a:cubicBezTo>
                    <a:pt x="2112" y="15394"/>
                    <a:pt x="2071" y="15397"/>
                    <a:pt x="2028" y="15397"/>
                  </a:cubicBezTo>
                  <a:cubicBezTo>
                    <a:pt x="1986" y="15397"/>
                    <a:pt x="1943" y="15394"/>
                    <a:pt x="1901" y="15394"/>
                  </a:cubicBezTo>
                  <a:cubicBezTo>
                    <a:pt x="1837" y="15394"/>
                    <a:pt x="1774" y="15400"/>
                    <a:pt x="1722" y="15432"/>
                  </a:cubicBezTo>
                  <a:cubicBezTo>
                    <a:pt x="1607" y="15502"/>
                    <a:pt x="1592" y="15698"/>
                    <a:pt x="1495" y="15789"/>
                  </a:cubicBezTo>
                  <a:cubicBezTo>
                    <a:pt x="1397" y="15879"/>
                    <a:pt x="1293" y="15948"/>
                    <a:pt x="1218" y="16058"/>
                  </a:cubicBezTo>
                  <a:cubicBezTo>
                    <a:pt x="1144" y="16167"/>
                    <a:pt x="986" y="16238"/>
                    <a:pt x="939" y="16363"/>
                  </a:cubicBezTo>
                  <a:cubicBezTo>
                    <a:pt x="894" y="16489"/>
                    <a:pt x="943" y="16638"/>
                    <a:pt x="932" y="16773"/>
                  </a:cubicBezTo>
                  <a:cubicBezTo>
                    <a:pt x="916" y="16944"/>
                    <a:pt x="885" y="17120"/>
                    <a:pt x="923" y="17289"/>
                  </a:cubicBezTo>
                  <a:cubicBezTo>
                    <a:pt x="963" y="17458"/>
                    <a:pt x="1071" y="17599"/>
                    <a:pt x="1161" y="17745"/>
                  </a:cubicBezTo>
                  <a:cubicBezTo>
                    <a:pt x="1252" y="17892"/>
                    <a:pt x="1313" y="18077"/>
                    <a:pt x="1454" y="18180"/>
                  </a:cubicBezTo>
                  <a:cubicBezTo>
                    <a:pt x="1570" y="18266"/>
                    <a:pt x="1742" y="18230"/>
                    <a:pt x="1873" y="18276"/>
                  </a:cubicBezTo>
                  <a:cubicBezTo>
                    <a:pt x="2005" y="18320"/>
                    <a:pt x="2130" y="18381"/>
                    <a:pt x="2267" y="18418"/>
                  </a:cubicBezTo>
                  <a:cubicBezTo>
                    <a:pt x="2432" y="18463"/>
                    <a:pt x="2578" y="18549"/>
                    <a:pt x="2715" y="18634"/>
                  </a:cubicBezTo>
                  <a:cubicBezTo>
                    <a:pt x="2851" y="18719"/>
                    <a:pt x="3037" y="18782"/>
                    <a:pt x="3140" y="18924"/>
                  </a:cubicBezTo>
                  <a:cubicBezTo>
                    <a:pt x="3232" y="19053"/>
                    <a:pt x="3232" y="19242"/>
                    <a:pt x="3271" y="19389"/>
                  </a:cubicBezTo>
                  <a:cubicBezTo>
                    <a:pt x="3310" y="19539"/>
                    <a:pt x="3256" y="19689"/>
                    <a:pt x="3241" y="19842"/>
                  </a:cubicBezTo>
                  <a:cubicBezTo>
                    <a:pt x="3225" y="19994"/>
                    <a:pt x="3315" y="20186"/>
                    <a:pt x="3245" y="20326"/>
                  </a:cubicBezTo>
                  <a:cubicBezTo>
                    <a:pt x="3178" y="20462"/>
                    <a:pt x="2976" y="20510"/>
                    <a:pt x="2860" y="20618"/>
                  </a:cubicBezTo>
                  <a:cubicBezTo>
                    <a:pt x="2737" y="20735"/>
                    <a:pt x="2610" y="20792"/>
                    <a:pt x="2446" y="20842"/>
                  </a:cubicBezTo>
                  <a:cubicBezTo>
                    <a:pt x="2291" y="20889"/>
                    <a:pt x="2139" y="20957"/>
                    <a:pt x="1970" y="20978"/>
                  </a:cubicBezTo>
                  <a:cubicBezTo>
                    <a:pt x="1803" y="20999"/>
                    <a:pt x="1631" y="21012"/>
                    <a:pt x="1471" y="21038"/>
                  </a:cubicBezTo>
                  <a:cubicBezTo>
                    <a:pt x="1299" y="21066"/>
                    <a:pt x="1159" y="21172"/>
                    <a:pt x="1016" y="21241"/>
                  </a:cubicBezTo>
                  <a:cubicBezTo>
                    <a:pt x="879" y="21308"/>
                    <a:pt x="777" y="21396"/>
                    <a:pt x="669" y="21498"/>
                  </a:cubicBezTo>
                  <a:cubicBezTo>
                    <a:pt x="560" y="21602"/>
                    <a:pt x="406" y="21666"/>
                    <a:pt x="329" y="21796"/>
                  </a:cubicBezTo>
                  <a:cubicBezTo>
                    <a:pt x="251" y="21925"/>
                    <a:pt x="213" y="22076"/>
                    <a:pt x="171" y="22221"/>
                  </a:cubicBezTo>
                  <a:cubicBezTo>
                    <a:pt x="132" y="22359"/>
                    <a:pt x="119" y="22502"/>
                    <a:pt x="109" y="22647"/>
                  </a:cubicBezTo>
                  <a:cubicBezTo>
                    <a:pt x="100" y="22792"/>
                    <a:pt x="39" y="22944"/>
                    <a:pt x="65" y="23086"/>
                  </a:cubicBezTo>
                  <a:cubicBezTo>
                    <a:pt x="90" y="23229"/>
                    <a:pt x="265" y="23320"/>
                    <a:pt x="329" y="23450"/>
                  </a:cubicBezTo>
                  <a:cubicBezTo>
                    <a:pt x="392" y="23580"/>
                    <a:pt x="437" y="23698"/>
                    <a:pt x="545" y="23803"/>
                  </a:cubicBezTo>
                  <a:cubicBezTo>
                    <a:pt x="648" y="23902"/>
                    <a:pt x="760" y="23993"/>
                    <a:pt x="878" y="24073"/>
                  </a:cubicBezTo>
                  <a:cubicBezTo>
                    <a:pt x="1000" y="24154"/>
                    <a:pt x="1084" y="24301"/>
                    <a:pt x="1209" y="24372"/>
                  </a:cubicBezTo>
                  <a:cubicBezTo>
                    <a:pt x="1343" y="24448"/>
                    <a:pt x="1495" y="24480"/>
                    <a:pt x="1612" y="24549"/>
                  </a:cubicBezTo>
                  <a:cubicBezTo>
                    <a:pt x="1731" y="24620"/>
                    <a:pt x="1809" y="24751"/>
                    <a:pt x="1920" y="24841"/>
                  </a:cubicBezTo>
                  <a:cubicBezTo>
                    <a:pt x="2029" y="24930"/>
                    <a:pt x="2166" y="24983"/>
                    <a:pt x="2234" y="25109"/>
                  </a:cubicBezTo>
                  <a:cubicBezTo>
                    <a:pt x="2310" y="25245"/>
                    <a:pt x="2267" y="25385"/>
                    <a:pt x="2265" y="25532"/>
                  </a:cubicBezTo>
                  <a:cubicBezTo>
                    <a:pt x="2263" y="25678"/>
                    <a:pt x="2292" y="25820"/>
                    <a:pt x="2237" y="25960"/>
                  </a:cubicBezTo>
                  <a:cubicBezTo>
                    <a:pt x="2180" y="26105"/>
                    <a:pt x="2105" y="26243"/>
                    <a:pt x="2011" y="26368"/>
                  </a:cubicBezTo>
                  <a:cubicBezTo>
                    <a:pt x="1917" y="26493"/>
                    <a:pt x="1812" y="26609"/>
                    <a:pt x="1697" y="26716"/>
                  </a:cubicBezTo>
                  <a:cubicBezTo>
                    <a:pt x="1583" y="26823"/>
                    <a:pt x="1482" y="26948"/>
                    <a:pt x="1360" y="27046"/>
                  </a:cubicBezTo>
                  <a:cubicBezTo>
                    <a:pt x="1238" y="27145"/>
                    <a:pt x="1086" y="27209"/>
                    <a:pt x="968" y="27309"/>
                  </a:cubicBezTo>
                  <a:cubicBezTo>
                    <a:pt x="864" y="27395"/>
                    <a:pt x="820" y="27545"/>
                    <a:pt x="724" y="27639"/>
                  </a:cubicBezTo>
                  <a:cubicBezTo>
                    <a:pt x="629" y="27734"/>
                    <a:pt x="454" y="27761"/>
                    <a:pt x="375" y="27867"/>
                  </a:cubicBezTo>
                  <a:cubicBezTo>
                    <a:pt x="294" y="27974"/>
                    <a:pt x="204" y="28091"/>
                    <a:pt x="146" y="28213"/>
                  </a:cubicBezTo>
                  <a:cubicBezTo>
                    <a:pt x="89" y="28332"/>
                    <a:pt x="65" y="28477"/>
                    <a:pt x="36" y="28614"/>
                  </a:cubicBezTo>
                  <a:cubicBezTo>
                    <a:pt x="8" y="28767"/>
                    <a:pt x="1" y="28925"/>
                    <a:pt x="15" y="29080"/>
                  </a:cubicBezTo>
                  <a:cubicBezTo>
                    <a:pt x="28" y="29235"/>
                    <a:pt x="15" y="29420"/>
                    <a:pt x="79" y="29558"/>
                  </a:cubicBezTo>
                  <a:cubicBezTo>
                    <a:pt x="144" y="29696"/>
                    <a:pt x="269" y="29834"/>
                    <a:pt x="393" y="29935"/>
                  </a:cubicBezTo>
                  <a:cubicBezTo>
                    <a:pt x="513" y="30031"/>
                    <a:pt x="678" y="30092"/>
                    <a:pt x="821" y="30132"/>
                  </a:cubicBezTo>
                  <a:cubicBezTo>
                    <a:pt x="966" y="30172"/>
                    <a:pt x="1128" y="30185"/>
                    <a:pt x="1276" y="30196"/>
                  </a:cubicBezTo>
                  <a:cubicBezTo>
                    <a:pt x="1444" y="30209"/>
                    <a:pt x="1607" y="30193"/>
                    <a:pt x="1769" y="30217"/>
                  </a:cubicBezTo>
                  <a:cubicBezTo>
                    <a:pt x="1930" y="30243"/>
                    <a:pt x="2079" y="30290"/>
                    <a:pt x="2237" y="30351"/>
                  </a:cubicBezTo>
                  <a:cubicBezTo>
                    <a:pt x="2382" y="30405"/>
                    <a:pt x="2577" y="30377"/>
                    <a:pt x="2696" y="30461"/>
                  </a:cubicBezTo>
                  <a:cubicBezTo>
                    <a:pt x="2821" y="30550"/>
                    <a:pt x="2881" y="30725"/>
                    <a:pt x="2969" y="30843"/>
                  </a:cubicBezTo>
                  <a:cubicBezTo>
                    <a:pt x="3056" y="30962"/>
                    <a:pt x="3114" y="31100"/>
                    <a:pt x="3154" y="31248"/>
                  </a:cubicBezTo>
                  <a:cubicBezTo>
                    <a:pt x="3191" y="31386"/>
                    <a:pt x="3227" y="31534"/>
                    <a:pt x="3211" y="31695"/>
                  </a:cubicBezTo>
                  <a:cubicBezTo>
                    <a:pt x="3195" y="31847"/>
                    <a:pt x="3154" y="31996"/>
                    <a:pt x="3089" y="32135"/>
                  </a:cubicBezTo>
                  <a:cubicBezTo>
                    <a:pt x="3023" y="32273"/>
                    <a:pt x="2965" y="32427"/>
                    <a:pt x="2865" y="32542"/>
                  </a:cubicBezTo>
                  <a:cubicBezTo>
                    <a:pt x="2764" y="32656"/>
                    <a:pt x="2571" y="32670"/>
                    <a:pt x="2453" y="32768"/>
                  </a:cubicBezTo>
                  <a:cubicBezTo>
                    <a:pt x="2338" y="32863"/>
                    <a:pt x="2243" y="32985"/>
                    <a:pt x="2120" y="33078"/>
                  </a:cubicBezTo>
                  <a:cubicBezTo>
                    <a:pt x="1998" y="33169"/>
                    <a:pt x="1875" y="33260"/>
                    <a:pt x="1758" y="33355"/>
                  </a:cubicBezTo>
                  <a:cubicBezTo>
                    <a:pt x="1639" y="33453"/>
                    <a:pt x="1498" y="33536"/>
                    <a:pt x="1397" y="33646"/>
                  </a:cubicBezTo>
                  <a:cubicBezTo>
                    <a:pt x="1290" y="33762"/>
                    <a:pt x="1198" y="33891"/>
                    <a:pt x="1124" y="34030"/>
                  </a:cubicBezTo>
                  <a:cubicBezTo>
                    <a:pt x="1059" y="34160"/>
                    <a:pt x="1147" y="34345"/>
                    <a:pt x="1124" y="34504"/>
                  </a:cubicBezTo>
                  <a:cubicBezTo>
                    <a:pt x="1101" y="34667"/>
                    <a:pt x="1101" y="34832"/>
                    <a:pt x="1124" y="34996"/>
                  </a:cubicBezTo>
                  <a:cubicBezTo>
                    <a:pt x="1147" y="35166"/>
                    <a:pt x="1134" y="35335"/>
                    <a:pt x="1204" y="35490"/>
                  </a:cubicBezTo>
                  <a:cubicBezTo>
                    <a:pt x="1275" y="35645"/>
                    <a:pt x="1297" y="35854"/>
                    <a:pt x="1421" y="35975"/>
                  </a:cubicBezTo>
                  <a:cubicBezTo>
                    <a:pt x="1543" y="36096"/>
                    <a:pt x="1731" y="36146"/>
                    <a:pt x="1879" y="36197"/>
                  </a:cubicBezTo>
                  <a:cubicBezTo>
                    <a:pt x="1921" y="36212"/>
                    <a:pt x="1965" y="36217"/>
                    <a:pt x="2009" y="36217"/>
                  </a:cubicBezTo>
                  <a:cubicBezTo>
                    <a:pt x="2125" y="36217"/>
                    <a:pt x="2244" y="36180"/>
                    <a:pt x="2364" y="36174"/>
                  </a:cubicBezTo>
                  <a:cubicBezTo>
                    <a:pt x="2521" y="36166"/>
                    <a:pt x="2678" y="36137"/>
                    <a:pt x="2828" y="36092"/>
                  </a:cubicBezTo>
                  <a:cubicBezTo>
                    <a:pt x="2866" y="36080"/>
                    <a:pt x="2908" y="36076"/>
                    <a:pt x="2953" y="36076"/>
                  </a:cubicBezTo>
                  <a:cubicBezTo>
                    <a:pt x="3068" y="36076"/>
                    <a:pt x="3203" y="36104"/>
                    <a:pt x="3337" y="36116"/>
                  </a:cubicBezTo>
                  <a:cubicBezTo>
                    <a:pt x="3492" y="36129"/>
                    <a:pt x="3640" y="36234"/>
                    <a:pt x="3805" y="36275"/>
                  </a:cubicBezTo>
                  <a:cubicBezTo>
                    <a:pt x="3962" y="36316"/>
                    <a:pt x="4115" y="36368"/>
                    <a:pt x="4266" y="36430"/>
                  </a:cubicBezTo>
                  <a:cubicBezTo>
                    <a:pt x="4433" y="36497"/>
                    <a:pt x="4607" y="36514"/>
                    <a:pt x="4725" y="36595"/>
                  </a:cubicBezTo>
                  <a:cubicBezTo>
                    <a:pt x="4837" y="36669"/>
                    <a:pt x="4921" y="36770"/>
                    <a:pt x="4992" y="36886"/>
                  </a:cubicBezTo>
                  <a:cubicBezTo>
                    <a:pt x="5063" y="37003"/>
                    <a:pt x="5178" y="37115"/>
                    <a:pt x="5194" y="37249"/>
                  </a:cubicBezTo>
                  <a:cubicBezTo>
                    <a:pt x="5218" y="37438"/>
                    <a:pt x="5193" y="37650"/>
                    <a:pt x="5107" y="37801"/>
                  </a:cubicBezTo>
                  <a:cubicBezTo>
                    <a:pt x="5022" y="37951"/>
                    <a:pt x="4773" y="37980"/>
                    <a:pt x="4642" y="38101"/>
                  </a:cubicBezTo>
                  <a:cubicBezTo>
                    <a:pt x="4519" y="38214"/>
                    <a:pt x="4488" y="38432"/>
                    <a:pt x="4360" y="38544"/>
                  </a:cubicBezTo>
                  <a:cubicBezTo>
                    <a:pt x="4233" y="38656"/>
                    <a:pt x="4021" y="38679"/>
                    <a:pt x="3903" y="38800"/>
                  </a:cubicBezTo>
                  <a:cubicBezTo>
                    <a:pt x="3782" y="38922"/>
                    <a:pt x="3671" y="39056"/>
                    <a:pt x="3573" y="39198"/>
                  </a:cubicBezTo>
                  <a:cubicBezTo>
                    <a:pt x="3480" y="39336"/>
                    <a:pt x="3517" y="39542"/>
                    <a:pt x="3460" y="39706"/>
                  </a:cubicBezTo>
                  <a:cubicBezTo>
                    <a:pt x="3404" y="39863"/>
                    <a:pt x="3345" y="40013"/>
                    <a:pt x="3340" y="40185"/>
                  </a:cubicBezTo>
                  <a:cubicBezTo>
                    <a:pt x="3336" y="40350"/>
                    <a:pt x="3362" y="40514"/>
                    <a:pt x="3416" y="40672"/>
                  </a:cubicBezTo>
                  <a:cubicBezTo>
                    <a:pt x="3468" y="40832"/>
                    <a:pt x="3480" y="41028"/>
                    <a:pt x="3600" y="41153"/>
                  </a:cubicBezTo>
                  <a:cubicBezTo>
                    <a:pt x="3708" y="41267"/>
                    <a:pt x="3900" y="41237"/>
                    <a:pt x="4031" y="41294"/>
                  </a:cubicBezTo>
                  <a:cubicBezTo>
                    <a:pt x="4161" y="41350"/>
                    <a:pt x="4297" y="41385"/>
                    <a:pt x="4436" y="41397"/>
                  </a:cubicBezTo>
                  <a:cubicBezTo>
                    <a:pt x="4560" y="41409"/>
                    <a:pt x="4679" y="41433"/>
                    <a:pt x="4803" y="41433"/>
                  </a:cubicBezTo>
                  <a:cubicBezTo>
                    <a:pt x="4826" y="41433"/>
                    <a:pt x="4848" y="41432"/>
                    <a:pt x="4871" y="41430"/>
                  </a:cubicBezTo>
                  <a:cubicBezTo>
                    <a:pt x="5021" y="41419"/>
                    <a:pt x="5163" y="41369"/>
                    <a:pt x="5305" y="41348"/>
                  </a:cubicBezTo>
                  <a:cubicBezTo>
                    <a:pt x="5316" y="41346"/>
                    <a:pt x="5327" y="41346"/>
                    <a:pt x="5339" y="41346"/>
                  </a:cubicBezTo>
                  <a:cubicBezTo>
                    <a:pt x="5463" y="41346"/>
                    <a:pt x="5620" y="41422"/>
                    <a:pt x="5772" y="41422"/>
                  </a:cubicBezTo>
                  <a:cubicBezTo>
                    <a:pt x="5775" y="41422"/>
                    <a:pt x="5777" y="41422"/>
                    <a:pt x="5780" y="41422"/>
                  </a:cubicBezTo>
                  <a:cubicBezTo>
                    <a:pt x="5804" y="41421"/>
                    <a:pt x="5827" y="41420"/>
                    <a:pt x="5851" y="41420"/>
                  </a:cubicBezTo>
                  <a:cubicBezTo>
                    <a:pt x="5980" y="41420"/>
                    <a:pt x="6109" y="41433"/>
                    <a:pt x="6235" y="41458"/>
                  </a:cubicBezTo>
                  <a:cubicBezTo>
                    <a:pt x="6397" y="41494"/>
                    <a:pt x="6520" y="41552"/>
                    <a:pt x="6621" y="41659"/>
                  </a:cubicBezTo>
                  <a:cubicBezTo>
                    <a:pt x="6718" y="41760"/>
                    <a:pt x="6859" y="41872"/>
                    <a:pt x="6853" y="42061"/>
                  </a:cubicBezTo>
                  <a:cubicBezTo>
                    <a:pt x="6847" y="42209"/>
                    <a:pt x="6822" y="42384"/>
                    <a:pt x="6756" y="42520"/>
                  </a:cubicBezTo>
                  <a:cubicBezTo>
                    <a:pt x="6694" y="42650"/>
                    <a:pt x="6498" y="42708"/>
                    <a:pt x="6407" y="42830"/>
                  </a:cubicBezTo>
                  <a:cubicBezTo>
                    <a:pt x="6317" y="42953"/>
                    <a:pt x="6297" y="43123"/>
                    <a:pt x="6208" y="43238"/>
                  </a:cubicBezTo>
                  <a:cubicBezTo>
                    <a:pt x="6112" y="43361"/>
                    <a:pt x="5945" y="43430"/>
                    <a:pt x="5876" y="43551"/>
                  </a:cubicBezTo>
                  <a:cubicBezTo>
                    <a:pt x="5805" y="43678"/>
                    <a:pt x="5872" y="43864"/>
                    <a:pt x="5825" y="44002"/>
                  </a:cubicBezTo>
                  <a:cubicBezTo>
                    <a:pt x="5778" y="44140"/>
                    <a:pt x="5649" y="44252"/>
                    <a:pt x="5631" y="44396"/>
                  </a:cubicBezTo>
                  <a:cubicBezTo>
                    <a:pt x="5612" y="44541"/>
                    <a:pt x="5567" y="44694"/>
                    <a:pt x="5582" y="44839"/>
                  </a:cubicBezTo>
                  <a:cubicBezTo>
                    <a:pt x="5596" y="44984"/>
                    <a:pt x="5650" y="45132"/>
                    <a:pt x="5702" y="45270"/>
                  </a:cubicBezTo>
                  <a:cubicBezTo>
                    <a:pt x="5761" y="45425"/>
                    <a:pt x="5879" y="45561"/>
                    <a:pt x="5989" y="45689"/>
                  </a:cubicBezTo>
                  <a:cubicBezTo>
                    <a:pt x="6097" y="45816"/>
                    <a:pt x="6259" y="45874"/>
                    <a:pt x="6402" y="45959"/>
                  </a:cubicBezTo>
                  <a:cubicBezTo>
                    <a:pt x="6545" y="46045"/>
                    <a:pt x="6674" y="46158"/>
                    <a:pt x="6839" y="46187"/>
                  </a:cubicBezTo>
                  <a:cubicBezTo>
                    <a:pt x="6871" y="46192"/>
                    <a:pt x="6903" y="46195"/>
                    <a:pt x="6934" y="46195"/>
                  </a:cubicBezTo>
                  <a:cubicBezTo>
                    <a:pt x="7076" y="46195"/>
                    <a:pt x="7204" y="46143"/>
                    <a:pt x="7335" y="46107"/>
                  </a:cubicBezTo>
                  <a:cubicBezTo>
                    <a:pt x="7497" y="46062"/>
                    <a:pt x="7678" y="46056"/>
                    <a:pt x="7833" y="45978"/>
                  </a:cubicBezTo>
                  <a:cubicBezTo>
                    <a:pt x="7988" y="45901"/>
                    <a:pt x="8114" y="45772"/>
                    <a:pt x="8273" y="45709"/>
                  </a:cubicBezTo>
                  <a:cubicBezTo>
                    <a:pt x="8330" y="45687"/>
                    <a:pt x="8385" y="45680"/>
                    <a:pt x="8439" y="45680"/>
                  </a:cubicBezTo>
                  <a:cubicBezTo>
                    <a:pt x="8524" y="45680"/>
                    <a:pt x="8605" y="45699"/>
                    <a:pt x="8679" y="45708"/>
                  </a:cubicBezTo>
                  <a:cubicBezTo>
                    <a:pt x="8821" y="45723"/>
                    <a:pt x="8994" y="45694"/>
                    <a:pt x="9097" y="45785"/>
                  </a:cubicBezTo>
                  <a:cubicBezTo>
                    <a:pt x="9193" y="45871"/>
                    <a:pt x="9182" y="46058"/>
                    <a:pt x="9242" y="46188"/>
                  </a:cubicBezTo>
                  <a:cubicBezTo>
                    <a:pt x="9297" y="46306"/>
                    <a:pt x="9442" y="46410"/>
                    <a:pt x="9466" y="46548"/>
                  </a:cubicBezTo>
                  <a:cubicBezTo>
                    <a:pt x="9497" y="46731"/>
                    <a:pt x="9472" y="46930"/>
                    <a:pt x="9463" y="47114"/>
                  </a:cubicBezTo>
                  <a:cubicBezTo>
                    <a:pt x="9409" y="47256"/>
                    <a:pt x="9294" y="47381"/>
                    <a:pt x="9229" y="47522"/>
                  </a:cubicBezTo>
                  <a:cubicBezTo>
                    <a:pt x="9163" y="47663"/>
                    <a:pt x="9102" y="47803"/>
                    <a:pt x="9042" y="47944"/>
                  </a:cubicBezTo>
                  <a:cubicBezTo>
                    <a:pt x="8983" y="48085"/>
                    <a:pt x="8963" y="48241"/>
                    <a:pt x="8926" y="48388"/>
                  </a:cubicBezTo>
                  <a:cubicBezTo>
                    <a:pt x="8888" y="48535"/>
                    <a:pt x="8883" y="48680"/>
                    <a:pt x="8886" y="48837"/>
                  </a:cubicBezTo>
                  <a:cubicBezTo>
                    <a:pt x="8889" y="48975"/>
                    <a:pt x="8946" y="49093"/>
                    <a:pt x="8990" y="49229"/>
                  </a:cubicBezTo>
                  <a:cubicBezTo>
                    <a:pt x="9033" y="49363"/>
                    <a:pt x="8971" y="49546"/>
                    <a:pt x="9047" y="49666"/>
                  </a:cubicBezTo>
                  <a:cubicBezTo>
                    <a:pt x="9121" y="49787"/>
                    <a:pt x="9303" y="49822"/>
                    <a:pt x="9404" y="49919"/>
                  </a:cubicBezTo>
                  <a:cubicBezTo>
                    <a:pt x="9505" y="50015"/>
                    <a:pt x="9576" y="50155"/>
                    <a:pt x="9699" y="50217"/>
                  </a:cubicBezTo>
                  <a:cubicBezTo>
                    <a:pt x="9824" y="50278"/>
                    <a:pt x="9961" y="50375"/>
                    <a:pt x="10102" y="50388"/>
                  </a:cubicBezTo>
                  <a:cubicBezTo>
                    <a:pt x="10134" y="50391"/>
                    <a:pt x="10167" y="50392"/>
                    <a:pt x="10199" y="50392"/>
                  </a:cubicBezTo>
                  <a:cubicBezTo>
                    <a:pt x="10316" y="50392"/>
                    <a:pt x="10431" y="50374"/>
                    <a:pt x="10544" y="50341"/>
                  </a:cubicBezTo>
                  <a:cubicBezTo>
                    <a:pt x="10711" y="50290"/>
                    <a:pt x="10838" y="50143"/>
                    <a:pt x="10972" y="50041"/>
                  </a:cubicBezTo>
                  <a:cubicBezTo>
                    <a:pt x="11105" y="49939"/>
                    <a:pt x="11253" y="49848"/>
                    <a:pt x="11384" y="49740"/>
                  </a:cubicBezTo>
                  <a:cubicBezTo>
                    <a:pt x="11512" y="49633"/>
                    <a:pt x="11655" y="49546"/>
                    <a:pt x="11809" y="49484"/>
                  </a:cubicBezTo>
                  <a:cubicBezTo>
                    <a:pt x="11945" y="49425"/>
                    <a:pt x="12072" y="49367"/>
                    <a:pt x="12220" y="49361"/>
                  </a:cubicBezTo>
                  <a:cubicBezTo>
                    <a:pt x="12339" y="49357"/>
                    <a:pt x="12472" y="49303"/>
                    <a:pt x="12594" y="49303"/>
                  </a:cubicBezTo>
                  <a:cubicBezTo>
                    <a:pt x="12622" y="49303"/>
                    <a:pt x="12650" y="49306"/>
                    <a:pt x="12676" y="49313"/>
                  </a:cubicBezTo>
                  <a:cubicBezTo>
                    <a:pt x="12820" y="49349"/>
                    <a:pt x="12968" y="49433"/>
                    <a:pt x="13094" y="49504"/>
                  </a:cubicBezTo>
                  <a:cubicBezTo>
                    <a:pt x="13221" y="49576"/>
                    <a:pt x="13295" y="49732"/>
                    <a:pt x="13397" y="49833"/>
                  </a:cubicBezTo>
                  <a:cubicBezTo>
                    <a:pt x="13498" y="49936"/>
                    <a:pt x="13583" y="50052"/>
                    <a:pt x="13649" y="50180"/>
                  </a:cubicBezTo>
                  <a:cubicBezTo>
                    <a:pt x="13714" y="50308"/>
                    <a:pt x="13853" y="50428"/>
                    <a:pt x="13870" y="50576"/>
                  </a:cubicBezTo>
                  <a:cubicBezTo>
                    <a:pt x="13885" y="50712"/>
                    <a:pt x="13725" y="50848"/>
                    <a:pt x="13711" y="50984"/>
                  </a:cubicBezTo>
                  <a:cubicBezTo>
                    <a:pt x="13698" y="51120"/>
                    <a:pt x="13752" y="51264"/>
                    <a:pt x="13734" y="51399"/>
                  </a:cubicBezTo>
                  <a:cubicBezTo>
                    <a:pt x="13715" y="51534"/>
                    <a:pt x="13696" y="51673"/>
                    <a:pt x="13698" y="51810"/>
                  </a:cubicBezTo>
                  <a:cubicBezTo>
                    <a:pt x="13700" y="51945"/>
                    <a:pt x="13805" y="52053"/>
                    <a:pt x="13849" y="52188"/>
                  </a:cubicBezTo>
                  <a:cubicBezTo>
                    <a:pt x="13900" y="52343"/>
                    <a:pt x="13895" y="52517"/>
                    <a:pt x="13998" y="52637"/>
                  </a:cubicBezTo>
                  <a:cubicBezTo>
                    <a:pt x="14106" y="52759"/>
                    <a:pt x="14233" y="52862"/>
                    <a:pt x="14374" y="52943"/>
                  </a:cubicBezTo>
                  <a:cubicBezTo>
                    <a:pt x="14510" y="53024"/>
                    <a:pt x="14689" y="52988"/>
                    <a:pt x="14846" y="53025"/>
                  </a:cubicBezTo>
                  <a:cubicBezTo>
                    <a:pt x="14990" y="53061"/>
                    <a:pt x="15120" y="53110"/>
                    <a:pt x="15265" y="53110"/>
                  </a:cubicBezTo>
                  <a:cubicBezTo>
                    <a:pt x="15277" y="53110"/>
                    <a:pt x="15288" y="53110"/>
                    <a:pt x="15299" y="53109"/>
                  </a:cubicBezTo>
                  <a:cubicBezTo>
                    <a:pt x="15454" y="53099"/>
                    <a:pt x="15606" y="53063"/>
                    <a:pt x="15748" y="53001"/>
                  </a:cubicBezTo>
                  <a:cubicBezTo>
                    <a:pt x="15915" y="52930"/>
                    <a:pt x="16080" y="52880"/>
                    <a:pt x="16189" y="52753"/>
                  </a:cubicBezTo>
                  <a:cubicBezTo>
                    <a:pt x="16299" y="52627"/>
                    <a:pt x="16370" y="52459"/>
                    <a:pt x="16473" y="52327"/>
                  </a:cubicBezTo>
                  <a:cubicBezTo>
                    <a:pt x="16579" y="52195"/>
                    <a:pt x="16690" y="52057"/>
                    <a:pt x="16842" y="51972"/>
                  </a:cubicBezTo>
                  <a:cubicBezTo>
                    <a:pt x="16906" y="51935"/>
                    <a:pt x="16977" y="51928"/>
                    <a:pt x="17052" y="51928"/>
                  </a:cubicBezTo>
                  <a:cubicBezTo>
                    <a:pt x="17103" y="51928"/>
                    <a:pt x="17154" y="51931"/>
                    <a:pt x="17206" y="51931"/>
                  </a:cubicBezTo>
                  <a:cubicBezTo>
                    <a:pt x="17232" y="51931"/>
                    <a:pt x="17258" y="51930"/>
                    <a:pt x="17284" y="51928"/>
                  </a:cubicBezTo>
                  <a:cubicBezTo>
                    <a:pt x="17412" y="51913"/>
                    <a:pt x="17545" y="51828"/>
                    <a:pt x="17672" y="51828"/>
                  </a:cubicBezTo>
                  <a:cubicBezTo>
                    <a:pt x="17692" y="51828"/>
                    <a:pt x="17713" y="51830"/>
                    <a:pt x="17733" y="51835"/>
                  </a:cubicBezTo>
                  <a:cubicBezTo>
                    <a:pt x="17877" y="51872"/>
                    <a:pt x="18019" y="51966"/>
                    <a:pt x="18137" y="52054"/>
                  </a:cubicBezTo>
                  <a:cubicBezTo>
                    <a:pt x="18256" y="52142"/>
                    <a:pt x="18314" y="52273"/>
                    <a:pt x="18380" y="52390"/>
                  </a:cubicBezTo>
                  <a:cubicBezTo>
                    <a:pt x="18447" y="52509"/>
                    <a:pt x="18445" y="52644"/>
                    <a:pt x="18471" y="52782"/>
                  </a:cubicBezTo>
                  <a:cubicBezTo>
                    <a:pt x="18496" y="52916"/>
                    <a:pt x="18644" y="53042"/>
                    <a:pt x="18649" y="53180"/>
                  </a:cubicBezTo>
                  <a:cubicBezTo>
                    <a:pt x="18653" y="53319"/>
                    <a:pt x="18506" y="53463"/>
                    <a:pt x="18506" y="53597"/>
                  </a:cubicBezTo>
                  <a:cubicBezTo>
                    <a:pt x="18506" y="53734"/>
                    <a:pt x="18639" y="53865"/>
                    <a:pt x="18649" y="53999"/>
                  </a:cubicBezTo>
                  <a:cubicBezTo>
                    <a:pt x="18660" y="54135"/>
                    <a:pt x="18653" y="54268"/>
                    <a:pt x="18683" y="54398"/>
                  </a:cubicBezTo>
                  <a:cubicBezTo>
                    <a:pt x="18711" y="54531"/>
                    <a:pt x="18673" y="54686"/>
                    <a:pt x="18727" y="54812"/>
                  </a:cubicBezTo>
                  <a:cubicBezTo>
                    <a:pt x="18777" y="54934"/>
                    <a:pt x="18941" y="54997"/>
                    <a:pt x="19020" y="55113"/>
                  </a:cubicBezTo>
                  <a:cubicBezTo>
                    <a:pt x="19103" y="55239"/>
                    <a:pt x="19170" y="55357"/>
                    <a:pt x="19277" y="55455"/>
                  </a:cubicBezTo>
                  <a:cubicBezTo>
                    <a:pt x="19385" y="55554"/>
                    <a:pt x="19462" y="55698"/>
                    <a:pt x="19588" y="55767"/>
                  </a:cubicBezTo>
                  <a:cubicBezTo>
                    <a:pt x="19715" y="55838"/>
                    <a:pt x="19851" y="55932"/>
                    <a:pt x="19991" y="55971"/>
                  </a:cubicBezTo>
                  <a:cubicBezTo>
                    <a:pt x="20130" y="56009"/>
                    <a:pt x="20295" y="56001"/>
                    <a:pt x="20440" y="56003"/>
                  </a:cubicBezTo>
                  <a:cubicBezTo>
                    <a:pt x="20442" y="56003"/>
                    <a:pt x="20444" y="56003"/>
                    <a:pt x="20446" y="56003"/>
                  </a:cubicBezTo>
                  <a:cubicBezTo>
                    <a:pt x="20590" y="56003"/>
                    <a:pt x="20733" y="55955"/>
                    <a:pt x="20875" y="55918"/>
                  </a:cubicBezTo>
                  <a:cubicBezTo>
                    <a:pt x="21013" y="55881"/>
                    <a:pt x="21154" y="55834"/>
                    <a:pt x="21281" y="55756"/>
                  </a:cubicBezTo>
                  <a:cubicBezTo>
                    <a:pt x="21402" y="55684"/>
                    <a:pt x="21576" y="55647"/>
                    <a:pt x="21681" y="55536"/>
                  </a:cubicBezTo>
                  <a:cubicBezTo>
                    <a:pt x="21761" y="55452"/>
                    <a:pt x="21829" y="55337"/>
                    <a:pt x="21886" y="55237"/>
                  </a:cubicBezTo>
                  <a:cubicBezTo>
                    <a:pt x="21943" y="55139"/>
                    <a:pt x="21911" y="54994"/>
                    <a:pt x="21941" y="54882"/>
                  </a:cubicBezTo>
                  <a:cubicBezTo>
                    <a:pt x="21978" y="54744"/>
                    <a:pt x="22076" y="54604"/>
                    <a:pt x="22096" y="54455"/>
                  </a:cubicBezTo>
                  <a:cubicBezTo>
                    <a:pt x="22115" y="54306"/>
                    <a:pt x="22119" y="54184"/>
                    <a:pt x="22207" y="54061"/>
                  </a:cubicBezTo>
                  <a:cubicBezTo>
                    <a:pt x="22288" y="53948"/>
                    <a:pt x="22339" y="53790"/>
                    <a:pt x="22470" y="53736"/>
                  </a:cubicBezTo>
                  <a:cubicBezTo>
                    <a:pt x="22586" y="53687"/>
                    <a:pt x="22729" y="53667"/>
                    <a:pt x="22858" y="53667"/>
                  </a:cubicBezTo>
                  <a:cubicBezTo>
                    <a:pt x="22871" y="53667"/>
                    <a:pt x="22884" y="53667"/>
                    <a:pt x="22896" y="53668"/>
                  </a:cubicBezTo>
                  <a:cubicBezTo>
                    <a:pt x="23039" y="53672"/>
                    <a:pt x="23175" y="53747"/>
                    <a:pt x="23295" y="53813"/>
                  </a:cubicBezTo>
                  <a:cubicBezTo>
                    <a:pt x="23424" y="53884"/>
                    <a:pt x="23474" y="53997"/>
                    <a:pt x="23530" y="54117"/>
                  </a:cubicBezTo>
                  <a:cubicBezTo>
                    <a:pt x="23589" y="54235"/>
                    <a:pt x="23735" y="54340"/>
                    <a:pt x="23749" y="54479"/>
                  </a:cubicBezTo>
                  <a:cubicBezTo>
                    <a:pt x="23764" y="54617"/>
                    <a:pt x="23769" y="54755"/>
                    <a:pt x="23768" y="54894"/>
                  </a:cubicBezTo>
                  <a:cubicBezTo>
                    <a:pt x="23768" y="55038"/>
                    <a:pt x="23749" y="55170"/>
                    <a:pt x="23761" y="55293"/>
                  </a:cubicBezTo>
                  <a:cubicBezTo>
                    <a:pt x="23776" y="55466"/>
                    <a:pt x="23714" y="55657"/>
                    <a:pt x="23761" y="55829"/>
                  </a:cubicBezTo>
                  <a:cubicBezTo>
                    <a:pt x="23808" y="56001"/>
                    <a:pt x="23855" y="56181"/>
                    <a:pt x="23936" y="56337"/>
                  </a:cubicBezTo>
                  <a:cubicBezTo>
                    <a:pt x="24015" y="56494"/>
                    <a:pt x="24189" y="56595"/>
                    <a:pt x="24307" y="56726"/>
                  </a:cubicBezTo>
                  <a:cubicBezTo>
                    <a:pt x="24425" y="56858"/>
                    <a:pt x="24517" y="57000"/>
                    <a:pt x="24656" y="57088"/>
                  </a:cubicBezTo>
                  <a:cubicBezTo>
                    <a:pt x="24801" y="57179"/>
                    <a:pt x="24966" y="57223"/>
                    <a:pt x="25130" y="57264"/>
                  </a:cubicBezTo>
                  <a:cubicBezTo>
                    <a:pt x="25263" y="57299"/>
                    <a:pt x="25399" y="57317"/>
                    <a:pt x="25536" y="57317"/>
                  </a:cubicBezTo>
                  <a:cubicBezTo>
                    <a:pt x="25567" y="57317"/>
                    <a:pt x="25598" y="57316"/>
                    <a:pt x="25629" y="57314"/>
                  </a:cubicBezTo>
                  <a:cubicBezTo>
                    <a:pt x="25781" y="57303"/>
                    <a:pt x="25910" y="57220"/>
                    <a:pt x="26053" y="57165"/>
                  </a:cubicBezTo>
                  <a:cubicBezTo>
                    <a:pt x="26195" y="57111"/>
                    <a:pt x="26362" y="57104"/>
                    <a:pt x="26479" y="57007"/>
                  </a:cubicBezTo>
                  <a:cubicBezTo>
                    <a:pt x="26596" y="56909"/>
                    <a:pt x="26614" y="56744"/>
                    <a:pt x="26687" y="56608"/>
                  </a:cubicBezTo>
                  <a:cubicBezTo>
                    <a:pt x="26758" y="56473"/>
                    <a:pt x="26830" y="56360"/>
                    <a:pt x="26853" y="56214"/>
                  </a:cubicBezTo>
                  <a:cubicBezTo>
                    <a:pt x="26874" y="56067"/>
                    <a:pt x="26869" y="55918"/>
                    <a:pt x="26881" y="55770"/>
                  </a:cubicBezTo>
                  <a:cubicBezTo>
                    <a:pt x="26893" y="55621"/>
                    <a:pt x="26931" y="55466"/>
                    <a:pt x="26971" y="55325"/>
                  </a:cubicBezTo>
                  <a:cubicBezTo>
                    <a:pt x="27012" y="55177"/>
                    <a:pt x="27086" y="55041"/>
                    <a:pt x="27186" y="54924"/>
                  </a:cubicBezTo>
                  <a:cubicBezTo>
                    <a:pt x="27284" y="54812"/>
                    <a:pt x="27440" y="54782"/>
                    <a:pt x="27567" y="54721"/>
                  </a:cubicBezTo>
                  <a:cubicBezTo>
                    <a:pt x="27697" y="54660"/>
                    <a:pt x="27821" y="54563"/>
                    <a:pt x="27965" y="54559"/>
                  </a:cubicBezTo>
                  <a:cubicBezTo>
                    <a:pt x="27982" y="54558"/>
                    <a:pt x="28000" y="54558"/>
                    <a:pt x="28018" y="54558"/>
                  </a:cubicBezTo>
                  <a:cubicBezTo>
                    <a:pt x="28146" y="54558"/>
                    <a:pt x="28284" y="54573"/>
                    <a:pt x="28402" y="54620"/>
                  </a:cubicBezTo>
                  <a:cubicBezTo>
                    <a:pt x="28532" y="54671"/>
                    <a:pt x="28596" y="54833"/>
                    <a:pt x="28701" y="54937"/>
                  </a:cubicBezTo>
                  <a:cubicBezTo>
                    <a:pt x="28801" y="55037"/>
                    <a:pt x="28913" y="55109"/>
                    <a:pt x="28968" y="55234"/>
                  </a:cubicBezTo>
                  <a:cubicBezTo>
                    <a:pt x="29022" y="55358"/>
                    <a:pt x="29004" y="55500"/>
                    <a:pt x="29037" y="55635"/>
                  </a:cubicBezTo>
                  <a:cubicBezTo>
                    <a:pt x="29069" y="55772"/>
                    <a:pt x="29214" y="55877"/>
                    <a:pt x="29241" y="56010"/>
                  </a:cubicBezTo>
                  <a:cubicBezTo>
                    <a:pt x="29270" y="56147"/>
                    <a:pt x="29169" y="56319"/>
                    <a:pt x="29213" y="56444"/>
                  </a:cubicBezTo>
                  <a:cubicBezTo>
                    <a:pt x="29267" y="56599"/>
                    <a:pt x="29480" y="56672"/>
                    <a:pt x="29574" y="56798"/>
                  </a:cubicBezTo>
                  <a:cubicBezTo>
                    <a:pt x="29669" y="56926"/>
                    <a:pt x="29691" y="57138"/>
                    <a:pt x="29823" y="57230"/>
                  </a:cubicBezTo>
                  <a:cubicBezTo>
                    <a:pt x="29954" y="57320"/>
                    <a:pt x="30155" y="57269"/>
                    <a:pt x="30313" y="57314"/>
                  </a:cubicBezTo>
                  <a:cubicBezTo>
                    <a:pt x="30450" y="57355"/>
                    <a:pt x="30565" y="57532"/>
                    <a:pt x="30713" y="57543"/>
                  </a:cubicBezTo>
                  <a:cubicBezTo>
                    <a:pt x="30732" y="57544"/>
                    <a:pt x="30752" y="57545"/>
                    <a:pt x="30772" y="57545"/>
                  </a:cubicBezTo>
                  <a:cubicBezTo>
                    <a:pt x="30898" y="57545"/>
                    <a:pt x="31031" y="57521"/>
                    <a:pt x="31156" y="57507"/>
                  </a:cubicBezTo>
                  <a:cubicBezTo>
                    <a:pt x="31298" y="57492"/>
                    <a:pt x="31459" y="57496"/>
                    <a:pt x="31600" y="57458"/>
                  </a:cubicBezTo>
                  <a:cubicBezTo>
                    <a:pt x="31739" y="57419"/>
                    <a:pt x="31867" y="57318"/>
                    <a:pt x="31998" y="57259"/>
                  </a:cubicBezTo>
                  <a:cubicBezTo>
                    <a:pt x="32129" y="57198"/>
                    <a:pt x="32198" y="57031"/>
                    <a:pt x="32315" y="56949"/>
                  </a:cubicBezTo>
                  <a:cubicBezTo>
                    <a:pt x="32431" y="56865"/>
                    <a:pt x="32630" y="56869"/>
                    <a:pt x="32727" y="56764"/>
                  </a:cubicBezTo>
                  <a:cubicBezTo>
                    <a:pt x="32825" y="56659"/>
                    <a:pt x="32893" y="56514"/>
                    <a:pt x="32963" y="56387"/>
                  </a:cubicBezTo>
                  <a:cubicBezTo>
                    <a:pt x="33026" y="56271"/>
                    <a:pt x="32996" y="56128"/>
                    <a:pt x="33014" y="56003"/>
                  </a:cubicBezTo>
                  <a:cubicBezTo>
                    <a:pt x="33033" y="55878"/>
                    <a:pt x="33009" y="55773"/>
                    <a:pt x="32979" y="55644"/>
                  </a:cubicBezTo>
                  <a:cubicBezTo>
                    <a:pt x="32945" y="55502"/>
                    <a:pt x="32989" y="55349"/>
                    <a:pt x="32957" y="55217"/>
                  </a:cubicBezTo>
                  <a:cubicBezTo>
                    <a:pt x="32925" y="55084"/>
                    <a:pt x="32953" y="54966"/>
                    <a:pt x="32975" y="54816"/>
                  </a:cubicBezTo>
                  <a:cubicBezTo>
                    <a:pt x="32993" y="54687"/>
                    <a:pt x="33036" y="54562"/>
                    <a:pt x="33100" y="54447"/>
                  </a:cubicBezTo>
                  <a:cubicBezTo>
                    <a:pt x="33165" y="54324"/>
                    <a:pt x="33201" y="54194"/>
                    <a:pt x="33303" y="54103"/>
                  </a:cubicBezTo>
                  <a:cubicBezTo>
                    <a:pt x="33407" y="54012"/>
                    <a:pt x="33515" y="53924"/>
                    <a:pt x="33646" y="53875"/>
                  </a:cubicBezTo>
                  <a:cubicBezTo>
                    <a:pt x="33768" y="53828"/>
                    <a:pt x="33900" y="53804"/>
                    <a:pt x="34032" y="53804"/>
                  </a:cubicBezTo>
                  <a:cubicBezTo>
                    <a:pt x="34039" y="53804"/>
                    <a:pt x="34046" y="53804"/>
                    <a:pt x="34054" y="53804"/>
                  </a:cubicBezTo>
                  <a:cubicBezTo>
                    <a:pt x="34179" y="53807"/>
                    <a:pt x="34299" y="53848"/>
                    <a:pt x="34419" y="53888"/>
                  </a:cubicBezTo>
                  <a:cubicBezTo>
                    <a:pt x="34537" y="53929"/>
                    <a:pt x="34659" y="53969"/>
                    <a:pt x="34759" y="54044"/>
                  </a:cubicBezTo>
                  <a:cubicBezTo>
                    <a:pt x="34891" y="54147"/>
                    <a:pt x="35000" y="54272"/>
                    <a:pt x="35081" y="54417"/>
                  </a:cubicBezTo>
                  <a:cubicBezTo>
                    <a:pt x="35164" y="54556"/>
                    <a:pt x="35245" y="54701"/>
                    <a:pt x="35326" y="54843"/>
                  </a:cubicBezTo>
                  <a:cubicBezTo>
                    <a:pt x="35407" y="54985"/>
                    <a:pt x="35472" y="55129"/>
                    <a:pt x="35569" y="55236"/>
                  </a:cubicBezTo>
                  <a:cubicBezTo>
                    <a:pt x="35680" y="55358"/>
                    <a:pt x="35785" y="55480"/>
                    <a:pt x="35910" y="55557"/>
                  </a:cubicBezTo>
                  <a:cubicBezTo>
                    <a:pt x="36044" y="55642"/>
                    <a:pt x="36190" y="55706"/>
                    <a:pt x="36342" y="55747"/>
                  </a:cubicBezTo>
                  <a:cubicBezTo>
                    <a:pt x="36394" y="55760"/>
                    <a:pt x="36448" y="55764"/>
                    <a:pt x="36503" y="55764"/>
                  </a:cubicBezTo>
                  <a:cubicBezTo>
                    <a:pt x="36605" y="55764"/>
                    <a:pt x="36710" y="55749"/>
                    <a:pt x="36812" y="55745"/>
                  </a:cubicBezTo>
                  <a:cubicBezTo>
                    <a:pt x="36966" y="55739"/>
                    <a:pt x="37120" y="55716"/>
                    <a:pt x="37269" y="55676"/>
                  </a:cubicBezTo>
                  <a:cubicBezTo>
                    <a:pt x="37414" y="55637"/>
                    <a:pt x="37545" y="55550"/>
                    <a:pt x="37689" y="55482"/>
                  </a:cubicBezTo>
                  <a:cubicBezTo>
                    <a:pt x="37825" y="55416"/>
                    <a:pt x="37994" y="55401"/>
                    <a:pt x="38128" y="55314"/>
                  </a:cubicBezTo>
                  <a:cubicBezTo>
                    <a:pt x="38252" y="55234"/>
                    <a:pt x="38408" y="55140"/>
                    <a:pt x="38543" y="55022"/>
                  </a:cubicBezTo>
                  <a:cubicBezTo>
                    <a:pt x="38670" y="54907"/>
                    <a:pt x="38782" y="54776"/>
                    <a:pt x="38873" y="54631"/>
                  </a:cubicBezTo>
                  <a:cubicBezTo>
                    <a:pt x="38967" y="54486"/>
                    <a:pt x="38937" y="54309"/>
                    <a:pt x="38934" y="54141"/>
                  </a:cubicBezTo>
                  <a:cubicBezTo>
                    <a:pt x="38934" y="54003"/>
                    <a:pt x="38906" y="53865"/>
                    <a:pt x="38850" y="53737"/>
                  </a:cubicBezTo>
                  <a:cubicBezTo>
                    <a:pt x="38792" y="53595"/>
                    <a:pt x="38708" y="53497"/>
                    <a:pt x="38626" y="53380"/>
                  </a:cubicBezTo>
                  <a:cubicBezTo>
                    <a:pt x="38537" y="53258"/>
                    <a:pt x="38465" y="53125"/>
                    <a:pt x="38408" y="52985"/>
                  </a:cubicBezTo>
                  <a:cubicBezTo>
                    <a:pt x="38361" y="52867"/>
                    <a:pt x="38364" y="52707"/>
                    <a:pt x="38360" y="52535"/>
                  </a:cubicBezTo>
                  <a:cubicBezTo>
                    <a:pt x="38354" y="52360"/>
                    <a:pt x="38427" y="52223"/>
                    <a:pt x="38463" y="52105"/>
                  </a:cubicBezTo>
                  <a:cubicBezTo>
                    <a:pt x="38516" y="51940"/>
                    <a:pt x="38536" y="51754"/>
                    <a:pt x="38651" y="51682"/>
                  </a:cubicBezTo>
                  <a:cubicBezTo>
                    <a:pt x="38725" y="51636"/>
                    <a:pt x="38826" y="51628"/>
                    <a:pt x="38931" y="51628"/>
                  </a:cubicBezTo>
                  <a:cubicBezTo>
                    <a:pt x="38987" y="51628"/>
                    <a:pt x="39045" y="51630"/>
                    <a:pt x="39101" y="51630"/>
                  </a:cubicBezTo>
                  <a:cubicBezTo>
                    <a:pt x="39106" y="51630"/>
                    <a:pt x="39111" y="51630"/>
                    <a:pt x="39116" y="51630"/>
                  </a:cubicBezTo>
                  <a:cubicBezTo>
                    <a:pt x="39264" y="51632"/>
                    <a:pt x="39412" y="51650"/>
                    <a:pt x="39557" y="51686"/>
                  </a:cubicBezTo>
                  <a:cubicBezTo>
                    <a:pt x="39697" y="51717"/>
                    <a:pt x="39852" y="51731"/>
                    <a:pt x="39993" y="51780"/>
                  </a:cubicBezTo>
                  <a:cubicBezTo>
                    <a:pt x="40137" y="51831"/>
                    <a:pt x="40259" y="51937"/>
                    <a:pt x="40388" y="51990"/>
                  </a:cubicBezTo>
                  <a:cubicBezTo>
                    <a:pt x="40545" y="52054"/>
                    <a:pt x="40667" y="52158"/>
                    <a:pt x="40779" y="52203"/>
                  </a:cubicBezTo>
                  <a:cubicBezTo>
                    <a:pt x="40822" y="52220"/>
                    <a:pt x="40867" y="52226"/>
                    <a:pt x="40912" y="52226"/>
                  </a:cubicBezTo>
                  <a:cubicBezTo>
                    <a:pt x="41009" y="52226"/>
                    <a:pt x="41109" y="52201"/>
                    <a:pt x="41200" y="52201"/>
                  </a:cubicBezTo>
                  <a:cubicBezTo>
                    <a:pt x="41223" y="52201"/>
                    <a:pt x="41244" y="52202"/>
                    <a:pt x="41266" y="52206"/>
                  </a:cubicBezTo>
                  <a:cubicBezTo>
                    <a:pt x="41400" y="52232"/>
                    <a:pt x="41519" y="52253"/>
                    <a:pt x="41642" y="52253"/>
                  </a:cubicBezTo>
                  <a:cubicBezTo>
                    <a:pt x="41666" y="52253"/>
                    <a:pt x="41690" y="52252"/>
                    <a:pt x="41715" y="52250"/>
                  </a:cubicBezTo>
                  <a:cubicBezTo>
                    <a:pt x="41874" y="52239"/>
                    <a:pt x="42016" y="52230"/>
                    <a:pt x="42163" y="52173"/>
                  </a:cubicBezTo>
                  <a:cubicBezTo>
                    <a:pt x="42308" y="52117"/>
                    <a:pt x="42474" y="52101"/>
                    <a:pt x="42602" y="52003"/>
                  </a:cubicBezTo>
                  <a:cubicBezTo>
                    <a:pt x="42728" y="51906"/>
                    <a:pt x="42844" y="51795"/>
                    <a:pt x="42945" y="51673"/>
                  </a:cubicBezTo>
                  <a:cubicBezTo>
                    <a:pt x="43040" y="51558"/>
                    <a:pt x="43152" y="51436"/>
                    <a:pt x="43235" y="51292"/>
                  </a:cubicBezTo>
                  <a:cubicBezTo>
                    <a:pt x="43321" y="51141"/>
                    <a:pt x="43303" y="50961"/>
                    <a:pt x="43324" y="50820"/>
                  </a:cubicBezTo>
                  <a:cubicBezTo>
                    <a:pt x="43345" y="50668"/>
                    <a:pt x="43330" y="50512"/>
                    <a:pt x="43277" y="50367"/>
                  </a:cubicBezTo>
                  <a:cubicBezTo>
                    <a:pt x="43229" y="50220"/>
                    <a:pt x="43208" y="50045"/>
                    <a:pt x="43102" y="49924"/>
                  </a:cubicBezTo>
                  <a:cubicBezTo>
                    <a:pt x="42996" y="49804"/>
                    <a:pt x="42872" y="49698"/>
                    <a:pt x="42737" y="49610"/>
                  </a:cubicBezTo>
                  <a:cubicBezTo>
                    <a:pt x="42606" y="49528"/>
                    <a:pt x="42428" y="49523"/>
                    <a:pt x="42279" y="49471"/>
                  </a:cubicBezTo>
                  <a:cubicBezTo>
                    <a:pt x="42106" y="49407"/>
                    <a:pt x="41999" y="49252"/>
                    <a:pt x="41908" y="49106"/>
                  </a:cubicBezTo>
                  <a:cubicBezTo>
                    <a:pt x="41819" y="48961"/>
                    <a:pt x="41757" y="48801"/>
                    <a:pt x="41794" y="48616"/>
                  </a:cubicBezTo>
                  <a:cubicBezTo>
                    <a:pt x="41823" y="48464"/>
                    <a:pt x="41929" y="48336"/>
                    <a:pt x="42067" y="48183"/>
                  </a:cubicBezTo>
                  <a:cubicBezTo>
                    <a:pt x="42188" y="48051"/>
                    <a:pt x="42316" y="47953"/>
                    <a:pt x="42482" y="47894"/>
                  </a:cubicBezTo>
                  <a:cubicBezTo>
                    <a:pt x="42645" y="47838"/>
                    <a:pt x="42815" y="47711"/>
                    <a:pt x="42987" y="47711"/>
                  </a:cubicBezTo>
                  <a:cubicBezTo>
                    <a:pt x="42990" y="47711"/>
                    <a:pt x="42993" y="47711"/>
                    <a:pt x="42996" y="47711"/>
                  </a:cubicBezTo>
                  <a:cubicBezTo>
                    <a:pt x="43139" y="47714"/>
                    <a:pt x="43272" y="47879"/>
                    <a:pt x="43412" y="47896"/>
                  </a:cubicBezTo>
                  <a:cubicBezTo>
                    <a:pt x="43554" y="47914"/>
                    <a:pt x="43691" y="47950"/>
                    <a:pt x="43832" y="47972"/>
                  </a:cubicBezTo>
                  <a:cubicBezTo>
                    <a:pt x="43876" y="47980"/>
                    <a:pt x="43922" y="47982"/>
                    <a:pt x="43968" y="47982"/>
                  </a:cubicBezTo>
                  <a:cubicBezTo>
                    <a:pt x="44030" y="47982"/>
                    <a:pt x="44093" y="47978"/>
                    <a:pt x="44154" y="47978"/>
                  </a:cubicBezTo>
                  <a:cubicBezTo>
                    <a:pt x="44192" y="47978"/>
                    <a:pt x="44229" y="47979"/>
                    <a:pt x="44265" y="47984"/>
                  </a:cubicBezTo>
                  <a:cubicBezTo>
                    <a:pt x="44407" y="48001"/>
                    <a:pt x="44552" y="48058"/>
                    <a:pt x="44696" y="48059"/>
                  </a:cubicBezTo>
                  <a:cubicBezTo>
                    <a:pt x="44844" y="48056"/>
                    <a:pt x="44990" y="48041"/>
                    <a:pt x="45134" y="48012"/>
                  </a:cubicBezTo>
                  <a:cubicBezTo>
                    <a:pt x="45293" y="47984"/>
                    <a:pt x="45448" y="47941"/>
                    <a:pt x="45599" y="47886"/>
                  </a:cubicBezTo>
                  <a:cubicBezTo>
                    <a:pt x="45745" y="47832"/>
                    <a:pt x="45826" y="47643"/>
                    <a:pt x="45960" y="47560"/>
                  </a:cubicBezTo>
                  <a:cubicBezTo>
                    <a:pt x="46092" y="47478"/>
                    <a:pt x="46247" y="47434"/>
                    <a:pt x="46356" y="47323"/>
                  </a:cubicBezTo>
                  <a:cubicBezTo>
                    <a:pt x="46466" y="47212"/>
                    <a:pt x="46578" y="47101"/>
                    <a:pt x="46655" y="46962"/>
                  </a:cubicBezTo>
                  <a:cubicBezTo>
                    <a:pt x="46725" y="46831"/>
                    <a:pt x="46776" y="46692"/>
                    <a:pt x="46806" y="46548"/>
                  </a:cubicBezTo>
                  <a:cubicBezTo>
                    <a:pt x="46836" y="46406"/>
                    <a:pt x="46793" y="46258"/>
                    <a:pt x="46787" y="46112"/>
                  </a:cubicBezTo>
                  <a:cubicBezTo>
                    <a:pt x="46782" y="45964"/>
                    <a:pt x="46725" y="45840"/>
                    <a:pt x="46681" y="45702"/>
                  </a:cubicBezTo>
                  <a:cubicBezTo>
                    <a:pt x="46637" y="45561"/>
                    <a:pt x="46701" y="45367"/>
                    <a:pt x="46614" y="45249"/>
                  </a:cubicBezTo>
                  <a:cubicBezTo>
                    <a:pt x="46592" y="45219"/>
                    <a:pt x="46527" y="45217"/>
                    <a:pt x="46501" y="45189"/>
                  </a:cubicBezTo>
                  <a:cubicBezTo>
                    <a:pt x="46405" y="45079"/>
                    <a:pt x="46300" y="44940"/>
                    <a:pt x="46165" y="44889"/>
                  </a:cubicBezTo>
                  <a:cubicBezTo>
                    <a:pt x="46032" y="44839"/>
                    <a:pt x="45866" y="44860"/>
                    <a:pt x="45727" y="44828"/>
                  </a:cubicBezTo>
                  <a:cubicBezTo>
                    <a:pt x="45589" y="44799"/>
                    <a:pt x="45452" y="44758"/>
                    <a:pt x="45323" y="44706"/>
                  </a:cubicBezTo>
                  <a:cubicBezTo>
                    <a:pt x="45188" y="44649"/>
                    <a:pt x="45100" y="44576"/>
                    <a:pt x="45023" y="44448"/>
                  </a:cubicBezTo>
                  <a:cubicBezTo>
                    <a:pt x="44932" y="44299"/>
                    <a:pt x="44794" y="44165"/>
                    <a:pt x="44824" y="44035"/>
                  </a:cubicBezTo>
                  <a:cubicBezTo>
                    <a:pt x="44854" y="43897"/>
                    <a:pt x="44996" y="43770"/>
                    <a:pt x="45105" y="43661"/>
                  </a:cubicBezTo>
                  <a:cubicBezTo>
                    <a:pt x="45208" y="43560"/>
                    <a:pt x="45317" y="43426"/>
                    <a:pt x="45445" y="43356"/>
                  </a:cubicBezTo>
                  <a:cubicBezTo>
                    <a:pt x="45587" y="43278"/>
                    <a:pt x="45776" y="43321"/>
                    <a:pt x="45897" y="43291"/>
                  </a:cubicBezTo>
                  <a:cubicBezTo>
                    <a:pt x="46058" y="43250"/>
                    <a:pt x="46221" y="43228"/>
                    <a:pt x="46386" y="43200"/>
                  </a:cubicBezTo>
                  <a:cubicBezTo>
                    <a:pt x="46550" y="43172"/>
                    <a:pt x="46703" y="43081"/>
                    <a:pt x="46867" y="43048"/>
                  </a:cubicBezTo>
                  <a:cubicBezTo>
                    <a:pt x="46910" y="43039"/>
                    <a:pt x="46956" y="43037"/>
                    <a:pt x="47003" y="43037"/>
                  </a:cubicBezTo>
                  <a:cubicBezTo>
                    <a:pt x="47063" y="43037"/>
                    <a:pt x="47124" y="43041"/>
                    <a:pt x="47184" y="43041"/>
                  </a:cubicBezTo>
                  <a:cubicBezTo>
                    <a:pt x="47252" y="43041"/>
                    <a:pt x="47318" y="43036"/>
                    <a:pt x="47379" y="43015"/>
                  </a:cubicBezTo>
                  <a:cubicBezTo>
                    <a:pt x="47536" y="42961"/>
                    <a:pt x="47656" y="42813"/>
                    <a:pt x="47799" y="42721"/>
                  </a:cubicBezTo>
                  <a:cubicBezTo>
                    <a:pt x="47936" y="42634"/>
                    <a:pt x="48010" y="42501"/>
                    <a:pt x="48104" y="42384"/>
                  </a:cubicBezTo>
                  <a:cubicBezTo>
                    <a:pt x="48202" y="42262"/>
                    <a:pt x="48261" y="42138"/>
                    <a:pt x="48318" y="41994"/>
                  </a:cubicBezTo>
                  <a:cubicBezTo>
                    <a:pt x="48377" y="41851"/>
                    <a:pt x="48532" y="41736"/>
                    <a:pt x="48557" y="41582"/>
                  </a:cubicBezTo>
                  <a:cubicBezTo>
                    <a:pt x="48581" y="41430"/>
                    <a:pt x="48495" y="41267"/>
                    <a:pt x="48495" y="41112"/>
                  </a:cubicBezTo>
                  <a:cubicBezTo>
                    <a:pt x="48495" y="40957"/>
                    <a:pt x="48499" y="40803"/>
                    <a:pt x="48480" y="40652"/>
                  </a:cubicBezTo>
                  <a:cubicBezTo>
                    <a:pt x="48462" y="40485"/>
                    <a:pt x="48422" y="40320"/>
                    <a:pt x="48361" y="40163"/>
                  </a:cubicBezTo>
                  <a:cubicBezTo>
                    <a:pt x="48298" y="40007"/>
                    <a:pt x="48169" y="39896"/>
                    <a:pt x="48065" y="39760"/>
                  </a:cubicBezTo>
                  <a:cubicBezTo>
                    <a:pt x="47960" y="39625"/>
                    <a:pt x="47909" y="39448"/>
                    <a:pt x="47767" y="39349"/>
                  </a:cubicBezTo>
                  <a:cubicBezTo>
                    <a:pt x="47643" y="39263"/>
                    <a:pt x="47519" y="39158"/>
                    <a:pt x="47384" y="39113"/>
                  </a:cubicBezTo>
                  <a:cubicBezTo>
                    <a:pt x="47244" y="39064"/>
                    <a:pt x="47091" y="39053"/>
                    <a:pt x="46956" y="39006"/>
                  </a:cubicBezTo>
                  <a:cubicBezTo>
                    <a:pt x="46816" y="38958"/>
                    <a:pt x="46722" y="38871"/>
                    <a:pt x="46607" y="38777"/>
                  </a:cubicBezTo>
                  <a:cubicBezTo>
                    <a:pt x="46504" y="38693"/>
                    <a:pt x="46425" y="38619"/>
                    <a:pt x="46358" y="38464"/>
                  </a:cubicBezTo>
                  <a:cubicBezTo>
                    <a:pt x="46288" y="38301"/>
                    <a:pt x="46280" y="38193"/>
                    <a:pt x="46331" y="38058"/>
                  </a:cubicBezTo>
                  <a:cubicBezTo>
                    <a:pt x="46382" y="37920"/>
                    <a:pt x="46472" y="37799"/>
                    <a:pt x="46587" y="37708"/>
                  </a:cubicBezTo>
                  <a:cubicBezTo>
                    <a:pt x="46706" y="37610"/>
                    <a:pt x="46794" y="37438"/>
                    <a:pt x="46929" y="37381"/>
                  </a:cubicBezTo>
                  <a:cubicBezTo>
                    <a:pt x="47072" y="37320"/>
                    <a:pt x="47258" y="37363"/>
                    <a:pt x="47411" y="37320"/>
                  </a:cubicBezTo>
                  <a:cubicBezTo>
                    <a:pt x="47563" y="37276"/>
                    <a:pt x="47700" y="37185"/>
                    <a:pt x="47851" y="37141"/>
                  </a:cubicBezTo>
                  <a:cubicBezTo>
                    <a:pt x="48004" y="37095"/>
                    <a:pt x="48129" y="37002"/>
                    <a:pt x="48269" y="36938"/>
                  </a:cubicBezTo>
                  <a:cubicBezTo>
                    <a:pt x="48412" y="36871"/>
                    <a:pt x="48608" y="36889"/>
                    <a:pt x="48725" y="36781"/>
                  </a:cubicBezTo>
                  <a:cubicBezTo>
                    <a:pt x="48833" y="36680"/>
                    <a:pt x="48854" y="36503"/>
                    <a:pt x="48928" y="36349"/>
                  </a:cubicBezTo>
                  <a:cubicBezTo>
                    <a:pt x="48999" y="36198"/>
                    <a:pt x="49032" y="36052"/>
                    <a:pt x="49049" y="35886"/>
                  </a:cubicBezTo>
                  <a:cubicBezTo>
                    <a:pt x="49065" y="35719"/>
                    <a:pt x="49133" y="35553"/>
                    <a:pt x="49099" y="35389"/>
                  </a:cubicBezTo>
                  <a:cubicBezTo>
                    <a:pt x="49065" y="35227"/>
                    <a:pt x="48910" y="35114"/>
                    <a:pt x="48830" y="34969"/>
                  </a:cubicBezTo>
                  <a:cubicBezTo>
                    <a:pt x="48751" y="34824"/>
                    <a:pt x="48688" y="34680"/>
                    <a:pt x="48566" y="34571"/>
                  </a:cubicBezTo>
                  <a:cubicBezTo>
                    <a:pt x="48429" y="34447"/>
                    <a:pt x="48266" y="34357"/>
                    <a:pt x="48088" y="34310"/>
                  </a:cubicBezTo>
                  <a:cubicBezTo>
                    <a:pt x="47916" y="34261"/>
                    <a:pt x="47741" y="34209"/>
                    <a:pt x="47556" y="34209"/>
                  </a:cubicBezTo>
                  <a:cubicBezTo>
                    <a:pt x="47549" y="34209"/>
                    <a:pt x="47542" y="34209"/>
                    <a:pt x="47535" y="34209"/>
                  </a:cubicBezTo>
                  <a:cubicBezTo>
                    <a:pt x="47488" y="34211"/>
                    <a:pt x="47440" y="34211"/>
                    <a:pt x="47392" y="34211"/>
                  </a:cubicBezTo>
                  <a:cubicBezTo>
                    <a:pt x="47378" y="34211"/>
                    <a:pt x="47365" y="34211"/>
                    <a:pt x="47351" y="34211"/>
                  </a:cubicBezTo>
                  <a:cubicBezTo>
                    <a:pt x="47268" y="34211"/>
                    <a:pt x="47184" y="34211"/>
                    <a:pt x="47100" y="34218"/>
                  </a:cubicBezTo>
                  <a:cubicBezTo>
                    <a:pt x="47013" y="34225"/>
                    <a:pt x="46926" y="34229"/>
                    <a:pt x="46839" y="34229"/>
                  </a:cubicBezTo>
                  <a:cubicBezTo>
                    <a:pt x="46783" y="34229"/>
                    <a:pt x="46726" y="34227"/>
                    <a:pt x="46669" y="34224"/>
                  </a:cubicBezTo>
                  <a:cubicBezTo>
                    <a:pt x="46661" y="34223"/>
                    <a:pt x="46653" y="34223"/>
                    <a:pt x="46644" y="34223"/>
                  </a:cubicBezTo>
                  <a:cubicBezTo>
                    <a:pt x="46561" y="34223"/>
                    <a:pt x="46474" y="34238"/>
                    <a:pt x="46390" y="34238"/>
                  </a:cubicBezTo>
                  <a:cubicBezTo>
                    <a:pt x="46335" y="34238"/>
                    <a:pt x="46281" y="34232"/>
                    <a:pt x="46230" y="34211"/>
                  </a:cubicBezTo>
                  <a:cubicBezTo>
                    <a:pt x="46101" y="34158"/>
                    <a:pt x="45985" y="34056"/>
                    <a:pt x="45896" y="33952"/>
                  </a:cubicBezTo>
                  <a:cubicBezTo>
                    <a:pt x="45806" y="33848"/>
                    <a:pt x="45799" y="33696"/>
                    <a:pt x="45754" y="33565"/>
                  </a:cubicBezTo>
                  <a:cubicBezTo>
                    <a:pt x="45710" y="33433"/>
                    <a:pt x="45630" y="33308"/>
                    <a:pt x="45636" y="33173"/>
                  </a:cubicBezTo>
                  <a:cubicBezTo>
                    <a:pt x="45641" y="33028"/>
                    <a:pt x="45678" y="32887"/>
                    <a:pt x="45742" y="32758"/>
                  </a:cubicBezTo>
                  <a:cubicBezTo>
                    <a:pt x="45805" y="32633"/>
                    <a:pt x="45933" y="32555"/>
                    <a:pt x="46034" y="32451"/>
                  </a:cubicBezTo>
                  <a:cubicBezTo>
                    <a:pt x="46130" y="32353"/>
                    <a:pt x="46257" y="32289"/>
                    <a:pt x="46369" y="32199"/>
                  </a:cubicBezTo>
                  <a:cubicBezTo>
                    <a:pt x="46483" y="32110"/>
                    <a:pt x="46551" y="31970"/>
                    <a:pt x="46661" y="31882"/>
                  </a:cubicBezTo>
                  <a:cubicBezTo>
                    <a:pt x="46770" y="31793"/>
                    <a:pt x="46931" y="31741"/>
                    <a:pt x="47022" y="31638"/>
                  </a:cubicBezTo>
                  <a:cubicBezTo>
                    <a:pt x="47114" y="31532"/>
                    <a:pt x="47072" y="31339"/>
                    <a:pt x="47126" y="31206"/>
                  </a:cubicBezTo>
                  <a:cubicBezTo>
                    <a:pt x="47187" y="31052"/>
                    <a:pt x="47258" y="30928"/>
                    <a:pt x="47259" y="30782"/>
                  </a:cubicBezTo>
                  <a:cubicBezTo>
                    <a:pt x="47262" y="30630"/>
                    <a:pt x="47234" y="30479"/>
                    <a:pt x="47175" y="30338"/>
                  </a:cubicBezTo>
                  <a:cubicBezTo>
                    <a:pt x="47117" y="30196"/>
                    <a:pt x="47097" y="30017"/>
                    <a:pt x="46993" y="29902"/>
                  </a:cubicBezTo>
                  <a:cubicBezTo>
                    <a:pt x="46884" y="29785"/>
                    <a:pt x="46757" y="29684"/>
                    <a:pt x="46618" y="29605"/>
                  </a:cubicBezTo>
                  <a:cubicBezTo>
                    <a:pt x="46486" y="29525"/>
                    <a:pt x="46298" y="29575"/>
                    <a:pt x="46149" y="29538"/>
                  </a:cubicBezTo>
                  <a:cubicBezTo>
                    <a:pt x="46050" y="29514"/>
                    <a:pt x="45958" y="29505"/>
                    <a:pt x="45863" y="29505"/>
                  </a:cubicBezTo>
                  <a:cubicBezTo>
                    <a:pt x="45814" y="29505"/>
                    <a:pt x="45764" y="29507"/>
                    <a:pt x="45711" y="29511"/>
                  </a:cubicBezTo>
                  <a:cubicBezTo>
                    <a:pt x="45559" y="29524"/>
                    <a:pt x="45411" y="29498"/>
                    <a:pt x="45266" y="29565"/>
                  </a:cubicBezTo>
                  <a:cubicBezTo>
                    <a:pt x="45121" y="29630"/>
                    <a:pt x="44985" y="29717"/>
                    <a:pt x="44842" y="29780"/>
                  </a:cubicBezTo>
                  <a:cubicBezTo>
                    <a:pt x="44773" y="29810"/>
                    <a:pt x="44701" y="29819"/>
                    <a:pt x="44629" y="29819"/>
                  </a:cubicBezTo>
                  <a:cubicBezTo>
                    <a:pt x="44545" y="29819"/>
                    <a:pt x="44460" y="29807"/>
                    <a:pt x="44378" y="29804"/>
                  </a:cubicBezTo>
                  <a:cubicBezTo>
                    <a:pt x="44237" y="29798"/>
                    <a:pt x="44132" y="29764"/>
                    <a:pt x="43989" y="29636"/>
                  </a:cubicBezTo>
                  <a:cubicBezTo>
                    <a:pt x="43870" y="29528"/>
                    <a:pt x="43762" y="29453"/>
                    <a:pt x="43732" y="29332"/>
                  </a:cubicBezTo>
                  <a:cubicBezTo>
                    <a:pt x="43701" y="29198"/>
                    <a:pt x="43654" y="29040"/>
                    <a:pt x="43697" y="28904"/>
                  </a:cubicBezTo>
                  <a:cubicBezTo>
                    <a:pt x="43736" y="28776"/>
                    <a:pt x="43887" y="28685"/>
                    <a:pt x="43964" y="28566"/>
                  </a:cubicBezTo>
                  <a:cubicBezTo>
                    <a:pt x="44041" y="28448"/>
                    <a:pt x="44170" y="28376"/>
                    <a:pt x="44257" y="28278"/>
                  </a:cubicBezTo>
                  <a:cubicBezTo>
                    <a:pt x="44362" y="28159"/>
                    <a:pt x="44456" y="28014"/>
                    <a:pt x="44561" y="27882"/>
                  </a:cubicBezTo>
                  <a:cubicBezTo>
                    <a:pt x="44665" y="27751"/>
                    <a:pt x="44651" y="27549"/>
                    <a:pt x="44720" y="27403"/>
                  </a:cubicBezTo>
                  <a:cubicBezTo>
                    <a:pt x="44790" y="27256"/>
                    <a:pt x="44867" y="27125"/>
                    <a:pt x="44869" y="26955"/>
                  </a:cubicBezTo>
                  <a:cubicBezTo>
                    <a:pt x="44871" y="26777"/>
                    <a:pt x="44852" y="26606"/>
                    <a:pt x="44764" y="26464"/>
                  </a:cubicBezTo>
                  <a:cubicBezTo>
                    <a:pt x="44675" y="26319"/>
                    <a:pt x="44515" y="26245"/>
                    <a:pt x="44341" y="26196"/>
                  </a:cubicBezTo>
                  <a:cubicBezTo>
                    <a:pt x="44221" y="26044"/>
                    <a:pt x="44058" y="25933"/>
                    <a:pt x="43871" y="25879"/>
                  </a:cubicBezTo>
                  <a:cubicBezTo>
                    <a:pt x="43737" y="25841"/>
                    <a:pt x="43607" y="25735"/>
                    <a:pt x="43481" y="25735"/>
                  </a:cubicBezTo>
                  <a:cubicBezTo>
                    <a:pt x="43469" y="25735"/>
                    <a:pt x="43458" y="25736"/>
                    <a:pt x="43446" y="25738"/>
                  </a:cubicBezTo>
                  <a:cubicBezTo>
                    <a:pt x="43310" y="25761"/>
                    <a:pt x="43198" y="25911"/>
                    <a:pt x="43067" y="25972"/>
                  </a:cubicBezTo>
                  <a:cubicBezTo>
                    <a:pt x="42939" y="26032"/>
                    <a:pt x="42828" y="26127"/>
                    <a:pt x="42703" y="26196"/>
                  </a:cubicBezTo>
                  <a:cubicBezTo>
                    <a:pt x="42578" y="26264"/>
                    <a:pt x="42410" y="26254"/>
                    <a:pt x="42282" y="26305"/>
                  </a:cubicBezTo>
                  <a:cubicBezTo>
                    <a:pt x="42150" y="26357"/>
                    <a:pt x="41990" y="26441"/>
                    <a:pt x="41831" y="26441"/>
                  </a:cubicBezTo>
                  <a:cubicBezTo>
                    <a:pt x="41820" y="26441"/>
                    <a:pt x="41809" y="26441"/>
                    <a:pt x="41799" y="26440"/>
                  </a:cubicBezTo>
                  <a:cubicBezTo>
                    <a:pt x="41627" y="26429"/>
                    <a:pt x="41531" y="26316"/>
                    <a:pt x="41455" y="26142"/>
                  </a:cubicBezTo>
                  <a:cubicBezTo>
                    <a:pt x="41405" y="26028"/>
                    <a:pt x="41416" y="25941"/>
                    <a:pt x="41442" y="25816"/>
                  </a:cubicBezTo>
                  <a:cubicBezTo>
                    <a:pt x="41469" y="25690"/>
                    <a:pt x="41411" y="25540"/>
                    <a:pt x="41449" y="25432"/>
                  </a:cubicBezTo>
                  <a:cubicBezTo>
                    <a:pt x="41502" y="25281"/>
                    <a:pt x="41612" y="25148"/>
                    <a:pt x="41657" y="24994"/>
                  </a:cubicBezTo>
                  <a:cubicBezTo>
                    <a:pt x="41702" y="24838"/>
                    <a:pt x="41652" y="24674"/>
                    <a:pt x="41654" y="24515"/>
                  </a:cubicBezTo>
                  <a:cubicBezTo>
                    <a:pt x="41655" y="24360"/>
                    <a:pt x="41659" y="24221"/>
                    <a:pt x="41585" y="24066"/>
                  </a:cubicBezTo>
                  <a:cubicBezTo>
                    <a:pt x="41523" y="23930"/>
                    <a:pt x="41475" y="23784"/>
                    <a:pt x="41371" y="23678"/>
                  </a:cubicBezTo>
                  <a:cubicBezTo>
                    <a:pt x="41267" y="23570"/>
                    <a:pt x="41179" y="23413"/>
                    <a:pt x="41048" y="23342"/>
                  </a:cubicBezTo>
                  <a:cubicBezTo>
                    <a:pt x="40916" y="23270"/>
                    <a:pt x="40744" y="23243"/>
                    <a:pt x="40599" y="23214"/>
                  </a:cubicBezTo>
                  <a:cubicBezTo>
                    <a:pt x="40573" y="23209"/>
                    <a:pt x="40547" y="23207"/>
                    <a:pt x="40521" y="23207"/>
                  </a:cubicBezTo>
                  <a:cubicBezTo>
                    <a:pt x="40396" y="23207"/>
                    <a:pt x="40278" y="23261"/>
                    <a:pt x="40169" y="23283"/>
                  </a:cubicBezTo>
                  <a:cubicBezTo>
                    <a:pt x="40027" y="23308"/>
                    <a:pt x="39875" y="23308"/>
                    <a:pt x="39753" y="23382"/>
                  </a:cubicBezTo>
                  <a:cubicBezTo>
                    <a:pt x="39635" y="23453"/>
                    <a:pt x="39552" y="23585"/>
                    <a:pt x="39444" y="23682"/>
                  </a:cubicBezTo>
                  <a:cubicBezTo>
                    <a:pt x="39339" y="23776"/>
                    <a:pt x="39255" y="23894"/>
                    <a:pt x="39154" y="23993"/>
                  </a:cubicBezTo>
                  <a:cubicBezTo>
                    <a:pt x="39066" y="24080"/>
                    <a:pt x="38920" y="24107"/>
                    <a:pt x="38806" y="24161"/>
                  </a:cubicBezTo>
                  <a:cubicBezTo>
                    <a:pt x="38701" y="24211"/>
                    <a:pt x="38584" y="24321"/>
                    <a:pt x="38469" y="24321"/>
                  </a:cubicBezTo>
                  <a:cubicBezTo>
                    <a:pt x="38456" y="24321"/>
                    <a:pt x="38444" y="24319"/>
                    <a:pt x="38431" y="24316"/>
                  </a:cubicBezTo>
                  <a:cubicBezTo>
                    <a:pt x="38249" y="24275"/>
                    <a:pt x="38137" y="24119"/>
                    <a:pt x="38034" y="24028"/>
                  </a:cubicBezTo>
                  <a:cubicBezTo>
                    <a:pt x="37913" y="23920"/>
                    <a:pt x="37875" y="23782"/>
                    <a:pt x="37842" y="23622"/>
                  </a:cubicBezTo>
                  <a:cubicBezTo>
                    <a:pt x="37812" y="23480"/>
                    <a:pt x="37700" y="23320"/>
                    <a:pt x="37720" y="23152"/>
                  </a:cubicBezTo>
                  <a:cubicBezTo>
                    <a:pt x="37738" y="23003"/>
                    <a:pt x="37838" y="22855"/>
                    <a:pt x="37882" y="22696"/>
                  </a:cubicBezTo>
                  <a:cubicBezTo>
                    <a:pt x="37923" y="22546"/>
                    <a:pt x="37945" y="22384"/>
                    <a:pt x="37999" y="22233"/>
                  </a:cubicBezTo>
                  <a:cubicBezTo>
                    <a:pt x="38051" y="22084"/>
                    <a:pt x="38074" y="21918"/>
                    <a:pt x="38128" y="21776"/>
                  </a:cubicBezTo>
                  <a:cubicBezTo>
                    <a:pt x="38189" y="21616"/>
                    <a:pt x="38297" y="21487"/>
                    <a:pt x="38343" y="21351"/>
                  </a:cubicBezTo>
                  <a:cubicBezTo>
                    <a:pt x="38405" y="21169"/>
                    <a:pt x="38532" y="21021"/>
                    <a:pt x="38536" y="20904"/>
                  </a:cubicBezTo>
                  <a:cubicBezTo>
                    <a:pt x="38542" y="20752"/>
                    <a:pt x="38499" y="20583"/>
                    <a:pt x="38452" y="20438"/>
                  </a:cubicBezTo>
                  <a:cubicBezTo>
                    <a:pt x="38407" y="20292"/>
                    <a:pt x="38264" y="20189"/>
                    <a:pt x="38173" y="20067"/>
                  </a:cubicBezTo>
                  <a:cubicBezTo>
                    <a:pt x="38084" y="19943"/>
                    <a:pt x="37967" y="19868"/>
                    <a:pt x="37841" y="19781"/>
                  </a:cubicBezTo>
                  <a:cubicBezTo>
                    <a:pt x="37703" y="19686"/>
                    <a:pt x="37612" y="19569"/>
                    <a:pt x="37488" y="19535"/>
                  </a:cubicBezTo>
                  <a:cubicBezTo>
                    <a:pt x="37456" y="19527"/>
                    <a:pt x="37425" y="19523"/>
                    <a:pt x="37395" y="19523"/>
                  </a:cubicBezTo>
                  <a:cubicBezTo>
                    <a:pt x="37282" y="19523"/>
                    <a:pt x="37177" y="19571"/>
                    <a:pt x="37067" y="19588"/>
                  </a:cubicBezTo>
                  <a:cubicBezTo>
                    <a:pt x="37051" y="19590"/>
                    <a:pt x="37034" y="19591"/>
                    <a:pt x="37017" y="19591"/>
                  </a:cubicBezTo>
                  <a:cubicBezTo>
                    <a:pt x="36925" y="19591"/>
                    <a:pt x="36822" y="19561"/>
                    <a:pt x="36725" y="19561"/>
                  </a:cubicBezTo>
                  <a:cubicBezTo>
                    <a:pt x="36688" y="19561"/>
                    <a:pt x="36652" y="19565"/>
                    <a:pt x="36618" y="19578"/>
                  </a:cubicBezTo>
                  <a:cubicBezTo>
                    <a:pt x="36486" y="19628"/>
                    <a:pt x="36371" y="19736"/>
                    <a:pt x="36229" y="19783"/>
                  </a:cubicBezTo>
                  <a:cubicBezTo>
                    <a:pt x="36095" y="19825"/>
                    <a:pt x="35953" y="19822"/>
                    <a:pt x="35802" y="19837"/>
                  </a:cubicBezTo>
                  <a:cubicBezTo>
                    <a:pt x="35704" y="19845"/>
                    <a:pt x="35613" y="19861"/>
                    <a:pt x="35534" y="19861"/>
                  </a:cubicBezTo>
                  <a:cubicBezTo>
                    <a:pt x="35474" y="19861"/>
                    <a:pt x="35420" y="19852"/>
                    <a:pt x="35374" y="19825"/>
                  </a:cubicBezTo>
                  <a:cubicBezTo>
                    <a:pt x="35248" y="19751"/>
                    <a:pt x="35121" y="19626"/>
                    <a:pt x="35074" y="19484"/>
                  </a:cubicBezTo>
                  <a:cubicBezTo>
                    <a:pt x="35032" y="19355"/>
                    <a:pt x="35054" y="19187"/>
                    <a:pt x="35067" y="19038"/>
                  </a:cubicBezTo>
                  <a:cubicBezTo>
                    <a:pt x="35079" y="18895"/>
                    <a:pt x="35158" y="18760"/>
                    <a:pt x="35211" y="18630"/>
                  </a:cubicBezTo>
                  <a:cubicBezTo>
                    <a:pt x="35266" y="18487"/>
                    <a:pt x="35276" y="18307"/>
                    <a:pt x="35369" y="18213"/>
                  </a:cubicBezTo>
                  <a:cubicBezTo>
                    <a:pt x="35491" y="18092"/>
                    <a:pt x="35627" y="17986"/>
                    <a:pt x="35774" y="17895"/>
                  </a:cubicBezTo>
                  <a:cubicBezTo>
                    <a:pt x="35916" y="17806"/>
                    <a:pt x="36123" y="17839"/>
                    <a:pt x="36277" y="17774"/>
                  </a:cubicBezTo>
                  <a:cubicBezTo>
                    <a:pt x="36431" y="17708"/>
                    <a:pt x="36568" y="17595"/>
                    <a:pt x="36729" y="17539"/>
                  </a:cubicBezTo>
                  <a:cubicBezTo>
                    <a:pt x="36888" y="17487"/>
                    <a:pt x="37042" y="17420"/>
                    <a:pt x="37191" y="17339"/>
                  </a:cubicBezTo>
                  <a:cubicBezTo>
                    <a:pt x="37315" y="17270"/>
                    <a:pt x="37400" y="17168"/>
                    <a:pt x="37491" y="17071"/>
                  </a:cubicBezTo>
                  <a:cubicBezTo>
                    <a:pt x="37583" y="16976"/>
                    <a:pt x="37659" y="16867"/>
                    <a:pt x="37714" y="16744"/>
                  </a:cubicBezTo>
                  <a:cubicBezTo>
                    <a:pt x="37770" y="16621"/>
                    <a:pt x="37899" y="16507"/>
                    <a:pt x="37910" y="16368"/>
                  </a:cubicBezTo>
                  <a:cubicBezTo>
                    <a:pt x="37920" y="16236"/>
                    <a:pt x="37920" y="16076"/>
                    <a:pt x="37888" y="15937"/>
                  </a:cubicBezTo>
                  <a:cubicBezTo>
                    <a:pt x="37852" y="15785"/>
                    <a:pt x="37655" y="15704"/>
                    <a:pt x="37576" y="15577"/>
                  </a:cubicBezTo>
                  <a:cubicBezTo>
                    <a:pt x="37501" y="15456"/>
                    <a:pt x="37406" y="15347"/>
                    <a:pt x="37295" y="15255"/>
                  </a:cubicBezTo>
                  <a:cubicBezTo>
                    <a:pt x="37183" y="15156"/>
                    <a:pt x="37099" y="15031"/>
                    <a:pt x="36962" y="14962"/>
                  </a:cubicBezTo>
                  <a:cubicBezTo>
                    <a:pt x="36827" y="14893"/>
                    <a:pt x="36694" y="14828"/>
                    <a:pt x="36547" y="14793"/>
                  </a:cubicBezTo>
                  <a:cubicBezTo>
                    <a:pt x="36379" y="14750"/>
                    <a:pt x="36199" y="14700"/>
                    <a:pt x="36017" y="14692"/>
                  </a:cubicBezTo>
                  <a:cubicBezTo>
                    <a:pt x="35832" y="14683"/>
                    <a:pt x="35684" y="14638"/>
                    <a:pt x="35526" y="14562"/>
                  </a:cubicBezTo>
                  <a:cubicBezTo>
                    <a:pt x="35401" y="14504"/>
                    <a:pt x="35350" y="14453"/>
                    <a:pt x="35307" y="14335"/>
                  </a:cubicBezTo>
                  <a:cubicBezTo>
                    <a:pt x="35263" y="14217"/>
                    <a:pt x="35170" y="14104"/>
                    <a:pt x="35182" y="13981"/>
                  </a:cubicBezTo>
                  <a:cubicBezTo>
                    <a:pt x="35201" y="13810"/>
                    <a:pt x="35243" y="13640"/>
                    <a:pt x="35327" y="13509"/>
                  </a:cubicBezTo>
                  <a:cubicBezTo>
                    <a:pt x="35411" y="13378"/>
                    <a:pt x="35508" y="13220"/>
                    <a:pt x="35634" y="13114"/>
                  </a:cubicBezTo>
                  <a:cubicBezTo>
                    <a:pt x="35755" y="13011"/>
                    <a:pt x="35913" y="12939"/>
                    <a:pt x="36048" y="12851"/>
                  </a:cubicBezTo>
                  <a:cubicBezTo>
                    <a:pt x="36186" y="12760"/>
                    <a:pt x="36304" y="12649"/>
                    <a:pt x="36431" y="12561"/>
                  </a:cubicBezTo>
                  <a:cubicBezTo>
                    <a:pt x="36550" y="12477"/>
                    <a:pt x="36732" y="12470"/>
                    <a:pt x="36843" y="12366"/>
                  </a:cubicBezTo>
                  <a:cubicBezTo>
                    <a:pt x="36954" y="12262"/>
                    <a:pt x="37032" y="12130"/>
                    <a:pt x="37117" y="12009"/>
                  </a:cubicBezTo>
                  <a:cubicBezTo>
                    <a:pt x="37202" y="11887"/>
                    <a:pt x="37235" y="11740"/>
                    <a:pt x="37282" y="11600"/>
                  </a:cubicBezTo>
                  <a:cubicBezTo>
                    <a:pt x="37329" y="11459"/>
                    <a:pt x="37330" y="11331"/>
                    <a:pt x="37323" y="11176"/>
                  </a:cubicBezTo>
                  <a:cubicBezTo>
                    <a:pt x="37316" y="11000"/>
                    <a:pt x="37272" y="10892"/>
                    <a:pt x="37204" y="10771"/>
                  </a:cubicBezTo>
                  <a:cubicBezTo>
                    <a:pt x="37126" y="10636"/>
                    <a:pt x="37040" y="10563"/>
                    <a:pt x="36905" y="10482"/>
                  </a:cubicBezTo>
                  <a:cubicBezTo>
                    <a:pt x="36780" y="10407"/>
                    <a:pt x="36662" y="10337"/>
                    <a:pt x="36507" y="10294"/>
                  </a:cubicBezTo>
                  <a:cubicBezTo>
                    <a:pt x="36364" y="10255"/>
                    <a:pt x="36224" y="10182"/>
                    <a:pt x="36068" y="10159"/>
                  </a:cubicBezTo>
                  <a:cubicBezTo>
                    <a:pt x="35916" y="10138"/>
                    <a:pt x="35764" y="10098"/>
                    <a:pt x="35612" y="10083"/>
                  </a:cubicBezTo>
                  <a:cubicBezTo>
                    <a:pt x="35454" y="10067"/>
                    <a:pt x="35303" y="10020"/>
                    <a:pt x="35158" y="10000"/>
                  </a:cubicBezTo>
                  <a:cubicBezTo>
                    <a:pt x="34989" y="9977"/>
                    <a:pt x="34834" y="9980"/>
                    <a:pt x="34705" y="9938"/>
                  </a:cubicBezTo>
                  <a:cubicBezTo>
                    <a:pt x="34533" y="9879"/>
                    <a:pt x="34439" y="9791"/>
                    <a:pt x="34383" y="9662"/>
                  </a:cubicBezTo>
                  <a:cubicBezTo>
                    <a:pt x="34335" y="9550"/>
                    <a:pt x="34243" y="9399"/>
                    <a:pt x="34315" y="9208"/>
                  </a:cubicBezTo>
                  <a:cubicBezTo>
                    <a:pt x="34361" y="9090"/>
                    <a:pt x="34504" y="8988"/>
                    <a:pt x="34604" y="8833"/>
                  </a:cubicBezTo>
                  <a:cubicBezTo>
                    <a:pt x="34678" y="8718"/>
                    <a:pt x="34771" y="8600"/>
                    <a:pt x="34878" y="8463"/>
                  </a:cubicBezTo>
                  <a:cubicBezTo>
                    <a:pt x="34963" y="8352"/>
                    <a:pt x="35049" y="8225"/>
                    <a:pt x="35158" y="8097"/>
                  </a:cubicBezTo>
                  <a:cubicBezTo>
                    <a:pt x="35249" y="7990"/>
                    <a:pt x="35282" y="7851"/>
                    <a:pt x="35336" y="7724"/>
                  </a:cubicBezTo>
                  <a:cubicBezTo>
                    <a:pt x="35388" y="7596"/>
                    <a:pt x="35504" y="7478"/>
                    <a:pt x="35514" y="7339"/>
                  </a:cubicBezTo>
                  <a:cubicBezTo>
                    <a:pt x="35524" y="7204"/>
                    <a:pt x="35479" y="7057"/>
                    <a:pt x="35444" y="6919"/>
                  </a:cubicBezTo>
                  <a:cubicBezTo>
                    <a:pt x="35401" y="6753"/>
                    <a:pt x="35349" y="6575"/>
                    <a:pt x="35249" y="6438"/>
                  </a:cubicBezTo>
                  <a:cubicBezTo>
                    <a:pt x="35151" y="6300"/>
                    <a:pt x="34995" y="6202"/>
                    <a:pt x="34857" y="6101"/>
                  </a:cubicBezTo>
                  <a:cubicBezTo>
                    <a:pt x="34720" y="5998"/>
                    <a:pt x="34568" y="5917"/>
                    <a:pt x="34408" y="5859"/>
                  </a:cubicBezTo>
                  <a:cubicBezTo>
                    <a:pt x="34339" y="5836"/>
                    <a:pt x="34269" y="5829"/>
                    <a:pt x="34197" y="5829"/>
                  </a:cubicBezTo>
                  <a:cubicBezTo>
                    <a:pt x="34099" y="5829"/>
                    <a:pt x="34000" y="5842"/>
                    <a:pt x="33903" y="5843"/>
                  </a:cubicBezTo>
                  <a:cubicBezTo>
                    <a:pt x="33766" y="5845"/>
                    <a:pt x="33653" y="5872"/>
                    <a:pt x="33528" y="5909"/>
                  </a:cubicBezTo>
                  <a:cubicBezTo>
                    <a:pt x="33402" y="5944"/>
                    <a:pt x="33279" y="5987"/>
                    <a:pt x="33158" y="6037"/>
                  </a:cubicBezTo>
                  <a:cubicBezTo>
                    <a:pt x="33037" y="6089"/>
                    <a:pt x="32918" y="6155"/>
                    <a:pt x="32793" y="6199"/>
                  </a:cubicBezTo>
                  <a:cubicBezTo>
                    <a:pt x="32676" y="6239"/>
                    <a:pt x="32525" y="6282"/>
                    <a:pt x="32384" y="6282"/>
                  </a:cubicBezTo>
                  <a:cubicBezTo>
                    <a:pt x="32298" y="6282"/>
                    <a:pt x="32214" y="6266"/>
                    <a:pt x="32146" y="6223"/>
                  </a:cubicBezTo>
                  <a:cubicBezTo>
                    <a:pt x="32046" y="6162"/>
                    <a:pt x="32039" y="5988"/>
                    <a:pt x="31999" y="5880"/>
                  </a:cubicBezTo>
                  <a:cubicBezTo>
                    <a:pt x="31959" y="5771"/>
                    <a:pt x="32005" y="5657"/>
                    <a:pt x="32005" y="5549"/>
                  </a:cubicBezTo>
                  <a:cubicBezTo>
                    <a:pt x="32004" y="5374"/>
                    <a:pt x="31995" y="5216"/>
                    <a:pt x="32043" y="5051"/>
                  </a:cubicBezTo>
                  <a:cubicBezTo>
                    <a:pt x="32092" y="4885"/>
                    <a:pt x="32147" y="4723"/>
                    <a:pt x="32195" y="4560"/>
                  </a:cubicBezTo>
                  <a:cubicBezTo>
                    <a:pt x="32244" y="4395"/>
                    <a:pt x="32205" y="4218"/>
                    <a:pt x="32207" y="4043"/>
                  </a:cubicBezTo>
                  <a:cubicBezTo>
                    <a:pt x="32208" y="3910"/>
                    <a:pt x="32258" y="3773"/>
                    <a:pt x="32227" y="3644"/>
                  </a:cubicBezTo>
                  <a:cubicBezTo>
                    <a:pt x="32195" y="3515"/>
                    <a:pt x="32055" y="3431"/>
                    <a:pt x="31995" y="3311"/>
                  </a:cubicBezTo>
                  <a:cubicBezTo>
                    <a:pt x="31935" y="3192"/>
                    <a:pt x="31881" y="3088"/>
                    <a:pt x="31797" y="2984"/>
                  </a:cubicBezTo>
                  <a:cubicBezTo>
                    <a:pt x="31698" y="2861"/>
                    <a:pt x="31583" y="2751"/>
                    <a:pt x="31453" y="2659"/>
                  </a:cubicBezTo>
                  <a:cubicBezTo>
                    <a:pt x="31317" y="2562"/>
                    <a:pt x="31202" y="2455"/>
                    <a:pt x="31048" y="2399"/>
                  </a:cubicBezTo>
                  <a:cubicBezTo>
                    <a:pt x="30895" y="2343"/>
                    <a:pt x="30735" y="2337"/>
                    <a:pt x="30571" y="2323"/>
                  </a:cubicBezTo>
                  <a:cubicBezTo>
                    <a:pt x="30540" y="2320"/>
                    <a:pt x="30510" y="2319"/>
                    <a:pt x="30480" y="2319"/>
                  </a:cubicBezTo>
                  <a:cubicBezTo>
                    <a:pt x="30351" y="2319"/>
                    <a:pt x="30230" y="2343"/>
                    <a:pt x="30096" y="2363"/>
                  </a:cubicBezTo>
                  <a:cubicBezTo>
                    <a:pt x="29935" y="2389"/>
                    <a:pt x="29787" y="2411"/>
                    <a:pt x="29632" y="2474"/>
                  </a:cubicBezTo>
                  <a:cubicBezTo>
                    <a:pt x="29436" y="2552"/>
                    <a:pt x="29213" y="2582"/>
                    <a:pt x="29046" y="2711"/>
                  </a:cubicBezTo>
                  <a:cubicBezTo>
                    <a:pt x="28946" y="2791"/>
                    <a:pt x="28906" y="2933"/>
                    <a:pt x="28820" y="3028"/>
                  </a:cubicBezTo>
                  <a:cubicBezTo>
                    <a:pt x="28734" y="3122"/>
                    <a:pt x="28603" y="3172"/>
                    <a:pt x="28509" y="3259"/>
                  </a:cubicBezTo>
                  <a:cubicBezTo>
                    <a:pt x="28414" y="3350"/>
                    <a:pt x="28297" y="3414"/>
                    <a:pt x="28171" y="3446"/>
                  </a:cubicBezTo>
                  <a:cubicBezTo>
                    <a:pt x="28080" y="3468"/>
                    <a:pt x="27984" y="3491"/>
                    <a:pt x="27890" y="3491"/>
                  </a:cubicBezTo>
                  <a:cubicBezTo>
                    <a:pt x="27851" y="3491"/>
                    <a:pt x="27812" y="3487"/>
                    <a:pt x="27774" y="3478"/>
                  </a:cubicBezTo>
                  <a:cubicBezTo>
                    <a:pt x="27649" y="3446"/>
                    <a:pt x="27528" y="3370"/>
                    <a:pt x="27423" y="3283"/>
                  </a:cubicBezTo>
                  <a:cubicBezTo>
                    <a:pt x="27289" y="3169"/>
                    <a:pt x="27224" y="3026"/>
                    <a:pt x="27190" y="2881"/>
                  </a:cubicBezTo>
                  <a:cubicBezTo>
                    <a:pt x="27157" y="2736"/>
                    <a:pt x="27223" y="2576"/>
                    <a:pt x="27224" y="2417"/>
                  </a:cubicBezTo>
                  <a:cubicBezTo>
                    <a:pt x="27227" y="2259"/>
                    <a:pt x="27181" y="2100"/>
                    <a:pt x="27153" y="1952"/>
                  </a:cubicBezTo>
                  <a:cubicBezTo>
                    <a:pt x="27129" y="1820"/>
                    <a:pt x="27029" y="1718"/>
                    <a:pt x="26975" y="1597"/>
                  </a:cubicBezTo>
                  <a:cubicBezTo>
                    <a:pt x="26920" y="1476"/>
                    <a:pt x="26836" y="1386"/>
                    <a:pt x="26755" y="1281"/>
                  </a:cubicBezTo>
                  <a:cubicBezTo>
                    <a:pt x="26674" y="1176"/>
                    <a:pt x="26695" y="970"/>
                    <a:pt x="26593" y="885"/>
                  </a:cubicBezTo>
                  <a:cubicBezTo>
                    <a:pt x="26468" y="782"/>
                    <a:pt x="26280" y="768"/>
                    <a:pt x="26138" y="707"/>
                  </a:cubicBezTo>
                  <a:cubicBezTo>
                    <a:pt x="25991" y="646"/>
                    <a:pt x="25835" y="651"/>
                    <a:pt x="25680" y="634"/>
                  </a:cubicBezTo>
                  <a:cubicBezTo>
                    <a:pt x="25543" y="618"/>
                    <a:pt x="25402" y="546"/>
                    <a:pt x="25265" y="546"/>
                  </a:cubicBezTo>
                  <a:cubicBezTo>
                    <a:pt x="25246" y="546"/>
                    <a:pt x="25227" y="547"/>
                    <a:pt x="25208" y="550"/>
                  </a:cubicBezTo>
                  <a:cubicBezTo>
                    <a:pt x="25053" y="576"/>
                    <a:pt x="24884" y="612"/>
                    <a:pt x="24742" y="680"/>
                  </a:cubicBezTo>
                  <a:cubicBezTo>
                    <a:pt x="24601" y="745"/>
                    <a:pt x="24460" y="849"/>
                    <a:pt x="24341" y="953"/>
                  </a:cubicBezTo>
                  <a:cubicBezTo>
                    <a:pt x="24227" y="1051"/>
                    <a:pt x="24244" y="1240"/>
                    <a:pt x="24173" y="1355"/>
                  </a:cubicBezTo>
                  <a:cubicBezTo>
                    <a:pt x="24099" y="1475"/>
                    <a:pt x="24001" y="1573"/>
                    <a:pt x="23941" y="1701"/>
                  </a:cubicBezTo>
                  <a:cubicBezTo>
                    <a:pt x="23883" y="1824"/>
                    <a:pt x="23784" y="1929"/>
                    <a:pt x="23708" y="2052"/>
                  </a:cubicBezTo>
                  <a:cubicBezTo>
                    <a:pt x="23599" y="2232"/>
                    <a:pt x="23488" y="2383"/>
                    <a:pt x="23358" y="2393"/>
                  </a:cubicBezTo>
                  <a:cubicBezTo>
                    <a:pt x="23350" y="2394"/>
                    <a:pt x="23341" y="2394"/>
                    <a:pt x="23332" y="2394"/>
                  </a:cubicBezTo>
                  <a:cubicBezTo>
                    <a:pt x="23188" y="2394"/>
                    <a:pt x="22996" y="2310"/>
                    <a:pt x="22879" y="2194"/>
                  </a:cubicBezTo>
                  <a:cubicBezTo>
                    <a:pt x="22771" y="2086"/>
                    <a:pt x="22695" y="1902"/>
                    <a:pt x="22642" y="1755"/>
                  </a:cubicBezTo>
                  <a:cubicBezTo>
                    <a:pt x="22592" y="1612"/>
                    <a:pt x="22523" y="1475"/>
                    <a:pt x="22480" y="1332"/>
                  </a:cubicBezTo>
                  <a:cubicBezTo>
                    <a:pt x="22439" y="1189"/>
                    <a:pt x="22449" y="1034"/>
                    <a:pt x="22386" y="899"/>
                  </a:cubicBezTo>
                  <a:cubicBezTo>
                    <a:pt x="22325" y="768"/>
                    <a:pt x="22294" y="609"/>
                    <a:pt x="22183" y="495"/>
                  </a:cubicBezTo>
                  <a:cubicBezTo>
                    <a:pt x="22086" y="395"/>
                    <a:pt x="21964" y="312"/>
                    <a:pt x="21844" y="241"/>
                  </a:cubicBezTo>
                  <a:cubicBezTo>
                    <a:pt x="21725" y="168"/>
                    <a:pt x="21562" y="211"/>
                    <a:pt x="21428" y="174"/>
                  </a:cubicBezTo>
                  <a:cubicBezTo>
                    <a:pt x="21296" y="137"/>
                    <a:pt x="21177" y="0"/>
                    <a:pt x="21040" y="0"/>
                  </a:cubicBez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
            <p:cNvSpPr/>
            <p:nvPr/>
          </p:nvSpPr>
          <p:spPr>
            <a:xfrm flipH="1">
              <a:off x="6430688" y="2231348"/>
              <a:ext cx="1884486" cy="2188970"/>
            </a:xfrm>
            <a:custGeom>
              <a:rect b="b" l="l" r="r" t="t"/>
              <a:pathLst>
                <a:path extrusionOk="0" h="49418" w="42544">
                  <a:moveTo>
                    <a:pt x="18305" y="0"/>
                  </a:moveTo>
                  <a:cubicBezTo>
                    <a:pt x="12098" y="0"/>
                    <a:pt x="5497" y="4266"/>
                    <a:pt x="2918" y="10015"/>
                  </a:cubicBezTo>
                  <a:cubicBezTo>
                    <a:pt x="2567" y="10797"/>
                    <a:pt x="2274" y="11601"/>
                    <a:pt x="2041" y="12424"/>
                  </a:cubicBezTo>
                  <a:cubicBezTo>
                    <a:pt x="370" y="16304"/>
                    <a:pt x="0" y="22619"/>
                    <a:pt x="1611" y="29471"/>
                  </a:cubicBezTo>
                  <a:cubicBezTo>
                    <a:pt x="3415" y="37148"/>
                    <a:pt x="8351" y="43222"/>
                    <a:pt x="12593" y="45495"/>
                  </a:cubicBezTo>
                  <a:cubicBezTo>
                    <a:pt x="14034" y="46544"/>
                    <a:pt x="15663" y="47434"/>
                    <a:pt x="17437" y="48131"/>
                  </a:cubicBezTo>
                  <a:cubicBezTo>
                    <a:pt x="19641" y="48997"/>
                    <a:pt x="21950" y="49418"/>
                    <a:pt x="24228" y="49418"/>
                  </a:cubicBezTo>
                  <a:cubicBezTo>
                    <a:pt x="30770" y="49418"/>
                    <a:pt x="37062" y="45950"/>
                    <a:pt x="39920" y="39602"/>
                  </a:cubicBezTo>
                  <a:cubicBezTo>
                    <a:pt x="42415" y="34060"/>
                    <a:pt x="42543" y="29814"/>
                    <a:pt x="38794" y="25380"/>
                  </a:cubicBezTo>
                  <a:cubicBezTo>
                    <a:pt x="35435" y="21408"/>
                    <a:pt x="32468" y="21810"/>
                    <a:pt x="31237" y="18651"/>
                  </a:cubicBezTo>
                  <a:cubicBezTo>
                    <a:pt x="29871" y="15144"/>
                    <a:pt x="31302" y="13833"/>
                    <a:pt x="30711" y="9233"/>
                  </a:cubicBezTo>
                  <a:cubicBezTo>
                    <a:pt x="30192" y="5194"/>
                    <a:pt x="27278" y="2332"/>
                    <a:pt x="22225" y="625"/>
                  </a:cubicBezTo>
                  <a:cubicBezTo>
                    <a:pt x="20966" y="199"/>
                    <a:pt x="19645" y="0"/>
                    <a:pt x="1830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5"/>
            <p:cNvSpPr/>
            <p:nvPr/>
          </p:nvSpPr>
          <p:spPr>
            <a:xfrm flipH="1">
              <a:off x="7551721" y="2905175"/>
              <a:ext cx="155298" cy="154279"/>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
            <p:cNvSpPr/>
            <p:nvPr/>
          </p:nvSpPr>
          <p:spPr>
            <a:xfrm flipH="1">
              <a:off x="7491505" y="2488176"/>
              <a:ext cx="584428" cy="605380"/>
            </a:xfrm>
            <a:custGeom>
              <a:rect b="b" l="l" r="r" t="t"/>
              <a:pathLst>
                <a:path extrusionOk="0" h="13667" w="13194">
                  <a:moveTo>
                    <a:pt x="12454" y="0"/>
                  </a:moveTo>
                  <a:cubicBezTo>
                    <a:pt x="12416" y="0"/>
                    <a:pt x="12377" y="2"/>
                    <a:pt x="12337" y="6"/>
                  </a:cubicBezTo>
                  <a:cubicBezTo>
                    <a:pt x="10388" y="175"/>
                    <a:pt x="8512" y="822"/>
                    <a:pt x="6873" y="1888"/>
                  </a:cubicBezTo>
                  <a:cubicBezTo>
                    <a:pt x="6600" y="2066"/>
                    <a:pt x="6314" y="2283"/>
                    <a:pt x="6240" y="2600"/>
                  </a:cubicBezTo>
                  <a:cubicBezTo>
                    <a:pt x="6174" y="2882"/>
                    <a:pt x="6394" y="3227"/>
                    <a:pt x="6661" y="3227"/>
                  </a:cubicBezTo>
                  <a:cubicBezTo>
                    <a:pt x="6694" y="3227"/>
                    <a:pt x="6728" y="3221"/>
                    <a:pt x="6762" y="3210"/>
                  </a:cubicBezTo>
                  <a:cubicBezTo>
                    <a:pt x="7022" y="3124"/>
                    <a:pt x="7182" y="2744"/>
                    <a:pt x="7426" y="2744"/>
                  </a:cubicBezTo>
                  <a:cubicBezTo>
                    <a:pt x="7450" y="2744"/>
                    <a:pt x="7476" y="2748"/>
                    <a:pt x="7502" y="2757"/>
                  </a:cubicBezTo>
                  <a:cubicBezTo>
                    <a:pt x="7669" y="2812"/>
                    <a:pt x="7720" y="3041"/>
                    <a:pt x="7649" y="3202"/>
                  </a:cubicBezTo>
                  <a:cubicBezTo>
                    <a:pt x="7576" y="3362"/>
                    <a:pt x="7424" y="3469"/>
                    <a:pt x="7282" y="3571"/>
                  </a:cubicBezTo>
                  <a:cubicBezTo>
                    <a:pt x="6132" y="4393"/>
                    <a:pt x="5134" y="5407"/>
                    <a:pt x="4329" y="6568"/>
                  </a:cubicBezTo>
                  <a:cubicBezTo>
                    <a:pt x="4211" y="6737"/>
                    <a:pt x="4065" y="6929"/>
                    <a:pt x="3859" y="6929"/>
                  </a:cubicBezTo>
                  <a:cubicBezTo>
                    <a:pt x="3633" y="6929"/>
                    <a:pt x="3473" y="6676"/>
                    <a:pt x="3490" y="6450"/>
                  </a:cubicBezTo>
                  <a:cubicBezTo>
                    <a:pt x="3507" y="6223"/>
                    <a:pt x="3647" y="6028"/>
                    <a:pt x="3789" y="5850"/>
                  </a:cubicBezTo>
                  <a:cubicBezTo>
                    <a:pt x="4183" y="5354"/>
                    <a:pt x="4623" y="4895"/>
                    <a:pt x="5104" y="4481"/>
                  </a:cubicBezTo>
                  <a:cubicBezTo>
                    <a:pt x="5347" y="4271"/>
                    <a:pt x="5630" y="3971"/>
                    <a:pt x="5499" y="3675"/>
                  </a:cubicBezTo>
                  <a:cubicBezTo>
                    <a:pt x="5428" y="3513"/>
                    <a:pt x="5247" y="3432"/>
                    <a:pt x="5066" y="3432"/>
                  </a:cubicBezTo>
                  <a:cubicBezTo>
                    <a:pt x="5003" y="3432"/>
                    <a:pt x="4940" y="3442"/>
                    <a:pt x="4881" y="3462"/>
                  </a:cubicBezTo>
                  <a:cubicBezTo>
                    <a:pt x="4653" y="3539"/>
                    <a:pt x="4480" y="3718"/>
                    <a:pt x="4315" y="3891"/>
                  </a:cubicBezTo>
                  <a:lnTo>
                    <a:pt x="3819" y="4413"/>
                  </a:lnTo>
                  <a:cubicBezTo>
                    <a:pt x="3769" y="4465"/>
                    <a:pt x="3716" y="4519"/>
                    <a:pt x="3648" y="4541"/>
                  </a:cubicBezTo>
                  <a:cubicBezTo>
                    <a:pt x="3627" y="4548"/>
                    <a:pt x="3606" y="4551"/>
                    <a:pt x="3585" y="4551"/>
                  </a:cubicBezTo>
                  <a:cubicBezTo>
                    <a:pt x="3434" y="4551"/>
                    <a:pt x="3301" y="4382"/>
                    <a:pt x="3306" y="4221"/>
                  </a:cubicBezTo>
                  <a:cubicBezTo>
                    <a:pt x="3311" y="4039"/>
                    <a:pt x="3434" y="3881"/>
                    <a:pt x="3553" y="3743"/>
                  </a:cubicBezTo>
                  <a:cubicBezTo>
                    <a:pt x="4113" y="3102"/>
                    <a:pt x="4771" y="2555"/>
                    <a:pt x="5503" y="2121"/>
                  </a:cubicBezTo>
                  <a:cubicBezTo>
                    <a:pt x="5747" y="1978"/>
                    <a:pt x="6011" y="1834"/>
                    <a:pt x="6145" y="1585"/>
                  </a:cubicBezTo>
                  <a:cubicBezTo>
                    <a:pt x="6280" y="1338"/>
                    <a:pt x="6197" y="951"/>
                    <a:pt x="5923" y="889"/>
                  </a:cubicBezTo>
                  <a:cubicBezTo>
                    <a:pt x="5895" y="882"/>
                    <a:pt x="5868" y="879"/>
                    <a:pt x="5841" y="879"/>
                  </a:cubicBezTo>
                  <a:cubicBezTo>
                    <a:pt x="5701" y="879"/>
                    <a:pt x="5563" y="954"/>
                    <a:pt x="5441" y="1029"/>
                  </a:cubicBezTo>
                  <a:cubicBezTo>
                    <a:pt x="3175" y="2418"/>
                    <a:pt x="1338" y="4409"/>
                    <a:pt x="138" y="6781"/>
                  </a:cubicBezTo>
                  <a:cubicBezTo>
                    <a:pt x="69" y="6919"/>
                    <a:pt x="0" y="7066"/>
                    <a:pt x="7" y="7221"/>
                  </a:cubicBezTo>
                  <a:cubicBezTo>
                    <a:pt x="20" y="7465"/>
                    <a:pt x="266" y="7650"/>
                    <a:pt x="502" y="7650"/>
                  </a:cubicBezTo>
                  <a:cubicBezTo>
                    <a:pt x="578" y="7650"/>
                    <a:pt x="652" y="7631"/>
                    <a:pt x="718" y="7589"/>
                  </a:cubicBezTo>
                  <a:cubicBezTo>
                    <a:pt x="954" y="7440"/>
                    <a:pt x="1005" y="7127"/>
                    <a:pt x="1116" y="6872"/>
                  </a:cubicBezTo>
                  <a:cubicBezTo>
                    <a:pt x="1201" y="6676"/>
                    <a:pt x="1405" y="6490"/>
                    <a:pt x="1595" y="6490"/>
                  </a:cubicBezTo>
                  <a:cubicBezTo>
                    <a:pt x="1652" y="6490"/>
                    <a:pt x="1709" y="6507"/>
                    <a:pt x="1760" y="6547"/>
                  </a:cubicBezTo>
                  <a:cubicBezTo>
                    <a:pt x="1971" y="6707"/>
                    <a:pt x="1857" y="7039"/>
                    <a:pt x="1733" y="7273"/>
                  </a:cubicBezTo>
                  <a:cubicBezTo>
                    <a:pt x="1044" y="8573"/>
                    <a:pt x="590" y="9984"/>
                    <a:pt x="393" y="11441"/>
                  </a:cubicBezTo>
                  <a:cubicBezTo>
                    <a:pt x="349" y="11770"/>
                    <a:pt x="384" y="12203"/>
                    <a:pt x="703" y="12293"/>
                  </a:cubicBezTo>
                  <a:cubicBezTo>
                    <a:pt x="734" y="12302"/>
                    <a:pt x="766" y="12306"/>
                    <a:pt x="798" y="12306"/>
                  </a:cubicBezTo>
                  <a:cubicBezTo>
                    <a:pt x="972" y="12306"/>
                    <a:pt x="1141" y="12182"/>
                    <a:pt x="1230" y="12026"/>
                  </a:cubicBezTo>
                  <a:cubicBezTo>
                    <a:pt x="1335" y="11840"/>
                    <a:pt x="1357" y="11621"/>
                    <a:pt x="1381" y="11409"/>
                  </a:cubicBezTo>
                  <a:cubicBezTo>
                    <a:pt x="1463" y="10715"/>
                    <a:pt x="1617" y="10031"/>
                    <a:pt x="1840" y="9369"/>
                  </a:cubicBezTo>
                  <a:cubicBezTo>
                    <a:pt x="2032" y="8797"/>
                    <a:pt x="2389" y="8157"/>
                    <a:pt x="2991" y="8112"/>
                  </a:cubicBezTo>
                  <a:cubicBezTo>
                    <a:pt x="3004" y="8111"/>
                    <a:pt x="3017" y="8111"/>
                    <a:pt x="3031" y="8111"/>
                  </a:cubicBezTo>
                  <a:cubicBezTo>
                    <a:pt x="3232" y="8111"/>
                    <a:pt x="3456" y="8222"/>
                    <a:pt x="3471" y="8419"/>
                  </a:cubicBezTo>
                  <a:cubicBezTo>
                    <a:pt x="3476" y="8493"/>
                    <a:pt x="3452" y="8565"/>
                    <a:pt x="3431" y="8637"/>
                  </a:cubicBezTo>
                  <a:cubicBezTo>
                    <a:pt x="3371" y="8836"/>
                    <a:pt x="3345" y="9073"/>
                    <a:pt x="3479" y="9232"/>
                  </a:cubicBezTo>
                  <a:cubicBezTo>
                    <a:pt x="3554" y="9322"/>
                    <a:pt x="3657" y="9360"/>
                    <a:pt x="3767" y="9360"/>
                  </a:cubicBezTo>
                  <a:cubicBezTo>
                    <a:pt x="3974" y="9360"/>
                    <a:pt x="4204" y="9225"/>
                    <a:pt x="4315" y="9036"/>
                  </a:cubicBezTo>
                  <a:cubicBezTo>
                    <a:pt x="4487" y="8747"/>
                    <a:pt x="4493" y="8393"/>
                    <a:pt x="4595" y="8074"/>
                  </a:cubicBezTo>
                  <a:cubicBezTo>
                    <a:pt x="4689" y="7781"/>
                    <a:pt x="4932" y="7487"/>
                    <a:pt x="5226" y="7487"/>
                  </a:cubicBezTo>
                  <a:cubicBezTo>
                    <a:pt x="5253" y="7487"/>
                    <a:pt x="5281" y="7490"/>
                    <a:pt x="5309" y="7495"/>
                  </a:cubicBezTo>
                  <a:cubicBezTo>
                    <a:pt x="5380" y="7506"/>
                    <a:pt x="5445" y="7540"/>
                    <a:pt x="5496" y="7590"/>
                  </a:cubicBezTo>
                  <a:cubicBezTo>
                    <a:pt x="5671" y="7768"/>
                    <a:pt x="5566" y="8064"/>
                    <a:pt x="5457" y="8288"/>
                  </a:cubicBezTo>
                  <a:cubicBezTo>
                    <a:pt x="4764" y="9708"/>
                    <a:pt x="4294" y="11227"/>
                    <a:pt x="4065" y="12791"/>
                  </a:cubicBezTo>
                  <a:cubicBezTo>
                    <a:pt x="4016" y="13113"/>
                    <a:pt x="4036" y="13536"/>
                    <a:pt x="4343" y="13645"/>
                  </a:cubicBezTo>
                  <a:cubicBezTo>
                    <a:pt x="4383" y="13659"/>
                    <a:pt x="4425" y="13666"/>
                    <a:pt x="4466" y="13666"/>
                  </a:cubicBezTo>
                  <a:cubicBezTo>
                    <a:pt x="4639" y="13666"/>
                    <a:pt x="4812" y="13548"/>
                    <a:pt x="4906" y="13395"/>
                  </a:cubicBezTo>
                  <a:cubicBezTo>
                    <a:pt x="5023" y="13206"/>
                    <a:pt x="5049" y="12977"/>
                    <a:pt x="5076" y="12755"/>
                  </a:cubicBezTo>
                  <a:cubicBezTo>
                    <a:pt x="5216" y="11598"/>
                    <a:pt x="5472" y="10443"/>
                    <a:pt x="5967" y="9387"/>
                  </a:cubicBezTo>
                  <a:cubicBezTo>
                    <a:pt x="6462" y="8331"/>
                    <a:pt x="7208" y="7374"/>
                    <a:pt x="8193" y="6749"/>
                  </a:cubicBezTo>
                  <a:cubicBezTo>
                    <a:pt x="8351" y="6649"/>
                    <a:pt x="8516" y="6555"/>
                    <a:pt x="8637" y="6413"/>
                  </a:cubicBezTo>
                  <a:cubicBezTo>
                    <a:pt x="8758" y="6271"/>
                    <a:pt x="8823" y="6063"/>
                    <a:pt x="8743" y="5896"/>
                  </a:cubicBezTo>
                  <a:cubicBezTo>
                    <a:pt x="8669" y="5735"/>
                    <a:pt x="8494" y="5663"/>
                    <a:pt x="8313" y="5663"/>
                  </a:cubicBezTo>
                  <a:cubicBezTo>
                    <a:pt x="8223" y="5663"/>
                    <a:pt x="8132" y="5680"/>
                    <a:pt x="8051" y="5714"/>
                  </a:cubicBezTo>
                  <a:cubicBezTo>
                    <a:pt x="7807" y="5813"/>
                    <a:pt x="7617" y="6011"/>
                    <a:pt x="7396" y="6153"/>
                  </a:cubicBezTo>
                  <a:cubicBezTo>
                    <a:pt x="7257" y="6241"/>
                    <a:pt x="7087" y="6305"/>
                    <a:pt x="6926" y="6305"/>
                  </a:cubicBezTo>
                  <a:cubicBezTo>
                    <a:pt x="6829" y="6305"/>
                    <a:pt x="6735" y="6282"/>
                    <a:pt x="6652" y="6225"/>
                  </a:cubicBezTo>
                  <a:cubicBezTo>
                    <a:pt x="6425" y="6070"/>
                    <a:pt x="6401" y="5728"/>
                    <a:pt x="6524" y="5482"/>
                  </a:cubicBezTo>
                  <a:cubicBezTo>
                    <a:pt x="6648" y="5236"/>
                    <a:pt x="6880" y="5065"/>
                    <a:pt x="7103" y="4905"/>
                  </a:cubicBezTo>
                  <a:lnTo>
                    <a:pt x="8232" y="4089"/>
                  </a:lnTo>
                  <a:cubicBezTo>
                    <a:pt x="8488" y="3902"/>
                    <a:pt x="8762" y="3711"/>
                    <a:pt x="9078" y="3684"/>
                  </a:cubicBezTo>
                  <a:cubicBezTo>
                    <a:pt x="9097" y="3682"/>
                    <a:pt x="9116" y="3681"/>
                    <a:pt x="9136" y="3681"/>
                  </a:cubicBezTo>
                  <a:cubicBezTo>
                    <a:pt x="9436" y="3681"/>
                    <a:pt x="9754" y="3883"/>
                    <a:pt x="9767" y="4181"/>
                  </a:cubicBezTo>
                  <a:cubicBezTo>
                    <a:pt x="9785" y="4616"/>
                    <a:pt x="9184" y="4956"/>
                    <a:pt x="9328" y="5367"/>
                  </a:cubicBezTo>
                  <a:cubicBezTo>
                    <a:pt x="9393" y="5554"/>
                    <a:pt x="9596" y="5646"/>
                    <a:pt x="9798" y="5646"/>
                  </a:cubicBezTo>
                  <a:cubicBezTo>
                    <a:pt x="9864" y="5646"/>
                    <a:pt x="9929" y="5636"/>
                    <a:pt x="9990" y="5617"/>
                  </a:cubicBezTo>
                  <a:cubicBezTo>
                    <a:pt x="10240" y="5539"/>
                    <a:pt x="10435" y="5351"/>
                    <a:pt x="10641" y="5189"/>
                  </a:cubicBezTo>
                  <a:cubicBezTo>
                    <a:pt x="11103" y="4831"/>
                    <a:pt x="11651" y="4600"/>
                    <a:pt x="12229" y="4518"/>
                  </a:cubicBezTo>
                  <a:cubicBezTo>
                    <a:pt x="12434" y="4490"/>
                    <a:pt x="12646" y="4478"/>
                    <a:pt x="12836" y="4394"/>
                  </a:cubicBezTo>
                  <a:cubicBezTo>
                    <a:pt x="13027" y="4312"/>
                    <a:pt x="13193" y="4131"/>
                    <a:pt x="13185" y="3924"/>
                  </a:cubicBezTo>
                  <a:cubicBezTo>
                    <a:pt x="13182" y="3782"/>
                    <a:pt x="13092" y="3658"/>
                    <a:pt x="12973" y="3575"/>
                  </a:cubicBezTo>
                  <a:cubicBezTo>
                    <a:pt x="12915" y="3536"/>
                    <a:pt x="12849" y="3506"/>
                    <a:pt x="12782" y="3489"/>
                  </a:cubicBezTo>
                  <a:cubicBezTo>
                    <a:pt x="12705" y="3468"/>
                    <a:pt x="12625" y="3460"/>
                    <a:pt x="12545" y="3460"/>
                  </a:cubicBezTo>
                  <a:cubicBezTo>
                    <a:pt x="12413" y="3460"/>
                    <a:pt x="12279" y="3482"/>
                    <a:pt x="12148" y="3503"/>
                  </a:cubicBezTo>
                  <a:lnTo>
                    <a:pt x="10856" y="3720"/>
                  </a:lnTo>
                  <a:cubicBezTo>
                    <a:pt x="10791" y="3731"/>
                    <a:pt x="10720" y="3738"/>
                    <a:pt x="10649" y="3738"/>
                  </a:cubicBezTo>
                  <a:cubicBezTo>
                    <a:pt x="10443" y="3738"/>
                    <a:pt x="10240" y="3680"/>
                    <a:pt x="10203" y="3493"/>
                  </a:cubicBezTo>
                  <a:cubicBezTo>
                    <a:pt x="10157" y="3261"/>
                    <a:pt x="10420" y="3103"/>
                    <a:pt x="10546" y="2904"/>
                  </a:cubicBezTo>
                  <a:cubicBezTo>
                    <a:pt x="10754" y="2575"/>
                    <a:pt x="10462" y="2069"/>
                    <a:pt x="10078" y="2069"/>
                  </a:cubicBezTo>
                  <a:cubicBezTo>
                    <a:pt x="10068" y="2069"/>
                    <a:pt x="10058" y="2069"/>
                    <a:pt x="10048" y="2070"/>
                  </a:cubicBezTo>
                  <a:cubicBezTo>
                    <a:pt x="9800" y="2087"/>
                    <a:pt x="9596" y="2266"/>
                    <a:pt x="9360" y="2347"/>
                  </a:cubicBezTo>
                  <a:cubicBezTo>
                    <a:pt x="9309" y="2365"/>
                    <a:pt x="9252" y="2373"/>
                    <a:pt x="9194" y="2373"/>
                  </a:cubicBezTo>
                  <a:cubicBezTo>
                    <a:pt x="8990" y="2373"/>
                    <a:pt x="8782" y="2266"/>
                    <a:pt x="8792" y="2071"/>
                  </a:cubicBezTo>
                  <a:cubicBezTo>
                    <a:pt x="8802" y="1887"/>
                    <a:pt x="9004" y="1781"/>
                    <a:pt x="9177" y="1716"/>
                  </a:cubicBezTo>
                  <a:cubicBezTo>
                    <a:pt x="10110" y="1372"/>
                    <a:pt x="11076" y="1130"/>
                    <a:pt x="12060" y="997"/>
                  </a:cubicBezTo>
                  <a:cubicBezTo>
                    <a:pt x="12306" y="964"/>
                    <a:pt x="12570" y="928"/>
                    <a:pt x="12755" y="762"/>
                  </a:cubicBezTo>
                  <a:cubicBezTo>
                    <a:pt x="12902" y="630"/>
                    <a:pt x="12936" y="421"/>
                    <a:pt x="12865" y="243"/>
                  </a:cubicBezTo>
                  <a:cubicBezTo>
                    <a:pt x="12787" y="49"/>
                    <a:pt x="12634" y="0"/>
                    <a:pt x="1245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5"/>
            <p:cNvSpPr/>
            <p:nvPr/>
          </p:nvSpPr>
          <p:spPr>
            <a:xfrm flipH="1">
              <a:off x="7190871" y="3664232"/>
              <a:ext cx="678821" cy="530920"/>
            </a:xfrm>
            <a:custGeom>
              <a:rect b="b" l="l" r="r" t="t"/>
              <a:pathLst>
                <a:path extrusionOk="0" h="11986" w="15325">
                  <a:moveTo>
                    <a:pt x="3802" y="1"/>
                  </a:moveTo>
                  <a:cubicBezTo>
                    <a:pt x="3765" y="1"/>
                    <a:pt x="3728" y="6"/>
                    <a:pt x="3692" y="16"/>
                  </a:cubicBezTo>
                  <a:cubicBezTo>
                    <a:pt x="3553" y="56"/>
                    <a:pt x="3456" y="173"/>
                    <a:pt x="3406" y="309"/>
                  </a:cubicBezTo>
                  <a:cubicBezTo>
                    <a:pt x="3382" y="376"/>
                    <a:pt x="3369" y="446"/>
                    <a:pt x="3368" y="517"/>
                  </a:cubicBezTo>
                  <a:cubicBezTo>
                    <a:pt x="3367" y="730"/>
                    <a:pt x="3455" y="931"/>
                    <a:pt x="3542" y="1125"/>
                  </a:cubicBezTo>
                  <a:lnTo>
                    <a:pt x="4072" y="2324"/>
                  </a:lnTo>
                  <a:cubicBezTo>
                    <a:pt x="4176" y="2558"/>
                    <a:pt x="4245" y="2901"/>
                    <a:pt x="4013" y="3013"/>
                  </a:cubicBezTo>
                  <a:cubicBezTo>
                    <a:pt x="3974" y="3032"/>
                    <a:pt x="3935" y="3040"/>
                    <a:pt x="3895" y="3040"/>
                  </a:cubicBezTo>
                  <a:cubicBezTo>
                    <a:pt x="3720" y="3040"/>
                    <a:pt x="3541" y="2886"/>
                    <a:pt x="3360" y="2827"/>
                  </a:cubicBezTo>
                  <a:cubicBezTo>
                    <a:pt x="3315" y="2813"/>
                    <a:pt x="3269" y="2806"/>
                    <a:pt x="3224" y="2806"/>
                  </a:cubicBezTo>
                  <a:cubicBezTo>
                    <a:pt x="2885" y="2806"/>
                    <a:pt x="2563" y="3182"/>
                    <a:pt x="2673" y="3518"/>
                  </a:cubicBezTo>
                  <a:cubicBezTo>
                    <a:pt x="2751" y="3754"/>
                    <a:pt x="2977" y="3906"/>
                    <a:pt x="3114" y="4115"/>
                  </a:cubicBezTo>
                  <a:cubicBezTo>
                    <a:pt x="3250" y="4323"/>
                    <a:pt x="3232" y="4685"/>
                    <a:pt x="2987" y="4733"/>
                  </a:cubicBezTo>
                  <a:cubicBezTo>
                    <a:pt x="2970" y="4737"/>
                    <a:pt x="2954" y="4738"/>
                    <a:pt x="2938" y="4738"/>
                  </a:cubicBezTo>
                  <a:cubicBezTo>
                    <a:pt x="2779" y="4738"/>
                    <a:pt x="2645" y="4587"/>
                    <a:pt x="2548" y="4449"/>
                  </a:cubicBezTo>
                  <a:cubicBezTo>
                    <a:pt x="1982" y="3632"/>
                    <a:pt x="1509" y="2756"/>
                    <a:pt x="1135" y="1835"/>
                  </a:cubicBezTo>
                  <a:cubicBezTo>
                    <a:pt x="1041" y="1604"/>
                    <a:pt x="941" y="1357"/>
                    <a:pt x="735" y="1221"/>
                  </a:cubicBezTo>
                  <a:cubicBezTo>
                    <a:pt x="660" y="1172"/>
                    <a:pt x="576" y="1149"/>
                    <a:pt x="492" y="1149"/>
                  </a:cubicBezTo>
                  <a:cubicBezTo>
                    <a:pt x="390" y="1149"/>
                    <a:pt x="289" y="1182"/>
                    <a:pt x="205" y="1243"/>
                  </a:cubicBezTo>
                  <a:cubicBezTo>
                    <a:pt x="0" y="1393"/>
                    <a:pt x="30" y="1596"/>
                    <a:pt x="105" y="1813"/>
                  </a:cubicBezTo>
                  <a:cubicBezTo>
                    <a:pt x="754" y="3659"/>
                    <a:pt x="1847" y="5316"/>
                    <a:pt x="3287" y="6638"/>
                  </a:cubicBezTo>
                  <a:cubicBezTo>
                    <a:pt x="3524" y="6856"/>
                    <a:pt x="3800" y="7075"/>
                    <a:pt x="4121" y="7075"/>
                  </a:cubicBezTo>
                  <a:cubicBezTo>
                    <a:pt x="4125" y="7075"/>
                    <a:pt x="4129" y="7075"/>
                    <a:pt x="4133" y="7075"/>
                  </a:cubicBezTo>
                  <a:cubicBezTo>
                    <a:pt x="4458" y="7068"/>
                    <a:pt x="4771" y="6691"/>
                    <a:pt x="4595" y="6417"/>
                  </a:cubicBezTo>
                  <a:cubicBezTo>
                    <a:pt x="4430" y="6162"/>
                    <a:pt x="3952" y="6115"/>
                    <a:pt x="3972" y="5813"/>
                  </a:cubicBezTo>
                  <a:cubicBezTo>
                    <a:pt x="3982" y="5657"/>
                    <a:pt x="4148" y="5556"/>
                    <a:pt x="4306" y="5556"/>
                  </a:cubicBezTo>
                  <a:cubicBezTo>
                    <a:pt x="4327" y="5556"/>
                    <a:pt x="4347" y="5558"/>
                    <a:pt x="4366" y="5561"/>
                  </a:cubicBezTo>
                  <a:cubicBezTo>
                    <a:pt x="4539" y="5591"/>
                    <a:pt x="4680" y="5712"/>
                    <a:pt x="4815" y="5824"/>
                  </a:cubicBezTo>
                  <a:cubicBezTo>
                    <a:pt x="5897" y="6732"/>
                    <a:pt x="7127" y="7447"/>
                    <a:pt x="8452" y="7939"/>
                  </a:cubicBezTo>
                  <a:cubicBezTo>
                    <a:pt x="8645" y="8010"/>
                    <a:pt x="8867" y="8104"/>
                    <a:pt x="8918" y="8305"/>
                  </a:cubicBezTo>
                  <a:cubicBezTo>
                    <a:pt x="8975" y="8524"/>
                    <a:pt x="8769" y="8741"/>
                    <a:pt x="8546" y="8781"/>
                  </a:cubicBezTo>
                  <a:cubicBezTo>
                    <a:pt x="8508" y="8788"/>
                    <a:pt x="8470" y="8791"/>
                    <a:pt x="8432" y="8791"/>
                  </a:cubicBezTo>
                  <a:cubicBezTo>
                    <a:pt x="8247" y="8791"/>
                    <a:pt x="8063" y="8717"/>
                    <a:pt x="7892" y="8640"/>
                  </a:cubicBezTo>
                  <a:cubicBezTo>
                    <a:pt x="7312" y="8381"/>
                    <a:pt x="6759" y="8069"/>
                    <a:pt x="6238" y="7706"/>
                  </a:cubicBezTo>
                  <a:cubicBezTo>
                    <a:pt x="6052" y="7577"/>
                    <a:pt x="5818" y="7440"/>
                    <a:pt x="5607" y="7440"/>
                  </a:cubicBezTo>
                  <a:cubicBezTo>
                    <a:pt x="5519" y="7440"/>
                    <a:pt x="5435" y="7464"/>
                    <a:pt x="5360" y="7523"/>
                  </a:cubicBezTo>
                  <a:cubicBezTo>
                    <a:pt x="5172" y="7671"/>
                    <a:pt x="5178" y="7973"/>
                    <a:pt x="5307" y="8175"/>
                  </a:cubicBezTo>
                  <a:cubicBezTo>
                    <a:pt x="5435" y="8376"/>
                    <a:pt x="5653" y="8501"/>
                    <a:pt x="5862" y="8617"/>
                  </a:cubicBezTo>
                  <a:lnTo>
                    <a:pt x="6491" y="8969"/>
                  </a:lnTo>
                  <a:cubicBezTo>
                    <a:pt x="6554" y="9004"/>
                    <a:pt x="6619" y="9041"/>
                    <a:pt x="6658" y="9101"/>
                  </a:cubicBezTo>
                  <a:cubicBezTo>
                    <a:pt x="6756" y="9256"/>
                    <a:pt x="6611" y="9472"/>
                    <a:pt x="6432" y="9512"/>
                  </a:cubicBezTo>
                  <a:cubicBezTo>
                    <a:pt x="6398" y="9519"/>
                    <a:pt x="6365" y="9523"/>
                    <a:pt x="6331" y="9523"/>
                  </a:cubicBezTo>
                  <a:cubicBezTo>
                    <a:pt x="6186" y="9523"/>
                    <a:pt x="6040" y="9458"/>
                    <a:pt x="5907" y="9391"/>
                  </a:cubicBezTo>
                  <a:cubicBezTo>
                    <a:pt x="5148" y="9010"/>
                    <a:pt x="4454" y="8508"/>
                    <a:pt x="3853" y="7905"/>
                  </a:cubicBezTo>
                  <a:cubicBezTo>
                    <a:pt x="3652" y="7706"/>
                    <a:pt x="3448" y="7486"/>
                    <a:pt x="3173" y="7418"/>
                  </a:cubicBezTo>
                  <a:cubicBezTo>
                    <a:pt x="3133" y="7407"/>
                    <a:pt x="3091" y="7402"/>
                    <a:pt x="3048" y="7402"/>
                  </a:cubicBezTo>
                  <a:cubicBezTo>
                    <a:pt x="2804" y="7402"/>
                    <a:pt x="2547" y="7566"/>
                    <a:pt x="2553" y="7807"/>
                  </a:cubicBezTo>
                  <a:cubicBezTo>
                    <a:pt x="2558" y="7978"/>
                    <a:pt x="2687" y="8118"/>
                    <a:pt x="2809" y="8238"/>
                  </a:cubicBezTo>
                  <a:cubicBezTo>
                    <a:pt x="4719" y="10087"/>
                    <a:pt x="7103" y="11371"/>
                    <a:pt x="9699" y="11944"/>
                  </a:cubicBezTo>
                  <a:cubicBezTo>
                    <a:pt x="9795" y="11965"/>
                    <a:pt x="9896" y="11985"/>
                    <a:pt x="9994" y="11985"/>
                  </a:cubicBezTo>
                  <a:cubicBezTo>
                    <a:pt x="10050" y="11985"/>
                    <a:pt x="10105" y="11979"/>
                    <a:pt x="10158" y="11963"/>
                  </a:cubicBezTo>
                  <a:cubicBezTo>
                    <a:pt x="10465" y="11866"/>
                    <a:pt x="10572" y="11402"/>
                    <a:pt x="10337" y="11182"/>
                  </a:cubicBezTo>
                  <a:cubicBezTo>
                    <a:pt x="10134" y="10990"/>
                    <a:pt x="9818" y="11019"/>
                    <a:pt x="9544" y="10975"/>
                  </a:cubicBezTo>
                  <a:cubicBezTo>
                    <a:pt x="9269" y="10930"/>
                    <a:pt x="8959" y="10687"/>
                    <a:pt x="9069" y="10431"/>
                  </a:cubicBezTo>
                  <a:cubicBezTo>
                    <a:pt x="9132" y="10282"/>
                    <a:pt x="9287" y="10234"/>
                    <a:pt x="9457" y="10234"/>
                  </a:cubicBezTo>
                  <a:cubicBezTo>
                    <a:pt x="9565" y="10234"/>
                    <a:pt x="9679" y="10254"/>
                    <a:pt x="9780" y="10278"/>
                  </a:cubicBezTo>
                  <a:cubicBezTo>
                    <a:pt x="10738" y="10508"/>
                    <a:pt x="11718" y="10624"/>
                    <a:pt x="12700" y="10624"/>
                  </a:cubicBezTo>
                  <a:cubicBezTo>
                    <a:pt x="13184" y="10624"/>
                    <a:pt x="13669" y="10596"/>
                    <a:pt x="14151" y="10539"/>
                  </a:cubicBezTo>
                  <a:cubicBezTo>
                    <a:pt x="14480" y="10501"/>
                    <a:pt x="14892" y="10359"/>
                    <a:pt x="14899" y="10029"/>
                  </a:cubicBezTo>
                  <a:cubicBezTo>
                    <a:pt x="14903" y="9816"/>
                    <a:pt x="14713" y="9640"/>
                    <a:pt x="14508" y="9584"/>
                  </a:cubicBezTo>
                  <a:cubicBezTo>
                    <a:pt x="14428" y="9562"/>
                    <a:pt x="14345" y="9554"/>
                    <a:pt x="14262" y="9554"/>
                  </a:cubicBezTo>
                  <a:cubicBezTo>
                    <a:pt x="14133" y="9554"/>
                    <a:pt x="14002" y="9574"/>
                    <a:pt x="13874" y="9591"/>
                  </a:cubicBezTo>
                  <a:cubicBezTo>
                    <a:pt x="13429" y="9652"/>
                    <a:pt x="12980" y="9682"/>
                    <a:pt x="12531" y="9682"/>
                  </a:cubicBezTo>
                  <a:cubicBezTo>
                    <a:pt x="12282" y="9682"/>
                    <a:pt x="12033" y="9673"/>
                    <a:pt x="11784" y="9654"/>
                  </a:cubicBezTo>
                  <a:cubicBezTo>
                    <a:pt x="11181" y="9610"/>
                    <a:pt x="10473" y="9423"/>
                    <a:pt x="10280" y="8851"/>
                  </a:cubicBezTo>
                  <a:cubicBezTo>
                    <a:pt x="10212" y="8650"/>
                    <a:pt x="10257" y="8377"/>
                    <a:pt x="10458" y="8309"/>
                  </a:cubicBezTo>
                  <a:cubicBezTo>
                    <a:pt x="10500" y="8295"/>
                    <a:pt x="10544" y="8292"/>
                    <a:pt x="10588" y="8292"/>
                  </a:cubicBezTo>
                  <a:cubicBezTo>
                    <a:pt x="10618" y="8292"/>
                    <a:pt x="10648" y="8294"/>
                    <a:pt x="10678" y="8295"/>
                  </a:cubicBezTo>
                  <a:cubicBezTo>
                    <a:pt x="10697" y="8295"/>
                    <a:pt x="10716" y="8296"/>
                    <a:pt x="10735" y="8296"/>
                  </a:cubicBezTo>
                  <a:cubicBezTo>
                    <a:pt x="10928" y="8296"/>
                    <a:pt x="11133" y="8254"/>
                    <a:pt x="11244" y="8100"/>
                  </a:cubicBezTo>
                  <a:cubicBezTo>
                    <a:pt x="11439" y="7827"/>
                    <a:pt x="11169" y="7432"/>
                    <a:pt x="10847" y="7338"/>
                  </a:cubicBezTo>
                  <a:cubicBezTo>
                    <a:pt x="10723" y="7301"/>
                    <a:pt x="10596" y="7291"/>
                    <a:pt x="10467" y="7291"/>
                  </a:cubicBezTo>
                  <a:cubicBezTo>
                    <a:pt x="10299" y="7291"/>
                    <a:pt x="10129" y="7308"/>
                    <a:pt x="9961" y="7308"/>
                  </a:cubicBezTo>
                  <a:cubicBezTo>
                    <a:pt x="9922" y="7308"/>
                    <a:pt x="9884" y="7308"/>
                    <a:pt x="9845" y="7305"/>
                  </a:cubicBezTo>
                  <a:cubicBezTo>
                    <a:pt x="9510" y="7287"/>
                    <a:pt x="9127" y="7093"/>
                    <a:pt x="9106" y="6759"/>
                  </a:cubicBezTo>
                  <a:cubicBezTo>
                    <a:pt x="9100" y="6687"/>
                    <a:pt x="9117" y="6616"/>
                    <a:pt x="9153" y="6553"/>
                  </a:cubicBezTo>
                  <a:cubicBezTo>
                    <a:pt x="9231" y="6423"/>
                    <a:pt x="9378" y="6383"/>
                    <a:pt x="9537" y="6383"/>
                  </a:cubicBezTo>
                  <a:cubicBezTo>
                    <a:pt x="9638" y="6383"/>
                    <a:pt x="9743" y="6399"/>
                    <a:pt x="9838" y="6418"/>
                  </a:cubicBezTo>
                  <a:cubicBezTo>
                    <a:pt x="10858" y="6628"/>
                    <a:pt x="11895" y="6733"/>
                    <a:pt x="12934" y="6733"/>
                  </a:cubicBezTo>
                  <a:cubicBezTo>
                    <a:pt x="13472" y="6733"/>
                    <a:pt x="14010" y="6705"/>
                    <a:pt x="14546" y="6648"/>
                  </a:cubicBezTo>
                  <a:cubicBezTo>
                    <a:pt x="14871" y="6613"/>
                    <a:pt x="15274" y="6491"/>
                    <a:pt x="15304" y="6165"/>
                  </a:cubicBezTo>
                  <a:cubicBezTo>
                    <a:pt x="15324" y="5945"/>
                    <a:pt x="15134" y="5749"/>
                    <a:pt x="14922" y="5682"/>
                  </a:cubicBezTo>
                  <a:cubicBezTo>
                    <a:pt x="14831" y="5654"/>
                    <a:pt x="14737" y="5644"/>
                    <a:pt x="14641" y="5644"/>
                  </a:cubicBezTo>
                  <a:cubicBezTo>
                    <a:pt x="14515" y="5644"/>
                    <a:pt x="14386" y="5661"/>
                    <a:pt x="14261" y="5677"/>
                  </a:cubicBezTo>
                  <a:cubicBezTo>
                    <a:pt x="13672" y="5754"/>
                    <a:pt x="13077" y="5802"/>
                    <a:pt x="12484" y="5802"/>
                  </a:cubicBezTo>
                  <a:cubicBezTo>
                    <a:pt x="11911" y="5802"/>
                    <a:pt x="11340" y="5757"/>
                    <a:pt x="10778" y="5650"/>
                  </a:cubicBezTo>
                  <a:cubicBezTo>
                    <a:pt x="9632" y="5434"/>
                    <a:pt x="8519" y="4948"/>
                    <a:pt x="7669" y="4149"/>
                  </a:cubicBezTo>
                  <a:cubicBezTo>
                    <a:pt x="7533" y="4023"/>
                    <a:pt x="7401" y="3885"/>
                    <a:pt x="7234" y="3804"/>
                  </a:cubicBezTo>
                  <a:cubicBezTo>
                    <a:pt x="7152" y="3764"/>
                    <a:pt x="7059" y="3741"/>
                    <a:pt x="6969" y="3741"/>
                  </a:cubicBezTo>
                  <a:cubicBezTo>
                    <a:pt x="6873" y="3741"/>
                    <a:pt x="6779" y="3768"/>
                    <a:pt x="6705" y="3829"/>
                  </a:cubicBezTo>
                  <a:cubicBezTo>
                    <a:pt x="6500" y="3996"/>
                    <a:pt x="6543" y="4333"/>
                    <a:pt x="6700" y="4544"/>
                  </a:cubicBezTo>
                  <a:cubicBezTo>
                    <a:pt x="6858" y="4756"/>
                    <a:pt x="7096" y="4890"/>
                    <a:pt x="7289" y="5070"/>
                  </a:cubicBezTo>
                  <a:cubicBezTo>
                    <a:pt x="7481" y="5251"/>
                    <a:pt x="7634" y="5524"/>
                    <a:pt x="7545" y="5771"/>
                  </a:cubicBezTo>
                  <a:cubicBezTo>
                    <a:pt x="7467" y="5985"/>
                    <a:pt x="7232" y="6096"/>
                    <a:pt x="7001" y="6096"/>
                  </a:cubicBezTo>
                  <a:cubicBezTo>
                    <a:pt x="6951" y="6096"/>
                    <a:pt x="6902" y="6091"/>
                    <a:pt x="6855" y="6081"/>
                  </a:cubicBezTo>
                  <a:cubicBezTo>
                    <a:pt x="6587" y="6023"/>
                    <a:pt x="6363" y="5841"/>
                    <a:pt x="6153" y="5665"/>
                  </a:cubicBezTo>
                  <a:lnTo>
                    <a:pt x="5083" y="4773"/>
                  </a:lnTo>
                  <a:cubicBezTo>
                    <a:pt x="4838" y="4571"/>
                    <a:pt x="4585" y="4354"/>
                    <a:pt x="4478" y="4054"/>
                  </a:cubicBezTo>
                  <a:cubicBezTo>
                    <a:pt x="4373" y="3755"/>
                    <a:pt x="4487" y="3356"/>
                    <a:pt x="4790" y="3263"/>
                  </a:cubicBezTo>
                  <a:cubicBezTo>
                    <a:pt x="4838" y="3249"/>
                    <a:pt x="4887" y="3243"/>
                    <a:pt x="4937" y="3243"/>
                  </a:cubicBezTo>
                  <a:cubicBezTo>
                    <a:pt x="5231" y="3243"/>
                    <a:pt x="5543" y="3461"/>
                    <a:pt x="5818" y="3461"/>
                  </a:cubicBezTo>
                  <a:cubicBezTo>
                    <a:pt x="5899" y="3461"/>
                    <a:pt x="5976" y="3442"/>
                    <a:pt x="6049" y="3393"/>
                  </a:cubicBezTo>
                  <a:cubicBezTo>
                    <a:pt x="6265" y="3248"/>
                    <a:pt x="6264" y="2911"/>
                    <a:pt x="6126" y="2689"/>
                  </a:cubicBezTo>
                  <a:cubicBezTo>
                    <a:pt x="5988" y="2467"/>
                    <a:pt x="5756" y="2325"/>
                    <a:pt x="5550" y="2166"/>
                  </a:cubicBezTo>
                  <a:cubicBezTo>
                    <a:pt x="5088" y="1808"/>
                    <a:pt x="4729" y="1334"/>
                    <a:pt x="4505" y="795"/>
                  </a:cubicBezTo>
                  <a:cubicBezTo>
                    <a:pt x="4426" y="604"/>
                    <a:pt x="4363" y="400"/>
                    <a:pt x="4235" y="237"/>
                  </a:cubicBezTo>
                  <a:cubicBezTo>
                    <a:pt x="4131" y="103"/>
                    <a:pt x="3967" y="1"/>
                    <a:pt x="3802"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5"/>
            <p:cNvSpPr/>
            <p:nvPr/>
          </p:nvSpPr>
          <p:spPr>
            <a:xfrm flipH="1">
              <a:off x="6821349" y="3920263"/>
              <a:ext cx="358568" cy="359985"/>
            </a:xfrm>
            <a:custGeom>
              <a:rect b="b" l="l" r="r" t="t"/>
              <a:pathLst>
                <a:path extrusionOk="0" h="8127" w="8095">
                  <a:moveTo>
                    <a:pt x="3838" y="1"/>
                  </a:moveTo>
                  <a:cubicBezTo>
                    <a:pt x="3835" y="1"/>
                    <a:pt x="3831" y="1"/>
                    <a:pt x="3828" y="1"/>
                  </a:cubicBezTo>
                  <a:cubicBezTo>
                    <a:pt x="3747" y="7"/>
                    <a:pt x="3674" y="101"/>
                    <a:pt x="3593" y="111"/>
                  </a:cubicBezTo>
                  <a:cubicBezTo>
                    <a:pt x="3514" y="121"/>
                    <a:pt x="3441" y="160"/>
                    <a:pt x="3362" y="176"/>
                  </a:cubicBezTo>
                  <a:cubicBezTo>
                    <a:pt x="3356" y="177"/>
                    <a:pt x="3350" y="178"/>
                    <a:pt x="3344" y="178"/>
                  </a:cubicBezTo>
                  <a:cubicBezTo>
                    <a:pt x="3276" y="178"/>
                    <a:pt x="3195" y="116"/>
                    <a:pt x="3127" y="116"/>
                  </a:cubicBezTo>
                  <a:cubicBezTo>
                    <a:pt x="3119" y="116"/>
                    <a:pt x="3111" y="117"/>
                    <a:pt x="3103" y="119"/>
                  </a:cubicBezTo>
                  <a:cubicBezTo>
                    <a:pt x="3025" y="139"/>
                    <a:pt x="2964" y="222"/>
                    <a:pt x="2885" y="246"/>
                  </a:cubicBezTo>
                  <a:cubicBezTo>
                    <a:pt x="2868" y="251"/>
                    <a:pt x="2849" y="253"/>
                    <a:pt x="2830" y="253"/>
                  </a:cubicBezTo>
                  <a:cubicBezTo>
                    <a:pt x="2787" y="253"/>
                    <a:pt x="2741" y="244"/>
                    <a:pt x="2698" y="244"/>
                  </a:cubicBezTo>
                  <a:cubicBezTo>
                    <a:pt x="2675" y="244"/>
                    <a:pt x="2653" y="247"/>
                    <a:pt x="2632" y="254"/>
                  </a:cubicBezTo>
                  <a:cubicBezTo>
                    <a:pt x="2557" y="283"/>
                    <a:pt x="2517" y="401"/>
                    <a:pt x="2443" y="435"/>
                  </a:cubicBezTo>
                  <a:cubicBezTo>
                    <a:pt x="2369" y="468"/>
                    <a:pt x="2284" y="473"/>
                    <a:pt x="2213" y="510"/>
                  </a:cubicBezTo>
                  <a:cubicBezTo>
                    <a:pt x="2140" y="549"/>
                    <a:pt x="2055" y="563"/>
                    <a:pt x="1987" y="603"/>
                  </a:cubicBezTo>
                  <a:cubicBezTo>
                    <a:pt x="1917" y="644"/>
                    <a:pt x="1880" y="735"/>
                    <a:pt x="1814" y="780"/>
                  </a:cubicBezTo>
                  <a:cubicBezTo>
                    <a:pt x="1747" y="826"/>
                    <a:pt x="1701" y="894"/>
                    <a:pt x="1637" y="945"/>
                  </a:cubicBezTo>
                  <a:cubicBezTo>
                    <a:pt x="1573" y="995"/>
                    <a:pt x="1458" y="981"/>
                    <a:pt x="1397" y="1033"/>
                  </a:cubicBezTo>
                  <a:cubicBezTo>
                    <a:pt x="1337" y="1087"/>
                    <a:pt x="1319" y="1184"/>
                    <a:pt x="1260" y="1241"/>
                  </a:cubicBezTo>
                  <a:cubicBezTo>
                    <a:pt x="1202" y="1298"/>
                    <a:pt x="1079" y="1291"/>
                    <a:pt x="1024" y="1352"/>
                  </a:cubicBezTo>
                  <a:cubicBezTo>
                    <a:pt x="972" y="1413"/>
                    <a:pt x="1015" y="1555"/>
                    <a:pt x="965" y="1619"/>
                  </a:cubicBezTo>
                  <a:cubicBezTo>
                    <a:pt x="915" y="1682"/>
                    <a:pt x="879" y="1751"/>
                    <a:pt x="833" y="1817"/>
                  </a:cubicBezTo>
                  <a:cubicBezTo>
                    <a:pt x="787" y="1882"/>
                    <a:pt x="612" y="1866"/>
                    <a:pt x="571" y="1935"/>
                  </a:cubicBezTo>
                  <a:cubicBezTo>
                    <a:pt x="530" y="2004"/>
                    <a:pt x="511" y="2091"/>
                    <a:pt x="474" y="2162"/>
                  </a:cubicBezTo>
                  <a:cubicBezTo>
                    <a:pt x="436" y="2233"/>
                    <a:pt x="426" y="2321"/>
                    <a:pt x="392" y="2395"/>
                  </a:cubicBezTo>
                  <a:cubicBezTo>
                    <a:pt x="359" y="2468"/>
                    <a:pt x="281" y="2526"/>
                    <a:pt x="251" y="2601"/>
                  </a:cubicBezTo>
                  <a:cubicBezTo>
                    <a:pt x="223" y="2677"/>
                    <a:pt x="261" y="2778"/>
                    <a:pt x="237" y="2854"/>
                  </a:cubicBezTo>
                  <a:cubicBezTo>
                    <a:pt x="211" y="2933"/>
                    <a:pt x="223" y="3018"/>
                    <a:pt x="203" y="3096"/>
                  </a:cubicBezTo>
                  <a:cubicBezTo>
                    <a:pt x="183" y="3174"/>
                    <a:pt x="201" y="3258"/>
                    <a:pt x="187" y="3338"/>
                  </a:cubicBezTo>
                  <a:cubicBezTo>
                    <a:pt x="172" y="3417"/>
                    <a:pt x="137" y="3490"/>
                    <a:pt x="127" y="3570"/>
                  </a:cubicBezTo>
                  <a:cubicBezTo>
                    <a:pt x="117" y="3651"/>
                    <a:pt x="11" y="3722"/>
                    <a:pt x="7" y="3803"/>
                  </a:cubicBezTo>
                  <a:cubicBezTo>
                    <a:pt x="1" y="3882"/>
                    <a:pt x="71" y="3966"/>
                    <a:pt x="71" y="4047"/>
                  </a:cubicBezTo>
                  <a:cubicBezTo>
                    <a:pt x="71" y="4128"/>
                    <a:pt x="90" y="4206"/>
                    <a:pt x="95" y="4288"/>
                  </a:cubicBezTo>
                  <a:cubicBezTo>
                    <a:pt x="99" y="4369"/>
                    <a:pt x="65" y="4451"/>
                    <a:pt x="75" y="4532"/>
                  </a:cubicBezTo>
                  <a:cubicBezTo>
                    <a:pt x="83" y="4612"/>
                    <a:pt x="63" y="4697"/>
                    <a:pt x="78" y="4777"/>
                  </a:cubicBezTo>
                  <a:cubicBezTo>
                    <a:pt x="93" y="4856"/>
                    <a:pt x="224" y="4910"/>
                    <a:pt x="243" y="4988"/>
                  </a:cubicBezTo>
                  <a:cubicBezTo>
                    <a:pt x="262" y="5067"/>
                    <a:pt x="199" y="5166"/>
                    <a:pt x="221" y="5243"/>
                  </a:cubicBezTo>
                  <a:cubicBezTo>
                    <a:pt x="245" y="5321"/>
                    <a:pt x="321" y="5379"/>
                    <a:pt x="349" y="5455"/>
                  </a:cubicBezTo>
                  <a:cubicBezTo>
                    <a:pt x="378" y="5530"/>
                    <a:pt x="307" y="5648"/>
                    <a:pt x="339" y="5721"/>
                  </a:cubicBezTo>
                  <a:cubicBezTo>
                    <a:pt x="372" y="5794"/>
                    <a:pt x="520" y="5814"/>
                    <a:pt x="557" y="5885"/>
                  </a:cubicBezTo>
                  <a:cubicBezTo>
                    <a:pt x="594" y="5957"/>
                    <a:pt x="588" y="6050"/>
                    <a:pt x="631" y="6120"/>
                  </a:cubicBezTo>
                  <a:cubicBezTo>
                    <a:pt x="672" y="6188"/>
                    <a:pt x="710" y="6261"/>
                    <a:pt x="756" y="6326"/>
                  </a:cubicBezTo>
                  <a:cubicBezTo>
                    <a:pt x="801" y="6393"/>
                    <a:pt x="905" y="6414"/>
                    <a:pt x="955" y="6478"/>
                  </a:cubicBezTo>
                  <a:cubicBezTo>
                    <a:pt x="1005" y="6542"/>
                    <a:pt x="1020" y="6630"/>
                    <a:pt x="1074" y="6690"/>
                  </a:cubicBezTo>
                  <a:cubicBezTo>
                    <a:pt x="1127" y="6751"/>
                    <a:pt x="1140" y="6852"/>
                    <a:pt x="1197" y="6908"/>
                  </a:cubicBezTo>
                  <a:cubicBezTo>
                    <a:pt x="1252" y="6964"/>
                    <a:pt x="1333" y="7000"/>
                    <a:pt x="1393" y="7054"/>
                  </a:cubicBezTo>
                  <a:cubicBezTo>
                    <a:pt x="1454" y="7107"/>
                    <a:pt x="1499" y="7181"/>
                    <a:pt x="1563" y="7230"/>
                  </a:cubicBezTo>
                  <a:cubicBezTo>
                    <a:pt x="1626" y="7280"/>
                    <a:pt x="1727" y="7280"/>
                    <a:pt x="1792" y="7327"/>
                  </a:cubicBezTo>
                  <a:cubicBezTo>
                    <a:pt x="1859" y="7372"/>
                    <a:pt x="1885" y="7482"/>
                    <a:pt x="1954" y="7523"/>
                  </a:cubicBezTo>
                  <a:cubicBezTo>
                    <a:pt x="2022" y="7566"/>
                    <a:pt x="2105" y="7590"/>
                    <a:pt x="2176" y="7628"/>
                  </a:cubicBezTo>
                  <a:cubicBezTo>
                    <a:pt x="2247" y="7665"/>
                    <a:pt x="2332" y="7682"/>
                    <a:pt x="2404" y="7715"/>
                  </a:cubicBezTo>
                  <a:cubicBezTo>
                    <a:pt x="2476" y="7748"/>
                    <a:pt x="2558" y="7759"/>
                    <a:pt x="2635" y="7788"/>
                  </a:cubicBezTo>
                  <a:cubicBezTo>
                    <a:pt x="2712" y="7817"/>
                    <a:pt x="2759" y="7928"/>
                    <a:pt x="2836" y="7953"/>
                  </a:cubicBezTo>
                  <a:cubicBezTo>
                    <a:pt x="2858" y="7959"/>
                    <a:pt x="2882" y="7962"/>
                    <a:pt x="2906" y="7962"/>
                  </a:cubicBezTo>
                  <a:cubicBezTo>
                    <a:pt x="2946" y="7962"/>
                    <a:pt x="2987" y="7956"/>
                    <a:pt x="3026" y="7956"/>
                  </a:cubicBezTo>
                  <a:cubicBezTo>
                    <a:pt x="3047" y="7956"/>
                    <a:pt x="3068" y="7958"/>
                    <a:pt x="3087" y="7962"/>
                  </a:cubicBezTo>
                  <a:cubicBezTo>
                    <a:pt x="3108" y="7968"/>
                    <a:pt x="3129" y="7969"/>
                    <a:pt x="3150" y="7969"/>
                  </a:cubicBezTo>
                  <a:cubicBezTo>
                    <a:pt x="3194" y="7969"/>
                    <a:pt x="3239" y="7962"/>
                    <a:pt x="3282" y="7962"/>
                  </a:cubicBezTo>
                  <a:cubicBezTo>
                    <a:pt x="3300" y="7962"/>
                    <a:pt x="3318" y="7963"/>
                    <a:pt x="3335" y="7967"/>
                  </a:cubicBezTo>
                  <a:cubicBezTo>
                    <a:pt x="3413" y="7981"/>
                    <a:pt x="3492" y="7980"/>
                    <a:pt x="3574" y="7989"/>
                  </a:cubicBezTo>
                  <a:cubicBezTo>
                    <a:pt x="3653" y="7999"/>
                    <a:pt x="3727" y="8062"/>
                    <a:pt x="3808" y="8066"/>
                  </a:cubicBezTo>
                  <a:cubicBezTo>
                    <a:pt x="3889" y="8072"/>
                    <a:pt x="3970" y="8106"/>
                    <a:pt x="4050" y="8107"/>
                  </a:cubicBezTo>
                  <a:cubicBezTo>
                    <a:pt x="4124" y="8107"/>
                    <a:pt x="4202" y="8126"/>
                    <a:pt x="4275" y="8126"/>
                  </a:cubicBezTo>
                  <a:cubicBezTo>
                    <a:pt x="4282" y="8126"/>
                    <a:pt x="4289" y="8126"/>
                    <a:pt x="4296" y="8126"/>
                  </a:cubicBezTo>
                  <a:cubicBezTo>
                    <a:pt x="4377" y="8122"/>
                    <a:pt x="4445" y="7972"/>
                    <a:pt x="4525" y="7964"/>
                  </a:cubicBezTo>
                  <a:cubicBezTo>
                    <a:pt x="4529" y="7963"/>
                    <a:pt x="4533" y="7963"/>
                    <a:pt x="4538" y="7963"/>
                  </a:cubicBezTo>
                  <a:cubicBezTo>
                    <a:pt x="4608" y="7963"/>
                    <a:pt x="4688" y="8029"/>
                    <a:pt x="4760" y="8029"/>
                  </a:cubicBezTo>
                  <a:cubicBezTo>
                    <a:pt x="4766" y="8029"/>
                    <a:pt x="4772" y="8029"/>
                    <a:pt x="4778" y="8028"/>
                  </a:cubicBezTo>
                  <a:cubicBezTo>
                    <a:pt x="4857" y="8014"/>
                    <a:pt x="4934" y="7981"/>
                    <a:pt x="5012" y="7962"/>
                  </a:cubicBezTo>
                  <a:cubicBezTo>
                    <a:pt x="5090" y="7943"/>
                    <a:pt x="5142" y="7835"/>
                    <a:pt x="5220" y="7810"/>
                  </a:cubicBezTo>
                  <a:cubicBezTo>
                    <a:pt x="5297" y="7788"/>
                    <a:pt x="5369" y="7766"/>
                    <a:pt x="5444" y="7738"/>
                  </a:cubicBezTo>
                  <a:cubicBezTo>
                    <a:pt x="5521" y="7709"/>
                    <a:pt x="5609" y="7721"/>
                    <a:pt x="5683" y="7688"/>
                  </a:cubicBezTo>
                  <a:cubicBezTo>
                    <a:pt x="5700" y="7680"/>
                    <a:pt x="5719" y="7678"/>
                    <a:pt x="5739" y="7678"/>
                  </a:cubicBezTo>
                  <a:cubicBezTo>
                    <a:pt x="5786" y="7678"/>
                    <a:pt x="5841" y="7692"/>
                    <a:pt x="5888" y="7692"/>
                  </a:cubicBezTo>
                  <a:cubicBezTo>
                    <a:pt x="5911" y="7692"/>
                    <a:pt x="5932" y="7689"/>
                    <a:pt x="5949" y="7680"/>
                  </a:cubicBezTo>
                  <a:cubicBezTo>
                    <a:pt x="6022" y="7643"/>
                    <a:pt x="6039" y="7506"/>
                    <a:pt x="6108" y="7465"/>
                  </a:cubicBezTo>
                  <a:cubicBezTo>
                    <a:pt x="6177" y="7422"/>
                    <a:pt x="6232" y="7365"/>
                    <a:pt x="6299" y="7318"/>
                  </a:cubicBezTo>
                  <a:cubicBezTo>
                    <a:pt x="6366" y="7273"/>
                    <a:pt x="6474" y="7287"/>
                    <a:pt x="6538" y="7237"/>
                  </a:cubicBezTo>
                  <a:cubicBezTo>
                    <a:pt x="6602" y="7186"/>
                    <a:pt x="6600" y="7063"/>
                    <a:pt x="6661" y="7009"/>
                  </a:cubicBezTo>
                  <a:cubicBezTo>
                    <a:pt x="6721" y="6956"/>
                    <a:pt x="6816" y="6942"/>
                    <a:pt x="6873" y="6885"/>
                  </a:cubicBezTo>
                  <a:cubicBezTo>
                    <a:pt x="6930" y="6828"/>
                    <a:pt x="6954" y="6743"/>
                    <a:pt x="7008" y="6683"/>
                  </a:cubicBezTo>
                  <a:cubicBezTo>
                    <a:pt x="7062" y="6622"/>
                    <a:pt x="7183" y="6619"/>
                    <a:pt x="7233" y="6555"/>
                  </a:cubicBezTo>
                  <a:cubicBezTo>
                    <a:pt x="7283" y="6492"/>
                    <a:pt x="7320" y="6417"/>
                    <a:pt x="7365" y="6350"/>
                  </a:cubicBezTo>
                  <a:cubicBezTo>
                    <a:pt x="7411" y="6285"/>
                    <a:pt x="7392" y="6177"/>
                    <a:pt x="7433" y="6109"/>
                  </a:cubicBezTo>
                  <a:cubicBezTo>
                    <a:pt x="7476" y="6040"/>
                    <a:pt x="7513" y="5971"/>
                    <a:pt x="7550" y="5901"/>
                  </a:cubicBezTo>
                  <a:cubicBezTo>
                    <a:pt x="7588" y="5830"/>
                    <a:pt x="7617" y="5757"/>
                    <a:pt x="7651" y="5684"/>
                  </a:cubicBezTo>
                  <a:cubicBezTo>
                    <a:pt x="7684" y="5611"/>
                    <a:pt x="7829" y="5584"/>
                    <a:pt x="7857" y="5509"/>
                  </a:cubicBezTo>
                  <a:cubicBezTo>
                    <a:pt x="7887" y="5432"/>
                    <a:pt x="7935" y="5359"/>
                    <a:pt x="7959" y="5281"/>
                  </a:cubicBezTo>
                  <a:cubicBezTo>
                    <a:pt x="7983" y="5204"/>
                    <a:pt x="7922" y="5102"/>
                    <a:pt x="7942" y="5024"/>
                  </a:cubicBezTo>
                  <a:cubicBezTo>
                    <a:pt x="7961" y="4944"/>
                    <a:pt x="7992" y="4870"/>
                    <a:pt x="8006" y="4789"/>
                  </a:cubicBezTo>
                  <a:cubicBezTo>
                    <a:pt x="8020" y="4710"/>
                    <a:pt x="8046" y="4633"/>
                    <a:pt x="8056" y="4552"/>
                  </a:cubicBezTo>
                  <a:cubicBezTo>
                    <a:pt x="8066" y="4472"/>
                    <a:pt x="8072" y="4391"/>
                    <a:pt x="8076" y="4310"/>
                  </a:cubicBezTo>
                  <a:cubicBezTo>
                    <a:pt x="8082" y="4229"/>
                    <a:pt x="8013" y="4148"/>
                    <a:pt x="8013" y="4067"/>
                  </a:cubicBezTo>
                  <a:cubicBezTo>
                    <a:pt x="8013" y="3986"/>
                    <a:pt x="8094" y="3905"/>
                    <a:pt x="8090" y="3824"/>
                  </a:cubicBezTo>
                  <a:cubicBezTo>
                    <a:pt x="8084" y="3743"/>
                    <a:pt x="8043" y="3665"/>
                    <a:pt x="8033" y="3585"/>
                  </a:cubicBezTo>
                  <a:cubicBezTo>
                    <a:pt x="8023" y="3506"/>
                    <a:pt x="7991" y="3430"/>
                    <a:pt x="7976" y="3351"/>
                  </a:cubicBezTo>
                  <a:cubicBezTo>
                    <a:pt x="7962" y="3271"/>
                    <a:pt x="8015" y="3177"/>
                    <a:pt x="7996" y="3099"/>
                  </a:cubicBezTo>
                  <a:cubicBezTo>
                    <a:pt x="7976" y="3019"/>
                    <a:pt x="7863" y="2968"/>
                    <a:pt x="7838" y="2891"/>
                  </a:cubicBezTo>
                  <a:cubicBezTo>
                    <a:pt x="7814" y="2815"/>
                    <a:pt x="7804" y="2736"/>
                    <a:pt x="7776" y="2660"/>
                  </a:cubicBezTo>
                  <a:cubicBezTo>
                    <a:pt x="7747" y="2584"/>
                    <a:pt x="7790" y="2479"/>
                    <a:pt x="7757" y="2407"/>
                  </a:cubicBezTo>
                  <a:cubicBezTo>
                    <a:pt x="7725" y="2333"/>
                    <a:pt x="7679" y="2262"/>
                    <a:pt x="7642" y="2191"/>
                  </a:cubicBezTo>
                  <a:cubicBezTo>
                    <a:pt x="7605" y="2119"/>
                    <a:pt x="7600" y="2027"/>
                    <a:pt x="7558" y="1957"/>
                  </a:cubicBezTo>
                  <a:cubicBezTo>
                    <a:pt x="7516" y="1888"/>
                    <a:pt x="7422" y="1849"/>
                    <a:pt x="7376" y="1783"/>
                  </a:cubicBezTo>
                  <a:cubicBezTo>
                    <a:pt x="7331" y="1716"/>
                    <a:pt x="7307" y="1632"/>
                    <a:pt x="7257" y="1568"/>
                  </a:cubicBezTo>
                  <a:cubicBezTo>
                    <a:pt x="7207" y="1505"/>
                    <a:pt x="7139" y="1454"/>
                    <a:pt x="7086" y="1393"/>
                  </a:cubicBezTo>
                  <a:cubicBezTo>
                    <a:pt x="7032" y="1333"/>
                    <a:pt x="7017" y="1232"/>
                    <a:pt x="6960" y="1176"/>
                  </a:cubicBezTo>
                  <a:cubicBezTo>
                    <a:pt x="6903" y="1119"/>
                    <a:pt x="6740" y="1173"/>
                    <a:pt x="6680" y="1120"/>
                  </a:cubicBezTo>
                  <a:cubicBezTo>
                    <a:pt x="6619" y="1066"/>
                    <a:pt x="6568" y="1006"/>
                    <a:pt x="6505" y="957"/>
                  </a:cubicBezTo>
                  <a:cubicBezTo>
                    <a:pt x="6442" y="907"/>
                    <a:pt x="6378" y="863"/>
                    <a:pt x="6312" y="816"/>
                  </a:cubicBezTo>
                  <a:cubicBezTo>
                    <a:pt x="6246" y="770"/>
                    <a:pt x="6208" y="685"/>
                    <a:pt x="6138" y="644"/>
                  </a:cubicBezTo>
                  <a:cubicBezTo>
                    <a:pt x="6070" y="601"/>
                    <a:pt x="6029" y="506"/>
                    <a:pt x="5958" y="469"/>
                  </a:cubicBezTo>
                  <a:cubicBezTo>
                    <a:pt x="5887" y="432"/>
                    <a:pt x="5790" y="441"/>
                    <a:pt x="5717" y="406"/>
                  </a:cubicBezTo>
                  <a:cubicBezTo>
                    <a:pt x="5645" y="372"/>
                    <a:pt x="5547" y="401"/>
                    <a:pt x="5471" y="372"/>
                  </a:cubicBezTo>
                  <a:cubicBezTo>
                    <a:pt x="5395" y="342"/>
                    <a:pt x="5346" y="244"/>
                    <a:pt x="5270" y="220"/>
                  </a:cubicBezTo>
                  <a:cubicBezTo>
                    <a:pt x="5258" y="217"/>
                    <a:pt x="5246" y="215"/>
                    <a:pt x="5233" y="215"/>
                  </a:cubicBezTo>
                  <a:cubicBezTo>
                    <a:pt x="5172" y="215"/>
                    <a:pt x="5103" y="251"/>
                    <a:pt x="5043" y="251"/>
                  </a:cubicBezTo>
                  <a:cubicBezTo>
                    <a:pt x="5032" y="251"/>
                    <a:pt x="5022" y="250"/>
                    <a:pt x="5012" y="247"/>
                  </a:cubicBezTo>
                  <a:cubicBezTo>
                    <a:pt x="4934" y="227"/>
                    <a:pt x="4869" y="168"/>
                    <a:pt x="4789" y="153"/>
                  </a:cubicBezTo>
                  <a:cubicBezTo>
                    <a:pt x="4709" y="138"/>
                    <a:pt x="4633" y="123"/>
                    <a:pt x="4552" y="114"/>
                  </a:cubicBezTo>
                  <a:cubicBezTo>
                    <a:pt x="4472" y="104"/>
                    <a:pt x="4399" y="8"/>
                    <a:pt x="4318" y="4"/>
                  </a:cubicBezTo>
                  <a:cubicBezTo>
                    <a:pt x="4314" y="4"/>
                    <a:pt x="4309" y="4"/>
                    <a:pt x="4305" y="4"/>
                  </a:cubicBezTo>
                  <a:cubicBezTo>
                    <a:pt x="4228" y="4"/>
                    <a:pt x="4149" y="45"/>
                    <a:pt x="4073" y="45"/>
                  </a:cubicBezTo>
                  <a:cubicBezTo>
                    <a:pt x="3995" y="45"/>
                    <a:pt x="3916" y="1"/>
                    <a:pt x="383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5"/>
            <p:cNvSpPr/>
            <p:nvPr/>
          </p:nvSpPr>
          <p:spPr>
            <a:xfrm flipH="1">
              <a:off x="6850406" y="3952067"/>
              <a:ext cx="298947" cy="297175"/>
            </a:xfrm>
            <a:custGeom>
              <a:rect b="b" l="l" r="r" t="t"/>
              <a:pathLst>
                <a:path extrusionOk="0" h="6709" w="6749">
                  <a:moveTo>
                    <a:pt x="3584" y="1"/>
                  </a:moveTo>
                  <a:cubicBezTo>
                    <a:pt x="3520" y="1"/>
                    <a:pt x="3453" y="55"/>
                    <a:pt x="3388" y="55"/>
                  </a:cubicBezTo>
                  <a:cubicBezTo>
                    <a:pt x="3386" y="55"/>
                    <a:pt x="3383" y="55"/>
                    <a:pt x="3381" y="55"/>
                  </a:cubicBezTo>
                  <a:cubicBezTo>
                    <a:pt x="3317" y="55"/>
                    <a:pt x="3254" y="72"/>
                    <a:pt x="3189" y="75"/>
                  </a:cubicBezTo>
                  <a:cubicBezTo>
                    <a:pt x="3186" y="75"/>
                    <a:pt x="3183" y="75"/>
                    <a:pt x="3180" y="75"/>
                  </a:cubicBezTo>
                  <a:cubicBezTo>
                    <a:pt x="3123" y="75"/>
                    <a:pt x="3065" y="55"/>
                    <a:pt x="3009" y="55"/>
                  </a:cubicBezTo>
                  <a:cubicBezTo>
                    <a:pt x="3002" y="55"/>
                    <a:pt x="2995" y="56"/>
                    <a:pt x="2987" y="57"/>
                  </a:cubicBezTo>
                  <a:cubicBezTo>
                    <a:pt x="2973" y="58"/>
                    <a:pt x="2958" y="59"/>
                    <a:pt x="2943" y="59"/>
                  </a:cubicBezTo>
                  <a:cubicBezTo>
                    <a:pt x="2910" y="59"/>
                    <a:pt x="2876" y="56"/>
                    <a:pt x="2843" y="56"/>
                  </a:cubicBezTo>
                  <a:cubicBezTo>
                    <a:pt x="2822" y="56"/>
                    <a:pt x="2802" y="57"/>
                    <a:pt x="2783" y="61"/>
                  </a:cubicBezTo>
                  <a:cubicBezTo>
                    <a:pt x="2717" y="72"/>
                    <a:pt x="2673" y="182"/>
                    <a:pt x="2608" y="197"/>
                  </a:cubicBezTo>
                  <a:cubicBezTo>
                    <a:pt x="2599" y="199"/>
                    <a:pt x="2590" y="200"/>
                    <a:pt x="2581" y="200"/>
                  </a:cubicBezTo>
                  <a:cubicBezTo>
                    <a:pt x="2531" y="200"/>
                    <a:pt x="2476" y="175"/>
                    <a:pt x="2426" y="175"/>
                  </a:cubicBezTo>
                  <a:cubicBezTo>
                    <a:pt x="2416" y="175"/>
                    <a:pt x="2406" y="176"/>
                    <a:pt x="2396" y="179"/>
                  </a:cubicBezTo>
                  <a:cubicBezTo>
                    <a:pt x="2332" y="199"/>
                    <a:pt x="2284" y="261"/>
                    <a:pt x="2221" y="285"/>
                  </a:cubicBezTo>
                  <a:cubicBezTo>
                    <a:pt x="2210" y="289"/>
                    <a:pt x="2199" y="291"/>
                    <a:pt x="2186" y="291"/>
                  </a:cubicBezTo>
                  <a:cubicBezTo>
                    <a:pt x="2140" y="291"/>
                    <a:pt x="2085" y="270"/>
                    <a:pt x="2039" y="270"/>
                  </a:cubicBezTo>
                  <a:cubicBezTo>
                    <a:pt x="2025" y="270"/>
                    <a:pt x="2011" y="272"/>
                    <a:pt x="1999" y="277"/>
                  </a:cubicBezTo>
                  <a:cubicBezTo>
                    <a:pt x="1938" y="304"/>
                    <a:pt x="1922" y="426"/>
                    <a:pt x="1863" y="458"/>
                  </a:cubicBezTo>
                  <a:cubicBezTo>
                    <a:pt x="1803" y="489"/>
                    <a:pt x="1726" y="485"/>
                    <a:pt x="1668" y="519"/>
                  </a:cubicBezTo>
                  <a:cubicBezTo>
                    <a:pt x="1611" y="553"/>
                    <a:pt x="1551" y="585"/>
                    <a:pt x="1497" y="622"/>
                  </a:cubicBezTo>
                  <a:cubicBezTo>
                    <a:pt x="1442" y="661"/>
                    <a:pt x="1423" y="746"/>
                    <a:pt x="1371" y="787"/>
                  </a:cubicBezTo>
                  <a:cubicBezTo>
                    <a:pt x="1318" y="829"/>
                    <a:pt x="1244" y="843"/>
                    <a:pt x="1195" y="887"/>
                  </a:cubicBezTo>
                  <a:cubicBezTo>
                    <a:pt x="1145" y="931"/>
                    <a:pt x="1061" y="941"/>
                    <a:pt x="1014" y="988"/>
                  </a:cubicBezTo>
                  <a:cubicBezTo>
                    <a:pt x="967" y="1035"/>
                    <a:pt x="939" y="1102"/>
                    <a:pt x="893" y="1151"/>
                  </a:cubicBezTo>
                  <a:cubicBezTo>
                    <a:pt x="849" y="1201"/>
                    <a:pt x="788" y="1239"/>
                    <a:pt x="747" y="1292"/>
                  </a:cubicBezTo>
                  <a:cubicBezTo>
                    <a:pt x="706" y="1345"/>
                    <a:pt x="706" y="1428"/>
                    <a:pt x="667" y="1483"/>
                  </a:cubicBezTo>
                  <a:cubicBezTo>
                    <a:pt x="629" y="1538"/>
                    <a:pt x="538" y="1559"/>
                    <a:pt x="504" y="1616"/>
                  </a:cubicBezTo>
                  <a:cubicBezTo>
                    <a:pt x="470" y="1674"/>
                    <a:pt x="448" y="1743"/>
                    <a:pt x="417" y="1801"/>
                  </a:cubicBezTo>
                  <a:cubicBezTo>
                    <a:pt x="386" y="1859"/>
                    <a:pt x="373" y="1929"/>
                    <a:pt x="344" y="1990"/>
                  </a:cubicBezTo>
                  <a:cubicBezTo>
                    <a:pt x="317" y="2051"/>
                    <a:pt x="309" y="2119"/>
                    <a:pt x="285" y="2183"/>
                  </a:cubicBezTo>
                  <a:cubicBezTo>
                    <a:pt x="261" y="2246"/>
                    <a:pt x="168" y="2286"/>
                    <a:pt x="148" y="2350"/>
                  </a:cubicBezTo>
                  <a:cubicBezTo>
                    <a:pt x="127" y="2414"/>
                    <a:pt x="155" y="2493"/>
                    <a:pt x="140" y="2559"/>
                  </a:cubicBezTo>
                  <a:cubicBezTo>
                    <a:pt x="123" y="2624"/>
                    <a:pt x="148" y="2697"/>
                    <a:pt x="135" y="2763"/>
                  </a:cubicBezTo>
                  <a:cubicBezTo>
                    <a:pt x="124" y="2829"/>
                    <a:pt x="126" y="2894"/>
                    <a:pt x="117" y="2961"/>
                  </a:cubicBezTo>
                  <a:cubicBezTo>
                    <a:pt x="108" y="3029"/>
                    <a:pt x="57" y="3089"/>
                    <a:pt x="53" y="3157"/>
                  </a:cubicBezTo>
                  <a:cubicBezTo>
                    <a:pt x="49" y="3224"/>
                    <a:pt x="20" y="3291"/>
                    <a:pt x="20" y="3358"/>
                  </a:cubicBezTo>
                  <a:cubicBezTo>
                    <a:pt x="19" y="3424"/>
                    <a:pt x="0" y="3496"/>
                    <a:pt x="3" y="3562"/>
                  </a:cubicBezTo>
                  <a:cubicBezTo>
                    <a:pt x="8" y="3629"/>
                    <a:pt x="131" y="3685"/>
                    <a:pt x="138" y="3751"/>
                  </a:cubicBezTo>
                  <a:cubicBezTo>
                    <a:pt x="147" y="3818"/>
                    <a:pt x="73" y="3895"/>
                    <a:pt x="86" y="3962"/>
                  </a:cubicBezTo>
                  <a:cubicBezTo>
                    <a:pt x="97" y="4029"/>
                    <a:pt x="124" y="4091"/>
                    <a:pt x="140" y="4157"/>
                  </a:cubicBezTo>
                  <a:cubicBezTo>
                    <a:pt x="155" y="4222"/>
                    <a:pt x="245" y="4265"/>
                    <a:pt x="265" y="4329"/>
                  </a:cubicBezTo>
                  <a:cubicBezTo>
                    <a:pt x="285" y="4393"/>
                    <a:pt x="303" y="4454"/>
                    <a:pt x="326" y="4516"/>
                  </a:cubicBezTo>
                  <a:cubicBezTo>
                    <a:pt x="350" y="4579"/>
                    <a:pt x="340" y="4651"/>
                    <a:pt x="367" y="4714"/>
                  </a:cubicBezTo>
                  <a:cubicBezTo>
                    <a:pt x="394" y="4775"/>
                    <a:pt x="343" y="4875"/>
                    <a:pt x="374" y="4934"/>
                  </a:cubicBezTo>
                  <a:cubicBezTo>
                    <a:pt x="404" y="4995"/>
                    <a:pt x="519" y="5008"/>
                    <a:pt x="553" y="5067"/>
                  </a:cubicBezTo>
                  <a:cubicBezTo>
                    <a:pt x="588" y="5123"/>
                    <a:pt x="636" y="5169"/>
                    <a:pt x="674" y="5224"/>
                  </a:cubicBezTo>
                  <a:cubicBezTo>
                    <a:pt x="711" y="5281"/>
                    <a:pt x="700" y="5369"/>
                    <a:pt x="741" y="5423"/>
                  </a:cubicBezTo>
                  <a:cubicBezTo>
                    <a:pt x="782" y="5476"/>
                    <a:pt x="886" y="5475"/>
                    <a:pt x="930" y="5526"/>
                  </a:cubicBezTo>
                  <a:cubicBezTo>
                    <a:pt x="974" y="5575"/>
                    <a:pt x="986" y="5654"/>
                    <a:pt x="1034" y="5701"/>
                  </a:cubicBezTo>
                  <a:cubicBezTo>
                    <a:pt x="1081" y="5749"/>
                    <a:pt x="1151" y="5769"/>
                    <a:pt x="1200" y="5813"/>
                  </a:cubicBezTo>
                  <a:cubicBezTo>
                    <a:pt x="1251" y="5857"/>
                    <a:pt x="1254" y="5958"/>
                    <a:pt x="1305" y="5999"/>
                  </a:cubicBezTo>
                  <a:cubicBezTo>
                    <a:pt x="1358" y="6040"/>
                    <a:pt x="1422" y="6072"/>
                    <a:pt x="1476" y="6110"/>
                  </a:cubicBezTo>
                  <a:cubicBezTo>
                    <a:pt x="1532" y="6147"/>
                    <a:pt x="1620" y="6131"/>
                    <a:pt x="1677" y="6167"/>
                  </a:cubicBezTo>
                  <a:cubicBezTo>
                    <a:pt x="1735" y="6201"/>
                    <a:pt x="1790" y="6232"/>
                    <a:pt x="1850" y="6264"/>
                  </a:cubicBezTo>
                  <a:cubicBezTo>
                    <a:pt x="1908" y="6293"/>
                    <a:pt x="1968" y="6319"/>
                    <a:pt x="2029" y="6346"/>
                  </a:cubicBezTo>
                  <a:cubicBezTo>
                    <a:pt x="2090" y="6373"/>
                    <a:pt x="2113" y="6494"/>
                    <a:pt x="2176" y="6518"/>
                  </a:cubicBezTo>
                  <a:cubicBezTo>
                    <a:pt x="2240" y="6542"/>
                    <a:pt x="2298" y="6579"/>
                    <a:pt x="2363" y="6599"/>
                  </a:cubicBezTo>
                  <a:cubicBezTo>
                    <a:pt x="2375" y="6603"/>
                    <a:pt x="2386" y="6604"/>
                    <a:pt x="2399" y="6604"/>
                  </a:cubicBezTo>
                  <a:cubicBezTo>
                    <a:pt x="2447" y="6604"/>
                    <a:pt x="2501" y="6582"/>
                    <a:pt x="2549" y="6582"/>
                  </a:cubicBezTo>
                  <a:cubicBezTo>
                    <a:pt x="2558" y="6582"/>
                    <a:pt x="2568" y="6583"/>
                    <a:pt x="2576" y="6585"/>
                  </a:cubicBezTo>
                  <a:cubicBezTo>
                    <a:pt x="2642" y="6600"/>
                    <a:pt x="2704" y="6626"/>
                    <a:pt x="2771" y="6639"/>
                  </a:cubicBezTo>
                  <a:cubicBezTo>
                    <a:pt x="2837" y="6652"/>
                    <a:pt x="2902" y="6670"/>
                    <a:pt x="2969" y="6680"/>
                  </a:cubicBezTo>
                  <a:cubicBezTo>
                    <a:pt x="3034" y="6689"/>
                    <a:pt x="3102" y="6693"/>
                    <a:pt x="3169" y="6697"/>
                  </a:cubicBezTo>
                  <a:cubicBezTo>
                    <a:pt x="3172" y="6697"/>
                    <a:pt x="3174" y="6697"/>
                    <a:pt x="3177" y="6697"/>
                  </a:cubicBezTo>
                  <a:cubicBezTo>
                    <a:pt x="3240" y="6697"/>
                    <a:pt x="3304" y="6646"/>
                    <a:pt x="3369" y="6646"/>
                  </a:cubicBezTo>
                  <a:cubicBezTo>
                    <a:pt x="3369" y="6646"/>
                    <a:pt x="3370" y="6646"/>
                    <a:pt x="3371" y="6646"/>
                  </a:cubicBezTo>
                  <a:cubicBezTo>
                    <a:pt x="3436" y="6646"/>
                    <a:pt x="3502" y="6709"/>
                    <a:pt x="3567" y="6709"/>
                  </a:cubicBezTo>
                  <a:cubicBezTo>
                    <a:pt x="3569" y="6709"/>
                    <a:pt x="3571" y="6709"/>
                    <a:pt x="3573" y="6709"/>
                  </a:cubicBezTo>
                  <a:cubicBezTo>
                    <a:pt x="3640" y="6704"/>
                    <a:pt x="3704" y="6670"/>
                    <a:pt x="3771" y="6662"/>
                  </a:cubicBezTo>
                  <a:cubicBezTo>
                    <a:pt x="3837" y="6653"/>
                    <a:pt x="3900" y="6626"/>
                    <a:pt x="3965" y="6615"/>
                  </a:cubicBezTo>
                  <a:cubicBezTo>
                    <a:pt x="3974" y="6613"/>
                    <a:pt x="3983" y="6612"/>
                    <a:pt x="3992" y="6612"/>
                  </a:cubicBezTo>
                  <a:cubicBezTo>
                    <a:pt x="4042" y="6612"/>
                    <a:pt x="4095" y="6634"/>
                    <a:pt x="4144" y="6634"/>
                  </a:cubicBezTo>
                  <a:cubicBezTo>
                    <a:pt x="4154" y="6634"/>
                    <a:pt x="4165" y="6633"/>
                    <a:pt x="4174" y="6630"/>
                  </a:cubicBezTo>
                  <a:cubicBezTo>
                    <a:pt x="4240" y="6615"/>
                    <a:pt x="4282" y="6519"/>
                    <a:pt x="4346" y="6500"/>
                  </a:cubicBezTo>
                  <a:cubicBezTo>
                    <a:pt x="4410" y="6480"/>
                    <a:pt x="4477" y="6473"/>
                    <a:pt x="4540" y="6448"/>
                  </a:cubicBezTo>
                  <a:cubicBezTo>
                    <a:pt x="4557" y="6442"/>
                    <a:pt x="4577" y="6440"/>
                    <a:pt x="4598" y="6440"/>
                  </a:cubicBezTo>
                  <a:cubicBezTo>
                    <a:pt x="4626" y="6440"/>
                    <a:pt x="4657" y="6444"/>
                    <a:pt x="4685" y="6444"/>
                  </a:cubicBezTo>
                  <a:cubicBezTo>
                    <a:pt x="4708" y="6444"/>
                    <a:pt x="4731" y="6441"/>
                    <a:pt x="4750" y="6433"/>
                  </a:cubicBezTo>
                  <a:cubicBezTo>
                    <a:pt x="4811" y="6406"/>
                    <a:pt x="4870" y="6369"/>
                    <a:pt x="4929" y="6337"/>
                  </a:cubicBezTo>
                  <a:cubicBezTo>
                    <a:pt x="4988" y="6306"/>
                    <a:pt x="5066" y="6300"/>
                    <a:pt x="5123" y="6266"/>
                  </a:cubicBezTo>
                  <a:cubicBezTo>
                    <a:pt x="5179" y="6232"/>
                    <a:pt x="5212" y="6154"/>
                    <a:pt x="5268" y="6116"/>
                  </a:cubicBezTo>
                  <a:cubicBezTo>
                    <a:pt x="5322" y="6079"/>
                    <a:pt x="5393" y="6057"/>
                    <a:pt x="5445" y="6018"/>
                  </a:cubicBezTo>
                  <a:cubicBezTo>
                    <a:pt x="5498" y="5976"/>
                    <a:pt x="5541" y="5919"/>
                    <a:pt x="5590" y="5875"/>
                  </a:cubicBezTo>
                  <a:cubicBezTo>
                    <a:pt x="5640" y="5831"/>
                    <a:pt x="5724" y="5817"/>
                    <a:pt x="5771" y="5770"/>
                  </a:cubicBezTo>
                  <a:cubicBezTo>
                    <a:pt x="5818" y="5723"/>
                    <a:pt x="5772" y="5587"/>
                    <a:pt x="5818" y="5537"/>
                  </a:cubicBezTo>
                  <a:cubicBezTo>
                    <a:pt x="5862" y="5487"/>
                    <a:pt x="5912" y="5445"/>
                    <a:pt x="5953" y="5393"/>
                  </a:cubicBezTo>
                  <a:cubicBezTo>
                    <a:pt x="5994" y="5341"/>
                    <a:pt x="6031" y="5288"/>
                    <a:pt x="6069" y="5233"/>
                  </a:cubicBezTo>
                  <a:cubicBezTo>
                    <a:pt x="6106" y="5177"/>
                    <a:pt x="6177" y="5146"/>
                    <a:pt x="6213" y="5089"/>
                  </a:cubicBezTo>
                  <a:cubicBezTo>
                    <a:pt x="6247" y="5032"/>
                    <a:pt x="6325" y="4998"/>
                    <a:pt x="6357" y="4939"/>
                  </a:cubicBezTo>
                  <a:cubicBezTo>
                    <a:pt x="6388" y="4880"/>
                    <a:pt x="6382" y="4801"/>
                    <a:pt x="6409" y="4740"/>
                  </a:cubicBezTo>
                  <a:cubicBezTo>
                    <a:pt x="6436" y="4678"/>
                    <a:pt x="6413" y="4597"/>
                    <a:pt x="6438" y="4535"/>
                  </a:cubicBezTo>
                  <a:cubicBezTo>
                    <a:pt x="6462" y="4472"/>
                    <a:pt x="6543" y="4431"/>
                    <a:pt x="6564" y="4367"/>
                  </a:cubicBezTo>
                  <a:cubicBezTo>
                    <a:pt x="6584" y="4303"/>
                    <a:pt x="6526" y="4219"/>
                    <a:pt x="6541" y="4154"/>
                  </a:cubicBezTo>
                  <a:cubicBezTo>
                    <a:pt x="6558" y="4088"/>
                    <a:pt x="6607" y="4034"/>
                    <a:pt x="6620" y="3969"/>
                  </a:cubicBezTo>
                  <a:cubicBezTo>
                    <a:pt x="6632" y="3902"/>
                    <a:pt x="6644" y="3838"/>
                    <a:pt x="6652" y="3773"/>
                  </a:cubicBezTo>
                  <a:cubicBezTo>
                    <a:pt x="6661" y="3706"/>
                    <a:pt x="6739" y="3646"/>
                    <a:pt x="6743" y="3578"/>
                  </a:cubicBezTo>
                  <a:cubicBezTo>
                    <a:pt x="6748" y="3511"/>
                    <a:pt x="6709" y="3442"/>
                    <a:pt x="6709" y="3375"/>
                  </a:cubicBezTo>
                  <a:cubicBezTo>
                    <a:pt x="6709" y="3308"/>
                    <a:pt x="6749" y="3238"/>
                    <a:pt x="6745" y="3171"/>
                  </a:cubicBezTo>
                  <a:cubicBezTo>
                    <a:pt x="6740" y="3105"/>
                    <a:pt x="6662" y="3043"/>
                    <a:pt x="6654" y="2978"/>
                  </a:cubicBezTo>
                  <a:cubicBezTo>
                    <a:pt x="6647" y="2911"/>
                    <a:pt x="6613" y="2850"/>
                    <a:pt x="6601" y="2785"/>
                  </a:cubicBezTo>
                  <a:cubicBezTo>
                    <a:pt x="6588" y="2719"/>
                    <a:pt x="6664" y="2635"/>
                    <a:pt x="6648" y="2570"/>
                  </a:cubicBezTo>
                  <a:cubicBezTo>
                    <a:pt x="6631" y="2505"/>
                    <a:pt x="6563" y="2454"/>
                    <a:pt x="6543" y="2390"/>
                  </a:cubicBezTo>
                  <a:cubicBezTo>
                    <a:pt x="6523" y="2326"/>
                    <a:pt x="6558" y="2242"/>
                    <a:pt x="6534" y="2179"/>
                  </a:cubicBezTo>
                  <a:cubicBezTo>
                    <a:pt x="6512" y="2117"/>
                    <a:pt x="6413" y="2084"/>
                    <a:pt x="6386" y="2023"/>
                  </a:cubicBezTo>
                  <a:cubicBezTo>
                    <a:pt x="6358" y="1962"/>
                    <a:pt x="6354" y="1891"/>
                    <a:pt x="6322" y="1832"/>
                  </a:cubicBezTo>
                  <a:cubicBezTo>
                    <a:pt x="6291" y="1773"/>
                    <a:pt x="6280" y="1701"/>
                    <a:pt x="6246" y="1645"/>
                  </a:cubicBezTo>
                  <a:cubicBezTo>
                    <a:pt x="6212" y="1586"/>
                    <a:pt x="6135" y="1556"/>
                    <a:pt x="6098" y="1501"/>
                  </a:cubicBezTo>
                  <a:cubicBezTo>
                    <a:pt x="6059" y="1446"/>
                    <a:pt x="6003" y="1407"/>
                    <a:pt x="5961" y="1355"/>
                  </a:cubicBezTo>
                  <a:cubicBezTo>
                    <a:pt x="5920" y="1302"/>
                    <a:pt x="5933" y="1205"/>
                    <a:pt x="5889" y="1156"/>
                  </a:cubicBezTo>
                  <a:cubicBezTo>
                    <a:pt x="5845" y="1106"/>
                    <a:pt x="5764" y="1089"/>
                    <a:pt x="5717" y="1042"/>
                  </a:cubicBezTo>
                  <a:cubicBezTo>
                    <a:pt x="5670" y="995"/>
                    <a:pt x="5674" y="891"/>
                    <a:pt x="5624" y="846"/>
                  </a:cubicBezTo>
                  <a:cubicBezTo>
                    <a:pt x="5575" y="802"/>
                    <a:pt x="5457" y="839"/>
                    <a:pt x="5404" y="797"/>
                  </a:cubicBezTo>
                  <a:cubicBezTo>
                    <a:pt x="5351" y="756"/>
                    <a:pt x="5295" y="725"/>
                    <a:pt x="5239" y="686"/>
                  </a:cubicBezTo>
                  <a:cubicBezTo>
                    <a:pt x="5185" y="649"/>
                    <a:pt x="5198" y="504"/>
                    <a:pt x="5141" y="470"/>
                  </a:cubicBezTo>
                  <a:cubicBezTo>
                    <a:pt x="5084" y="435"/>
                    <a:pt x="5010" y="421"/>
                    <a:pt x="4952" y="389"/>
                  </a:cubicBezTo>
                  <a:cubicBezTo>
                    <a:pt x="4894" y="358"/>
                    <a:pt x="4820" y="349"/>
                    <a:pt x="4760" y="321"/>
                  </a:cubicBezTo>
                  <a:cubicBezTo>
                    <a:pt x="4699" y="294"/>
                    <a:pt x="4651" y="229"/>
                    <a:pt x="4588" y="204"/>
                  </a:cubicBezTo>
                  <a:cubicBezTo>
                    <a:pt x="4569" y="197"/>
                    <a:pt x="4547" y="195"/>
                    <a:pt x="4525" y="195"/>
                  </a:cubicBezTo>
                  <a:cubicBezTo>
                    <a:pt x="4495" y="195"/>
                    <a:pt x="4463" y="199"/>
                    <a:pt x="4433" y="199"/>
                  </a:cubicBezTo>
                  <a:cubicBezTo>
                    <a:pt x="4414" y="199"/>
                    <a:pt x="4395" y="197"/>
                    <a:pt x="4378" y="192"/>
                  </a:cubicBezTo>
                  <a:cubicBezTo>
                    <a:pt x="4314" y="172"/>
                    <a:pt x="4243" y="180"/>
                    <a:pt x="4177" y="165"/>
                  </a:cubicBezTo>
                  <a:cubicBezTo>
                    <a:pt x="4148" y="157"/>
                    <a:pt x="4118" y="156"/>
                    <a:pt x="4087" y="156"/>
                  </a:cubicBezTo>
                  <a:cubicBezTo>
                    <a:pt x="4076" y="156"/>
                    <a:pt x="4065" y="156"/>
                    <a:pt x="4054" y="156"/>
                  </a:cubicBezTo>
                  <a:cubicBezTo>
                    <a:pt x="4028" y="156"/>
                    <a:pt x="4002" y="155"/>
                    <a:pt x="3977" y="150"/>
                  </a:cubicBezTo>
                  <a:cubicBezTo>
                    <a:pt x="3911" y="139"/>
                    <a:pt x="3852" y="109"/>
                    <a:pt x="3785" y="102"/>
                  </a:cubicBezTo>
                  <a:cubicBezTo>
                    <a:pt x="3718" y="94"/>
                    <a:pt x="3658" y="5"/>
                    <a:pt x="3591" y="1"/>
                  </a:cubicBezTo>
                  <a:cubicBezTo>
                    <a:pt x="3589" y="1"/>
                    <a:pt x="3587" y="1"/>
                    <a:pt x="3584"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5"/>
            <p:cNvSpPr/>
            <p:nvPr/>
          </p:nvSpPr>
          <p:spPr>
            <a:xfrm flipH="1">
              <a:off x="7048182" y="4010449"/>
              <a:ext cx="27551" cy="38404"/>
            </a:xfrm>
            <a:custGeom>
              <a:rect b="b" l="l" r="r" t="t"/>
              <a:pathLst>
                <a:path extrusionOk="0" h="867" w="622">
                  <a:moveTo>
                    <a:pt x="169" y="1"/>
                  </a:moveTo>
                  <a:cubicBezTo>
                    <a:pt x="147" y="1"/>
                    <a:pt x="125" y="6"/>
                    <a:pt x="104" y="15"/>
                  </a:cubicBezTo>
                  <a:cubicBezTo>
                    <a:pt x="79" y="28"/>
                    <a:pt x="56" y="45"/>
                    <a:pt x="39" y="68"/>
                  </a:cubicBezTo>
                  <a:cubicBezTo>
                    <a:pt x="12" y="105"/>
                    <a:pt x="0" y="150"/>
                    <a:pt x="9" y="194"/>
                  </a:cubicBezTo>
                  <a:lnTo>
                    <a:pt x="9" y="193"/>
                  </a:lnTo>
                  <a:cubicBezTo>
                    <a:pt x="17" y="236"/>
                    <a:pt x="27" y="277"/>
                    <a:pt x="39" y="318"/>
                  </a:cubicBezTo>
                  <a:cubicBezTo>
                    <a:pt x="53" y="374"/>
                    <a:pt x="74" y="429"/>
                    <a:pt x="94" y="483"/>
                  </a:cubicBezTo>
                  <a:cubicBezTo>
                    <a:pt x="124" y="565"/>
                    <a:pt x="152" y="649"/>
                    <a:pt x="181" y="733"/>
                  </a:cubicBezTo>
                  <a:cubicBezTo>
                    <a:pt x="192" y="760"/>
                    <a:pt x="209" y="784"/>
                    <a:pt x="232" y="803"/>
                  </a:cubicBezTo>
                  <a:cubicBezTo>
                    <a:pt x="252" y="826"/>
                    <a:pt x="278" y="843"/>
                    <a:pt x="306" y="853"/>
                  </a:cubicBezTo>
                  <a:cubicBezTo>
                    <a:pt x="333" y="862"/>
                    <a:pt x="360" y="867"/>
                    <a:pt x="387" y="867"/>
                  </a:cubicBezTo>
                  <a:cubicBezTo>
                    <a:pt x="419" y="867"/>
                    <a:pt x="450" y="860"/>
                    <a:pt x="479" y="848"/>
                  </a:cubicBezTo>
                  <a:cubicBezTo>
                    <a:pt x="533" y="823"/>
                    <a:pt x="576" y="779"/>
                    <a:pt x="597" y="722"/>
                  </a:cubicBezTo>
                  <a:cubicBezTo>
                    <a:pt x="616" y="669"/>
                    <a:pt x="622" y="601"/>
                    <a:pt x="593" y="550"/>
                  </a:cubicBezTo>
                  <a:cubicBezTo>
                    <a:pt x="549" y="473"/>
                    <a:pt x="505" y="396"/>
                    <a:pt x="462" y="318"/>
                  </a:cubicBezTo>
                  <a:cubicBezTo>
                    <a:pt x="435" y="270"/>
                    <a:pt x="410" y="219"/>
                    <a:pt x="377" y="172"/>
                  </a:cubicBezTo>
                  <a:cubicBezTo>
                    <a:pt x="353" y="136"/>
                    <a:pt x="327" y="98"/>
                    <a:pt x="302" y="62"/>
                  </a:cubicBezTo>
                  <a:lnTo>
                    <a:pt x="272" y="32"/>
                  </a:lnTo>
                  <a:cubicBezTo>
                    <a:pt x="253" y="18"/>
                    <a:pt x="232" y="10"/>
                    <a:pt x="211" y="7"/>
                  </a:cubicBezTo>
                  <a:cubicBezTo>
                    <a:pt x="197" y="3"/>
                    <a:pt x="183" y="1"/>
                    <a:pt x="16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5"/>
            <p:cNvSpPr/>
            <p:nvPr/>
          </p:nvSpPr>
          <p:spPr>
            <a:xfrm flipH="1">
              <a:off x="7004551" y="4039729"/>
              <a:ext cx="30918" cy="25647"/>
            </a:xfrm>
            <a:custGeom>
              <a:rect b="b" l="l" r="r" t="t"/>
              <a:pathLst>
                <a:path extrusionOk="0" h="579" w="698">
                  <a:moveTo>
                    <a:pt x="449" y="0"/>
                  </a:moveTo>
                  <a:cubicBezTo>
                    <a:pt x="438" y="0"/>
                    <a:pt x="427" y="1"/>
                    <a:pt x="416" y="3"/>
                  </a:cubicBezTo>
                  <a:cubicBezTo>
                    <a:pt x="376" y="10"/>
                    <a:pt x="338" y="27"/>
                    <a:pt x="307" y="52"/>
                  </a:cubicBezTo>
                  <a:cubicBezTo>
                    <a:pt x="261" y="88"/>
                    <a:pt x="216" y="123"/>
                    <a:pt x="172" y="159"/>
                  </a:cubicBezTo>
                  <a:cubicBezTo>
                    <a:pt x="160" y="167"/>
                    <a:pt x="149" y="175"/>
                    <a:pt x="138" y="183"/>
                  </a:cubicBezTo>
                  <a:cubicBezTo>
                    <a:pt x="113" y="202"/>
                    <a:pt x="92" y="223"/>
                    <a:pt x="75" y="246"/>
                  </a:cubicBezTo>
                  <a:cubicBezTo>
                    <a:pt x="67" y="256"/>
                    <a:pt x="59" y="267"/>
                    <a:pt x="52" y="278"/>
                  </a:cubicBezTo>
                  <a:cubicBezTo>
                    <a:pt x="41" y="297"/>
                    <a:pt x="31" y="315"/>
                    <a:pt x="21" y="335"/>
                  </a:cubicBezTo>
                  <a:cubicBezTo>
                    <a:pt x="13" y="356"/>
                    <a:pt x="9" y="377"/>
                    <a:pt x="8" y="399"/>
                  </a:cubicBezTo>
                  <a:lnTo>
                    <a:pt x="8" y="399"/>
                  </a:lnTo>
                  <a:cubicBezTo>
                    <a:pt x="0" y="472"/>
                    <a:pt x="45" y="542"/>
                    <a:pt x="115" y="565"/>
                  </a:cubicBezTo>
                  <a:lnTo>
                    <a:pt x="115" y="565"/>
                  </a:lnTo>
                  <a:cubicBezTo>
                    <a:pt x="137" y="574"/>
                    <a:pt x="160" y="578"/>
                    <a:pt x="184" y="578"/>
                  </a:cubicBezTo>
                  <a:cubicBezTo>
                    <a:pt x="186" y="578"/>
                    <a:pt x="188" y="578"/>
                    <a:pt x="190" y="578"/>
                  </a:cubicBezTo>
                  <a:cubicBezTo>
                    <a:pt x="195" y="579"/>
                    <a:pt x="200" y="579"/>
                    <a:pt x="205" y="579"/>
                  </a:cubicBezTo>
                  <a:cubicBezTo>
                    <a:pt x="229" y="579"/>
                    <a:pt x="252" y="576"/>
                    <a:pt x="276" y="573"/>
                  </a:cubicBezTo>
                  <a:cubicBezTo>
                    <a:pt x="304" y="567"/>
                    <a:pt x="332" y="558"/>
                    <a:pt x="359" y="544"/>
                  </a:cubicBezTo>
                  <a:cubicBezTo>
                    <a:pt x="371" y="538"/>
                    <a:pt x="384" y="533"/>
                    <a:pt x="396" y="527"/>
                  </a:cubicBezTo>
                  <a:cubicBezTo>
                    <a:pt x="449" y="503"/>
                    <a:pt x="500" y="480"/>
                    <a:pt x="553" y="456"/>
                  </a:cubicBezTo>
                  <a:cubicBezTo>
                    <a:pt x="610" y="429"/>
                    <a:pt x="655" y="382"/>
                    <a:pt x="678" y="324"/>
                  </a:cubicBezTo>
                  <a:cubicBezTo>
                    <a:pt x="694" y="284"/>
                    <a:pt x="698" y="241"/>
                    <a:pt x="691" y="199"/>
                  </a:cubicBezTo>
                  <a:cubicBezTo>
                    <a:pt x="669" y="82"/>
                    <a:pt x="566" y="0"/>
                    <a:pt x="44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
            <p:cNvSpPr/>
            <p:nvPr/>
          </p:nvSpPr>
          <p:spPr>
            <a:xfrm flipH="1">
              <a:off x="7071039" y="4064801"/>
              <a:ext cx="34506" cy="38182"/>
            </a:xfrm>
            <a:custGeom>
              <a:rect b="b" l="l" r="r" t="t"/>
              <a:pathLst>
                <a:path extrusionOk="0" h="862" w="779">
                  <a:moveTo>
                    <a:pt x="191" y="0"/>
                  </a:moveTo>
                  <a:cubicBezTo>
                    <a:pt x="150" y="0"/>
                    <a:pt x="106" y="16"/>
                    <a:pt x="76" y="41"/>
                  </a:cubicBezTo>
                  <a:cubicBezTo>
                    <a:pt x="26" y="81"/>
                    <a:pt x="1" y="146"/>
                    <a:pt x="12" y="208"/>
                  </a:cubicBezTo>
                  <a:lnTo>
                    <a:pt x="15" y="221"/>
                  </a:lnTo>
                  <a:cubicBezTo>
                    <a:pt x="21" y="287"/>
                    <a:pt x="62" y="358"/>
                    <a:pt x="95" y="408"/>
                  </a:cubicBezTo>
                  <a:cubicBezTo>
                    <a:pt x="119" y="446"/>
                    <a:pt x="146" y="481"/>
                    <a:pt x="173" y="518"/>
                  </a:cubicBezTo>
                  <a:lnTo>
                    <a:pt x="294" y="686"/>
                  </a:lnTo>
                  <a:cubicBezTo>
                    <a:pt x="308" y="725"/>
                    <a:pt x="329" y="757"/>
                    <a:pt x="358" y="784"/>
                  </a:cubicBezTo>
                  <a:cubicBezTo>
                    <a:pt x="400" y="825"/>
                    <a:pt x="458" y="861"/>
                    <a:pt x="518" y="861"/>
                  </a:cubicBezTo>
                  <a:cubicBezTo>
                    <a:pt x="519" y="861"/>
                    <a:pt x="520" y="861"/>
                    <a:pt x="521" y="861"/>
                  </a:cubicBezTo>
                  <a:lnTo>
                    <a:pt x="581" y="860"/>
                  </a:lnTo>
                  <a:cubicBezTo>
                    <a:pt x="609" y="855"/>
                    <a:pt x="638" y="845"/>
                    <a:pt x="661" y="827"/>
                  </a:cubicBezTo>
                  <a:cubicBezTo>
                    <a:pt x="700" y="803"/>
                    <a:pt x="744" y="763"/>
                    <a:pt x="756" y="716"/>
                  </a:cubicBezTo>
                  <a:cubicBezTo>
                    <a:pt x="769" y="672"/>
                    <a:pt x="779" y="635"/>
                    <a:pt x="770" y="588"/>
                  </a:cubicBezTo>
                  <a:cubicBezTo>
                    <a:pt x="766" y="561"/>
                    <a:pt x="757" y="535"/>
                    <a:pt x="747" y="511"/>
                  </a:cubicBezTo>
                  <a:cubicBezTo>
                    <a:pt x="726" y="470"/>
                    <a:pt x="696" y="435"/>
                    <a:pt x="658" y="408"/>
                  </a:cubicBezTo>
                  <a:lnTo>
                    <a:pt x="516" y="241"/>
                  </a:lnTo>
                  <a:cubicBezTo>
                    <a:pt x="487" y="208"/>
                    <a:pt x="460" y="174"/>
                    <a:pt x="432" y="143"/>
                  </a:cubicBezTo>
                  <a:cubicBezTo>
                    <a:pt x="387" y="95"/>
                    <a:pt x="322" y="35"/>
                    <a:pt x="256" y="16"/>
                  </a:cubicBezTo>
                  <a:lnTo>
                    <a:pt x="256" y="16"/>
                  </a:lnTo>
                  <a:lnTo>
                    <a:pt x="251" y="14"/>
                  </a:lnTo>
                  <a:cubicBezTo>
                    <a:pt x="233" y="5"/>
                    <a:pt x="212" y="0"/>
                    <a:pt x="191"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5"/>
            <p:cNvSpPr/>
            <p:nvPr/>
          </p:nvSpPr>
          <p:spPr>
            <a:xfrm flipH="1">
              <a:off x="6978771" y="4116007"/>
              <a:ext cx="47617" cy="31804"/>
            </a:xfrm>
            <a:custGeom>
              <a:rect b="b" l="l" r="r" t="t"/>
              <a:pathLst>
                <a:path extrusionOk="0" h="718" w="1075">
                  <a:moveTo>
                    <a:pt x="779" y="1"/>
                  </a:moveTo>
                  <a:cubicBezTo>
                    <a:pt x="746" y="1"/>
                    <a:pt x="713" y="7"/>
                    <a:pt x="685" y="23"/>
                  </a:cubicBezTo>
                  <a:cubicBezTo>
                    <a:pt x="589" y="75"/>
                    <a:pt x="493" y="126"/>
                    <a:pt x="399" y="180"/>
                  </a:cubicBezTo>
                  <a:lnTo>
                    <a:pt x="260" y="262"/>
                  </a:lnTo>
                  <a:cubicBezTo>
                    <a:pt x="224" y="282"/>
                    <a:pt x="190" y="304"/>
                    <a:pt x="157" y="328"/>
                  </a:cubicBezTo>
                  <a:lnTo>
                    <a:pt x="89" y="379"/>
                  </a:lnTo>
                  <a:cubicBezTo>
                    <a:pt x="22" y="434"/>
                    <a:pt x="1" y="525"/>
                    <a:pt x="35" y="605"/>
                  </a:cubicBezTo>
                  <a:cubicBezTo>
                    <a:pt x="49" y="635"/>
                    <a:pt x="71" y="660"/>
                    <a:pt x="96" y="680"/>
                  </a:cubicBezTo>
                  <a:cubicBezTo>
                    <a:pt x="129" y="705"/>
                    <a:pt x="167" y="717"/>
                    <a:pt x="207" y="717"/>
                  </a:cubicBezTo>
                  <a:cubicBezTo>
                    <a:pt x="218" y="717"/>
                    <a:pt x="229" y="716"/>
                    <a:pt x="240" y="714"/>
                  </a:cubicBezTo>
                  <a:cubicBezTo>
                    <a:pt x="305" y="702"/>
                    <a:pt x="369" y="683"/>
                    <a:pt x="433" y="662"/>
                  </a:cubicBezTo>
                  <a:lnTo>
                    <a:pt x="588" y="605"/>
                  </a:lnTo>
                  <a:cubicBezTo>
                    <a:pt x="690" y="567"/>
                    <a:pt x="790" y="524"/>
                    <a:pt x="891" y="483"/>
                  </a:cubicBezTo>
                  <a:cubicBezTo>
                    <a:pt x="1017" y="426"/>
                    <a:pt x="1074" y="278"/>
                    <a:pt x="1017" y="150"/>
                  </a:cubicBezTo>
                  <a:cubicBezTo>
                    <a:pt x="989" y="92"/>
                    <a:pt x="941" y="39"/>
                    <a:pt x="878" y="18"/>
                  </a:cubicBezTo>
                  <a:cubicBezTo>
                    <a:pt x="847" y="8"/>
                    <a:pt x="813" y="1"/>
                    <a:pt x="77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
            <p:cNvSpPr/>
            <p:nvPr/>
          </p:nvSpPr>
          <p:spPr>
            <a:xfrm flipH="1">
              <a:off x="6933456" y="4024491"/>
              <a:ext cx="30298" cy="49300"/>
            </a:xfrm>
            <a:custGeom>
              <a:rect b="b" l="l" r="r" t="t"/>
              <a:pathLst>
                <a:path extrusionOk="0" h="1113" w="684">
                  <a:moveTo>
                    <a:pt x="173" y="1"/>
                  </a:moveTo>
                  <a:cubicBezTo>
                    <a:pt x="157" y="1"/>
                    <a:pt x="140" y="3"/>
                    <a:pt x="124" y="8"/>
                  </a:cubicBezTo>
                  <a:cubicBezTo>
                    <a:pt x="63" y="25"/>
                    <a:pt x="4" y="85"/>
                    <a:pt x="3" y="152"/>
                  </a:cubicBezTo>
                  <a:cubicBezTo>
                    <a:pt x="0" y="223"/>
                    <a:pt x="9" y="294"/>
                    <a:pt x="27" y="364"/>
                  </a:cubicBezTo>
                  <a:cubicBezTo>
                    <a:pt x="44" y="423"/>
                    <a:pt x="61" y="483"/>
                    <a:pt x="77" y="543"/>
                  </a:cubicBezTo>
                  <a:cubicBezTo>
                    <a:pt x="105" y="661"/>
                    <a:pt x="132" y="780"/>
                    <a:pt x="164" y="897"/>
                  </a:cubicBezTo>
                  <a:cubicBezTo>
                    <a:pt x="171" y="941"/>
                    <a:pt x="189" y="982"/>
                    <a:pt x="216" y="1016"/>
                  </a:cubicBezTo>
                  <a:lnTo>
                    <a:pt x="264" y="1063"/>
                  </a:lnTo>
                  <a:cubicBezTo>
                    <a:pt x="308" y="1095"/>
                    <a:pt x="360" y="1113"/>
                    <a:pt x="414" y="1113"/>
                  </a:cubicBezTo>
                  <a:cubicBezTo>
                    <a:pt x="440" y="1113"/>
                    <a:pt x="466" y="1108"/>
                    <a:pt x="492" y="1100"/>
                  </a:cubicBezTo>
                  <a:cubicBezTo>
                    <a:pt x="556" y="1082"/>
                    <a:pt x="611" y="1037"/>
                    <a:pt x="643" y="978"/>
                  </a:cubicBezTo>
                  <a:cubicBezTo>
                    <a:pt x="681" y="907"/>
                    <a:pt x="684" y="823"/>
                    <a:pt x="653" y="750"/>
                  </a:cubicBezTo>
                  <a:cubicBezTo>
                    <a:pt x="647" y="736"/>
                    <a:pt x="641" y="723"/>
                    <a:pt x="634" y="712"/>
                  </a:cubicBezTo>
                  <a:cubicBezTo>
                    <a:pt x="589" y="612"/>
                    <a:pt x="540" y="516"/>
                    <a:pt x="493" y="418"/>
                  </a:cubicBezTo>
                  <a:cubicBezTo>
                    <a:pt x="435" y="295"/>
                    <a:pt x="394" y="166"/>
                    <a:pt x="304" y="62"/>
                  </a:cubicBezTo>
                  <a:cubicBezTo>
                    <a:pt x="271" y="23"/>
                    <a:pt x="223" y="1"/>
                    <a:pt x="17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
            <p:cNvSpPr/>
            <p:nvPr/>
          </p:nvSpPr>
          <p:spPr>
            <a:xfrm flipH="1">
              <a:off x="6961982" y="3978556"/>
              <a:ext cx="40884" cy="29988"/>
            </a:xfrm>
            <a:custGeom>
              <a:rect b="b" l="l" r="r" t="t"/>
              <a:pathLst>
                <a:path extrusionOk="0" h="677" w="923">
                  <a:moveTo>
                    <a:pt x="682" y="0"/>
                  </a:moveTo>
                  <a:cubicBezTo>
                    <a:pt x="649" y="0"/>
                    <a:pt x="616" y="7"/>
                    <a:pt x="584" y="22"/>
                  </a:cubicBezTo>
                  <a:cubicBezTo>
                    <a:pt x="492" y="77"/>
                    <a:pt x="398" y="130"/>
                    <a:pt x="309" y="188"/>
                  </a:cubicBezTo>
                  <a:lnTo>
                    <a:pt x="195" y="260"/>
                  </a:lnTo>
                  <a:cubicBezTo>
                    <a:pt x="159" y="285"/>
                    <a:pt x="124" y="313"/>
                    <a:pt x="91" y="343"/>
                  </a:cubicBezTo>
                  <a:cubicBezTo>
                    <a:pt x="31" y="397"/>
                    <a:pt x="0" y="489"/>
                    <a:pt x="39" y="566"/>
                  </a:cubicBezTo>
                  <a:cubicBezTo>
                    <a:pt x="53" y="595"/>
                    <a:pt x="73" y="620"/>
                    <a:pt x="98" y="640"/>
                  </a:cubicBezTo>
                  <a:cubicBezTo>
                    <a:pt x="131" y="664"/>
                    <a:pt x="170" y="677"/>
                    <a:pt x="210" y="677"/>
                  </a:cubicBezTo>
                  <a:cubicBezTo>
                    <a:pt x="220" y="677"/>
                    <a:pt x="230" y="676"/>
                    <a:pt x="240" y="674"/>
                  </a:cubicBezTo>
                  <a:lnTo>
                    <a:pt x="239" y="674"/>
                  </a:lnTo>
                  <a:cubicBezTo>
                    <a:pt x="296" y="661"/>
                    <a:pt x="353" y="646"/>
                    <a:pt x="408" y="624"/>
                  </a:cubicBezTo>
                  <a:lnTo>
                    <a:pt x="533" y="573"/>
                  </a:lnTo>
                  <a:cubicBezTo>
                    <a:pt x="617" y="539"/>
                    <a:pt x="698" y="499"/>
                    <a:pt x="781" y="462"/>
                  </a:cubicBezTo>
                  <a:cubicBezTo>
                    <a:pt x="860" y="427"/>
                    <a:pt x="914" y="351"/>
                    <a:pt x="923" y="265"/>
                  </a:cubicBezTo>
                  <a:cubicBezTo>
                    <a:pt x="921" y="222"/>
                    <a:pt x="923" y="184"/>
                    <a:pt x="903" y="142"/>
                  </a:cubicBezTo>
                  <a:cubicBezTo>
                    <a:pt x="886" y="105"/>
                    <a:pt x="859" y="73"/>
                    <a:pt x="826" y="47"/>
                  </a:cubicBezTo>
                  <a:cubicBezTo>
                    <a:pt x="783" y="16"/>
                    <a:pt x="733" y="0"/>
                    <a:pt x="68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
            <p:cNvSpPr/>
            <p:nvPr/>
          </p:nvSpPr>
          <p:spPr>
            <a:xfrm flipH="1">
              <a:off x="7046144" y="4145508"/>
              <a:ext cx="24052" cy="34196"/>
            </a:xfrm>
            <a:custGeom>
              <a:rect b="b" l="l" r="r" t="t"/>
              <a:pathLst>
                <a:path extrusionOk="0" h="772" w="543">
                  <a:moveTo>
                    <a:pt x="196" y="0"/>
                  </a:moveTo>
                  <a:cubicBezTo>
                    <a:pt x="172" y="0"/>
                    <a:pt x="149" y="5"/>
                    <a:pt x="127" y="14"/>
                  </a:cubicBezTo>
                  <a:cubicBezTo>
                    <a:pt x="77" y="36"/>
                    <a:pt x="39" y="75"/>
                    <a:pt x="19" y="125"/>
                  </a:cubicBezTo>
                  <a:cubicBezTo>
                    <a:pt x="10" y="146"/>
                    <a:pt x="5" y="169"/>
                    <a:pt x="3" y="192"/>
                  </a:cubicBezTo>
                  <a:cubicBezTo>
                    <a:pt x="2" y="209"/>
                    <a:pt x="0" y="225"/>
                    <a:pt x="0" y="242"/>
                  </a:cubicBezTo>
                  <a:cubicBezTo>
                    <a:pt x="0" y="290"/>
                    <a:pt x="5" y="340"/>
                    <a:pt x="13" y="388"/>
                  </a:cubicBezTo>
                  <a:cubicBezTo>
                    <a:pt x="17" y="419"/>
                    <a:pt x="23" y="452"/>
                    <a:pt x="30" y="483"/>
                  </a:cubicBezTo>
                  <a:cubicBezTo>
                    <a:pt x="35" y="500"/>
                    <a:pt x="37" y="516"/>
                    <a:pt x="42" y="532"/>
                  </a:cubicBezTo>
                  <a:cubicBezTo>
                    <a:pt x="56" y="584"/>
                    <a:pt x="67" y="638"/>
                    <a:pt x="106" y="681"/>
                  </a:cubicBezTo>
                  <a:lnTo>
                    <a:pt x="151" y="724"/>
                  </a:lnTo>
                  <a:cubicBezTo>
                    <a:pt x="177" y="745"/>
                    <a:pt x="208" y="758"/>
                    <a:pt x="239" y="763"/>
                  </a:cubicBezTo>
                  <a:cubicBezTo>
                    <a:pt x="254" y="768"/>
                    <a:pt x="268" y="771"/>
                    <a:pt x="283" y="771"/>
                  </a:cubicBezTo>
                  <a:cubicBezTo>
                    <a:pt x="290" y="771"/>
                    <a:pt x="296" y="771"/>
                    <a:pt x="303" y="769"/>
                  </a:cubicBezTo>
                  <a:cubicBezTo>
                    <a:pt x="306" y="769"/>
                    <a:pt x="309" y="769"/>
                    <a:pt x="313" y="769"/>
                  </a:cubicBezTo>
                  <a:cubicBezTo>
                    <a:pt x="341" y="769"/>
                    <a:pt x="369" y="763"/>
                    <a:pt x="394" y="751"/>
                  </a:cubicBezTo>
                  <a:cubicBezTo>
                    <a:pt x="433" y="732"/>
                    <a:pt x="465" y="705"/>
                    <a:pt x="491" y="672"/>
                  </a:cubicBezTo>
                  <a:cubicBezTo>
                    <a:pt x="512" y="647"/>
                    <a:pt x="525" y="616"/>
                    <a:pt x="529" y="583"/>
                  </a:cubicBezTo>
                  <a:cubicBezTo>
                    <a:pt x="541" y="553"/>
                    <a:pt x="542" y="520"/>
                    <a:pt x="535" y="489"/>
                  </a:cubicBezTo>
                  <a:cubicBezTo>
                    <a:pt x="532" y="435"/>
                    <a:pt x="497" y="390"/>
                    <a:pt x="474" y="344"/>
                  </a:cubicBezTo>
                  <a:cubicBezTo>
                    <a:pt x="460" y="314"/>
                    <a:pt x="445" y="286"/>
                    <a:pt x="433" y="255"/>
                  </a:cubicBezTo>
                  <a:cubicBezTo>
                    <a:pt x="420" y="225"/>
                    <a:pt x="411" y="193"/>
                    <a:pt x="397" y="165"/>
                  </a:cubicBezTo>
                  <a:cubicBezTo>
                    <a:pt x="390" y="149"/>
                    <a:pt x="383" y="135"/>
                    <a:pt x="376" y="119"/>
                  </a:cubicBezTo>
                  <a:cubicBezTo>
                    <a:pt x="354" y="73"/>
                    <a:pt x="315" y="34"/>
                    <a:pt x="265" y="14"/>
                  </a:cubicBezTo>
                  <a:cubicBezTo>
                    <a:pt x="243" y="5"/>
                    <a:pt x="219" y="0"/>
                    <a:pt x="196"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5"/>
            <p:cNvSpPr/>
            <p:nvPr/>
          </p:nvSpPr>
          <p:spPr>
            <a:xfrm flipH="1">
              <a:off x="6957243" y="4172573"/>
              <a:ext cx="36942" cy="26533"/>
            </a:xfrm>
            <a:custGeom>
              <a:rect b="b" l="l" r="r" t="t"/>
              <a:pathLst>
                <a:path extrusionOk="0" h="599" w="834">
                  <a:moveTo>
                    <a:pt x="11" y="342"/>
                  </a:moveTo>
                  <a:lnTo>
                    <a:pt x="8" y="356"/>
                  </a:lnTo>
                  <a:lnTo>
                    <a:pt x="8" y="356"/>
                  </a:lnTo>
                  <a:cubicBezTo>
                    <a:pt x="9" y="351"/>
                    <a:pt x="10" y="347"/>
                    <a:pt x="11" y="342"/>
                  </a:cubicBezTo>
                  <a:close/>
                  <a:moveTo>
                    <a:pt x="573" y="0"/>
                  </a:moveTo>
                  <a:cubicBezTo>
                    <a:pt x="551" y="0"/>
                    <a:pt x="528" y="4"/>
                    <a:pt x="506" y="10"/>
                  </a:cubicBezTo>
                  <a:cubicBezTo>
                    <a:pt x="495" y="13"/>
                    <a:pt x="484" y="17"/>
                    <a:pt x="472" y="20"/>
                  </a:cubicBezTo>
                  <a:lnTo>
                    <a:pt x="461" y="26"/>
                  </a:lnTo>
                  <a:lnTo>
                    <a:pt x="407" y="50"/>
                  </a:lnTo>
                  <a:lnTo>
                    <a:pt x="300" y="97"/>
                  </a:lnTo>
                  <a:lnTo>
                    <a:pt x="197" y="141"/>
                  </a:lnTo>
                  <a:cubicBezTo>
                    <a:pt x="162" y="155"/>
                    <a:pt x="130" y="175"/>
                    <a:pt x="101" y="199"/>
                  </a:cubicBezTo>
                  <a:cubicBezTo>
                    <a:pt x="83" y="216"/>
                    <a:pt x="64" y="234"/>
                    <a:pt x="49" y="253"/>
                  </a:cubicBezTo>
                  <a:cubicBezTo>
                    <a:pt x="29" y="278"/>
                    <a:pt x="16" y="306"/>
                    <a:pt x="10" y="336"/>
                  </a:cubicBezTo>
                  <a:cubicBezTo>
                    <a:pt x="6" y="346"/>
                    <a:pt x="5" y="358"/>
                    <a:pt x="5" y="369"/>
                  </a:cubicBezTo>
                  <a:lnTo>
                    <a:pt x="5" y="369"/>
                  </a:lnTo>
                  <a:lnTo>
                    <a:pt x="3" y="376"/>
                  </a:lnTo>
                  <a:cubicBezTo>
                    <a:pt x="0" y="400"/>
                    <a:pt x="3" y="425"/>
                    <a:pt x="12" y="448"/>
                  </a:cubicBezTo>
                  <a:cubicBezTo>
                    <a:pt x="23" y="488"/>
                    <a:pt x="46" y="524"/>
                    <a:pt x="80" y="548"/>
                  </a:cubicBezTo>
                  <a:lnTo>
                    <a:pt x="80" y="548"/>
                  </a:lnTo>
                  <a:cubicBezTo>
                    <a:pt x="91" y="557"/>
                    <a:pt x="104" y="565"/>
                    <a:pt x="117" y="570"/>
                  </a:cubicBezTo>
                  <a:cubicBezTo>
                    <a:pt x="133" y="582"/>
                    <a:pt x="151" y="589"/>
                    <a:pt x="170" y="590"/>
                  </a:cubicBezTo>
                  <a:cubicBezTo>
                    <a:pt x="182" y="595"/>
                    <a:pt x="195" y="596"/>
                    <a:pt x="206" y="599"/>
                  </a:cubicBezTo>
                  <a:cubicBezTo>
                    <a:pt x="229" y="599"/>
                    <a:pt x="252" y="599"/>
                    <a:pt x="273" y="597"/>
                  </a:cubicBezTo>
                  <a:cubicBezTo>
                    <a:pt x="282" y="597"/>
                    <a:pt x="292" y="597"/>
                    <a:pt x="300" y="596"/>
                  </a:cubicBezTo>
                  <a:cubicBezTo>
                    <a:pt x="323" y="592"/>
                    <a:pt x="344" y="585"/>
                    <a:pt x="366" y="576"/>
                  </a:cubicBezTo>
                  <a:lnTo>
                    <a:pt x="379" y="572"/>
                  </a:lnTo>
                  <a:lnTo>
                    <a:pt x="492" y="533"/>
                  </a:lnTo>
                  <a:lnTo>
                    <a:pt x="603" y="497"/>
                  </a:lnTo>
                  <a:lnTo>
                    <a:pt x="656" y="479"/>
                  </a:lnTo>
                  <a:cubicBezTo>
                    <a:pt x="661" y="477"/>
                    <a:pt x="667" y="475"/>
                    <a:pt x="673" y="474"/>
                  </a:cubicBezTo>
                  <a:lnTo>
                    <a:pt x="678" y="471"/>
                  </a:lnTo>
                  <a:lnTo>
                    <a:pt x="731" y="438"/>
                  </a:lnTo>
                  <a:lnTo>
                    <a:pt x="775" y="391"/>
                  </a:lnTo>
                  <a:cubicBezTo>
                    <a:pt x="787" y="371"/>
                    <a:pt x="798" y="352"/>
                    <a:pt x="809" y="332"/>
                  </a:cubicBezTo>
                  <a:lnTo>
                    <a:pt x="814" y="322"/>
                  </a:lnTo>
                  <a:cubicBezTo>
                    <a:pt x="833" y="263"/>
                    <a:pt x="832" y="199"/>
                    <a:pt x="809" y="143"/>
                  </a:cubicBezTo>
                  <a:cubicBezTo>
                    <a:pt x="784" y="86"/>
                    <a:pt x="737" y="42"/>
                    <a:pt x="678" y="19"/>
                  </a:cubicBezTo>
                  <a:lnTo>
                    <a:pt x="670" y="16"/>
                  </a:lnTo>
                  <a:cubicBezTo>
                    <a:pt x="657" y="12"/>
                    <a:pt x="646" y="9"/>
                    <a:pt x="633" y="7"/>
                  </a:cubicBezTo>
                  <a:cubicBezTo>
                    <a:pt x="613" y="3"/>
                    <a:pt x="593" y="0"/>
                    <a:pt x="573"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
            <p:cNvSpPr/>
            <p:nvPr/>
          </p:nvSpPr>
          <p:spPr>
            <a:xfrm flipH="1">
              <a:off x="6886989" y="4129916"/>
              <a:ext cx="28349" cy="35170"/>
            </a:xfrm>
            <a:custGeom>
              <a:rect b="b" l="l" r="r" t="t"/>
              <a:pathLst>
                <a:path extrusionOk="0" h="794" w="640">
                  <a:moveTo>
                    <a:pt x="224" y="1"/>
                  </a:moveTo>
                  <a:cubicBezTo>
                    <a:pt x="218" y="1"/>
                    <a:pt x="212" y="1"/>
                    <a:pt x="206" y="2"/>
                  </a:cubicBezTo>
                  <a:cubicBezTo>
                    <a:pt x="204" y="2"/>
                    <a:pt x="201" y="2"/>
                    <a:pt x="198" y="2"/>
                  </a:cubicBezTo>
                  <a:cubicBezTo>
                    <a:pt x="174" y="2"/>
                    <a:pt x="150" y="8"/>
                    <a:pt x="128" y="19"/>
                  </a:cubicBezTo>
                  <a:cubicBezTo>
                    <a:pt x="96" y="35"/>
                    <a:pt x="67" y="58"/>
                    <a:pt x="44" y="86"/>
                  </a:cubicBezTo>
                  <a:cubicBezTo>
                    <a:pt x="27" y="108"/>
                    <a:pt x="14" y="135"/>
                    <a:pt x="12" y="163"/>
                  </a:cubicBezTo>
                  <a:cubicBezTo>
                    <a:pt x="2" y="189"/>
                    <a:pt x="0" y="217"/>
                    <a:pt x="6" y="244"/>
                  </a:cubicBezTo>
                  <a:lnTo>
                    <a:pt x="6" y="243"/>
                  </a:lnTo>
                  <a:cubicBezTo>
                    <a:pt x="22" y="304"/>
                    <a:pt x="40" y="363"/>
                    <a:pt x="63" y="422"/>
                  </a:cubicBezTo>
                  <a:cubicBezTo>
                    <a:pt x="84" y="476"/>
                    <a:pt x="107" y="528"/>
                    <a:pt x="128" y="582"/>
                  </a:cubicBezTo>
                  <a:lnTo>
                    <a:pt x="144" y="618"/>
                  </a:lnTo>
                  <a:cubicBezTo>
                    <a:pt x="145" y="622"/>
                    <a:pt x="147" y="628"/>
                    <a:pt x="150" y="632"/>
                  </a:cubicBezTo>
                  <a:cubicBezTo>
                    <a:pt x="151" y="635"/>
                    <a:pt x="151" y="636"/>
                    <a:pt x="152" y="639"/>
                  </a:cubicBezTo>
                  <a:lnTo>
                    <a:pt x="154" y="642"/>
                  </a:lnTo>
                  <a:lnTo>
                    <a:pt x="188" y="698"/>
                  </a:lnTo>
                  <a:cubicBezTo>
                    <a:pt x="201" y="716"/>
                    <a:pt x="216" y="732"/>
                    <a:pt x="236" y="743"/>
                  </a:cubicBezTo>
                  <a:cubicBezTo>
                    <a:pt x="283" y="778"/>
                    <a:pt x="335" y="793"/>
                    <a:pt x="387" y="793"/>
                  </a:cubicBezTo>
                  <a:cubicBezTo>
                    <a:pt x="510" y="793"/>
                    <a:pt x="626" y="702"/>
                    <a:pt x="640" y="564"/>
                  </a:cubicBezTo>
                  <a:cubicBezTo>
                    <a:pt x="640" y="550"/>
                    <a:pt x="640" y="510"/>
                    <a:pt x="637" y="496"/>
                  </a:cubicBezTo>
                  <a:cubicBezTo>
                    <a:pt x="630" y="453"/>
                    <a:pt x="612" y="412"/>
                    <a:pt x="585" y="378"/>
                  </a:cubicBezTo>
                  <a:lnTo>
                    <a:pt x="582" y="373"/>
                  </a:lnTo>
                  <a:cubicBezTo>
                    <a:pt x="579" y="369"/>
                    <a:pt x="576" y="365"/>
                    <a:pt x="573" y="362"/>
                  </a:cubicBezTo>
                  <a:cubicBezTo>
                    <a:pt x="567" y="353"/>
                    <a:pt x="560" y="344"/>
                    <a:pt x="555" y="335"/>
                  </a:cubicBezTo>
                  <a:cubicBezTo>
                    <a:pt x="540" y="312"/>
                    <a:pt x="526" y="291"/>
                    <a:pt x="511" y="270"/>
                  </a:cubicBezTo>
                  <a:cubicBezTo>
                    <a:pt x="479" y="223"/>
                    <a:pt x="450" y="174"/>
                    <a:pt x="415" y="130"/>
                  </a:cubicBezTo>
                  <a:cubicBezTo>
                    <a:pt x="401" y="113"/>
                    <a:pt x="388" y="96"/>
                    <a:pt x="376" y="79"/>
                  </a:cubicBezTo>
                  <a:lnTo>
                    <a:pt x="337" y="41"/>
                  </a:lnTo>
                  <a:cubicBezTo>
                    <a:pt x="314" y="24"/>
                    <a:pt x="289" y="12"/>
                    <a:pt x="260" y="8"/>
                  </a:cubicBezTo>
                  <a:cubicBezTo>
                    <a:pt x="249" y="3"/>
                    <a:pt x="236" y="1"/>
                    <a:pt x="22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5"/>
            <p:cNvSpPr/>
            <p:nvPr/>
          </p:nvSpPr>
          <p:spPr>
            <a:xfrm flipH="1">
              <a:off x="6879326" y="4079994"/>
              <a:ext cx="40441" cy="30431"/>
            </a:xfrm>
            <a:custGeom>
              <a:rect b="b" l="l" r="r" t="t"/>
              <a:pathLst>
                <a:path extrusionOk="0" h="687" w="913">
                  <a:moveTo>
                    <a:pt x="582" y="565"/>
                  </a:moveTo>
                  <a:lnTo>
                    <a:pt x="554" y="574"/>
                  </a:lnTo>
                  <a:lnTo>
                    <a:pt x="554" y="574"/>
                  </a:lnTo>
                  <a:cubicBezTo>
                    <a:pt x="563" y="571"/>
                    <a:pt x="573" y="568"/>
                    <a:pt x="582" y="565"/>
                  </a:cubicBezTo>
                  <a:close/>
                  <a:moveTo>
                    <a:pt x="634" y="1"/>
                  </a:moveTo>
                  <a:cubicBezTo>
                    <a:pt x="595" y="1"/>
                    <a:pt x="557" y="8"/>
                    <a:pt x="521" y="25"/>
                  </a:cubicBezTo>
                  <a:cubicBezTo>
                    <a:pt x="449" y="52"/>
                    <a:pt x="377" y="84"/>
                    <a:pt x="311" y="124"/>
                  </a:cubicBezTo>
                  <a:cubicBezTo>
                    <a:pt x="259" y="151"/>
                    <a:pt x="211" y="183"/>
                    <a:pt x="164" y="217"/>
                  </a:cubicBezTo>
                  <a:cubicBezTo>
                    <a:pt x="123" y="254"/>
                    <a:pt x="83" y="293"/>
                    <a:pt x="45" y="336"/>
                  </a:cubicBezTo>
                  <a:lnTo>
                    <a:pt x="16" y="387"/>
                  </a:lnTo>
                  <a:cubicBezTo>
                    <a:pt x="5" y="414"/>
                    <a:pt x="1" y="444"/>
                    <a:pt x="4" y="474"/>
                  </a:cubicBezTo>
                  <a:cubicBezTo>
                    <a:pt x="5" y="521"/>
                    <a:pt x="21" y="566"/>
                    <a:pt x="51" y="603"/>
                  </a:cubicBezTo>
                  <a:cubicBezTo>
                    <a:pt x="76" y="633"/>
                    <a:pt x="109" y="656"/>
                    <a:pt x="144" y="672"/>
                  </a:cubicBezTo>
                  <a:cubicBezTo>
                    <a:pt x="169" y="681"/>
                    <a:pt x="196" y="686"/>
                    <a:pt x="222" y="686"/>
                  </a:cubicBezTo>
                  <a:cubicBezTo>
                    <a:pt x="253" y="686"/>
                    <a:pt x="284" y="680"/>
                    <a:pt x="312" y="667"/>
                  </a:cubicBezTo>
                  <a:cubicBezTo>
                    <a:pt x="356" y="649"/>
                    <a:pt x="402" y="633"/>
                    <a:pt x="446" y="615"/>
                  </a:cubicBezTo>
                  <a:cubicBezTo>
                    <a:pt x="474" y="602"/>
                    <a:pt x="504" y="591"/>
                    <a:pt x="533" y="581"/>
                  </a:cubicBezTo>
                  <a:lnTo>
                    <a:pt x="533" y="581"/>
                  </a:lnTo>
                  <a:cubicBezTo>
                    <a:pt x="580" y="567"/>
                    <a:pt x="629" y="557"/>
                    <a:pt x="677" y="549"/>
                  </a:cubicBezTo>
                  <a:cubicBezTo>
                    <a:pt x="749" y="536"/>
                    <a:pt x="813" y="497"/>
                    <a:pt x="855" y="440"/>
                  </a:cubicBezTo>
                  <a:cubicBezTo>
                    <a:pt x="885" y="400"/>
                    <a:pt x="903" y="353"/>
                    <a:pt x="908" y="303"/>
                  </a:cubicBezTo>
                  <a:cubicBezTo>
                    <a:pt x="912" y="232"/>
                    <a:pt x="891" y="161"/>
                    <a:pt x="848" y="104"/>
                  </a:cubicBezTo>
                  <a:cubicBezTo>
                    <a:pt x="827" y="74"/>
                    <a:pt x="798" y="52"/>
                    <a:pt x="764" y="37"/>
                  </a:cubicBezTo>
                  <a:cubicBezTo>
                    <a:pt x="734" y="16"/>
                    <a:pt x="697" y="3"/>
                    <a:pt x="660" y="2"/>
                  </a:cubicBezTo>
                  <a:cubicBezTo>
                    <a:pt x="651" y="1"/>
                    <a:pt x="643" y="1"/>
                    <a:pt x="63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5"/>
            <p:cNvSpPr/>
            <p:nvPr/>
          </p:nvSpPr>
          <p:spPr>
            <a:xfrm flipH="1">
              <a:off x="7095939" y="2645780"/>
              <a:ext cx="358479" cy="359941"/>
            </a:xfrm>
            <a:custGeom>
              <a:rect b="b" l="l" r="r" t="t"/>
              <a:pathLst>
                <a:path extrusionOk="0" h="8126" w="8093">
                  <a:moveTo>
                    <a:pt x="3837" y="0"/>
                  </a:moveTo>
                  <a:cubicBezTo>
                    <a:pt x="3834" y="0"/>
                    <a:pt x="3830" y="0"/>
                    <a:pt x="3827" y="0"/>
                  </a:cubicBezTo>
                  <a:cubicBezTo>
                    <a:pt x="3747" y="5"/>
                    <a:pt x="3673" y="100"/>
                    <a:pt x="3593" y="110"/>
                  </a:cubicBezTo>
                  <a:cubicBezTo>
                    <a:pt x="3512" y="120"/>
                    <a:pt x="3441" y="160"/>
                    <a:pt x="3362" y="174"/>
                  </a:cubicBezTo>
                  <a:cubicBezTo>
                    <a:pt x="3355" y="175"/>
                    <a:pt x="3349" y="176"/>
                    <a:pt x="3342" y="176"/>
                  </a:cubicBezTo>
                  <a:cubicBezTo>
                    <a:pt x="3274" y="176"/>
                    <a:pt x="3194" y="116"/>
                    <a:pt x="3126" y="116"/>
                  </a:cubicBezTo>
                  <a:cubicBezTo>
                    <a:pt x="3118" y="116"/>
                    <a:pt x="3109" y="116"/>
                    <a:pt x="3102" y="118"/>
                  </a:cubicBezTo>
                  <a:cubicBezTo>
                    <a:pt x="3023" y="138"/>
                    <a:pt x="2962" y="221"/>
                    <a:pt x="2885" y="245"/>
                  </a:cubicBezTo>
                  <a:cubicBezTo>
                    <a:pt x="2868" y="250"/>
                    <a:pt x="2849" y="252"/>
                    <a:pt x="2830" y="252"/>
                  </a:cubicBezTo>
                  <a:cubicBezTo>
                    <a:pt x="2787" y="252"/>
                    <a:pt x="2740" y="243"/>
                    <a:pt x="2697" y="243"/>
                  </a:cubicBezTo>
                  <a:cubicBezTo>
                    <a:pt x="2674" y="243"/>
                    <a:pt x="2651" y="246"/>
                    <a:pt x="2631" y="253"/>
                  </a:cubicBezTo>
                  <a:cubicBezTo>
                    <a:pt x="2556" y="282"/>
                    <a:pt x="2517" y="401"/>
                    <a:pt x="2443" y="434"/>
                  </a:cubicBezTo>
                  <a:cubicBezTo>
                    <a:pt x="2369" y="467"/>
                    <a:pt x="2284" y="472"/>
                    <a:pt x="2212" y="509"/>
                  </a:cubicBezTo>
                  <a:cubicBezTo>
                    <a:pt x="2141" y="548"/>
                    <a:pt x="2055" y="561"/>
                    <a:pt x="1986" y="602"/>
                  </a:cubicBezTo>
                  <a:cubicBezTo>
                    <a:pt x="1917" y="643"/>
                    <a:pt x="1880" y="735"/>
                    <a:pt x="1814" y="781"/>
                  </a:cubicBezTo>
                  <a:cubicBezTo>
                    <a:pt x="1747" y="826"/>
                    <a:pt x="1700" y="895"/>
                    <a:pt x="1637" y="944"/>
                  </a:cubicBezTo>
                  <a:cubicBezTo>
                    <a:pt x="1573" y="994"/>
                    <a:pt x="1458" y="980"/>
                    <a:pt x="1397" y="1034"/>
                  </a:cubicBezTo>
                  <a:cubicBezTo>
                    <a:pt x="1337" y="1087"/>
                    <a:pt x="1317" y="1183"/>
                    <a:pt x="1261" y="1240"/>
                  </a:cubicBezTo>
                  <a:cubicBezTo>
                    <a:pt x="1202" y="1297"/>
                    <a:pt x="1079" y="1291"/>
                    <a:pt x="1025" y="1352"/>
                  </a:cubicBezTo>
                  <a:cubicBezTo>
                    <a:pt x="971" y="1412"/>
                    <a:pt x="1015" y="1554"/>
                    <a:pt x="965" y="1618"/>
                  </a:cubicBezTo>
                  <a:cubicBezTo>
                    <a:pt x="915" y="1681"/>
                    <a:pt x="878" y="1750"/>
                    <a:pt x="833" y="1816"/>
                  </a:cubicBezTo>
                  <a:cubicBezTo>
                    <a:pt x="787" y="1881"/>
                    <a:pt x="612" y="1866"/>
                    <a:pt x="571" y="1934"/>
                  </a:cubicBezTo>
                  <a:cubicBezTo>
                    <a:pt x="530" y="2004"/>
                    <a:pt x="511" y="2090"/>
                    <a:pt x="473" y="2161"/>
                  </a:cubicBezTo>
                  <a:cubicBezTo>
                    <a:pt x="436" y="2232"/>
                    <a:pt x="425" y="2321"/>
                    <a:pt x="392" y="2394"/>
                  </a:cubicBezTo>
                  <a:cubicBezTo>
                    <a:pt x="359" y="2467"/>
                    <a:pt x="280" y="2525"/>
                    <a:pt x="251" y="2601"/>
                  </a:cubicBezTo>
                  <a:cubicBezTo>
                    <a:pt x="223" y="2676"/>
                    <a:pt x="260" y="2777"/>
                    <a:pt x="236" y="2854"/>
                  </a:cubicBezTo>
                  <a:cubicBezTo>
                    <a:pt x="211" y="2932"/>
                    <a:pt x="221" y="3017"/>
                    <a:pt x="203" y="3095"/>
                  </a:cubicBezTo>
                  <a:cubicBezTo>
                    <a:pt x="183" y="3174"/>
                    <a:pt x="201" y="3257"/>
                    <a:pt x="186" y="3337"/>
                  </a:cubicBezTo>
                  <a:cubicBezTo>
                    <a:pt x="172" y="3417"/>
                    <a:pt x="136" y="3489"/>
                    <a:pt x="126" y="3569"/>
                  </a:cubicBezTo>
                  <a:cubicBezTo>
                    <a:pt x="116" y="3650"/>
                    <a:pt x="11" y="3721"/>
                    <a:pt x="7" y="3800"/>
                  </a:cubicBezTo>
                  <a:cubicBezTo>
                    <a:pt x="1" y="3882"/>
                    <a:pt x="71" y="3967"/>
                    <a:pt x="71" y="4046"/>
                  </a:cubicBezTo>
                  <a:cubicBezTo>
                    <a:pt x="69" y="4126"/>
                    <a:pt x="91" y="4206"/>
                    <a:pt x="95" y="4287"/>
                  </a:cubicBezTo>
                  <a:cubicBezTo>
                    <a:pt x="99" y="4368"/>
                    <a:pt x="65" y="4450"/>
                    <a:pt x="73" y="4530"/>
                  </a:cubicBezTo>
                  <a:cubicBezTo>
                    <a:pt x="83" y="4611"/>
                    <a:pt x="63" y="4696"/>
                    <a:pt x="78" y="4776"/>
                  </a:cubicBezTo>
                  <a:cubicBezTo>
                    <a:pt x="92" y="4855"/>
                    <a:pt x="224" y="4909"/>
                    <a:pt x="243" y="4988"/>
                  </a:cubicBezTo>
                  <a:cubicBezTo>
                    <a:pt x="263" y="5066"/>
                    <a:pt x="197" y="5165"/>
                    <a:pt x="221" y="5242"/>
                  </a:cubicBezTo>
                  <a:cubicBezTo>
                    <a:pt x="245" y="5319"/>
                    <a:pt x="321" y="5379"/>
                    <a:pt x="349" y="5454"/>
                  </a:cubicBezTo>
                  <a:cubicBezTo>
                    <a:pt x="378" y="5529"/>
                    <a:pt x="305" y="5647"/>
                    <a:pt x="339" y="5720"/>
                  </a:cubicBezTo>
                  <a:cubicBezTo>
                    <a:pt x="372" y="5794"/>
                    <a:pt x="518" y="5812"/>
                    <a:pt x="557" y="5885"/>
                  </a:cubicBezTo>
                  <a:cubicBezTo>
                    <a:pt x="594" y="5956"/>
                    <a:pt x="588" y="6050"/>
                    <a:pt x="629" y="6118"/>
                  </a:cubicBezTo>
                  <a:cubicBezTo>
                    <a:pt x="672" y="6187"/>
                    <a:pt x="709" y="6259"/>
                    <a:pt x="756" y="6325"/>
                  </a:cubicBezTo>
                  <a:cubicBezTo>
                    <a:pt x="801" y="6392"/>
                    <a:pt x="905" y="6413"/>
                    <a:pt x="955" y="6477"/>
                  </a:cubicBezTo>
                  <a:cubicBezTo>
                    <a:pt x="1003" y="6541"/>
                    <a:pt x="1020" y="6630"/>
                    <a:pt x="1073" y="6689"/>
                  </a:cubicBezTo>
                  <a:cubicBezTo>
                    <a:pt x="1127" y="6750"/>
                    <a:pt x="1138" y="6851"/>
                    <a:pt x="1195" y="6907"/>
                  </a:cubicBezTo>
                  <a:cubicBezTo>
                    <a:pt x="1252" y="6964"/>
                    <a:pt x="1333" y="6999"/>
                    <a:pt x="1393" y="7052"/>
                  </a:cubicBezTo>
                  <a:cubicBezTo>
                    <a:pt x="1452" y="7106"/>
                    <a:pt x="1499" y="7180"/>
                    <a:pt x="1562" y="7228"/>
                  </a:cubicBezTo>
                  <a:cubicBezTo>
                    <a:pt x="1626" y="7278"/>
                    <a:pt x="1727" y="7279"/>
                    <a:pt x="1792" y="7325"/>
                  </a:cubicBezTo>
                  <a:cubicBezTo>
                    <a:pt x="1858" y="7372"/>
                    <a:pt x="1885" y="7481"/>
                    <a:pt x="1953" y="7522"/>
                  </a:cubicBezTo>
                  <a:cubicBezTo>
                    <a:pt x="2023" y="7565"/>
                    <a:pt x="2105" y="7589"/>
                    <a:pt x="2176" y="7628"/>
                  </a:cubicBezTo>
                  <a:cubicBezTo>
                    <a:pt x="2247" y="7665"/>
                    <a:pt x="2331" y="7682"/>
                    <a:pt x="2404" y="7714"/>
                  </a:cubicBezTo>
                  <a:cubicBezTo>
                    <a:pt x="2476" y="7747"/>
                    <a:pt x="2558" y="7758"/>
                    <a:pt x="2635" y="7787"/>
                  </a:cubicBezTo>
                  <a:cubicBezTo>
                    <a:pt x="2712" y="7815"/>
                    <a:pt x="2759" y="7928"/>
                    <a:pt x="2836" y="7952"/>
                  </a:cubicBezTo>
                  <a:cubicBezTo>
                    <a:pt x="2858" y="7959"/>
                    <a:pt x="2881" y="7961"/>
                    <a:pt x="2906" y="7961"/>
                  </a:cubicBezTo>
                  <a:cubicBezTo>
                    <a:pt x="2945" y="7961"/>
                    <a:pt x="2987" y="7955"/>
                    <a:pt x="3026" y="7955"/>
                  </a:cubicBezTo>
                  <a:cubicBezTo>
                    <a:pt x="3047" y="7955"/>
                    <a:pt x="3068" y="7957"/>
                    <a:pt x="3087" y="7962"/>
                  </a:cubicBezTo>
                  <a:cubicBezTo>
                    <a:pt x="3108" y="7967"/>
                    <a:pt x="3129" y="7969"/>
                    <a:pt x="3150" y="7969"/>
                  </a:cubicBezTo>
                  <a:cubicBezTo>
                    <a:pt x="3193" y="7969"/>
                    <a:pt x="3239" y="7961"/>
                    <a:pt x="3282" y="7961"/>
                  </a:cubicBezTo>
                  <a:cubicBezTo>
                    <a:pt x="3300" y="7961"/>
                    <a:pt x="3318" y="7963"/>
                    <a:pt x="3335" y="7966"/>
                  </a:cubicBezTo>
                  <a:cubicBezTo>
                    <a:pt x="3413" y="7980"/>
                    <a:pt x="3493" y="7979"/>
                    <a:pt x="3574" y="7989"/>
                  </a:cubicBezTo>
                  <a:cubicBezTo>
                    <a:pt x="3653" y="7999"/>
                    <a:pt x="3727" y="8061"/>
                    <a:pt x="3808" y="8065"/>
                  </a:cubicBezTo>
                  <a:cubicBezTo>
                    <a:pt x="3888" y="8070"/>
                    <a:pt x="3969" y="8105"/>
                    <a:pt x="4050" y="8105"/>
                  </a:cubicBezTo>
                  <a:cubicBezTo>
                    <a:pt x="4124" y="8107"/>
                    <a:pt x="4200" y="8126"/>
                    <a:pt x="4275" y="8126"/>
                  </a:cubicBezTo>
                  <a:cubicBezTo>
                    <a:pt x="4282" y="8126"/>
                    <a:pt x="4289" y="8126"/>
                    <a:pt x="4296" y="8125"/>
                  </a:cubicBezTo>
                  <a:cubicBezTo>
                    <a:pt x="4377" y="8119"/>
                    <a:pt x="4444" y="7972"/>
                    <a:pt x="4525" y="7963"/>
                  </a:cubicBezTo>
                  <a:cubicBezTo>
                    <a:pt x="4529" y="7963"/>
                    <a:pt x="4533" y="7962"/>
                    <a:pt x="4538" y="7962"/>
                  </a:cubicBezTo>
                  <a:cubicBezTo>
                    <a:pt x="4608" y="7962"/>
                    <a:pt x="4688" y="8029"/>
                    <a:pt x="4760" y="8029"/>
                  </a:cubicBezTo>
                  <a:cubicBezTo>
                    <a:pt x="4766" y="8029"/>
                    <a:pt x="4772" y="8028"/>
                    <a:pt x="4778" y="8027"/>
                  </a:cubicBezTo>
                  <a:cubicBezTo>
                    <a:pt x="4857" y="8013"/>
                    <a:pt x="4934" y="7980"/>
                    <a:pt x="5012" y="7962"/>
                  </a:cubicBezTo>
                  <a:cubicBezTo>
                    <a:pt x="5090" y="7942"/>
                    <a:pt x="5142" y="7834"/>
                    <a:pt x="5218" y="7810"/>
                  </a:cubicBezTo>
                  <a:cubicBezTo>
                    <a:pt x="5297" y="7785"/>
                    <a:pt x="5369" y="7764"/>
                    <a:pt x="5444" y="7736"/>
                  </a:cubicBezTo>
                  <a:cubicBezTo>
                    <a:pt x="5520" y="7707"/>
                    <a:pt x="5609" y="7720"/>
                    <a:pt x="5682" y="7687"/>
                  </a:cubicBezTo>
                  <a:cubicBezTo>
                    <a:pt x="5699" y="7680"/>
                    <a:pt x="5718" y="7677"/>
                    <a:pt x="5738" y="7677"/>
                  </a:cubicBezTo>
                  <a:cubicBezTo>
                    <a:pt x="5786" y="7677"/>
                    <a:pt x="5841" y="7691"/>
                    <a:pt x="5888" y="7691"/>
                  </a:cubicBezTo>
                  <a:cubicBezTo>
                    <a:pt x="5911" y="7691"/>
                    <a:pt x="5932" y="7688"/>
                    <a:pt x="5949" y="7679"/>
                  </a:cubicBezTo>
                  <a:cubicBezTo>
                    <a:pt x="6020" y="7640"/>
                    <a:pt x="6039" y="7505"/>
                    <a:pt x="6107" y="7463"/>
                  </a:cubicBezTo>
                  <a:cubicBezTo>
                    <a:pt x="6177" y="7421"/>
                    <a:pt x="6232" y="7365"/>
                    <a:pt x="6299" y="7318"/>
                  </a:cubicBezTo>
                  <a:cubicBezTo>
                    <a:pt x="6366" y="7271"/>
                    <a:pt x="6472" y="7286"/>
                    <a:pt x="6538" y="7235"/>
                  </a:cubicBezTo>
                  <a:cubicBezTo>
                    <a:pt x="6602" y="7185"/>
                    <a:pt x="6602" y="7062"/>
                    <a:pt x="6661" y="7008"/>
                  </a:cubicBezTo>
                  <a:cubicBezTo>
                    <a:pt x="6723" y="6955"/>
                    <a:pt x="6816" y="6941"/>
                    <a:pt x="6873" y="6884"/>
                  </a:cubicBezTo>
                  <a:cubicBezTo>
                    <a:pt x="6930" y="6827"/>
                    <a:pt x="6956" y="6742"/>
                    <a:pt x="7008" y="6681"/>
                  </a:cubicBezTo>
                  <a:cubicBezTo>
                    <a:pt x="7062" y="6621"/>
                    <a:pt x="7183" y="6618"/>
                    <a:pt x="7233" y="6554"/>
                  </a:cubicBezTo>
                  <a:cubicBezTo>
                    <a:pt x="7283" y="6492"/>
                    <a:pt x="7320" y="6416"/>
                    <a:pt x="7365" y="6350"/>
                  </a:cubicBezTo>
                  <a:cubicBezTo>
                    <a:pt x="7412" y="6284"/>
                    <a:pt x="7392" y="6176"/>
                    <a:pt x="7435" y="6108"/>
                  </a:cubicBezTo>
                  <a:cubicBezTo>
                    <a:pt x="7476" y="6040"/>
                    <a:pt x="7513" y="5970"/>
                    <a:pt x="7551" y="5899"/>
                  </a:cubicBezTo>
                  <a:cubicBezTo>
                    <a:pt x="7588" y="5828"/>
                    <a:pt x="7618" y="5757"/>
                    <a:pt x="7651" y="5683"/>
                  </a:cubicBezTo>
                  <a:cubicBezTo>
                    <a:pt x="7684" y="5610"/>
                    <a:pt x="7829" y="5583"/>
                    <a:pt x="7858" y="5508"/>
                  </a:cubicBezTo>
                  <a:cubicBezTo>
                    <a:pt x="7887" y="5431"/>
                    <a:pt x="7935" y="5359"/>
                    <a:pt x="7959" y="5280"/>
                  </a:cubicBezTo>
                  <a:cubicBezTo>
                    <a:pt x="7982" y="5204"/>
                    <a:pt x="7921" y="5101"/>
                    <a:pt x="7941" y="5022"/>
                  </a:cubicBezTo>
                  <a:cubicBezTo>
                    <a:pt x="7961" y="4944"/>
                    <a:pt x="7991" y="4868"/>
                    <a:pt x="8006" y="4789"/>
                  </a:cubicBezTo>
                  <a:cubicBezTo>
                    <a:pt x="8020" y="4709"/>
                    <a:pt x="8046" y="4631"/>
                    <a:pt x="8056" y="4551"/>
                  </a:cubicBezTo>
                  <a:cubicBezTo>
                    <a:pt x="8066" y="4470"/>
                    <a:pt x="8070" y="4390"/>
                    <a:pt x="8076" y="4309"/>
                  </a:cubicBezTo>
                  <a:cubicBezTo>
                    <a:pt x="8082" y="4228"/>
                    <a:pt x="8013" y="4147"/>
                    <a:pt x="8013" y="4066"/>
                  </a:cubicBezTo>
                  <a:cubicBezTo>
                    <a:pt x="8013" y="3985"/>
                    <a:pt x="8093" y="3904"/>
                    <a:pt x="8089" y="3823"/>
                  </a:cubicBezTo>
                  <a:cubicBezTo>
                    <a:pt x="8084" y="3742"/>
                    <a:pt x="8042" y="3664"/>
                    <a:pt x="8033" y="3584"/>
                  </a:cubicBezTo>
                  <a:cubicBezTo>
                    <a:pt x="8023" y="3503"/>
                    <a:pt x="7991" y="3428"/>
                    <a:pt x="7975" y="3350"/>
                  </a:cubicBezTo>
                  <a:cubicBezTo>
                    <a:pt x="7961" y="3270"/>
                    <a:pt x="8015" y="3176"/>
                    <a:pt x="7995" y="3097"/>
                  </a:cubicBezTo>
                  <a:cubicBezTo>
                    <a:pt x="7976" y="3019"/>
                    <a:pt x="7861" y="2966"/>
                    <a:pt x="7837" y="2891"/>
                  </a:cubicBezTo>
                  <a:cubicBezTo>
                    <a:pt x="7814" y="2814"/>
                    <a:pt x="7804" y="2736"/>
                    <a:pt x="7776" y="2659"/>
                  </a:cubicBezTo>
                  <a:cubicBezTo>
                    <a:pt x="7748" y="2582"/>
                    <a:pt x="7790" y="2478"/>
                    <a:pt x="7757" y="2404"/>
                  </a:cubicBezTo>
                  <a:cubicBezTo>
                    <a:pt x="7725" y="2332"/>
                    <a:pt x="7679" y="2261"/>
                    <a:pt x="7642" y="2190"/>
                  </a:cubicBezTo>
                  <a:cubicBezTo>
                    <a:pt x="7605" y="2119"/>
                    <a:pt x="7598" y="2025"/>
                    <a:pt x="7557" y="1957"/>
                  </a:cubicBezTo>
                  <a:cubicBezTo>
                    <a:pt x="7516" y="1887"/>
                    <a:pt x="7422" y="1849"/>
                    <a:pt x="7376" y="1782"/>
                  </a:cubicBezTo>
                  <a:cubicBezTo>
                    <a:pt x="7331" y="1715"/>
                    <a:pt x="7307" y="1631"/>
                    <a:pt x="7257" y="1567"/>
                  </a:cubicBezTo>
                  <a:cubicBezTo>
                    <a:pt x="7207" y="1503"/>
                    <a:pt x="7139" y="1452"/>
                    <a:pt x="7085" y="1392"/>
                  </a:cubicBezTo>
                  <a:cubicBezTo>
                    <a:pt x="7032" y="1331"/>
                    <a:pt x="7017" y="1232"/>
                    <a:pt x="6960" y="1175"/>
                  </a:cubicBezTo>
                  <a:cubicBezTo>
                    <a:pt x="6903" y="1118"/>
                    <a:pt x="6738" y="1172"/>
                    <a:pt x="6678" y="1119"/>
                  </a:cubicBezTo>
                  <a:cubicBezTo>
                    <a:pt x="6619" y="1065"/>
                    <a:pt x="6568" y="1006"/>
                    <a:pt x="6505" y="956"/>
                  </a:cubicBezTo>
                  <a:cubicBezTo>
                    <a:pt x="6441" y="906"/>
                    <a:pt x="6377" y="861"/>
                    <a:pt x="6312" y="815"/>
                  </a:cubicBezTo>
                  <a:cubicBezTo>
                    <a:pt x="6246" y="770"/>
                    <a:pt x="6206" y="684"/>
                    <a:pt x="6138" y="642"/>
                  </a:cubicBezTo>
                  <a:cubicBezTo>
                    <a:pt x="6070" y="600"/>
                    <a:pt x="6029" y="505"/>
                    <a:pt x="5958" y="468"/>
                  </a:cubicBezTo>
                  <a:cubicBezTo>
                    <a:pt x="5887" y="431"/>
                    <a:pt x="5790" y="438"/>
                    <a:pt x="5717" y="406"/>
                  </a:cubicBezTo>
                  <a:cubicBezTo>
                    <a:pt x="5643" y="371"/>
                    <a:pt x="5547" y="400"/>
                    <a:pt x="5470" y="371"/>
                  </a:cubicBezTo>
                  <a:cubicBezTo>
                    <a:pt x="5395" y="342"/>
                    <a:pt x="5346" y="244"/>
                    <a:pt x="5268" y="219"/>
                  </a:cubicBezTo>
                  <a:cubicBezTo>
                    <a:pt x="5257" y="216"/>
                    <a:pt x="5244" y="214"/>
                    <a:pt x="5232" y="214"/>
                  </a:cubicBezTo>
                  <a:cubicBezTo>
                    <a:pt x="5171" y="214"/>
                    <a:pt x="5102" y="250"/>
                    <a:pt x="5040" y="250"/>
                  </a:cubicBezTo>
                  <a:cubicBezTo>
                    <a:pt x="5030" y="250"/>
                    <a:pt x="5020" y="249"/>
                    <a:pt x="5011" y="246"/>
                  </a:cubicBezTo>
                  <a:cubicBezTo>
                    <a:pt x="4933" y="226"/>
                    <a:pt x="4867" y="167"/>
                    <a:pt x="4788" y="153"/>
                  </a:cubicBezTo>
                  <a:cubicBezTo>
                    <a:pt x="4708" y="137"/>
                    <a:pt x="4631" y="123"/>
                    <a:pt x="4552" y="113"/>
                  </a:cubicBezTo>
                  <a:cubicBezTo>
                    <a:pt x="4471" y="103"/>
                    <a:pt x="4398" y="8"/>
                    <a:pt x="4317" y="2"/>
                  </a:cubicBezTo>
                  <a:cubicBezTo>
                    <a:pt x="4314" y="2"/>
                    <a:pt x="4310" y="2"/>
                    <a:pt x="4307" y="2"/>
                  </a:cubicBezTo>
                  <a:cubicBezTo>
                    <a:pt x="4230" y="2"/>
                    <a:pt x="4150" y="44"/>
                    <a:pt x="4073" y="44"/>
                  </a:cubicBezTo>
                  <a:cubicBezTo>
                    <a:pt x="3995" y="43"/>
                    <a:pt x="3915" y="0"/>
                    <a:pt x="3837"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
            <p:cNvSpPr/>
            <p:nvPr/>
          </p:nvSpPr>
          <p:spPr>
            <a:xfrm flipH="1">
              <a:off x="7124863" y="2677585"/>
              <a:ext cx="298991" cy="297087"/>
            </a:xfrm>
            <a:custGeom>
              <a:rect b="b" l="l" r="r" t="t"/>
              <a:pathLst>
                <a:path extrusionOk="0" h="6707" w="6750">
                  <a:moveTo>
                    <a:pt x="3586" y="0"/>
                  </a:moveTo>
                  <a:cubicBezTo>
                    <a:pt x="3521" y="0"/>
                    <a:pt x="3454" y="54"/>
                    <a:pt x="3388" y="54"/>
                  </a:cubicBezTo>
                  <a:cubicBezTo>
                    <a:pt x="3386" y="54"/>
                    <a:pt x="3383" y="54"/>
                    <a:pt x="3381" y="54"/>
                  </a:cubicBezTo>
                  <a:cubicBezTo>
                    <a:pt x="3317" y="54"/>
                    <a:pt x="3255" y="72"/>
                    <a:pt x="3189" y="74"/>
                  </a:cubicBezTo>
                  <a:cubicBezTo>
                    <a:pt x="3186" y="74"/>
                    <a:pt x="3183" y="74"/>
                    <a:pt x="3180" y="74"/>
                  </a:cubicBezTo>
                  <a:cubicBezTo>
                    <a:pt x="3123" y="74"/>
                    <a:pt x="3066" y="55"/>
                    <a:pt x="3010" y="55"/>
                  </a:cubicBezTo>
                  <a:cubicBezTo>
                    <a:pt x="3002" y="55"/>
                    <a:pt x="2995" y="55"/>
                    <a:pt x="2987" y="56"/>
                  </a:cubicBezTo>
                  <a:cubicBezTo>
                    <a:pt x="2973" y="58"/>
                    <a:pt x="2958" y="58"/>
                    <a:pt x="2943" y="58"/>
                  </a:cubicBezTo>
                  <a:cubicBezTo>
                    <a:pt x="2910" y="58"/>
                    <a:pt x="2876" y="55"/>
                    <a:pt x="2843" y="55"/>
                  </a:cubicBezTo>
                  <a:cubicBezTo>
                    <a:pt x="2823" y="55"/>
                    <a:pt x="2803" y="56"/>
                    <a:pt x="2784" y="60"/>
                  </a:cubicBezTo>
                  <a:cubicBezTo>
                    <a:pt x="2717" y="71"/>
                    <a:pt x="2673" y="181"/>
                    <a:pt x="2608" y="197"/>
                  </a:cubicBezTo>
                  <a:cubicBezTo>
                    <a:pt x="2599" y="199"/>
                    <a:pt x="2590" y="199"/>
                    <a:pt x="2581" y="199"/>
                  </a:cubicBezTo>
                  <a:cubicBezTo>
                    <a:pt x="2532" y="199"/>
                    <a:pt x="2476" y="174"/>
                    <a:pt x="2427" y="174"/>
                  </a:cubicBezTo>
                  <a:cubicBezTo>
                    <a:pt x="2416" y="174"/>
                    <a:pt x="2406" y="175"/>
                    <a:pt x="2396" y="178"/>
                  </a:cubicBezTo>
                  <a:cubicBezTo>
                    <a:pt x="2332" y="198"/>
                    <a:pt x="2284" y="261"/>
                    <a:pt x="2221" y="285"/>
                  </a:cubicBezTo>
                  <a:cubicBezTo>
                    <a:pt x="2210" y="289"/>
                    <a:pt x="2199" y="290"/>
                    <a:pt x="2186" y="290"/>
                  </a:cubicBezTo>
                  <a:cubicBezTo>
                    <a:pt x="2140" y="290"/>
                    <a:pt x="2085" y="269"/>
                    <a:pt x="2039" y="269"/>
                  </a:cubicBezTo>
                  <a:cubicBezTo>
                    <a:pt x="2025" y="269"/>
                    <a:pt x="2011" y="271"/>
                    <a:pt x="1999" y="276"/>
                  </a:cubicBezTo>
                  <a:cubicBezTo>
                    <a:pt x="1938" y="303"/>
                    <a:pt x="1923" y="425"/>
                    <a:pt x="1863" y="457"/>
                  </a:cubicBezTo>
                  <a:cubicBezTo>
                    <a:pt x="1805" y="488"/>
                    <a:pt x="1726" y="484"/>
                    <a:pt x="1669" y="518"/>
                  </a:cubicBezTo>
                  <a:cubicBezTo>
                    <a:pt x="1611" y="552"/>
                    <a:pt x="1553" y="585"/>
                    <a:pt x="1497" y="622"/>
                  </a:cubicBezTo>
                  <a:cubicBezTo>
                    <a:pt x="1442" y="660"/>
                    <a:pt x="1424" y="745"/>
                    <a:pt x="1371" y="787"/>
                  </a:cubicBezTo>
                  <a:cubicBezTo>
                    <a:pt x="1318" y="828"/>
                    <a:pt x="1246" y="842"/>
                    <a:pt x="1195" y="886"/>
                  </a:cubicBezTo>
                  <a:cubicBezTo>
                    <a:pt x="1145" y="930"/>
                    <a:pt x="1062" y="940"/>
                    <a:pt x="1014" y="987"/>
                  </a:cubicBezTo>
                  <a:cubicBezTo>
                    <a:pt x="967" y="1034"/>
                    <a:pt x="939" y="1101"/>
                    <a:pt x="895" y="1150"/>
                  </a:cubicBezTo>
                  <a:cubicBezTo>
                    <a:pt x="851" y="1200"/>
                    <a:pt x="789" y="1239"/>
                    <a:pt x="748" y="1291"/>
                  </a:cubicBezTo>
                  <a:cubicBezTo>
                    <a:pt x="707" y="1344"/>
                    <a:pt x="706" y="1428"/>
                    <a:pt x="667" y="1482"/>
                  </a:cubicBezTo>
                  <a:cubicBezTo>
                    <a:pt x="630" y="1537"/>
                    <a:pt x="538" y="1558"/>
                    <a:pt x="504" y="1615"/>
                  </a:cubicBezTo>
                  <a:cubicBezTo>
                    <a:pt x="470" y="1674"/>
                    <a:pt x="448" y="1742"/>
                    <a:pt x="417" y="1800"/>
                  </a:cubicBezTo>
                  <a:cubicBezTo>
                    <a:pt x="387" y="1858"/>
                    <a:pt x="373" y="1930"/>
                    <a:pt x="346" y="1989"/>
                  </a:cubicBezTo>
                  <a:cubicBezTo>
                    <a:pt x="317" y="2050"/>
                    <a:pt x="309" y="2119"/>
                    <a:pt x="285" y="2183"/>
                  </a:cubicBezTo>
                  <a:cubicBezTo>
                    <a:pt x="261" y="2245"/>
                    <a:pt x="168" y="2285"/>
                    <a:pt x="148" y="2349"/>
                  </a:cubicBezTo>
                  <a:cubicBezTo>
                    <a:pt x="128" y="2413"/>
                    <a:pt x="155" y="2493"/>
                    <a:pt x="140" y="2558"/>
                  </a:cubicBezTo>
                  <a:cubicBezTo>
                    <a:pt x="123" y="2623"/>
                    <a:pt x="148" y="2696"/>
                    <a:pt x="137" y="2763"/>
                  </a:cubicBezTo>
                  <a:cubicBezTo>
                    <a:pt x="124" y="2828"/>
                    <a:pt x="126" y="2893"/>
                    <a:pt x="117" y="2960"/>
                  </a:cubicBezTo>
                  <a:cubicBezTo>
                    <a:pt x="110" y="3028"/>
                    <a:pt x="57" y="3088"/>
                    <a:pt x="53" y="3156"/>
                  </a:cubicBezTo>
                  <a:cubicBezTo>
                    <a:pt x="49" y="3223"/>
                    <a:pt x="20" y="3290"/>
                    <a:pt x="20" y="3357"/>
                  </a:cubicBezTo>
                  <a:cubicBezTo>
                    <a:pt x="20" y="3424"/>
                    <a:pt x="0" y="3493"/>
                    <a:pt x="5" y="3562"/>
                  </a:cubicBezTo>
                  <a:cubicBezTo>
                    <a:pt x="9" y="3628"/>
                    <a:pt x="131" y="3684"/>
                    <a:pt x="140" y="3751"/>
                  </a:cubicBezTo>
                  <a:cubicBezTo>
                    <a:pt x="147" y="3817"/>
                    <a:pt x="74" y="3894"/>
                    <a:pt x="86" y="3961"/>
                  </a:cubicBezTo>
                  <a:cubicBezTo>
                    <a:pt x="97" y="4026"/>
                    <a:pt x="124" y="4090"/>
                    <a:pt x="140" y="4156"/>
                  </a:cubicBezTo>
                  <a:cubicBezTo>
                    <a:pt x="157" y="4221"/>
                    <a:pt x="246" y="4264"/>
                    <a:pt x="266" y="4328"/>
                  </a:cubicBezTo>
                  <a:cubicBezTo>
                    <a:pt x="286" y="4392"/>
                    <a:pt x="303" y="4453"/>
                    <a:pt x="327" y="4516"/>
                  </a:cubicBezTo>
                  <a:cubicBezTo>
                    <a:pt x="350" y="4578"/>
                    <a:pt x="340" y="4651"/>
                    <a:pt x="369" y="4712"/>
                  </a:cubicBezTo>
                  <a:cubicBezTo>
                    <a:pt x="396" y="4774"/>
                    <a:pt x="343" y="4874"/>
                    <a:pt x="374" y="4933"/>
                  </a:cubicBezTo>
                  <a:cubicBezTo>
                    <a:pt x="406" y="4993"/>
                    <a:pt x="519" y="5007"/>
                    <a:pt x="553" y="5064"/>
                  </a:cubicBezTo>
                  <a:cubicBezTo>
                    <a:pt x="588" y="5123"/>
                    <a:pt x="636" y="5168"/>
                    <a:pt x="674" y="5224"/>
                  </a:cubicBezTo>
                  <a:cubicBezTo>
                    <a:pt x="713" y="5279"/>
                    <a:pt x="701" y="5369"/>
                    <a:pt x="743" y="5421"/>
                  </a:cubicBezTo>
                  <a:cubicBezTo>
                    <a:pt x="784" y="5475"/>
                    <a:pt x="888" y="5474"/>
                    <a:pt x="932" y="5525"/>
                  </a:cubicBezTo>
                  <a:cubicBezTo>
                    <a:pt x="976" y="5575"/>
                    <a:pt x="987" y="5653"/>
                    <a:pt x="1034" y="5700"/>
                  </a:cubicBezTo>
                  <a:cubicBezTo>
                    <a:pt x="1081" y="5748"/>
                    <a:pt x="1152" y="5768"/>
                    <a:pt x="1202" y="5812"/>
                  </a:cubicBezTo>
                  <a:cubicBezTo>
                    <a:pt x="1251" y="5856"/>
                    <a:pt x="1254" y="5957"/>
                    <a:pt x="1307" y="5998"/>
                  </a:cubicBezTo>
                  <a:cubicBezTo>
                    <a:pt x="1360" y="6040"/>
                    <a:pt x="1422" y="6071"/>
                    <a:pt x="1476" y="6108"/>
                  </a:cubicBezTo>
                  <a:cubicBezTo>
                    <a:pt x="1532" y="6146"/>
                    <a:pt x="1621" y="6131"/>
                    <a:pt x="1678" y="6165"/>
                  </a:cubicBezTo>
                  <a:cubicBezTo>
                    <a:pt x="1735" y="6200"/>
                    <a:pt x="1792" y="6230"/>
                    <a:pt x="1850" y="6261"/>
                  </a:cubicBezTo>
                  <a:cubicBezTo>
                    <a:pt x="1910" y="6293"/>
                    <a:pt x="1969" y="6318"/>
                    <a:pt x="2031" y="6345"/>
                  </a:cubicBezTo>
                  <a:cubicBezTo>
                    <a:pt x="2090" y="6372"/>
                    <a:pt x="2113" y="6493"/>
                    <a:pt x="2176" y="6517"/>
                  </a:cubicBezTo>
                  <a:cubicBezTo>
                    <a:pt x="2240" y="6541"/>
                    <a:pt x="2299" y="6577"/>
                    <a:pt x="2363" y="6598"/>
                  </a:cubicBezTo>
                  <a:cubicBezTo>
                    <a:pt x="2374" y="6602"/>
                    <a:pt x="2386" y="6603"/>
                    <a:pt x="2398" y="6603"/>
                  </a:cubicBezTo>
                  <a:cubicBezTo>
                    <a:pt x="2446" y="6603"/>
                    <a:pt x="2501" y="6581"/>
                    <a:pt x="2549" y="6581"/>
                  </a:cubicBezTo>
                  <a:cubicBezTo>
                    <a:pt x="2559" y="6581"/>
                    <a:pt x="2569" y="6582"/>
                    <a:pt x="2578" y="6584"/>
                  </a:cubicBezTo>
                  <a:cubicBezTo>
                    <a:pt x="2643" y="6600"/>
                    <a:pt x="2704" y="6624"/>
                    <a:pt x="2771" y="6637"/>
                  </a:cubicBezTo>
                  <a:cubicBezTo>
                    <a:pt x="2837" y="6649"/>
                    <a:pt x="2902" y="6669"/>
                    <a:pt x="2969" y="6678"/>
                  </a:cubicBezTo>
                  <a:cubicBezTo>
                    <a:pt x="3036" y="6688"/>
                    <a:pt x="3102" y="6692"/>
                    <a:pt x="3169" y="6696"/>
                  </a:cubicBezTo>
                  <a:cubicBezTo>
                    <a:pt x="3172" y="6696"/>
                    <a:pt x="3174" y="6697"/>
                    <a:pt x="3177" y="6697"/>
                  </a:cubicBezTo>
                  <a:cubicBezTo>
                    <a:pt x="3241" y="6697"/>
                    <a:pt x="3307" y="6644"/>
                    <a:pt x="3371" y="6644"/>
                  </a:cubicBezTo>
                  <a:cubicBezTo>
                    <a:pt x="3436" y="6644"/>
                    <a:pt x="3502" y="6706"/>
                    <a:pt x="3567" y="6706"/>
                  </a:cubicBezTo>
                  <a:cubicBezTo>
                    <a:pt x="3569" y="6706"/>
                    <a:pt x="3571" y="6706"/>
                    <a:pt x="3573" y="6706"/>
                  </a:cubicBezTo>
                  <a:cubicBezTo>
                    <a:pt x="3640" y="6702"/>
                    <a:pt x="3704" y="6668"/>
                    <a:pt x="3771" y="6659"/>
                  </a:cubicBezTo>
                  <a:cubicBezTo>
                    <a:pt x="3837" y="6652"/>
                    <a:pt x="3900" y="6625"/>
                    <a:pt x="3967" y="6612"/>
                  </a:cubicBezTo>
                  <a:cubicBezTo>
                    <a:pt x="3975" y="6611"/>
                    <a:pt x="3983" y="6611"/>
                    <a:pt x="3991" y="6611"/>
                  </a:cubicBezTo>
                  <a:cubicBezTo>
                    <a:pt x="4041" y="6611"/>
                    <a:pt x="4095" y="6632"/>
                    <a:pt x="4144" y="6632"/>
                  </a:cubicBezTo>
                  <a:cubicBezTo>
                    <a:pt x="4155" y="6632"/>
                    <a:pt x="4165" y="6631"/>
                    <a:pt x="4176" y="6628"/>
                  </a:cubicBezTo>
                  <a:cubicBezTo>
                    <a:pt x="4241" y="6612"/>
                    <a:pt x="4284" y="6519"/>
                    <a:pt x="4348" y="6499"/>
                  </a:cubicBezTo>
                  <a:cubicBezTo>
                    <a:pt x="4412" y="6479"/>
                    <a:pt x="4477" y="6470"/>
                    <a:pt x="4540" y="6448"/>
                  </a:cubicBezTo>
                  <a:cubicBezTo>
                    <a:pt x="4558" y="6441"/>
                    <a:pt x="4578" y="6439"/>
                    <a:pt x="4598" y="6439"/>
                  </a:cubicBezTo>
                  <a:cubicBezTo>
                    <a:pt x="4627" y="6439"/>
                    <a:pt x="4658" y="6443"/>
                    <a:pt x="4688" y="6443"/>
                  </a:cubicBezTo>
                  <a:cubicBezTo>
                    <a:pt x="4710" y="6443"/>
                    <a:pt x="4731" y="6440"/>
                    <a:pt x="4750" y="6432"/>
                  </a:cubicBezTo>
                  <a:cubicBezTo>
                    <a:pt x="4811" y="6403"/>
                    <a:pt x="4870" y="6368"/>
                    <a:pt x="4929" y="6335"/>
                  </a:cubicBezTo>
                  <a:cubicBezTo>
                    <a:pt x="4989" y="6304"/>
                    <a:pt x="5066" y="6300"/>
                    <a:pt x="5123" y="6264"/>
                  </a:cubicBezTo>
                  <a:cubicBezTo>
                    <a:pt x="5181" y="6230"/>
                    <a:pt x="5212" y="6152"/>
                    <a:pt x="5268" y="6115"/>
                  </a:cubicBezTo>
                  <a:cubicBezTo>
                    <a:pt x="5323" y="6076"/>
                    <a:pt x="5393" y="6057"/>
                    <a:pt x="5445" y="6015"/>
                  </a:cubicBezTo>
                  <a:cubicBezTo>
                    <a:pt x="5498" y="5974"/>
                    <a:pt x="5541" y="5917"/>
                    <a:pt x="5590" y="5873"/>
                  </a:cubicBezTo>
                  <a:cubicBezTo>
                    <a:pt x="5640" y="5829"/>
                    <a:pt x="5724" y="5816"/>
                    <a:pt x="5771" y="5768"/>
                  </a:cubicBezTo>
                  <a:cubicBezTo>
                    <a:pt x="5819" y="5721"/>
                    <a:pt x="5774" y="5586"/>
                    <a:pt x="5818" y="5536"/>
                  </a:cubicBezTo>
                  <a:cubicBezTo>
                    <a:pt x="5862" y="5485"/>
                    <a:pt x="5912" y="5444"/>
                    <a:pt x="5953" y="5391"/>
                  </a:cubicBezTo>
                  <a:cubicBezTo>
                    <a:pt x="5994" y="5339"/>
                    <a:pt x="6033" y="5286"/>
                    <a:pt x="6069" y="5231"/>
                  </a:cubicBezTo>
                  <a:cubicBezTo>
                    <a:pt x="6106" y="5177"/>
                    <a:pt x="6179" y="5144"/>
                    <a:pt x="6213" y="5087"/>
                  </a:cubicBezTo>
                  <a:cubicBezTo>
                    <a:pt x="6247" y="5030"/>
                    <a:pt x="6327" y="4996"/>
                    <a:pt x="6358" y="4938"/>
                  </a:cubicBezTo>
                  <a:cubicBezTo>
                    <a:pt x="6388" y="4878"/>
                    <a:pt x="6382" y="4798"/>
                    <a:pt x="6409" y="4737"/>
                  </a:cubicBezTo>
                  <a:cubicBezTo>
                    <a:pt x="6438" y="4678"/>
                    <a:pt x="6414" y="4597"/>
                    <a:pt x="6438" y="4534"/>
                  </a:cubicBezTo>
                  <a:cubicBezTo>
                    <a:pt x="6462" y="4470"/>
                    <a:pt x="6544" y="4430"/>
                    <a:pt x="6564" y="4366"/>
                  </a:cubicBezTo>
                  <a:cubicBezTo>
                    <a:pt x="6584" y="4302"/>
                    <a:pt x="6526" y="4218"/>
                    <a:pt x="6541" y="4153"/>
                  </a:cubicBezTo>
                  <a:cubicBezTo>
                    <a:pt x="6559" y="4088"/>
                    <a:pt x="6607" y="4032"/>
                    <a:pt x="6620" y="3967"/>
                  </a:cubicBezTo>
                  <a:cubicBezTo>
                    <a:pt x="6632" y="3901"/>
                    <a:pt x="6645" y="3837"/>
                    <a:pt x="6652" y="3772"/>
                  </a:cubicBezTo>
                  <a:cubicBezTo>
                    <a:pt x="6661" y="3705"/>
                    <a:pt x="6739" y="3645"/>
                    <a:pt x="6743" y="3577"/>
                  </a:cubicBezTo>
                  <a:cubicBezTo>
                    <a:pt x="6748" y="3510"/>
                    <a:pt x="6709" y="3441"/>
                    <a:pt x="6709" y="3374"/>
                  </a:cubicBezTo>
                  <a:cubicBezTo>
                    <a:pt x="6709" y="3307"/>
                    <a:pt x="6749" y="3237"/>
                    <a:pt x="6745" y="3171"/>
                  </a:cubicBezTo>
                  <a:cubicBezTo>
                    <a:pt x="6742" y="3104"/>
                    <a:pt x="6662" y="3043"/>
                    <a:pt x="6655" y="2977"/>
                  </a:cubicBezTo>
                  <a:cubicBezTo>
                    <a:pt x="6647" y="2910"/>
                    <a:pt x="6613" y="2849"/>
                    <a:pt x="6601" y="2784"/>
                  </a:cubicBezTo>
                  <a:cubicBezTo>
                    <a:pt x="6590" y="2719"/>
                    <a:pt x="6665" y="2635"/>
                    <a:pt x="6648" y="2569"/>
                  </a:cubicBezTo>
                  <a:cubicBezTo>
                    <a:pt x="6632" y="2504"/>
                    <a:pt x="6563" y="2453"/>
                    <a:pt x="6543" y="2389"/>
                  </a:cubicBezTo>
                  <a:cubicBezTo>
                    <a:pt x="6523" y="2325"/>
                    <a:pt x="6559" y="2241"/>
                    <a:pt x="6536" y="2178"/>
                  </a:cubicBezTo>
                  <a:cubicBezTo>
                    <a:pt x="6512" y="2116"/>
                    <a:pt x="6415" y="2083"/>
                    <a:pt x="6386" y="2022"/>
                  </a:cubicBezTo>
                  <a:cubicBezTo>
                    <a:pt x="6358" y="1961"/>
                    <a:pt x="6354" y="1890"/>
                    <a:pt x="6323" y="1831"/>
                  </a:cubicBezTo>
                  <a:cubicBezTo>
                    <a:pt x="6293" y="1772"/>
                    <a:pt x="6281" y="1701"/>
                    <a:pt x="6246" y="1644"/>
                  </a:cubicBezTo>
                  <a:cubicBezTo>
                    <a:pt x="6212" y="1585"/>
                    <a:pt x="6136" y="1556"/>
                    <a:pt x="6098" y="1500"/>
                  </a:cubicBezTo>
                  <a:cubicBezTo>
                    <a:pt x="6061" y="1445"/>
                    <a:pt x="6003" y="1406"/>
                    <a:pt x="5963" y="1354"/>
                  </a:cubicBezTo>
                  <a:cubicBezTo>
                    <a:pt x="5922" y="1301"/>
                    <a:pt x="5933" y="1204"/>
                    <a:pt x="5889" y="1155"/>
                  </a:cubicBezTo>
                  <a:cubicBezTo>
                    <a:pt x="5845" y="1105"/>
                    <a:pt x="5764" y="1088"/>
                    <a:pt x="5717" y="1041"/>
                  </a:cubicBezTo>
                  <a:cubicBezTo>
                    <a:pt x="5670" y="994"/>
                    <a:pt x="5674" y="890"/>
                    <a:pt x="5624" y="845"/>
                  </a:cubicBezTo>
                  <a:cubicBezTo>
                    <a:pt x="5575" y="801"/>
                    <a:pt x="5457" y="838"/>
                    <a:pt x="5404" y="796"/>
                  </a:cubicBezTo>
                  <a:cubicBezTo>
                    <a:pt x="5352" y="755"/>
                    <a:pt x="5295" y="724"/>
                    <a:pt x="5241" y="686"/>
                  </a:cubicBezTo>
                  <a:cubicBezTo>
                    <a:pt x="5185" y="649"/>
                    <a:pt x="5198" y="504"/>
                    <a:pt x="5141" y="470"/>
                  </a:cubicBezTo>
                  <a:cubicBezTo>
                    <a:pt x="5084" y="434"/>
                    <a:pt x="5012" y="420"/>
                    <a:pt x="4953" y="388"/>
                  </a:cubicBezTo>
                  <a:cubicBezTo>
                    <a:pt x="4894" y="356"/>
                    <a:pt x="4821" y="349"/>
                    <a:pt x="4760" y="320"/>
                  </a:cubicBezTo>
                  <a:cubicBezTo>
                    <a:pt x="4699" y="293"/>
                    <a:pt x="4652" y="228"/>
                    <a:pt x="4588" y="204"/>
                  </a:cubicBezTo>
                  <a:cubicBezTo>
                    <a:pt x="4569" y="196"/>
                    <a:pt x="4549" y="194"/>
                    <a:pt x="4527" y="194"/>
                  </a:cubicBezTo>
                  <a:cubicBezTo>
                    <a:pt x="4497" y="194"/>
                    <a:pt x="4465" y="199"/>
                    <a:pt x="4435" y="199"/>
                  </a:cubicBezTo>
                  <a:cubicBezTo>
                    <a:pt x="4415" y="199"/>
                    <a:pt x="4396" y="197"/>
                    <a:pt x="4378" y="191"/>
                  </a:cubicBezTo>
                  <a:cubicBezTo>
                    <a:pt x="4314" y="171"/>
                    <a:pt x="4244" y="179"/>
                    <a:pt x="4179" y="164"/>
                  </a:cubicBezTo>
                  <a:cubicBezTo>
                    <a:pt x="4149" y="156"/>
                    <a:pt x="4119" y="155"/>
                    <a:pt x="4088" y="155"/>
                  </a:cubicBezTo>
                  <a:cubicBezTo>
                    <a:pt x="4077" y="155"/>
                    <a:pt x="4066" y="155"/>
                    <a:pt x="4054" y="155"/>
                  </a:cubicBezTo>
                  <a:cubicBezTo>
                    <a:pt x="4029" y="155"/>
                    <a:pt x="4003" y="155"/>
                    <a:pt x="3978" y="150"/>
                  </a:cubicBezTo>
                  <a:cubicBezTo>
                    <a:pt x="3911" y="138"/>
                    <a:pt x="3852" y="108"/>
                    <a:pt x="3785" y="100"/>
                  </a:cubicBezTo>
                  <a:cubicBezTo>
                    <a:pt x="3718" y="93"/>
                    <a:pt x="3660" y="5"/>
                    <a:pt x="3593" y="0"/>
                  </a:cubicBezTo>
                  <a:cubicBezTo>
                    <a:pt x="3591" y="0"/>
                    <a:pt x="3588" y="0"/>
                    <a:pt x="3586"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
            <p:cNvSpPr/>
            <p:nvPr/>
          </p:nvSpPr>
          <p:spPr>
            <a:xfrm flipH="1">
              <a:off x="7322594" y="2735923"/>
              <a:ext cx="27596" cy="38404"/>
            </a:xfrm>
            <a:custGeom>
              <a:rect b="b" l="l" r="r" t="t"/>
              <a:pathLst>
                <a:path extrusionOk="0" h="867" w="623">
                  <a:moveTo>
                    <a:pt x="171" y="1"/>
                  </a:moveTo>
                  <a:cubicBezTo>
                    <a:pt x="148" y="1"/>
                    <a:pt x="125" y="6"/>
                    <a:pt x="105" y="15"/>
                  </a:cubicBezTo>
                  <a:cubicBezTo>
                    <a:pt x="79" y="28"/>
                    <a:pt x="56" y="45"/>
                    <a:pt x="39" y="68"/>
                  </a:cubicBezTo>
                  <a:cubicBezTo>
                    <a:pt x="12" y="105"/>
                    <a:pt x="1" y="149"/>
                    <a:pt x="8" y="195"/>
                  </a:cubicBezTo>
                  <a:lnTo>
                    <a:pt x="8" y="193"/>
                  </a:lnTo>
                  <a:cubicBezTo>
                    <a:pt x="18" y="236"/>
                    <a:pt x="28" y="277"/>
                    <a:pt x="39" y="318"/>
                  </a:cubicBezTo>
                  <a:cubicBezTo>
                    <a:pt x="53" y="374"/>
                    <a:pt x="75" y="429"/>
                    <a:pt x="95" y="483"/>
                  </a:cubicBezTo>
                  <a:cubicBezTo>
                    <a:pt x="124" y="567"/>
                    <a:pt x="153" y="650"/>
                    <a:pt x="181" y="733"/>
                  </a:cubicBezTo>
                  <a:cubicBezTo>
                    <a:pt x="193" y="760"/>
                    <a:pt x="210" y="785"/>
                    <a:pt x="233" y="803"/>
                  </a:cubicBezTo>
                  <a:cubicBezTo>
                    <a:pt x="252" y="826"/>
                    <a:pt x="278" y="843"/>
                    <a:pt x="306" y="853"/>
                  </a:cubicBezTo>
                  <a:cubicBezTo>
                    <a:pt x="333" y="862"/>
                    <a:pt x="360" y="867"/>
                    <a:pt x="387" y="867"/>
                  </a:cubicBezTo>
                  <a:cubicBezTo>
                    <a:pt x="418" y="867"/>
                    <a:pt x="450" y="860"/>
                    <a:pt x="480" y="847"/>
                  </a:cubicBezTo>
                  <a:cubicBezTo>
                    <a:pt x="534" y="823"/>
                    <a:pt x="577" y="777"/>
                    <a:pt x="598" y="722"/>
                  </a:cubicBezTo>
                  <a:cubicBezTo>
                    <a:pt x="616" y="669"/>
                    <a:pt x="622" y="601"/>
                    <a:pt x="594" y="550"/>
                  </a:cubicBezTo>
                  <a:cubicBezTo>
                    <a:pt x="550" y="473"/>
                    <a:pt x="505" y="395"/>
                    <a:pt x="463" y="318"/>
                  </a:cubicBezTo>
                  <a:cubicBezTo>
                    <a:pt x="436" y="268"/>
                    <a:pt x="410" y="217"/>
                    <a:pt x="378" y="170"/>
                  </a:cubicBezTo>
                  <a:cubicBezTo>
                    <a:pt x="353" y="135"/>
                    <a:pt x="328" y="98"/>
                    <a:pt x="302" y="62"/>
                  </a:cubicBezTo>
                  <a:lnTo>
                    <a:pt x="271" y="33"/>
                  </a:lnTo>
                  <a:cubicBezTo>
                    <a:pt x="254" y="18"/>
                    <a:pt x="233" y="10"/>
                    <a:pt x="211" y="5"/>
                  </a:cubicBezTo>
                  <a:cubicBezTo>
                    <a:pt x="198" y="2"/>
                    <a:pt x="185" y="1"/>
                    <a:pt x="171"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5"/>
            <p:cNvSpPr/>
            <p:nvPr/>
          </p:nvSpPr>
          <p:spPr>
            <a:xfrm flipH="1">
              <a:off x="7279052" y="2765114"/>
              <a:ext cx="31051" cy="25735"/>
            </a:xfrm>
            <a:custGeom>
              <a:rect b="b" l="l" r="r" t="t"/>
              <a:pathLst>
                <a:path extrusionOk="0" h="581" w="701">
                  <a:moveTo>
                    <a:pt x="23" y="357"/>
                  </a:moveTo>
                  <a:cubicBezTo>
                    <a:pt x="23" y="358"/>
                    <a:pt x="23" y="359"/>
                    <a:pt x="22" y="359"/>
                  </a:cubicBezTo>
                  <a:lnTo>
                    <a:pt x="22" y="359"/>
                  </a:lnTo>
                  <a:lnTo>
                    <a:pt x="23" y="357"/>
                  </a:lnTo>
                  <a:close/>
                  <a:moveTo>
                    <a:pt x="455" y="1"/>
                  </a:moveTo>
                  <a:cubicBezTo>
                    <a:pt x="444" y="1"/>
                    <a:pt x="432" y="2"/>
                    <a:pt x="421" y="5"/>
                  </a:cubicBezTo>
                  <a:cubicBezTo>
                    <a:pt x="380" y="12"/>
                    <a:pt x="341" y="29"/>
                    <a:pt x="310" y="54"/>
                  </a:cubicBezTo>
                  <a:cubicBezTo>
                    <a:pt x="264" y="90"/>
                    <a:pt x="220" y="126"/>
                    <a:pt x="175" y="161"/>
                  </a:cubicBezTo>
                  <a:cubicBezTo>
                    <a:pt x="163" y="170"/>
                    <a:pt x="152" y="177"/>
                    <a:pt x="142" y="185"/>
                  </a:cubicBezTo>
                  <a:cubicBezTo>
                    <a:pt x="118" y="204"/>
                    <a:pt x="97" y="225"/>
                    <a:pt x="78" y="248"/>
                  </a:cubicBezTo>
                  <a:cubicBezTo>
                    <a:pt x="70" y="258"/>
                    <a:pt x="62" y="269"/>
                    <a:pt x="55" y="281"/>
                  </a:cubicBezTo>
                  <a:cubicBezTo>
                    <a:pt x="44" y="299"/>
                    <a:pt x="34" y="317"/>
                    <a:pt x="24" y="337"/>
                  </a:cubicBezTo>
                  <a:cubicBezTo>
                    <a:pt x="17" y="356"/>
                    <a:pt x="13" y="376"/>
                    <a:pt x="12" y="397"/>
                  </a:cubicBezTo>
                  <a:lnTo>
                    <a:pt x="12" y="397"/>
                  </a:lnTo>
                  <a:cubicBezTo>
                    <a:pt x="1" y="474"/>
                    <a:pt x="50" y="549"/>
                    <a:pt x="126" y="569"/>
                  </a:cubicBezTo>
                  <a:lnTo>
                    <a:pt x="126" y="569"/>
                  </a:lnTo>
                  <a:cubicBezTo>
                    <a:pt x="146" y="577"/>
                    <a:pt x="167" y="581"/>
                    <a:pt x="188" y="581"/>
                  </a:cubicBezTo>
                  <a:cubicBezTo>
                    <a:pt x="190" y="581"/>
                    <a:pt x="191" y="581"/>
                    <a:pt x="193" y="580"/>
                  </a:cubicBezTo>
                  <a:cubicBezTo>
                    <a:pt x="222" y="580"/>
                    <a:pt x="250" y="579"/>
                    <a:pt x="279" y="575"/>
                  </a:cubicBezTo>
                  <a:cubicBezTo>
                    <a:pt x="308" y="569"/>
                    <a:pt x="335" y="559"/>
                    <a:pt x="362" y="546"/>
                  </a:cubicBezTo>
                  <a:cubicBezTo>
                    <a:pt x="375" y="541"/>
                    <a:pt x="388" y="534"/>
                    <a:pt x="399" y="529"/>
                  </a:cubicBezTo>
                  <a:cubicBezTo>
                    <a:pt x="452" y="505"/>
                    <a:pt x="505" y="481"/>
                    <a:pt x="556" y="458"/>
                  </a:cubicBezTo>
                  <a:cubicBezTo>
                    <a:pt x="614" y="431"/>
                    <a:pt x="658" y="384"/>
                    <a:pt x="682" y="326"/>
                  </a:cubicBezTo>
                  <a:cubicBezTo>
                    <a:pt x="697" y="286"/>
                    <a:pt x="701" y="242"/>
                    <a:pt x="695" y="201"/>
                  </a:cubicBezTo>
                  <a:cubicBezTo>
                    <a:pt x="691" y="171"/>
                    <a:pt x="679" y="141"/>
                    <a:pt x="661" y="117"/>
                  </a:cubicBezTo>
                  <a:cubicBezTo>
                    <a:pt x="630" y="60"/>
                    <a:pt x="576" y="22"/>
                    <a:pt x="513" y="10"/>
                  </a:cubicBezTo>
                  <a:cubicBezTo>
                    <a:pt x="495" y="4"/>
                    <a:pt x="475" y="1"/>
                    <a:pt x="45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5"/>
            <p:cNvSpPr/>
            <p:nvPr/>
          </p:nvSpPr>
          <p:spPr>
            <a:xfrm flipH="1">
              <a:off x="7345496" y="2790274"/>
              <a:ext cx="34417" cy="38182"/>
            </a:xfrm>
            <a:custGeom>
              <a:rect b="b" l="l" r="r" t="t"/>
              <a:pathLst>
                <a:path extrusionOk="0" h="862" w="777">
                  <a:moveTo>
                    <a:pt x="190" y="1"/>
                  </a:moveTo>
                  <a:cubicBezTo>
                    <a:pt x="148" y="1"/>
                    <a:pt x="105" y="16"/>
                    <a:pt x="75" y="41"/>
                  </a:cubicBezTo>
                  <a:cubicBezTo>
                    <a:pt x="25" y="81"/>
                    <a:pt x="1" y="146"/>
                    <a:pt x="11" y="209"/>
                  </a:cubicBezTo>
                  <a:cubicBezTo>
                    <a:pt x="11" y="213"/>
                    <a:pt x="12" y="217"/>
                    <a:pt x="14" y="221"/>
                  </a:cubicBezTo>
                  <a:cubicBezTo>
                    <a:pt x="21" y="285"/>
                    <a:pt x="60" y="358"/>
                    <a:pt x="93" y="408"/>
                  </a:cubicBezTo>
                  <a:cubicBezTo>
                    <a:pt x="117" y="446"/>
                    <a:pt x="144" y="482"/>
                    <a:pt x="171" y="517"/>
                  </a:cubicBezTo>
                  <a:lnTo>
                    <a:pt x="292" y="686"/>
                  </a:lnTo>
                  <a:cubicBezTo>
                    <a:pt x="306" y="723"/>
                    <a:pt x="328" y="757"/>
                    <a:pt x="358" y="784"/>
                  </a:cubicBezTo>
                  <a:cubicBezTo>
                    <a:pt x="399" y="825"/>
                    <a:pt x="456" y="861"/>
                    <a:pt x="516" y="861"/>
                  </a:cubicBezTo>
                  <a:cubicBezTo>
                    <a:pt x="517" y="861"/>
                    <a:pt x="519" y="861"/>
                    <a:pt x="520" y="861"/>
                  </a:cubicBezTo>
                  <a:lnTo>
                    <a:pt x="579" y="860"/>
                  </a:lnTo>
                  <a:cubicBezTo>
                    <a:pt x="608" y="856"/>
                    <a:pt x="636" y="846"/>
                    <a:pt x="660" y="827"/>
                  </a:cubicBezTo>
                  <a:cubicBezTo>
                    <a:pt x="699" y="803"/>
                    <a:pt x="743" y="762"/>
                    <a:pt x="756" y="716"/>
                  </a:cubicBezTo>
                  <a:cubicBezTo>
                    <a:pt x="766" y="672"/>
                    <a:pt x="777" y="635"/>
                    <a:pt x="768" y="588"/>
                  </a:cubicBezTo>
                  <a:cubicBezTo>
                    <a:pt x="763" y="561"/>
                    <a:pt x="756" y="536"/>
                    <a:pt x="744" y="511"/>
                  </a:cubicBezTo>
                  <a:cubicBezTo>
                    <a:pt x="724" y="470"/>
                    <a:pt x="693" y="435"/>
                    <a:pt x="656" y="408"/>
                  </a:cubicBezTo>
                  <a:lnTo>
                    <a:pt x="514" y="241"/>
                  </a:lnTo>
                  <a:cubicBezTo>
                    <a:pt x="487" y="209"/>
                    <a:pt x="460" y="175"/>
                    <a:pt x="430" y="143"/>
                  </a:cubicBezTo>
                  <a:cubicBezTo>
                    <a:pt x="388" y="96"/>
                    <a:pt x="323" y="38"/>
                    <a:pt x="258" y="17"/>
                  </a:cubicBezTo>
                  <a:lnTo>
                    <a:pt x="258" y="17"/>
                  </a:lnTo>
                  <a:lnTo>
                    <a:pt x="251" y="14"/>
                  </a:lnTo>
                  <a:cubicBezTo>
                    <a:pt x="232" y="5"/>
                    <a:pt x="211" y="1"/>
                    <a:pt x="19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5"/>
            <p:cNvSpPr/>
            <p:nvPr/>
          </p:nvSpPr>
          <p:spPr>
            <a:xfrm flipH="1">
              <a:off x="7253272" y="2841524"/>
              <a:ext cx="47617" cy="31760"/>
            </a:xfrm>
            <a:custGeom>
              <a:rect b="b" l="l" r="r" t="t"/>
              <a:pathLst>
                <a:path extrusionOk="0" h="717" w="1075">
                  <a:moveTo>
                    <a:pt x="779" y="0"/>
                  </a:moveTo>
                  <a:cubicBezTo>
                    <a:pt x="746" y="0"/>
                    <a:pt x="713" y="7"/>
                    <a:pt x="685" y="23"/>
                  </a:cubicBezTo>
                  <a:cubicBezTo>
                    <a:pt x="589" y="74"/>
                    <a:pt x="493" y="125"/>
                    <a:pt x="399" y="179"/>
                  </a:cubicBezTo>
                  <a:lnTo>
                    <a:pt x="261" y="260"/>
                  </a:lnTo>
                  <a:cubicBezTo>
                    <a:pt x="226" y="280"/>
                    <a:pt x="190" y="303"/>
                    <a:pt x="157" y="327"/>
                  </a:cubicBezTo>
                  <a:lnTo>
                    <a:pt x="90" y="378"/>
                  </a:lnTo>
                  <a:cubicBezTo>
                    <a:pt x="24" y="432"/>
                    <a:pt x="1" y="525"/>
                    <a:pt x="35" y="604"/>
                  </a:cubicBezTo>
                  <a:cubicBezTo>
                    <a:pt x="51" y="633"/>
                    <a:pt x="71" y="660"/>
                    <a:pt x="96" y="679"/>
                  </a:cubicBezTo>
                  <a:cubicBezTo>
                    <a:pt x="129" y="703"/>
                    <a:pt x="169" y="716"/>
                    <a:pt x="209" y="716"/>
                  </a:cubicBezTo>
                  <a:cubicBezTo>
                    <a:pt x="219" y="716"/>
                    <a:pt x="230" y="715"/>
                    <a:pt x="240" y="714"/>
                  </a:cubicBezTo>
                  <a:cubicBezTo>
                    <a:pt x="305" y="699"/>
                    <a:pt x="371" y="682"/>
                    <a:pt x="435" y="661"/>
                  </a:cubicBezTo>
                  <a:lnTo>
                    <a:pt x="589" y="603"/>
                  </a:lnTo>
                  <a:cubicBezTo>
                    <a:pt x="690" y="566"/>
                    <a:pt x="790" y="523"/>
                    <a:pt x="891" y="482"/>
                  </a:cubicBezTo>
                  <a:cubicBezTo>
                    <a:pt x="1017" y="425"/>
                    <a:pt x="1074" y="276"/>
                    <a:pt x="1019" y="149"/>
                  </a:cubicBezTo>
                  <a:cubicBezTo>
                    <a:pt x="989" y="91"/>
                    <a:pt x="942" y="38"/>
                    <a:pt x="878" y="17"/>
                  </a:cubicBezTo>
                  <a:cubicBezTo>
                    <a:pt x="847" y="7"/>
                    <a:pt x="813" y="0"/>
                    <a:pt x="779"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5"/>
            <p:cNvSpPr/>
            <p:nvPr/>
          </p:nvSpPr>
          <p:spPr>
            <a:xfrm flipH="1">
              <a:off x="7207868" y="2749920"/>
              <a:ext cx="30342" cy="49345"/>
            </a:xfrm>
            <a:custGeom>
              <a:rect b="b" l="l" r="r" t="t"/>
              <a:pathLst>
                <a:path extrusionOk="0" h="1114" w="685">
                  <a:moveTo>
                    <a:pt x="172" y="1"/>
                  </a:moveTo>
                  <a:cubicBezTo>
                    <a:pt x="156" y="1"/>
                    <a:pt x="139" y="3"/>
                    <a:pt x="123" y="8"/>
                  </a:cubicBezTo>
                  <a:cubicBezTo>
                    <a:pt x="62" y="25"/>
                    <a:pt x="5" y="85"/>
                    <a:pt x="3" y="153"/>
                  </a:cubicBezTo>
                  <a:cubicBezTo>
                    <a:pt x="0" y="224"/>
                    <a:pt x="8" y="295"/>
                    <a:pt x="26" y="363"/>
                  </a:cubicBezTo>
                  <a:cubicBezTo>
                    <a:pt x="43" y="423"/>
                    <a:pt x="60" y="483"/>
                    <a:pt x="76" y="542"/>
                  </a:cubicBezTo>
                  <a:cubicBezTo>
                    <a:pt x="104" y="660"/>
                    <a:pt x="131" y="780"/>
                    <a:pt x="163" y="898"/>
                  </a:cubicBezTo>
                  <a:cubicBezTo>
                    <a:pt x="170" y="942"/>
                    <a:pt x="188" y="983"/>
                    <a:pt x="217" y="1017"/>
                  </a:cubicBezTo>
                  <a:lnTo>
                    <a:pt x="265" y="1064"/>
                  </a:lnTo>
                  <a:cubicBezTo>
                    <a:pt x="308" y="1097"/>
                    <a:pt x="360" y="1114"/>
                    <a:pt x="413" y="1114"/>
                  </a:cubicBezTo>
                  <a:cubicBezTo>
                    <a:pt x="439" y="1114"/>
                    <a:pt x="466" y="1110"/>
                    <a:pt x="491" y="1101"/>
                  </a:cubicBezTo>
                  <a:cubicBezTo>
                    <a:pt x="556" y="1083"/>
                    <a:pt x="610" y="1039"/>
                    <a:pt x="642" y="979"/>
                  </a:cubicBezTo>
                  <a:cubicBezTo>
                    <a:pt x="680" y="908"/>
                    <a:pt x="684" y="824"/>
                    <a:pt x="652" y="751"/>
                  </a:cubicBezTo>
                  <a:cubicBezTo>
                    <a:pt x="647" y="737"/>
                    <a:pt x="640" y="724"/>
                    <a:pt x="635" y="713"/>
                  </a:cubicBezTo>
                  <a:cubicBezTo>
                    <a:pt x="588" y="614"/>
                    <a:pt x="541" y="517"/>
                    <a:pt x="494" y="417"/>
                  </a:cubicBezTo>
                  <a:cubicBezTo>
                    <a:pt x="435" y="297"/>
                    <a:pt x="393" y="167"/>
                    <a:pt x="303" y="62"/>
                  </a:cubicBezTo>
                  <a:cubicBezTo>
                    <a:pt x="270" y="22"/>
                    <a:pt x="222" y="1"/>
                    <a:pt x="1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5"/>
            <p:cNvSpPr/>
            <p:nvPr/>
          </p:nvSpPr>
          <p:spPr>
            <a:xfrm flipH="1">
              <a:off x="7236395" y="2704030"/>
              <a:ext cx="40973" cy="29988"/>
            </a:xfrm>
            <a:custGeom>
              <a:rect b="b" l="l" r="r" t="t"/>
              <a:pathLst>
                <a:path extrusionOk="0" h="677" w="925">
                  <a:moveTo>
                    <a:pt x="683" y="1"/>
                  </a:moveTo>
                  <a:cubicBezTo>
                    <a:pt x="650" y="1"/>
                    <a:pt x="616" y="8"/>
                    <a:pt x="584" y="22"/>
                  </a:cubicBezTo>
                  <a:cubicBezTo>
                    <a:pt x="492" y="76"/>
                    <a:pt x="400" y="130"/>
                    <a:pt x="309" y="188"/>
                  </a:cubicBezTo>
                  <a:lnTo>
                    <a:pt x="196" y="259"/>
                  </a:lnTo>
                  <a:cubicBezTo>
                    <a:pt x="159" y="285"/>
                    <a:pt x="125" y="313"/>
                    <a:pt x="93" y="343"/>
                  </a:cubicBezTo>
                  <a:cubicBezTo>
                    <a:pt x="31" y="397"/>
                    <a:pt x="0" y="489"/>
                    <a:pt x="39" y="566"/>
                  </a:cubicBezTo>
                  <a:cubicBezTo>
                    <a:pt x="53" y="595"/>
                    <a:pt x="74" y="620"/>
                    <a:pt x="98" y="640"/>
                  </a:cubicBezTo>
                  <a:cubicBezTo>
                    <a:pt x="131" y="664"/>
                    <a:pt x="170" y="677"/>
                    <a:pt x="210" y="677"/>
                  </a:cubicBezTo>
                  <a:cubicBezTo>
                    <a:pt x="220" y="677"/>
                    <a:pt x="230" y="676"/>
                    <a:pt x="240" y="674"/>
                  </a:cubicBezTo>
                  <a:lnTo>
                    <a:pt x="239" y="674"/>
                  </a:lnTo>
                  <a:cubicBezTo>
                    <a:pt x="297" y="662"/>
                    <a:pt x="354" y="644"/>
                    <a:pt x="408" y="625"/>
                  </a:cubicBezTo>
                  <a:lnTo>
                    <a:pt x="535" y="573"/>
                  </a:lnTo>
                  <a:cubicBezTo>
                    <a:pt x="617" y="539"/>
                    <a:pt x="700" y="499"/>
                    <a:pt x="781" y="462"/>
                  </a:cubicBezTo>
                  <a:cubicBezTo>
                    <a:pt x="860" y="427"/>
                    <a:pt x="914" y="352"/>
                    <a:pt x="923" y="265"/>
                  </a:cubicBezTo>
                  <a:cubicBezTo>
                    <a:pt x="921" y="222"/>
                    <a:pt x="924" y="184"/>
                    <a:pt x="904" y="143"/>
                  </a:cubicBezTo>
                  <a:cubicBezTo>
                    <a:pt x="886" y="106"/>
                    <a:pt x="859" y="73"/>
                    <a:pt x="826" y="47"/>
                  </a:cubicBezTo>
                  <a:cubicBezTo>
                    <a:pt x="784" y="17"/>
                    <a:pt x="734" y="1"/>
                    <a:pt x="683"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5"/>
            <p:cNvSpPr/>
            <p:nvPr/>
          </p:nvSpPr>
          <p:spPr>
            <a:xfrm flipH="1">
              <a:off x="7320601" y="2870981"/>
              <a:ext cx="24096" cy="34196"/>
            </a:xfrm>
            <a:custGeom>
              <a:rect b="b" l="l" r="r" t="t"/>
              <a:pathLst>
                <a:path extrusionOk="0" h="772" w="544">
                  <a:moveTo>
                    <a:pt x="196" y="1"/>
                  </a:moveTo>
                  <a:cubicBezTo>
                    <a:pt x="172" y="1"/>
                    <a:pt x="149" y="5"/>
                    <a:pt x="127" y="14"/>
                  </a:cubicBezTo>
                  <a:cubicBezTo>
                    <a:pt x="77" y="36"/>
                    <a:pt x="39" y="76"/>
                    <a:pt x="19" y="124"/>
                  </a:cubicBezTo>
                  <a:cubicBezTo>
                    <a:pt x="10" y="147"/>
                    <a:pt x="5" y="169"/>
                    <a:pt x="3" y="192"/>
                  </a:cubicBezTo>
                  <a:cubicBezTo>
                    <a:pt x="2" y="209"/>
                    <a:pt x="0" y="225"/>
                    <a:pt x="0" y="242"/>
                  </a:cubicBezTo>
                  <a:cubicBezTo>
                    <a:pt x="0" y="290"/>
                    <a:pt x="5" y="340"/>
                    <a:pt x="13" y="388"/>
                  </a:cubicBezTo>
                  <a:cubicBezTo>
                    <a:pt x="18" y="420"/>
                    <a:pt x="23" y="452"/>
                    <a:pt x="30" y="484"/>
                  </a:cubicBezTo>
                  <a:cubicBezTo>
                    <a:pt x="35" y="501"/>
                    <a:pt x="39" y="516"/>
                    <a:pt x="43" y="532"/>
                  </a:cubicBezTo>
                  <a:cubicBezTo>
                    <a:pt x="56" y="586"/>
                    <a:pt x="67" y="639"/>
                    <a:pt x="106" y="681"/>
                  </a:cubicBezTo>
                  <a:lnTo>
                    <a:pt x="151" y="724"/>
                  </a:lnTo>
                  <a:cubicBezTo>
                    <a:pt x="177" y="745"/>
                    <a:pt x="208" y="758"/>
                    <a:pt x="241" y="762"/>
                  </a:cubicBezTo>
                  <a:cubicBezTo>
                    <a:pt x="254" y="768"/>
                    <a:pt x="269" y="771"/>
                    <a:pt x="284" y="771"/>
                  </a:cubicBezTo>
                  <a:cubicBezTo>
                    <a:pt x="290" y="771"/>
                    <a:pt x="297" y="771"/>
                    <a:pt x="303" y="769"/>
                  </a:cubicBezTo>
                  <a:cubicBezTo>
                    <a:pt x="307" y="770"/>
                    <a:pt x="310" y="770"/>
                    <a:pt x="313" y="770"/>
                  </a:cubicBezTo>
                  <a:cubicBezTo>
                    <a:pt x="342" y="770"/>
                    <a:pt x="370" y="764"/>
                    <a:pt x="394" y="751"/>
                  </a:cubicBezTo>
                  <a:cubicBezTo>
                    <a:pt x="433" y="731"/>
                    <a:pt x="465" y="705"/>
                    <a:pt x="491" y="673"/>
                  </a:cubicBezTo>
                  <a:cubicBezTo>
                    <a:pt x="528" y="619"/>
                    <a:pt x="544" y="553"/>
                    <a:pt x="535" y="488"/>
                  </a:cubicBezTo>
                  <a:cubicBezTo>
                    <a:pt x="532" y="435"/>
                    <a:pt x="498" y="390"/>
                    <a:pt x="474" y="344"/>
                  </a:cubicBezTo>
                  <a:cubicBezTo>
                    <a:pt x="460" y="314"/>
                    <a:pt x="445" y="285"/>
                    <a:pt x="433" y="255"/>
                  </a:cubicBezTo>
                  <a:cubicBezTo>
                    <a:pt x="420" y="225"/>
                    <a:pt x="411" y="194"/>
                    <a:pt x="397" y="165"/>
                  </a:cubicBezTo>
                  <a:cubicBezTo>
                    <a:pt x="390" y="150"/>
                    <a:pt x="383" y="135"/>
                    <a:pt x="376" y="120"/>
                  </a:cubicBezTo>
                  <a:cubicBezTo>
                    <a:pt x="354" y="71"/>
                    <a:pt x="315" y="34"/>
                    <a:pt x="266" y="14"/>
                  </a:cubicBezTo>
                  <a:cubicBezTo>
                    <a:pt x="244" y="5"/>
                    <a:pt x="220" y="1"/>
                    <a:pt x="196"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
            <p:cNvSpPr/>
            <p:nvPr/>
          </p:nvSpPr>
          <p:spPr>
            <a:xfrm flipH="1">
              <a:off x="7231744" y="2897957"/>
              <a:ext cx="37031" cy="26621"/>
            </a:xfrm>
            <a:custGeom>
              <a:rect b="b" l="l" r="r" t="t"/>
              <a:pathLst>
                <a:path extrusionOk="0" h="601" w="836">
                  <a:moveTo>
                    <a:pt x="18" y="322"/>
                  </a:moveTo>
                  <a:cubicBezTo>
                    <a:pt x="18" y="323"/>
                    <a:pt x="18" y="323"/>
                    <a:pt x="18" y="324"/>
                  </a:cubicBezTo>
                  <a:lnTo>
                    <a:pt x="18" y="324"/>
                  </a:lnTo>
                  <a:cubicBezTo>
                    <a:pt x="18" y="323"/>
                    <a:pt x="18" y="323"/>
                    <a:pt x="18" y="322"/>
                  </a:cubicBezTo>
                  <a:close/>
                  <a:moveTo>
                    <a:pt x="81" y="547"/>
                  </a:moveTo>
                  <a:cubicBezTo>
                    <a:pt x="82" y="547"/>
                    <a:pt x="82" y="547"/>
                    <a:pt x="82" y="547"/>
                  </a:cubicBezTo>
                  <a:lnTo>
                    <a:pt x="83" y="548"/>
                  </a:lnTo>
                  <a:lnTo>
                    <a:pt x="86" y="551"/>
                  </a:lnTo>
                  <a:lnTo>
                    <a:pt x="86" y="551"/>
                  </a:lnTo>
                  <a:lnTo>
                    <a:pt x="81" y="547"/>
                  </a:lnTo>
                  <a:close/>
                  <a:moveTo>
                    <a:pt x="592" y="1"/>
                  </a:moveTo>
                  <a:cubicBezTo>
                    <a:pt x="585" y="1"/>
                    <a:pt x="578" y="1"/>
                    <a:pt x="571" y="3"/>
                  </a:cubicBezTo>
                  <a:cubicBezTo>
                    <a:pt x="566" y="2"/>
                    <a:pt x="561" y="2"/>
                    <a:pt x="556" y="2"/>
                  </a:cubicBezTo>
                  <a:cubicBezTo>
                    <a:pt x="539" y="2"/>
                    <a:pt x="524" y="5"/>
                    <a:pt x="508" y="13"/>
                  </a:cubicBezTo>
                  <a:cubicBezTo>
                    <a:pt x="497" y="15"/>
                    <a:pt x="486" y="18"/>
                    <a:pt x="474" y="22"/>
                  </a:cubicBezTo>
                  <a:lnTo>
                    <a:pt x="463" y="27"/>
                  </a:lnTo>
                  <a:lnTo>
                    <a:pt x="408" y="51"/>
                  </a:lnTo>
                  <a:lnTo>
                    <a:pt x="301" y="98"/>
                  </a:lnTo>
                  <a:lnTo>
                    <a:pt x="199" y="143"/>
                  </a:lnTo>
                  <a:cubicBezTo>
                    <a:pt x="164" y="158"/>
                    <a:pt x="132" y="177"/>
                    <a:pt x="103" y="200"/>
                  </a:cubicBezTo>
                  <a:cubicBezTo>
                    <a:pt x="85" y="217"/>
                    <a:pt x="66" y="236"/>
                    <a:pt x="51" y="254"/>
                  </a:cubicBezTo>
                  <a:cubicBezTo>
                    <a:pt x="31" y="278"/>
                    <a:pt x="18" y="307"/>
                    <a:pt x="12" y="337"/>
                  </a:cubicBezTo>
                  <a:cubicBezTo>
                    <a:pt x="8" y="348"/>
                    <a:pt x="7" y="361"/>
                    <a:pt x="5" y="374"/>
                  </a:cubicBezTo>
                  <a:cubicBezTo>
                    <a:pt x="8" y="361"/>
                    <a:pt x="11" y="350"/>
                    <a:pt x="14" y="339"/>
                  </a:cubicBezTo>
                  <a:lnTo>
                    <a:pt x="14" y="339"/>
                  </a:lnTo>
                  <a:lnTo>
                    <a:pt x="5" y="376"/>
                  </a:lnTo>
                  <a:cubicBezTo>
                    <a:pt x="1" y="401"/>
                    <a:pt x="5" y="426"/>
                    <a:pt x="14" y="449"/>
                  </a:cubicBezTo>
                  <a:cubicBezTo>
                    <a:pt x="22" y="481"/>
                    <a:pt x="39" y="510"/>
                    <a:pt x="64" y="533"/>
                  </a:cubicBezTo>
                  <a:lnTo>
                    <a:pt x="64" y="533"/>
                  </a:lnTo>
                  <a:cubicBezTo>
                    <a:pt x="80" y="549"/>
                    <a:pt x="98" y="562"/>
                    <a:pt x="119" y="571"/>
                  </a:cubicBezTo>
                  <a:cubicBezTo>
                    <a:pt x="135" y="583"/>
                    <a:pt x="153" y="590"/>
                    <a:pt x="173" y="593"/>
                  </a:cubicBezTo>
                  <a:cubicBezTo>
                    <a:pt x="184" y="595"/>
                    <a:pt x="197" y="598"/>
                    <a:pt x="210" y="600"/>
                  </a:cubicBezTo>
                  <a:cubicBezTo>
                    <a:pt x="216" y="600"/>
                    <a:pt x="223" y="600"/>
                    <a:pt x="229" y="600"/>
                  </a:cubicBezTo>
                  <a:cubicBezTo>
                    <a:pt x="244" y="600"/>
                    <a:pt x="260" y="599"/>
                    <a:pt x="275" y="598"/>
                  </a:cubicBezTo>
                  <a:cubicBezTo>
                    <a:pt x="285" y="598"/>
                    <a:pt x="294" y="598"/>
                    <a:pt x="302" y="597"/>
                  </a:cubicBezTo>
                  <a:cubicBezTo>
                    <a:pt x="325" y="593"/>
                    <a:pt x="348" y="587"/>
                    <a:pt x="369" y="578"/>
                  </a:cubicBezTo>
                  <a:lnTo>
                    <a:pt x="382" y="574"/>
                  </a:lnTo>
                  <a:lnTo>
                    <a:pt x="494" y="536"/>
                  </a:lnTo>
                  <a:lnTo>
                    <a:pt x="605" y="499"/>
                  </a:lnTo>
                  <a:lnTo>
                    <a:pt x="659" y="480"/>
                  </a:lnTo>
                  <a:cubicBezTo>
                    <a:pt x="663" y="479"/>
                    <a:pt x="669" y="477"/>
                    <a:pt x="675" y="475"/>
                  </a:cubicBezTo>
                  <a:lnTo>
                    <a:pt x="681" y="472"/>
                  </a:lnTo>
                  <a:cubicBezTo>
                    <a:pt x="698" y="462"/>
                    <a:pt x="716" y="450"/>
                    <a:pt x="733" y="439"/>
                  </a:cubicBezTo>
                  <a:lnTo>
                    <a:pt x="777" y="394"/>
                  </a:lnTo>
                  <a:cubicBezTo>
                    <a:pt x="789" y="374"/>
                    <a:pt x="800" y="354"/>
                    <a:pt x="811" y="332"/>
                  </a:cubicBezTo>
                  <a:lnTo>
                    <a:pt x="816" y="324"/>
                  </a:lnTo>
                  <a:cubicBezTo>
                    <a:pt x="835" y="264"/>
                    <a:pt x="834" y="202"/>
                    <a:pt x="811" y="145"/>
                  </a:cubicBezTo>
                  <a:cubicBezTo>
                    <a:pt x="786" y="88"/>
                    <a:pt x="739" y="44"/>
                    <a:pt x="681" y="21"/>
                  </a:cubicBezTo>
                  <a:lnTo>
                    <a:pt x="672" y="18"/>
                  </a:lnTo>
                  <a:cubicBezTo>
                    <a:pt x="659" y="13"/>
                    <a:pt x="648" y="10"/>
                    <a:pt x="635" y="8"/>
                  </a:cubicBezTo>
                  <a:cubicBezTo>
                    <a:pt x="621" y="3"/>
                    <a:pt x="606" y="1"/>
                    <a:pt x="59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5"/>
            <p:cNvSpPr/>
            <p:nvPr/>
          </p:nvSpPr>
          <p:spPr>
            <a:xfrm flipH="1">
              <a:off x="7161446" y="2855344"/>
              <a:ext cx="28349" cy="35170"/>
            </a:xfrm>
            <a:custGeom>
              <a:rect b="b" l="l" r="r" t="t"/>
              <a:pathLst>
                <a:path extrusionOk="0" h="794" w="640">
                  <a:moveTo>
                    <a:pt x="220" y="1"/>
                  </a:moveTo>
                  <a:cubicBezTo>
                    <a:pt x="215" y="1"/>
                    <a:pt x="210" y="1"/>
                    <a:pt x="205" y="2"/>
                  </a:cubicBezTo>
                  <a:cubicBezTo>
                    <a:pt x="203" y="2"/>
                    <a:pt x="200" y="2"/>
                    <a:pt x="197" y="2"/>
                  </a:cubicBezTo>
                  <a:cubicBezTo>
                    <a:pt x="173" y="2"/>
                    <a:pt x="149" y="8"/>
                    <a:pt x="127" y="19"/>
                  </a:cubicBezTo>
                  <a:cubicBezTo>
                    <a:pt x="96" y="35"/>
                    <a:pt x="68" y="58"/>
                    <a:pt x="45" y="86"/>
                  </a:cubicBezTo>
                  <a:cubicBezTo>
                    <a:pt x="26" y="109"/>
                    <a:pt x="15" y="134"/>
                    <a:pt x="11" y="163"/>
                  </a:cubicBezTo>
                  <a:cubicBezTo>
                    <a:pt x="2" y="188"/>
                    <a:pt x="1" y="217"/>
                    <a:pt x="6" y="244"/>
                  </a:cubicBezTo>
                  <a:cubicBezTo>
                    <a:pt x="22" y="305"/>
                    <a:pt x="41" y="365"/>
                    <a:pt x="63" y="423"/>
                  </a:cubicBezTo>
                  <a:cubicBezTo>
                    <a:pt x="85" y="477"/>
                    <a:pt x="107" y="530"/>
                    <a:pt x="129" y="584"/>
                  </a:cubicBezTo>
                  <a:lnTo>
                    <a:pt x="143" y="618"/>
                  </a:lnTo>
                  <a:cubicBezTo>
                    <a:pt x="146" y="623"/>
                    <a:pt x="147" y="628"/>
                    <a:pt x="150" y="632"/>
                  </a:cubicBezTo>
                  <a:cubicBezTo>
                    <a:pt x="150" y="635"/>
                    <a:pt x="151" y="638"/>
                    <a:pt x="153" y="639"/>
                  </a:cubicBezTo>
                  <a:lnTo>
                    <a:pt x="153" y="642"/>
                  </a:lnTo>
                  <a:lnTo>
                    <a:pt x="187" y="697"/>
                  </a:lnTo>
                  <a:cubicBezTo>
                    <a:pt x="201" y="716"/>
                    <a:pt x="217" y="731"/>
                    <a:pt x="235" y="744"/>
                  </a:cubicBezTo>
                  <a:cubicBezTo>
                    <a:pt x="282" y="778"/>
                    <a:pt x="334" y="794"/>
                    <a:pt x="385" y="794"/>
                  </a:cubicBezTo>
                  <a:cubicBezTo>
                    <a:pt x="509" y="794"/>
                    <a:pt x="626" y="703"/>
                    <a:pt x="639" y="564"/>
                  </a:cubicBezTo>
                  <a:cubicBezTo>
                    <a:pt x="639" y="549"/>
                    <a:pt x="639" y="510"/>
                    <a:pt x="638" y="495"/>
                  </a:cubicBezTo>
                  <a:cubicBezTo>
                    <a:pt x="629" y="453"/>
                    <a:pt x="611" y="413"/>
                    <a:pt x="584" y="377"/>
                  </a:cubicBezTo>
                  <a:lnTo>
                    <a:pt x="581" y="373"/>
                  </a:lnTo>
                  <a:lnTo>
                    <a:pt x="574" y="362"/>
                  </a:lnTo>
                  <a:cubicBezTo>
                    <a:pt x="567" y="353"/>
                    <a:pt x="561" y="343"/>
                    <a:pt x="555" y="335"/>
                  </a:cubicBezTo>
                  <a:cubicBezTo>
                    <a:pt x="541" y="313"/>
                    <a:pt x="525" y="291"/>
                    <a:pt x="511" y="269"/>
                  </a:cubicBezTo>
                  <a:cubicBezTo>
                    <a:pt x="478" y="222"/>
                    <a:pt x="450" y="174"/>
                    <a:pt x="414" y="130"/>
                  </a:cubicBezTo>
                  <a:cubicBezTo>
                    <a:pt x="402" y="113"/>
                    <a:pt x="389" y="96"/>
                    <a:pt x="376" y="79"/>
                  </a:cubicBezTo>
                  <a:lnTo>
                    <a:pt x="336" y="42"/>
                  </a:lnTo>
                  <a:cubicBezTo>
                    <a:pt x="315" y="23"/>
                    <a:pt x="288" y="12"/>
                    <a:pt x="261" y="8"/>
                  </a:cubicBezTo>
                  <a:cubicBezTo>
                    <a:pt x="247" y="4"/>
                    <a:pt x="234" y="1"/>
                    <a:pt x="220"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5"/>
            <p:cNvSpPr/>
            <p:nvPr/>
          </p:nvSpPr>
          <p:spPr>
            <a:xfrm flipH="1">
              <a:off x="7153828" y="2805423"/>
              <a:ext cx="40441" cy="30386"/>
            </a:xfrm>
            <a:custGeom>
              <a:rect b="b" l="l" r="r" t="t"/>
              <a:pathLst>
                <a:path extrusionOk="0" h="686" w="913">
                  <a:moveTo>
                    <a:pt x="584" y="566"/>
                  </a:moveTo>
                  <a:lnTo>
                    <a:pt x="560" y="573"/>
                  </a:lnTo>
                  <a:lnTo>
                    <a:pt x="560" y="573"/>
                  </a:lnTo>
                  <a:cubicBezTo>
                    <a:pt x="568" y="571"/>
                    <a:pt x="576" y="568"/>
                    <a:pt x="584" y="566"/>
                  </a:cubicBezTo>
                  <a:close/>
                  <a:moveTo>
                    <a:pt x="536" y="580"/>
                  </a:moveTo>
                  <a:lnTo>
                    <a:pt x="520" y="585"/>
                  </a:lnTo>
                  <a:cubicBezTo>
                    <a:pt x="525" y="583"/>
                    <a:pt x="531" y="581"/>
                    <a:pt x="536" y="580"/>
                  </a:cubicBezTo>
                  <a:close/>
                  <a:moveTo>
                    <a:pt x="632" y="0"/>
                  </a:moveTo>
                  <a:cubicBezTo>
                    <a:pt x="594" y="0"/>
                    <a:pt x="556" y="9"/>
                    <a:pt x="523" y="24"/>
                  </a:cubicBezTo>
                  <a:cubicBezTo>
                    <a:pt x="449" y="50"/>
                    <a:pt x="378" y="84"/>
                    <a:pt x="311" y="124"/>
                  </a:cubicBezTo>
                  <a:cubicBezTo>
                    <a:pt x="260" y="151"/>
                    <a:pt x="211" y="181"/>
                    <a:pt x="166" y="216"/>
                  </a:cubicBezTo>
                  <a:cubicBezTo>
                    <a:pt x="123" y="253"/>
                    <a:pt x="83" y="293"/>
                    <a:pt x="46" y="336"/>
                  </a:cubicBezTo>
                  <a:lnTo>
                    <a:pt x="18" y="387"/>
                  </a:lnTo>
                  <a:cubicBezTo>
                    <a:pt x="5" y="414"/>
                    <a:pt x="1" y="444"/>
                    <a:pt x="5" y="474"/>
                  </a:cubicBezTo>
                  <a:cubicBezTo>
                    <a:pt x="5" y="521"/>
                    <a:pt x="22" y="566"/>
                    <a:pt x="52" y="603"/>
                  </a:cubicBezTo>
                  <a:cubicBezTo>
                    <a:pt x="76" y="633"/>
                    <a:pt x="109" y="656"/>
                    <a:pt x="144" y="671"/>
                  </a:cubicBezTo>
                  <a:cubicBezTo>
                    <a:pt x="170" y="681"/>
                    <a:pt x="196" y="685"/>
                    <a:pt x="223" y="685"/>
                  </a:cubicBezTo>
                  <a:cubicBezTo>
                    <a:pt x="254" y="685"/>
                    <a:pt x="285" y="679"/>
                    <a:pt x="314" y="667"/>
                  </a:cubicBezTo>
                  <a:lnTo>
                    <a:pt x="314" y="667"/>
                  </a:lnTo>
                  <a:lnTo>
                    <a:pt x="312" y="668"/>
                  </a:lnTo>
                  <a:cubicBezTo>
                    <a:pt x="356" y="649"/>
                    <a:pt x="402" y="634"/>
                    <a:pt x="446" y="614"/>
                  </a:cubicBezTo>
                  <a:cubicBezTo>
                    <a:pt x="480" y="600"/>
                    <a:pt x="515" y="587"/>
                    <a:pt x="550" y="576"/>
                  </a:cubicBezTo>
                  <a:lnTo>
                    <a:pt x="550" y="576"/>
                  </a:lnTo>
                  <a:cubicBezTo>
                    <a:pt x="593" y="565"/>
                    <a:pt x="635" y="556"/>
                    <a:pt x="679" y="548"/>
                  </a:cubicBezTo>
                  <a:cubicBezTo>
                    <a:pt x="750" y="535"/>
                    <a:pt x="813" y="496"/>
                    <a:pt x="857" y="440"/>
                  </a:cubicBezTo>
                  <a:cubicBezTo>
                    <a:pt x="885" y="400"/>
                    <a:pt x="904" y="353"/>
                    <a:pt x="909" y="303"/>
                  </a:cubicBezTo>
                  <a:cubicBezTo>
                    <a:pt x="912" y="232"/>
                    <a:pt x="891" y="161"/>
                    <a:pt x="850" y="104"/>
                  </a:cubicBezTo>
                  <a:cubicBezTo>
                    <a:pt x="828" y="74"/>
                    <a:pt x="798" y="51"/>
                    <a:pt x="766" y="37"/>
                  </a:cubicBezTo>
                  <a:cubicBezTo>
                    <a:pt x="734" y="16"/>
                    <a:pt x="697" y="3"/>
                    <a:pt x="660" y="2"/>
                  </a:cubicBezTo>
                  <a:cubicBezTo>
                    <a:pt x="651" y="1"/>
                    <a:pt x="641" y="0"/>
                    <a:pt x="632"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5"/>
            <p:cNvSpPr/>
            <p:nvPr/>
          </p:nvSpPr>
          <p:spPr>
            <a:xfrm flipH="1">
              <a:off x="7046999" y="3071376"/>
              <a:ext cx="706594" cy="709384"/>
            </a:xfrm>
            <a:custGeom>
              <a:rect b="b" l="l" r="r" t="t"/>
              <a:pathLst>
                <a:path extrusionOk="0" h="16015" w="15952">
                  <a:moveTo>
                    <a:pt x="7565" y="1"/>
                  </a:moveTo>
                  <a:cubicBezTo>
                    <a:pt x="7557" y="1"/>
                    <a:pt x="7549" y="1"/>
                    <a:pt x="7541" y="1"/>
                  </a:cubicBezTo>
                  <a:cubicBezTo>
                    <a:pt x="7383" y="10"/>
                    <a:pt x="7238" y="198"/>
                    <a:pt x="7081" y="216"/>
                  </a:cubicBezTo>
                  <a:cubicBezTo>
                    <a:pt x="6923" y="235"/>
                    <a:pt x="6781" y="316"/>
                    <a:pt x="6623" y="344"/>
                  </a:cubicBezTo>
                  <a:cubicBezTo>
                    <a:pt x="6612" y="346"/>
                    <a:pt x="6600" y="347"/>
                    <a:pt x="6588" y="347"/>
                  </a:cubicBezTo>
                  <a:cubicBezTo>
                    <a:pt x="6454" y="347"/>
                    <a:pt x="6293" y="227"/>
                    <a:pt x="6158" y="227"/>
                  </a:cubicBezTo>
                  <a:cubicBezTo>
                    <a:pt x="6142" y="227"/>
                    <a:pt x="6127" y="228"/>
                    <a:pt x="6112" y="232"/>
                  </a:cubicBezTo>
                  <a:cubicBezTo>
                    <a:pt x="5957" y="269"/>
                    <a:pt x="5837" y="434"/>
                    <a:pt x="5684" y="480"/>
                  </a:cubicBezTo>
                  <a:cubicBezTo>
                    <a:pt x="5648" y="492"/>
                    <a:pt x="5609" y="495"/>
                    <a:pt x="5569" y="495"/>
                  </a:cubicBezTo>
                  <a:cubicBezTo>
                    <a:pt x="5486" y="495"/>
                    <a:pt x="5397" y="479"/>
                    <a:pt x="5314" y="479"/>
                  </a:cubicBezTo>
                  <a:cubicBezTo>
                    <a:pt x="5268" y="479"/>
                    <a:pt x="5224" y="484"/>
                    <a:pt x="5184" y="499"/>
                  </a:cubicBezTo>
                  <a:cubicBezTo>
                    <a:pt x="5036" y="556"/>
                    <a:pt x="4958" y="789"/>
                    <a:pt x="4813" y="853"/>
                  </a:cubicBezTo>
                  <a:cubicBezTo>
                    <a:pt x="4668" y="918"/>
                    <a:pt x="4500" y="931"/>
                    <a:pt x="4359" y="1004"/>
                  </a:cubicBezTo>
                  <a:cubicBezTo>
                    <a:pt x="4219" y="1078"/>
                    <a:pt x="4050" y="1105"/>
                    <a:pt x="3913" y="1186"/>
                  </a:cubicBezTo>
                  <a:cubicBezTo>
                    <a:pt x="3777" y="1268"/>
                    <a:pt x="3704" y="1449"/>
                    <a:pt x="3573" y="1538"/>
                  </a:cubicBezTo>
                  <a:cubicBezTo>
                    <a:pt x="3443" y="1628"/>
                    <a:pt x="3350" y="1763"/>
                    <a:pt x="3225" y="1861"/>
                  </a:cubicBezTo>
                  <a:cubicBezTo>
                    <a:pt x="3100" y="1958"/>
                    <a:pt x="2871" y="1929"/>
                    <a:pt x="2753" y="2034"/>
                  </a:cubicBezTo>
                  <a:cubicBezTo>
                    <a:pt x="2634" y="2140"/>
                    <a:pt x="2595" y="2331"/>
                    <a:pt x="2481" y="2444"/>
                  </a:cubicBezTo>
                  <a:cubicBezTo>
                    <a:pt x="2369" y="2555"/>
                    <a:pt x="2123" y="2545"/>
                    <a:pt x="2018" y="2663"/>
                  </a:cubicBezTo>
                  <a:cubicBezTo>
                    <a:pt x="1913" y="2781"/>
                    <a:pt x="1998" y="3062"/>
                    <a:pt x="1900" y="3186"/>
                  </a:cubicBezTo>
                  <a:cubicBezTo>
                    <a:pt x="1802" y="3311"/>
                    <a:pt x="1729" y="3446"/>
                    <a:pt x="1640" y="3577"/>
                  </a:cubicBezTo>
                  <a:cubicBezTo>
                    <a:pt x="1550" y="3706"/>
                    <a:pt x="1206" y="3675"/>
                    <a:pt x="1125" y="3810"/>
                  </a:cubicBezTo>
                  <a:cubicBezTo>
                    <a:pt x="1043" y="3946"/>
                    <a:pt x="1006" y="4118"/>
                    <a:pt x="932" y="4259"/>
                  </a:cubicBezTo>
                  <a:cubicBezTo>
                    <a:pt x="859" y="4399"/>
                    <a:pt x="837" y="4572"/>
                    <a:pt x="773" y="4717"/>
                  </a:cubicBezTo>
                  <a:cubicBezTo>
                    <a:pt x="707" y="4861"/>
                    <a:pt x="551" y="4974"/>
                    <a:pt x="494" y="5124"/>
                  </a:cubicBezTo>
                  <a:cubicBezTo>
                    <a:pt x="437" y="5273"/>
                    <a:pt x="514" y="5470"/>
                    <a:pt x="464" y="5624"/>
                  </a:cubicBezTo>
                  <a:cubicBezTo>
                    <a:pt x="416" y="5776"/>
                    <a:pt x="437" y="5942"/>
                    <a:pt x="397" y="6099"/>
                  </a:cubicBezTo>
                  <a:cubicBezTo>
                    <a:pt x="359" y="6255"/>
                    <a:pt x="394" y="6417"/>
                    <a:pt x="366" y="6575"/>
                  </a:cubicBezTo>
                  <a:cubicBezTo>
                    <a:pt x="338" y="6731"/>
                    <a:pt x="269" y="6875"/>
                    <a:pt x="249" y="7033"/>
                  </a:cubicBezTo>
                  <a:cubicBezTo>
                    <a:pt x="230" y="7191"/>
                    <a:pt x="21" y="7331"/>
                    <a:pt x="11" y="7491"/>
                  </a:cubicBezTo>
                  <a:cubicBezTo>
                    <a:pt x="1" y="7650"/>
                    <a:pt x="137" y="7815"/>
                    <a:pt x="137" y="7974"/>
                  </a:cubicBezTo>
                  <a:cubicBezTo>
                    <a:pt x="137" y="8133"/>
                    <a:pt x="177" y="8288"/>
                    <a:pt x="186" y="8447"/>
                  </a:cubicBezTo>
                  <a:cubicBezTo>
                    <a:pt x="195" y="8605"/>
                    <a:pt x="126" y="8770"/>
                    <a:pt x="146" y="8928"/>
                  </a:cubicBezTo>
                  <a:cubicBezTo>
                    <a:pt x="164" y="9086"/>
                    <a:pt x="124" y="9255"/>
                    <a:pt x="153" y="9413"/>
                  </a:cubicBezTo>
                  <a:cubicBezTo>
                    <a:pt x="181" y="9569"/>
                    <a:pt x="440" y="9674"/>
                    <a:pt x="478" y="9828"/>
                  </a:cubicBezTo>
                  <a:cubicBezTo>
                    <a:pt x="515" y="9983"/>
                    <a:pt x="389" y="10179"/>
                    <a:pt x="436" y="10331"/>
                  </a:cubicBezTo>
                  <a:cubicBezTo>
                    <a:pt x="483" y="10483"/>
                    <a:pt x="630" y="10598"/>
                    <a:pt x="686" y="10748"/>
                  </a:cubicBezTo>
                  <a:cubicBezTo>
                    <a:pt x="743" y="10897"/>
                    <a:pt x="602" y="11129"/>
                    <a:pt x="666" y="11274"/>
                  </a:cubicBezTo>
                  <a:cubicBezTo>
                    <a:pt x="731" y="11419"/>
                    <a:pt x="1021" y="11456"/>
                    <a:pt x="1095" y="11598"/>
                  </a:cubicBezTo>
                  <a:cubicBezTo>
                    <a:pt x="1169" y="11740"/>
                    <a:pt x="1159" y="11923"/>
                    <a:pt x="1240" y="12060"/>
                  </a:cubicBezTo>
                  <a:cubicBezTo>
                    <a:pt x="1323" y="12196"/>
                    <a:pt x="1398" y="12337"/>
                    <a:pt x="1488" y="12468"/>
                  </a:cubicBezTo>
                  <a:cubicBezTo>
                    <a:pt x="1577" y="12599"/>
                    <a:pt x="1783" y="12641"/>
                    <a:pt x="1880" y="12768"/>
                  </a:cubicBezTo>
                  <a:cubicBezTo>
                    <a:pt x="1978" y="12893"/>
                    <a:pt x="2009" y="13066"/>
                    <a:pt x="2115" y="13186"/>
                  </a:cubicBezTo>
                  <a:cubicBezTo>
                    <a:pt x="2220" y="13305"/>
                    <a:pt x="2244" y="13501"/>
                    <a:pt x="2356" y="13615"/>
                  </a:cubicBezTo>
                  <a:cubicBezTo>
                    <a:pt x="2467" y="13727"/>
                    <a:pt x="2626" y="13796"/>
                    <a:pt x="2744" y="13901"/>
                  </a:cubicBezTo>
                  <a:cubicBezTo>
                    <a:pt x="2864" y="14006"/>
                    <a:pt x="2955" y="14150"/>
                    <a:pt x="3080" y="14248"/>
                  </a:cubicBezTo>
                  <a:cubicBezTo>
                    <a:pt x="3204" y="14346"/>
                    <a:pt x="3401" y="14349"/>
                    <a:pt x="3532" y="14438"/>
                  </a:cubicBezTo>
                  <a:cubicBezTo>
                    <a:pt x="3661" y="14529"/>
                    <a:pt x="3714" y="14745"/>
                    <a:pt x="3849" y="14828"/>
                  </a:cubicBezTo>
                  <a:cubicBezTo>
                    <a:pt x="3986" y="14910"/>
                    <a:pt x="4148" y="14960"/>
                    <a:pt x="4287" y="15032"/>
                  </a:cubicBezTo>
                  <a:cubicBezTo>
                    <a:pt x="4428" y="15106"/>
                    <a:pt x="4593" y="15141"/>
                    <a:pt x="4738" y="15205"/>
                  </a:cubicBezTo>
                  <a:cubicBezTo>
                    <a:pt x="4881" y="15270"/>
                    <a:pt x="5045" y="15290"/>
                    <a:pt x="5194" y="15348"/>
                  </a:cubicBezTo>
                  <a:cubicBezTo>
                    <a:pt x="5343" y="15406"/>
                    <a:pt x="5437" y="15625"/>
                    <a:pt x="5591" y="15672"/>
                  </a:cubicBezTo>
                  <a:cubicBezTo>
                    <a:pt x="5635" y="15686"/>
                    <a:pt x="5683" y="15691"/>
                    <a:pt x="5732" y="15691"/>
                  </a:cubicBezTo>
                  <a:cubicBezTo>
                    <a:pt x="5808" y="15691"/>
                    <a:pt x="5887" y="15680"/>
                    <a:pt x="5964" y="15680"/>
                  </a:cubicBezTo>
                  <a:cubicBezTo>
                    <a:pt x="6006" y="15680"/>
                    <a:pt x="6047" y="15683"/>
                    <a:pt x="6087" y="15694"/>
                  </a:cubicBezTo>
                  <a:cubicBezTo>
                    <a:pt x="6126" y="15703"/>
                    <a:pt x="6167" y="15707"/>
                    <a:pt x="6208" y="15707"/>
                  </a:cubicBezTo>
                  <a:cubicBezTo>
                    <a:pt x="6295" y="15707"/>
                    <a:pt x="6384" y="15692"/>
                    <a:pt x="6471" y="15692"/>
                  </a:cubicBezTo>
                  <a:cubicBezTo>
                    <a:pt x="6505" y="15692"/>
                    <a:pt x="6539" y="15694"/>
                    <a:pt x="6572" y="15701"/>
                  </a:cubicBezTo>
                  <a:cubicBezTo>
                    <a:pt x="6729" y="15729"/>
                    <a:pt x="6886" y="15725"/>
                    <a:pt x="7044" y="15745"/>
                  </a:cubicBezTo>
                  <a:cubicBezTo>
                    <a:pt x="7201" y="15765"/>
                    <a:pt x="7346" y="15887"/>
                    <a:pt x="7506" y="15898"/>
                  </a:cubicBezTo>
                  <a:cubicBezTo>
                    <a:pt x="7665" y="15908"/>
                    <a:pt x="7824" y="15976"/>
                    <a:pt x="7983" y="15976"/>
                  </a:cubicBezTo>
                  <a:cubicBezTo>
                    <a:pt x="8127" y="15976"/>
                    <a:pt x="8277" y="16015"/>
                    <a:pt x="8422" y="16015"/>
                  </a:cubicBezTo>
                  <a:cubicBezTo>
                    <a:pt x="8437" y="16015"/>
                    <a:pt x="8453" y="16014"/>
                    <a:pt x="8468" y="16013"/>
                  </a:cubicBezTo>
                  <a:cubicBezTo>
                    <a:pt x="8627" y="16005"/>
                    <a:pt x="8759" y="15713"/>
                    <a:pt x="8919" y="15694"/>
                  </a:cubicBezTo>
                  <a:cubicBezTo>
                    <a:pt x="8927" y="15693"/>
                    <a:pt x="8935" y="15692"/>
                    <a:pt x="8943" y="15692"/>
                  </a:cubicBezTo>
                  <a:cubicBezTo>
                    <a:pt x="9083" y="15692"/>
                    <a:pt x="9240" y="15825"/>
                    <a:pt x="9380" y="15825"/>
                  </a:cubicBezTo>
                  <a:cubicBezTo>
                    <a:pt x="9393" y="15825"/>
                    <a:pt x="9404" y="15824"/>
                    <a:pt x="9416" y="15822"/>
                  </a:cubicBezTo>
                  <a:cubicBezTo>
                    <a:pt x="9573" y="15793"/>
                    <a:pt x="9723" y="15729"/>
                    <a:pt x="9878" y="15691"/>
                  </a:cubicBezTo>
                  <a:cubicBezTo>
                    <a:pt x="10033" y="15654"/>
                    <a:pt x="10136" y="15440"/>
                    <a:pt x="10288" y="15394"/>
                  </a:cubicBezTo>
                  <a:cubicBezTo>
                    <a:pt x="10438" y="15347"/>
                    <a:pt x="10582" y="15304"/>
                    <a:pt x="10731" y="15249"/>
                  </a:cubicBezTo>
                  <a:cubicBezTo>
                    <a:pt x="10881" y="15192"/>
                    <a:pt x="11055" y="15214"/>
                    <a:pt x="11200" y="15150"/>
                  </a:cubicBezTo>
                  <a:cubicBezTo>
                    <a:pt x="11233" y="15136"/>
                    <a:pt x="11270" y="15131"/>
                    <a:pt x="11310" y="15131"/>
                  </a:cubicBezTo>
                  <a:cubicBezTo>
                    <a:pt x="11404" y="15131"/>
                    <a:pt x="11513" y="15159"/>
                    <a:pt x="11607" y="15159"/>
                  </a:cubicBezTo>
                  <a:cubicBezTo>
                    <a:pt x="11651" y="15159"/>
                    <a:pt x="11692" y="15153"/>
                    <a:pt x="11726" y="15135"/>
                  </a:cubicBezTo>
                  <a:cubicBezTo>
                    <a:pt x="11867" y="15061"/>
                    <a:pt x="11901" y="14791"/>
                    <a:pt x="12038" y="14710"/>
                  </a:cubicBezTo>
                  <a:cubicBezTo>
                    <a:pt x="12174" y="14627"/>
                    <a:pt x="12284" y="14514"/>
                    <a:pt x="12415" y="14423"/>
                  </a:cubicBezTo>
                  <a:cubicBezTo>
                    <a:pt x="12545" y="14333"/>
                    <a:pt x="12760" y="14359"/>
                    <a:pt x="12885" y="14262"/>
                  </a:cubicBezTo>
                  <a:cubicBezTo>
                    <a:pt x="13012" y="14164"/>
                    <a:pt x="13010" y="13918"/>
                    <a:pt x="13130" y="13813"/>
                  </a:cubicBezTo>
                  <a:cubicBezTo>
                    <a:pt x="13249" y="13708"/>
                    <a:pt x="13434" y="13680"/>
                    <a:pt x="13546" y="13568"/>
                  </a:cubicBezTo>
                  <a:cubicBezTo>
                    <a:pt x="13660" y="13457"/>
                    <a:pt x="13708" y="13288"/>
                    <a:pt x="13813" y="13170"/>
                  </a:cubicBezTo>
                  <a:cubicBezTo>
                    <a:pt x="13919" y="13052"/>
                    <a:pt x="14157" y="13045"/>
                    <a:pt x="14256" y="12920"/>
                  </a:cubicBezTo>
                  <a:cubicBezTo>
                    <a:pt x="14354" y="12796"/>
                    <a:pt x="14426" y="12647"/>
                    <a:pt x="14517" y="12518"/>
                  </a:cubicBezTo>
                  <a:cubicBezTo>
                    <a:pt x="14607" y="12387"/>
                    <a:pt x="14570" y="12175"/>
                    <a:pt x="14652" y="12040"/>
                  </a:cubicBezTo>
                  <a:cubicBezTo>
                    <a:pt x="14735" y="11903"/>
                    <a:pt x="14809" y="11768"/>
                    <a:pt x="14881" y="11629"/>
                  </a:cubicBezTo>
                  <a:cubicBezTo>
                    <a:pt x="14955" y="11488"/>
                    <a:pt x="15013" y="11346"/>
                    <a:pt x="15079" y="11203"/>
                  </a:cubicBezTo>
                  <a:cubicBezTo>
                    <a:pt x="15144" y="11058"/>
                    <a:pt x="15430" y="11005"/>
                    <a:pt x="15487" y="10856"/>
                  </a:cubicBezTo>
                  <a:cubicBezTo>
                    <a:pt x="15544" y="10706"/>
                    <a:pt x="15636" y="10564"/>
                    <a:pt x="15684" y="10411"/>
                  </a:cubicBezTo>
                  <a:cubicBezTo>
                    <a:pt x="15733" y="10259"/>
                    <a:pt x="15612" y="10057"/>
                    <a:pt x="15652" y="9902"/>
                  </a:cubicBezTo>
                  <a:cubicBezTo>
                    <a:pt x="15690" y="9747"/>
                    <a:pt x="15750" y="9599"/>
                    <a:pt x="15780" y="9441"/>
                  </a:cubicBezTo>
                  <a:cubicBezTo>
                    <a:pt x="15808" y="9285"/>
                    <a:pt x="15856" y="9131"/>
                    <a:pt x="15876" y="8972"/>
                  </a:cubicBezTo>
                  <a:cubicBezTo>
                    <a:pt x="15896" y="8814"/>
                    <a:pt x="15908" y="8655"/>
                    <a:pt x="15917" y="8496"/>
                  </a:cubicBezTo>
                  <a:cubicBezTo>
                    <a:pt x="15926" y="8335"/>
                    <a:pt x="15792" y="8176"/>
                    <a:pt x="15792" y="8015"/>
                  </a:cubicBezTo>
                  <a:cubicBezTo>
                    <a:pt x="15792" y="7856"/>
                    <a:pt x="15952" y="7695"/>
                    <a:pt x="15942" y="7536"/>
                  </a:cubicBezTo>
                  <a:cubicBezTo>
                    <a:pt x="15933" y="7377"/>
                    <a:pt x="15849" y="7223"/>
                    <a:pt x="15831" y="7066"/>
                  </a:cubicBezTo>
                  <a:cubicBezTo>
                    <a:pt x="15812" y="6908"/>
                    <a:pt x="15747" y="6758"/>
                    <a:pt x="15718" y="6602"/>
                  </a:cubicBezTo>
                  <a:cubicBezTo>
                    <a:pt x="15690" y="6446"/>
                    <a:pt x="15795" y="6261"/>
                    <a:pt x="15757" y="6106"/>
                  </a:cubicBezTo>
                  <a:cubicBezTo>
                    <a:pt x="15718" y="5951"/>
                    <a:pt x="15494" y="5849"/>
                    <a:pt x="15447" y="5698"/>
                  </a:cubicBezTo>
                  <a:cubicBezTo>
                    <a:pt x="15400" y="5546"/>
                    <a:pt x="15382" y="5389"/>
                    <a:pt x="15325" y="5240"/>
                  </a:cubicBezTo>
                  <a:cubicBezTo>
                    <a:pt x="15269" y="5092"/>
                    <a:pt x="15353" y="4885"/>
                    <a:pt x="15288" y="4740"/>
                  </a:cubicBezTo>
                  <a:cubicBezTo>
                    <a:pt x="15224" y="4595"/>
                    <a:pt x="15134" y="4455"/>
                    <a:pt x="15062" y="4315"/>
                  </a:cubicBezTo>
                  <a:cubicBezTo>
                    <a:pt x="14988" y="4175"/>
                    <a:pt x="14975" y="3992"/>
                    <a:pt x="14894" y="3855"/>
                  </a:cubicBezTo>
                  <a:cubicBezTo>
                    <a:pt x="14811" y="3719"/>
                    <a:pt x="14627" y="3642"/>
                    <a:pt x="14537" y="3511"/>
                  </a:cubicBezTo>
                  <a:cubicBezTo>
                    <a:pt x="14447" y="3381"/>
                    <a:pt x="14399" y="3213"/>
                    <a:pt x="14301" y="3088"/>
                  </a:cubicBezTo>
                  <a:cubicBezTo>
                    <a:pt x="14204" y="2963"/>
                    <a:pt x="14069" y="2862"/>
                    <a:pt x="13964" y="2744"/>
                  </a:cubicBezTo>
                  <a:cubicBezTo>
                    <a:pt x="13859" y="2624"/>
                    <a:pt x="13826" y="2427"/>
                    <a:pt x="13715" y="2314"/>
                  </a:cubicBezTo>
                  <a:cubicBezTo>
                    <a:pt x="13603" y="2202"/>
                    <a:pt x="13280" y="2310"/>
                    <a:pt x="13162" y="2204"/>
                  </a:cubicBezTo>
                  <a:cubicBezTo>
                    <a:pt x="13043" y="2098"/>
                    <a:pt x="12943" y="1982"/>
                    <a:pt x="12818" y="1882"/>
                  </a:cubicBezTo>
                  <a:cubicBezTo>
                    <a:pt x="12695" y="1784"/>
                    <a:pt x="12568" y="1697"/>
                    <a:pt x="12439" y="1606"/>
                  </a:cubicBezTo>
                  <a:cubicBezTo>
                    <a:pt x="12308" y="1517"/>
                    <a:pt x="12233" y="1348"/>
                    <a:pt x="12096" y="1265"/>
                  </a:cubicBezTo>
                  <a:cubicBezTo>
                    <a:pt x="11961" y="1183"/>
                    <a:pt x="11880" y="995"/>
                    <a:pt x="11739" y="921"/>
                  </a:cubicBezTo>
                  <a:cubicBezTo>
                    <a:pt x="11600" y="847"/>
                    <a:pt x="11409" y="861"/>
                    <a:pt x="11266" y="797"/>
                  </a:cubicBezTo>
                  <a:cubicBezTo>
                    <a:pt x="11122" y="732"/>
                    <a:pt x="10930" y="788"/>
                    <a:pt x="10781" y="729"/>
                  </a:cubicBezTo>
                  <a:cubicBezTo>
                    <a:pt x="10632" y="672"/>
                    <a:pt x="10535" y="478"/>
                    <a:pt x="10383" y="431"/>
                  </a:cubicBezTo>
                  <a:cubicBezTo>
                    <a:pt x="10360" y="423"/>
                    <a:pt x="10336" y="420"/>
                    <a:pt x="10311" y="420"/>
                  </a:cubicBezTo>
                  <a:cubicBezTo>
                    <a:pt x="10192" y="420"/>
                    <a:pt x="10055" y="490"/>
                    <a:pt x="9936" y="490"/>
                  </a:cubicBezTo>
                  <a:cubicBezTo>
                    <a:pt x="9915" y="490"/>
                    <a:pt x="9895" y="488"/>
                    <a:pt x="9875" y="483"/>
                  </a:cubicBezTo>
                  <a:cubicBezTo>
                    <a:pt x="9721" y="445"/>
                    <a:pt x="9591" y="328"/>
                    <a:pt x="9435" y="298"/>
                  </a:cubicBezTo>
                  <a:cubicBezTo>
                    <a:pt x="9278" y="270"/>
                    <a:pt x="9126" y="242"/>
                    <a:pt x="8968" y="220"/>
                  </a:cubicBezTo>
                  <a:cubicBezTo>
                    <a:pt x="8811" y="200"/>
                    <a:pt x="8667" y="14"/>
                    <a:pt x="8508" y="4"/>
                  </a:cubicBezTo>
                  <a:cubicBezTo>
                    <a:pt x="8500" y="4"/>
                    <a:pt x="8492" y="3"/>
                    <a:pt x="8483" y="3"/>
                  </a:cubicBezTo>
                  <a:cubicBezTo>
                    <a:pt x="8333" y="3"/>
                    <a:pt x="8178" y="85"/>
                    <a:pt x="8028" y="85"/>
                  </a:cubicBezTo>
                  <a:cubicBezTo>
                    <a:pt x="8027" y="85"/>
                    <a:pt x="8026" y="85"/>
                    <a:pt x="8024" y="85"/>
                  </a:cubicBezTo>
                  <a:cubicBezTo>
                    <a:pt x="7873" y="85"/>
                    <a:pt x="7717" y="1"/>
                    <a:pt x="7565"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5"/>
            <p:cNvSpPr/>
            <p:nvPr/>
          </p:nvSpPr>
          <p:spPr>
            <a:xfrm flipH="1">
              <a:off x="7084693" y="3115716"/>
              <a:ext cx="628546" cy="624604"/>
            </a:xfrm>
            <a:custGeom>
              <a:rect b="b" l="l" r="r" t="t"/>
              <a:pathLst>
                <a:path extrusionOk="0" h="14101" w="14190">
                  <a:moveTo>
                    <a:pt x="7538" y="1"/>
                  </a:moveTo>
                  <a:cubicBezTo>
                    <a:pt x="7402" y="1"/>
                    <a:pt x="7261" y="114"/>
                    <a:pt x="7123" y="114"/>
                  </a:cubicBezTo>
                  <a:cubicBezTo>
                    <a:pt x="7121" y="113"/>
                    <a:pt x="7118" y="113"/>
                    <a:pt x="7115" y="113"/>
                  </a:cubicBezTo>
                  <a:cubicBezTo>
                    <a:pt x="6977" y="113"/>
                    <a:pt x="6845" y="148"/>
                    <a:pt x="6705" y="156"/>
                  </a:cubicBezTo>
                  <a:cubicBezTo>
                    <a:pt x="6696" y="157"/>
                    <a:pt x="6687" y="157"/>
                    <a:pt x="6677" y="157"/>
                  </a:cubicBezTo>
                  <a:cubicBezTo>
                    <a:pt x="6562" y="157"/>
                    <a:pt x="6446" y="118"/>
                    <a:pt x="6331" y="118"/>
                  </a:cubicBezTo>
                  <a:cubicBezTo>
                    <a:pt x="6314" y="118"/>
                    <a:pt x="6296" y="119"/>
                    <a:pt x="6279" y="121"/>
                  </a:cubicBezTo>
                  <a:cubicBezTo>
                    <a:pt x="6250" y="124"/>
                    <a:pt x="6220" y="125"/>
                    <a:pt x="6190" y="125"/>
                  </a:cubicBezTo>
                  <a:cubicBezTo>
                    <a:pt x="6118" y="125"/>
                    <a:pt x="6044" y="118"/>
                    <a:pt x="5971" y="118"/>
                  </a:cubicBezTo>
                  <a:cubicBezTo>
                    <a:pt x="5931" y="118"/>
                    <a:pt x="5890" y="120"/>
                    <a:pt x="5851" y="128"/>
                  </a:cubicBezTo>
                  <a:cubicBezTo>
                    <a:pt x="5713" y="153"/>
                    <a:pt x="5619" y="381"/>
                    <a:pt x="5483" y="415"/>
                  </a:cubicBezTo>
                  <a:cubicBezTo>
                    <a:pt x="5464" y="420"/>
                    <a:pt x="5445" y="421"/>
                    <a:pt x="5426" y="421"/>
                  </a:cubicBezTo>
                  <a:cubicBezTo>
                    <a:pt x="5323" y="421"/>
                    <a:pt x="5207" y="369"/>
                    <a:pt x="5105" y="369"/>
                  </a:cubicBezTo>
                  <a:cubicBezTo>
                    <a:pt x="5082" y="369"/>
                    <a:pt x="5059" y="371"/>
                    <a:pt x="5038" y="378"/>
                  </a:cubicBezTo>
                  <a:cubicBezTo>
                    <a:pt x="4904" y="419"/>
                    <a:pt x="4802" y="550"/>
                    <a:pt x="4670" y="600"/>
                  </a:cubicBezTo>
                  <a:cubicBezTo>
                    <a:pt x="4647" y="608"/>
                    <a:pt x="4622" y="612"/>
                    <a:pt x="4595" y="612"/>
                  </a:cubicBezTo>
                  <a:cubicBezTo>
                    <a:pt x="4498" y="612"/>
                    <a:pt x="4383" y="566"/>
                    <a:pt x="4286" y="566"/>
                  </a:cubicBezTo>
                  <a:cubicBezTo>
                    <a:pt x="4257" y="566"/>
                    <a:pt x="4229" y="570"/>
                    <a:pt x="4205" y="581"/>
                  </a:cubicBezTo>
                  <a:cubicBezTo>
                    <a:pt x="4075" y="640"/>
                    <a:pt x="4043" y="895"/>
                    <a:pt x="3918" y="961"/>
                  </a:cubicBezTo>
                  <a:cubicBezTo>
                    <a:pt x="3794" y="1026"/>
                    <a:pt x="3629" y="1018"/>
                    <a:pt x="3510" y="1090"/>
                  </a:cubicBezTo>
                  <a:cubicBezTo>
                    <a:pt x="3389" y="1163"/>
                    <a:pt x="3264" y="1230"/>
                    <a:pt x="3149" y="1309"/>
                  </a:cubicBezTo>
                  <a:cubicBezTo>
                    <a:pt x="3032" y="1387"/>
                    <a:pt x="2994" y="1569"/>
                    <a:pt x="2883" y="1656"/>
                  </a:cubicBezTo>
                  <a:cubicBezTo>
                    <a:pt x="2772" y="1743"/>
                    <a:pt x="2618" y="1770"/>
                    <a:pt x="2513" y="1864"/>
                  </a:cubicBezTo>
                  <a:cubicBezTo>
                    <a:pt x="2408" y="1956"/>
                    <a:pt x="2233" y="1977"/>
                    <a:pt x="2133" y="2077"/>
                  </a:cubicBezTo>
                  <a:cubicBezTo>
                    <a:pt x="2034" y="2175"/>
                    <a:pt x="1974" y="2316"/>
                    <a:pt x="1880" y="2421"/>
                  </a:cubicBezTo>
                  <a:cubicBezTo>
                    <a:pt x="1787" y="2526"/>
                    <a:pt x="1660" y="2607"/>
                    <a:pt x="1573" y="2717"/>
                  </a:cubicBezTo>
                  <a:cubicBezTo>
                    <a:pt x="1487" y="2827"/>
                    <a:pt x="1484" y="3002"/>
                    <a:pt x="1404" y="3117"/>
                  </a:cubicBezTo>
                  <a:cubicBezTo>
                    <a:pt x="1325" y="3233"/>
                    <a:pt x="1133" y="3278"/>
                    <a:pt x="1060" y="3399"/>
                  </a:cubicBezTo>
                  <a:cubicBezTo>
                    <a:pt x="988" y="3518"/>
                    <a:pt x="944" y="3662"/>
                    <a:pt x="878" y="3786"/>
                  </a:cubicBezTo>
                  <a:cubicBezTo>
                    <a:pt x="813" y="3909"/>
                    <a:pt x="784" y="4056"/>
                    <a:pt x="726" y="4184"/>
                  </a:cubicBezTo>
                  <a:cubicBezTo>
                    <a:pt x="669" y="4312"/>
                    <a:pt x="651" y="4457"/>
                    <a:pt x="599" y="4587"/>
                  </a:cubicBezTo>
                  <a:cubicBezTo>
                    <a:pt x="548" y="4720"/>
                    <a:pt x="355" y="4804"/>
                    <a:pt x="312" y="4939"/>
                  </a:cubicBezTo>
                  <a:cubicBezTo>
                    <a:pt x="270" y="5074"/>
                    <a:pt x="329" y="5240"/>
                    <a:pt x="294" y="5378"/>
                  </a:cubicBezTo>
                  <a:cubicBezTo>
                    <a:pt x="260" y="5514"/>
                    <a:pt x="315" y="5669"/>
                    <a:pt x="288" y="5807"/>
                  </a:cubicBezTo>
                  <a:cubicBezTo>
                    <a:pt x="263" y="5947"/>
                    <a:pt x="265" y="6084"/>
                    <a:pt x="248" y="6224"/>
                  </a:cubicBezTo>
                  <a:cubicBezTo>
                    <a:pt x="231" y="6365"/>
                    <a:pt x="123" y="6492"/>
                    <a:pt x="113" y="6633"/>
                  </a:cubicBezTo>
                  <a:cubicBezTo>
                    <a:pt x="103" y="6774"/>
                    <a:pt x="44" y="6915"/>
                    <a:pt x="42" y="7055"/>
                  </a:cubicBezTo>
                  <a:cubicBezTo>
                    <a:pt x="42" y="7198"/>
                    <a:pt x="1" y="7344"/>
                    <a:pt x="10" y="7485"/>
                  </a:cubicBezTo>
                  <a:cubicBezTo>
                    <a:pt x="18" y="7626"/>
                    <a:pt x="275" y="7744"/>
                    <a:pt x="292" y="7883"/>
                  </a:cubicBezTo>
                  <a:cubicBezTo>
                    <a:pt x="309" y="8022"/>
                    <a:pt x="155" y="8186"/>
                    <a:pt x="180" y="8325"/>
                  </a:cubicBezTo>
                  <a:cubicBezTo>
                    <a:pt x="206" y="8463"/>
                    <a:pt x="263" y="8597"/>
                    <a:pt x="295" y="8733"/>
                  </a:cubicBezTo>
                  <a:cubicBezTo>
                    <a:pt x="328" y="8869"/>
                    <a:pt x="517" y="8960"/>
                    <a:pt x="558" y="9094"/>
                  </a:cubicBezTo>
                  <a:cubicBezTo>
                    <a:pt x="601" y="9229"/>
                    <a:pt x="638" y="9356"/>
                    <a:pt x="688" y="9488"/>
                  </a:cubicBezTo>
                  <a:cubicBezTo>
                    <a:pt x="737" y="9620"/>
                    <a:pt x="716" y="9775"/>
                    <a:pt x="774" y="9903"/>
                  </a:cubicBezTo>
                  <a:cubicBezTo>
                    <a:pt x="831" y="10031"/>
                    <a:pt x="722" y="10243"/>
                    <a:pt x="787" y="10368"/>
                  </a:cubicBezTo>
                  <a:cubicBezTo>
                    <a:pt x="853" y="10493"/>
                    <a:pt x="1091" y="10523"/>
                    <a:pt x="1164" y="10644"/>
                  </a:cubicBezTo>
                  <a:cubicBezTo>
                    <a:pt x="1236" y="10765"/>
                    <a:pt x="1339" y="10861"/>
                    <a:pt x="1417" y="10978"/>
                  </a:cubicBezTo>
                  <a:cubicBezTo>
                    <a:pt x="1497" y="11093"/>
                    <a:pt x="1474" y="11283"/>
                    <a:pt x="1559" y="11394"/>
                  </a:cubicBezTo>
                  <a:cubicBezTo>
                    <a:pt x="1646" y="11505"/>
                    <a:pt x="1865" y="11504"/>
                    <a:pt x="1957" y="11609"/>
                  </a:cubicBezTo>
                  <a:cubicBezTo>
                    <a:pt x="2050" y="11716"/>
                    <a:pt x="2074" y="11879"/>
                    <a:pt x="2173" y="11979"/>
                  </a:cubicBezTo>
                  <a:cubicBezTo>
                    <a:pt x="2271" y="12078"/>
                    <a:pt x="2421" y="12122"/>
                    <a:pt x="2524" y="12215"/>
                  </a:cubicBezTo>
                  <a:cubicBezTo>
                    <a:pt x="2630" y="12308"/>
                    <a:pt x="2635" y="12519"/>
                    <a:pt x="2746" y="12606"/>
                  </a:cubicBezTo>
                  <a:cubicBezTo>
                    <a:pt x="2856" y="12692"/>
                    <a:pt x="2988" y="12758"/>
                    <a:pt x="3103" y="12837"/>
                  </a:cubicBezTo>
                  <a:cubicBezTo>
                    <a:pt x="3218" y="12917"/>
                    <a:pt x="3406" y="12884"/>
                    <a:pt x="3527" y="12957"/>
                  </a:cubicBezTo>
                  <a:cubicBezTo>
                    <a:pt x="3646" y="13029"/>
                    <a:pt x="3765" y="13095"/>
                    <a:pt x="3889" y="13160"/>
                  </a:cubicBezTo>
                  <a:cubicBezTo>
                    <a:pt x="4013" y="13225"/>
                    <a:pt x="4139" y="13277"/>
                    <a:pt x="4266" y="13335"/>
                  </a:cubicBezTo>
                  <a:cubicBezTo>
                    <a:pt x="4394" y="13392"/>
                    <a:pt x="4441" y="13645"/>
                    <a:pt x="4573" y="13695"/>
                  </a:cubicBezTo>
                  <a:cubicBezTo>
                    <a:pt x="4705" y="13746"/>
                    <a:pt x="4835" y="13830"/>
                    <a:pt x="4970" y="13872"/>
                  </a:cubicBezTo>
                  <a:cubicBezTo>
                    <a:pt x="4993" y="13879"/>
                    <a:pt x="5017" y="13882"/>
                    <a:pt x="5042" y="13882"/>
                  </a:cubicBezTo>
                  <a:cubicBezTo>
                    <a:pt x="5142" y="13882"/>
                    <a:pt x="5257" y="13835"/>
                    <a:pt x="5358" y="13835"/>
                  </a:cubicBezTo>
                  <a:cubicBezTo>
                    <a:pt x="5379" y="13835"/>
                    <a:pt x="5400" y="13837"/>
                    <a:pt x="5420" y="13842"/>
                  </a:cubicBezTo>
                  <a:cubicBezTo>
                    <a:pt x="5557" y="13877"/>
                    <a:pt x="5689" y="13929"/>
                    <a:pt x="5827" y="13955"/>
                  </a:cubicBezTo>
                  <a:cubicBezTo>
                    <a:pt x="5966" y="13980"/>
                    <a:pt x="6103" y="14024"/>
                    <a:pt x="6242" y="14041"/>
                  </a:cubicBezTo>
                  <a:cubicBezTo>
                    <a:pt x="6383" y="14060"/>
                    <a:pt x="6523" y="14068"/>
                    <a:pt x="6664" y="14077"/>
                  </a:cubicBezTo>
                  <a:cubicBezTo>
                    <a:pt x="6669" y="14077"/>
                    <a:pt x="6674" y="14077"/>
                    <a:pt x="6679" y="14077"/>
                  </a:cubicBezTo>
                  <a:cubicBezTo>
                    <a:pt x="6815" y="14077"/>
                    <a:pt x="6952" y="13968"/>
                    <a:pt x="7088" y="13968"/>
                  </a:cubicBezTo>
                  <a:cubicBezTo>
                    <a:pt x="7224" y="13968"/>
                    <a:pt x="7364" y="14100"/>
                    <a:pt x="7501" y="14100"/>
                  </a:cubicBezTo>
                  <a:cubicBezTo>
                    <a:pt x="7505" y="14100"/>
                    <a:pt x="7509" y="14100"/>
                    <a:pt x="7513" y="14100"/>
                  </a:cubicBezTo>
                  <a:cubicBezTo>
                    <a:pt x="7654" y="14091"/>
                    <a:pt x="7789" y="14019"/>
                    <a:pt x="7928" y="14002"/>
                  </a:cubicBezTo>
                  <a:cubicBezTo>
                    <a:pt x="8069" y="13985"/>
                    <a:pt x="8200" y="13926"/>
                    <a:pt x="8339" y="13902"/>
                  </a:cubicBezTo>
                  <a:cubicBezTo>
                    <a:pt x="8356" y="13899"/>
                    <a:pt x="8374" y="13898"/>
                    <a:pt x="8391" y="13898"/>
                  </a:cubicBezTo>
                  <a:cubicBezTo>
                    <a:pt x="8495" y="13898"/>
                    <a:pt x="8609" y="13943"/>
                    <a:pt x="8713" y="13943"/>
                  </a:cubicBezTo>
                  <a:cubicBezTo>
                    <a:pt x="8735" y="13943"/>
                    <a:pt x="8757" y="13941"/>
                    <a:pt x="8778" y="13936"/>
                  </a:cubicBezTo>
                  <a:cubicBezTo>
                    <a:pt x="8915" y="13902"/>
                    <a:pt x="9004" y="13702"/>
                    <a:pt x="9139" y="13662"/>
                  </a:cubicBezTo>
                  <a:cubicBezTo>
                    <a:pt x="9273" y="13621"/>
                    <a:pt x="9411" y="13605"/>
                    <a:pt x="9543" y="13555"/>
                  </a:cubicBezTo>
                  <a:cubicBezTo>
                    <a:pt x="9581" y="13541"/>
                    <a:pt x="9623" y="13536"/>
                    <a:pt x="9666" y="13536"/>
                  </a:cubicBezTo>
                  <a:cubicBezTo>
                    <a:pt x="9728" y="13536"/>
                    <a:pt x="9793" y="13545"/>
                    <a:pt x="9855" y="13545"/>
                  </a:cubicBezTo>
                  <a:cubicBezTo>
                    <a:pt x="9902" y="13545"/>
                    <a:pt x="9947" y="13540"/>
                    <a:pt x="9987" y="13523"/>
                  </a:cubicBezTo>
                  <a:cubicBezTo>
                    <a:pt x="10115" y="13464"/>
                    <a:pt x="10237" y="13386"/>
                    <a:pt x="10362" y="13321"/>
                  </a:cubicBezTo>
                  <a:cubicBezTo>
                    <a:pt x="10487" y="13255"/>
                    <a:pt x="10649" y="13245"/>
                    <a:pt x="10770" y="13173"/>
                  </a:cubicBezTo>
                  <a:cubicBezTo>
                    <a:pt x="10889" y="13100"/>
                    <a:pt x="10958" y="12937"/>
                    <a:pt x="11073" y="12857"/>
                  </a:cubicBezTo>
                  <a:cubicBezTo>
                    <a:pt x="11189" y="12778"/>
                    <a:pt x="11337" y="12735"/>
                    <a:pt x="11448" y="12648"/>
                  </a:cubicBezTo>
                  <a:cubicBezTo>
                    <a:pt x="11559" y="12563"/>
                    <a:pt x="11647" y="12444"/>
                    <a:pt x="11754" y="12350"/>
                  </a:cubicBezTo>
                  <a:cubicBezTo>
                    <a:pt x="11859" y="12257"/>
                    <a:pt x="12034" y="12229"/>
                    <a:pt x="12133" y="12131"/>
                  </a:cubicBezTo>
                  <a:cubicBezTo>
                    <a:pt x="12233" y="12031"/>
                    <a:pt x="12136" y="11745"/>
                    <a:pt x="12230" y="11640"/>
                  </a:cubicBezTo>
                  <a:cubicBezTo>
                    <a:pt x="12324" y="11535"/>
                    <a:pt x="12428" y="11447"/>
                    <a:pt x="12514" y="11337"/>
                  </a:cubicBezTo>
                  <a:cubicBezTo>
                    <a:pt x="12601" y="11227"/>
                    <a:pt x="12679" y="11116"/>
                    <a:pt x="12759" y="11001"/>
                  </a:cubicBezTo>
                  <a:cubicBezTo>
                    <a:pt x="12838" y="10885"/>
                    <a:pt x="12988" y="10819"/>
                    <a:pt x="13062" y="10699"/>
                  </a:cubicBezTo>
                  <a:cubicBezTo>
                    <a:pt x="13134" y="10578"/>
                    <a:pt x="13300" y="10507"/>
                    <a:pt x="13364" y="10384"/>
                  </a:cubicBezTo>
                  <a:cubicBezTo>
                    <a:pt x="13430" y="10260"/>
                    <a:pt x="13417" y="10091"/>
                    <a:pt x="13475" y="9964"/>
                  </a:cubicBezTo>
                  <a:cubicBezTo>
                    <a:pt x="13532" y="9836"/>
                    <a:pt x="13484" y="9667"/>
                    <a:pt x="13535" y="9535"/>
                  </a:cubicBezTo>
                  <a:cubicBezTo>
                    <a:pt x="13585" y="9401"/>
                    <a:pt x="13758" y="9317"/>
                    <a:pt x="13799" y="9182"/>
                  </a:cubicBezTo>
                  <a:cubicBezTo>
                    <a:pt x="13842" y="9047"/>
                    <a:pt x="13718" y="8871"/>
                    <a:pt x="13753" y="8733"/>
                  </a:cubicBezTo>
                  <a:cubicBezTo>
                    <a:pt x="13787" y="8595"/>
                    <a:pt x="13890" y="8481"/>
                    <a:pt x="13916" y="8342"/>
                  </a:cubicBezTo>
                  <a:cubicBezTo>
                    <a:pt x="13942" y="8203"/>
                    <a:pt x="13969" y="8071"/>
                    <a:pt x="13986" y="7930"/>
                  </a:cubicBezTo>
                  <a:cubicBezTo>
                    <a:pt x="14003" y="7789"/>
                    <a:pt x="14168" y="7664"/>
                    <a:pt x="14178" y="7523"/>
                  </a:cubicBezTo>
                  <a:cubicBezTo>
                    <a:pt x="14186" y="7381"/>
                    <a:pt x="14105" y="7236"/>
                    <a:pt x="14105" y="7095"/>
                  </a:cubicBezTo>
                  <a:cubicBezTo>
                    <a:pt x="14105" y="6953"/>
                    <a:pt x="14189" y="6809"/>
                    <a:pt x="14180" y="6667"/>
                  </a:cubicBezTo>
                  <a:cubicBezTo>
                    <a:pt x="14172" y="6525"/>
                    <a:pt x="14007" y="6399"/>
                    <a:pt x="13990" y="6258"/>
                  </a:cubicBezTo>
                  <a:cubicBezTo>
                    <a:pt x="13973" y="6119"/>
                    <a:pt x="13902" y="5992"/>
                    <a:pt x="13878" y="5854"/>
                  </a:cubicBezTo>
                  <a:cubicBezTo>
                    <a:pt x="13852" y="5715"/>
                    <a:pt x="14010" y="5539"/>
                    <a:pt x="13976" y="5402"/>
                  </a:cubicBezTo>
                  <a:cubicBezTo>
                    <a:pt x="13943" y="5266"/>
                    <a:pt x="13798" y="5158"/>
                    <a:pt x="13755" y="5024"/>
                  </a:cubicBezTo>
                  <a:cubicBezTo>
                    <a:pt x="13713" y="4889"/>
                    <a:pt x="13788" y="4713"/>
                    <a:pt x="13738" y="4580"/>
                  </a:cubicBezTo>
                  <a:cubicBezTo>
                    <a:pt x="13689" y="4450"/>
                    <a:pt x="13482" y="4380"/>
                    <a:pt x="13424" y="4252"/>
                  </a:cubicBezTo>
                  <a:cubicBezTo>
                    <a:pt x="13367" y="4124"/>
                    <a:pt x="13356" y="3975"/>
                    <a:pt x="13292" y="3850"/>
                  </a:cubicBezTo>
                  <a:cubicBezTo>
                    <a:pt x="13227" y="3726"/>
                    <a:pt x="13202" y="3577"/>
                    <a:pt x="13130" y="3456"/>
                  </a:cubicBezTo>
                  <a:cubicBezTo>
                    <a:pt x="13057" y="3335"/>
                    <a:pt x="12898" y="3271"/>
                    <a:pt x="12819" y="3154"/>
                  </a:cubicBezTo>
                  <a:cubicBezTo>
                    <a:pt x="12739" y="3039"/>
                    <a:pt x="12620" y="2958"/>
                    <a:pt x="12533" y="2847"/>
                  </a:cubicBezTo>
                  <a:cubicBezTo>
                    <a:pt x="12448" y="2736"/>
                    <a:pt x="12472" y="2535"/>
                    <a:pt x="12379" y="2429"/>
                  </a:cubicBezTo>
                  <a:cubicBezTo>
                    <a:pt x="12287" y="2323"/>
                    <a:pt x="12118" y="2289"/>
                    <a:pt x="12018" y="2189"/>
                  </a:cubicBezTo>
                  <a:cubicBezTo>
                    <a:pt x="11919" y="2090"/>
                    <a:pt x="11929" y="1872"/>
                    <a:pt x="11823" y="1778"/>
                  </a:cubicBezTo>
                  <a:cubicBezTo>
                    <a:pt x="11720" y="1686"/>
                    <a:pt x="11471" y="1763"/>
                    <a:pt x="11360" y="1674"/>
                  </a:cubicBezTo>
                  <a:cubicBezTo>
                    <a:pt x="11250" y="1588"/>
                    <a:pt x="11131" y="1524"/>
                    <a:pt x="11016" y="1444"/>
                  </a:cubicBezTo>
                  <a:cubicBezTo>
                    <a:pt x="10901" y="1365"/>
                    <a:pt x="10928" y="1060"/>
                    <a:pt x="10808" y="988"/>
                  </a:cubicBezTo>
                  <a:cubicBezTo>
                    <a:pt x="10689" y="915"/>
                    <a:pt x="10535" y="883"/>
                    <a:pt x="10412" y="817"/>
                  </a:cubicBezTo>
                  <a:cubicBezTo>
                    <a:pt x="10288" y="752"/>
                    <a:pt x="10134" y="733"/>
                    <a:pt x="10007" y="675"/>
                  </a:cubicBezTo>
                  <a:cubicBezTo>
                    <a:pt x="9879" y="617"/>
                    <a:pt x="9779" y="480"/>
                    <a:pt x="9647" y="429"/>
                  </a:cubicBezTo>
                  <a:cubicBezTo>
                    <a:pt x="9606" y="413"/>
                    <a:pt x="9561" y="409"/>
                    <a:pt x="9514" y="409"/>
                  </a:cubicBezTo>
                  <a:cubicBezTo>
                    <a:pt x="9451" y="409"/>
                    <a:pt x="9385" y="417"/>
                    <a:pt x="9322" y="417"/>
                  </a:cubicBezTo>
                  <a:cubicBezTo>
                    <a:pt x="9281" y="417"/>
                    <a:pt x="9241" y="414"/>
                    <a:pt x="9205" y="402"/>
                  </a:cubicBezTo>
                  <a:cubicBezTo>
                    <a:pt x="9070" y="359"/>
                    <a:pt x="8920" y="378"/>
                    <a:pt x="8784" y="344"/>
                  </a:cubicBezTo>
                  <a:cubicBezTo>
                    <a:pt x="8725" y="329"/>
                    <a:pt x="8664" y="327"/>
                    <a:pt x="8603" y="327"/>
                  </a:cubicBezTo>
                  <a:cubicBezTo>
                    <a:pt x="8576" y="327"/>
                    <a:pt x="8548" y="327"/>
                    <a:pt x="8521" y="327"/>
                  </a:cubicBezTo>
                  <a:cubicBezTo>
                    <a:pt x="8468" y="327"/>
                    <a:pt x="8415" y="326"/>
                    <a:pt x="8363" y="315"/>
                  </a:cubicBezTo>
                  <a:cubicBezTo>
                    <a:pt x="8224" y="290"/>
                    <a:pt x="8097" y="229"/>
                    <a:pt x="7957" y="212"/>
                  </a:cubicBezTo>
                  <a:cubicBezTo>
                    <a:pt x="7817" y="195"/>
                    <a:pt x="7694" y="10"/>
                    <a:pt x="7553" y="1"/>
                  </a:cubicBezTo>
                  <a:cubicBezTo>
                    <a:pt x="7548" y="1"/>
                    <a:pt x="7543" y="1"/>
                    <a:pt x="7538"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5"/>
            <p:cNvSpPr/>
            <p:nvPr/>
          </p:nvSpPr>
          <p:spPr>
            <a:xfrm flipH="1">
              <a:off x="7178772" y="3199302"/>
              <a:ext cx="344659" cy="342445"/>
            </a:xfrm>
            <a:custGeom>
              <a:rect b="b" l="l" r="r" t="t"/>
              <a:pathLst>
                <a:path extrusionOk="0" h="7731" w="7781">
                  <a:moveTo>
                    <a:pt x="4133" y="1"/>
                  </a:moveTo>
                  <a:cubicBezTo>
                    <a:pt x="4057" y="1"/>
                    <a:pt x="3980" y="62"/>
                    <a:pt x="3906" y="62"/>
                  </a:cubicBezTo>
                  <a:cubicBezTo>
                    <a:pt x="3828" y="62"/>
                    <a:pt x="3753" y="82"/>
                    <a:pt x="3676" y="86"/>
                  </a:cubicBezTo>
                  <a:cubicBezTo>
                    <a:pt x="3671" y="86"/>
                    <a:pt x="3667" y="86"/>
                    <a:pt x="3662" y="86"/>
                  </a:cubicBezTo>
                  <a:cubicBezTo>
                    <a:pt x="3599" y="86"/>
                    <a:pt x="3535" y="64"/>
                    <a:pt x="3472" y="64"/>
                  </a:cubicBezTo>
                  <a:cubicBezTo>
                    <a:pt x="3462" y="64"/>
                    <a:pt x="3452" y="65"/>
                    <a:pt x="3443" y="66"/>
                  </a:cubicBezTo>
                  <a:cubicBezTo>
                    <a:pt x="3427" y="68"/>
                    <a:pt x="3411" y="68"/>
                    <a:pt x="3395" y="68"/>
                  </a:cubicBezTo>
                  <a:cubicBezTo>
                    <a:pt x="3356" y="68"/>
                    <a:pt x="3316" y="65"/>
                    <a:pt x="3277" y="65"/>
                  </a:cubicBezTo>
                  <a:cubicBezTo>
                    <a:pt x="3254" y="65"/>
                    <a:pt x="3231" y="66"/>
                    <a:pt x="3208" y="70"/>
                  </a:cubicBezTo>
                  <a:cubicBezTo>
                    <a:pt x="3131" y="83"/>
                    <a:pt x="3082" y="210"/>
                    <a:pt x="3006" y="228"/>
                  </a:cubicBezTo>
                  <a:cubicBezTo>
                    <a:pt x="2997" y="230"/>
                    <a:pt x="2987" y="231"/>
                    <a:pt x="2977" y="231"/>
                  </a:cubicBezTo>
                  <a:cubicBezTo>
                    <a:pt x="2920" y="231"/>
                    <a:pt x="2856" y="202"/>
                    <a:pt x="2799" y="202"/>
                  </a:cubicBezTo>
                  <a:cubicBezTo>
                    <a:pt x="2786" y="202"/>
                    <a:pt x="2774" y="203"/>
                    <a:pt x="2762" y="207"/>
                  </a:cubicBezTo>
                  <a:cubicBezTo>
                    <a:pt x="2688" y="230"/>
                    <a:pt x="2632" y="302"/>
                    <a:pt x="2560" y="329"/>
                  </a:cubicBezTo>
                  <a:cubicBezTo>
                    <a:pt x="2547" y="334"/>
                    <a:pt x="2534" y="336"/>
                    <a:pt x="2519" y="336"/>
                  </a:cubicBezTo>
                  <a:cubicBezTo>
                    <a:pt x="2466" y="336"/>
                    <a:pt x="2403" y="311"/>
                    <a:pt x="2350" y="311"/>
                  </a:cubicBezTo>
                  <a:cubicBezTo>
                    <a:pt x="2334" y="311"/>
                    <a:pt x="2319" y="313"/>
                    <a:pt x="2305" y="319"/>
                  </a:cubicBezTo>
                  <a:cubicBezTo>
                    <a:pt x="2234" y="350"/>
                    <a:pt x="2216" y="491"/>
                    <a:pt x="2148" y="527"/>
                  </a:cubicBezTo>
                  <a:cubicBezTo>
                    <a:pt x="2079" y="562"/>
                    <a:pt x="1990" y="558"/>
                    <a:pt x="1924" y="598"/>
                  </a:cubicBezTo>
                  <a:cubicBezTo>
                    <a:pt x="1857" y="638"/>
                    <a:pt x="1789" y="675"/>
                    <a:pt x="1725" y="719"/>
                  </a:cubicBezTo>
                  <a:cubicBezTo>
                    <a:pt x="1661" y="761"/>
                    <a:pt x="1641" y="861"/>
                    <a:pt x="1580" y="909"/>
                  </a:cubicBezTo>
                  <a:cubicBezTo>
                    <a:pt x="1519" y="956"/>
                    <a:pt x="1435" y="972"/>
                    <a:pt x="1377" y="1021"/>
                  </a:cubicBezTo>
                  <a:cubicBezTo>
                    <a:pt x="1320" y="1073"/>
                    <a:pt x="1225" y="1085"/>
                    <a:pt x="1169" y="1139"/>
                  </a:cubicBezTo>
                  <a:cubicBezTo>
                    <a:pt x="1115" y="1194"/>
                    <a:pt x="1081" y="1270"/>
                    <a:pt x="1030" y="1329"/>
                  </a:cubicBezTo>
                  <a:cubicBezTo>
                    <a:pt x="979" y="1385"/>
                    <a:pt x="909" y="1431"/>
                    <a:pt x="862" y="1491"/>
                  </a:cubicBezTo>
                  <a:cubicBezTo>
                    <a:pt x="814" y="1550"/>
                    <a:pt x="813" y="1647"/>
                    <a:pt x="770" y="1710"/>
                  </a:cubicBezTo>
                  <a:cubicBezTo>
                    <a:pt x="726" y="1774"/>
                    <a:pt x="621" y="1798"/>
                    <a:pt x="581" y="1865"/>
                  </a:cubicBezTo>
                  <a:cubicBezTo>
                    <a:pt x="541" y="1930"/>
                    <a:pt x="517" y="2008"/>
                    <a:pt x="481" y="2076"/>
                  </a:cubicBezTo>
                  <a:cubicBezTo>
                    <a:pt x="446" y="2145"/>
                    <a:pt x="429" y="2224"/>
                    <a:pt x="397" y="2295"/>
                  </a:cubicBezTo>
                  <a:cubicBezTo>
                    <a:pt x="366" y="2365"/>
                    <a:pt x="356" y="2445"/>
                    <a:pt x="328" y="2516"/>
                  </a:cubicBezTo>
                  <a:cubicBezTo>
                    <a:pt x="301" y="2588"/>
                    <a:pt x="194" y="2634"/>
                    <a:pt x="170" y="2709"/>
                  </a:cubicBezTo>
                  <a:cubicBezTo>
                    <a:pt x="147" y="2783"/>
                    <a:pt x="180" y="2872"/>
                    <a:pt x="160" y="2949"/>
                  </a:cubicBezTo>
                  <a:cubicBezTo>
                    <a:pt x="142" y="3025"/>
                    <a:pt x="171" y="3108"/>
                    <a:pt x="157" y="3185"/>
                  </a:cubicBezTo>
                  <a:cubicBezTo>
                    <a:pt x="143" y="3261"/>
                    <a:pt x="144" y="3337"/>
                    <a:pt x="136" y="3414"/>
                  </a:cubicBezTo>
                  <a:cubicBezTo>
                    <a:pt x="126" y="3491"/>
                    <a:pt x="66" y="3562"/>
                    <a:pt x="62" y="3637"/>
                  </a:cubicBezTo>
                  <a:cubicBezTo>
                    <a:pt x="56" y="3714"/>
                    <a:pt x="24" y="3792"/>
                    <a:pt x="24" y="3869"/>
                  </a:cubicBezTo>
                  <a:cubicBezTo>
                    <a:pt x="24" y="3946"/>
                    <a:pt x="1" y="4027"/>
                    <a:pt x="5" y="4104"/>
                  </a:cubicBezTo>
                  <a:cubicBezTo>
                    <a:pt x="9" y="4182"/>
                    <a:pt x="150" y="4246"/>
                    <a:pt x="160" y="4323"/>
                  </a:cubicBezTo>
                  <a:cubicBezTo>
                    <a:pt x="170" y="4399"/>
                    <a:pt x="85" y="4489"/>
                    <a:pt x="99" y="4564"/>
                  </a:cubicBezTo>
                  <a:cubicBezTo>
                    <a:pt x="113" y="4641"/>
                    <a:pt x="143" y="4714"/>
                    <a:pt x="161" y="4789"/>
                  </a:cubicBezTo>
                  <a:cubicBezTo>
                    <a:pt x="180" y="4864"/>
                    <a:pt x="284" y="4913"/>
                    <a:pt x="306" y="4986"/>
                  </a:cubicBezTo>
                  <a:cubicBezTo>
                    <a:pt x="331" y="5060"/>
                    <a:pt x="351" y="5130"/>
                    <a:pt x="378" y="5203"/>
                  </a:cubicBezTo>
                  <a:cubicBezTo>
                    <a:pt x="405" y="5275"/>
                    <a:pt x="393" y="5360"/>
                    <a:pt x="424" y="5430"/>
                  </a:cubicBezTo>
                  <a:cubicBezTo>
                    <a:pt x="457" y="5501"/>
                    <a:pt x="397" y="5616"/>
                    <a:pt x="433" y="5686"/>
                  </a:cubicBezTo>
                  <a:cubicBezTo>
                    <a:pt x="469" y="5754"/>
                    <a:pt x="599" y="5770"/>
                    <a:pt x="639" y="5837"/>
                  </a:cubicBezTo>
                  <a:cubicBezTo>
                    <a:pt x="679" y="5902"/>
                    <a:pt x="736" y="5956"/>
                    <a:pt x="778" y="6020"/>
                  </a:cubicBezTo>
                  <a:cubicBezTo>
                    <a:pt x="821" y="6083"/>
                    <a:pt x="808" y="6186"/>
                    <a:pt x="857" y="6247"/>
                  </a:cubicBezTo>
                  <a:cubicBezTo>
                    <a:pt x="904" y="6309"/>
                    <a:pt x="1023" y="6309"/>
                    <a:pt x="1074" y="6365"/>
                  </a:cubicBezTo>
                  <a:cubicBezTo>
                    <a:pt x="1125" y="6424"/>
                    <a:pt x="1138" y="6513"/>
                    <a:pt x="1192" y="6569"/>
                  </a:cubicBezTo>
                  <a:cubicBezTo>
                    <a:pt x="1246" y="6623"/>
                    <a:pt x="1329" y="6647"/>
                    <a:pt x="1386" y="6698"/>
                  </a:cubicBezTo>
                  <a:cubicBezTo>
                    <a:pt x="1442" y="6749"/>
                    <a:pt x="1447" y="6864"/>
                    <a:pt x="1506" y="6913"/>
                  </a:cubicBezTo>
                  <a:cubicBezTo>
                    <a:pt x="1567" y="6960"/>
                    <a:pt x="1640" y="6995"/>
                    <a:pt x="1703" y="7039"/>
                  </a:cubicBezTo>
                  <a:cubicBezTo>
                    <a:pt x="1765" y="7083"/>
                    <a:pt x="1867" y="7065"/>
                    <a:pt x="1933" y="7105"/>
                  </a:cubicBezTo>
                  <a:cubicBezTo>
                    <a:pt x="2000" y="7145"/>
                    <a:pt x="2065" y="7180"/>
                    <a:pt x="2132" y="7216"/>
                  </a:cubicBezTo>
                  <a:cubicBezTo>
                    <a:pt x="2200" y="7253"/>
                    <a:pt x="2270" y="7280"/>
                    <a:pt x="2339" y="7312"/>
                  </a:cubicBezTo>
                  <a:cubicBezTo>
                    <a:pt x="2409" y="7344"/>
                    <a:pt x="2435" y="7481"/>
                    <a:pt x="2507" y="7510"/>
                  </a:cubicBezTo>
                  <a:cubicBezTo>
                    <a:pt x="2581" y="7537"/>
                    <a:pt x="2651" y="7582"/>
                    <a:pt x="2725" y="7605"/>
                  </a:cubicBezTo>
                  <a:cubicBezTo>
                    <a:pt x="2738" y="7609"/>
                    <a:pt x="2751" y="7611"/>
                    <a:pt x="2765" y="7611"/>
                  </a:cubicBezTo>
                  <a:cubicBezTo>
                    <a:pt x="2820" y="7611"/>
                    <a:pt x="2882" y="7585"/>
                    <a:pt x="2937" y="7585"/>
                  </a:cubicBezTo>
                  <a:cubicBezTo>
                    <a:pt x="2949" y="7585"/>
                    <a:pt x="2961" y="7587"/>
                    <a:pt x="2972" y="7590"/>
                  </a:cubicBezTo>
                  <a:cubicBezTo>
                    <a:pt x="3047" y="7608"/>
                    <a:pt x="3118" y="7636"/>
                    <a:pt x="3195" y="7651"/>
                  </a:cubicBezTo>
                  <a:cubicBezTo>
                    <a:pt x="3272" y="7665"/>
                    <a:pt x="3346" y="7689"/>
                    <a:pt x="3423" y="7699"/>
                  </a:cubicBezTo>
                  <a:cubicBezTo>
                    <a:pt x="3499" y="7708"/>
                    <a:pt x="3576" y="7713"/>
                    <a:pt x="3654" y="7717"/>
                  </a:cubicBezTo>
                  <a:cubicBezTo>
                    <a:pt x="3658" y="7718"/>
                    <a:pt x="3661" y="7718"/>
                    <a:pt x="3664" y="7718"/>
                  </a:cubicBezTo>
                  <a:cubicBezTo>
                    <a:pt x="3738" y="7718"/>
                    <a:pt x="3813" y="7658"/>
                    <a:pt x="3886" y="7658"/>
                  </a:cubicBezTo>
                  <a:cubicBezTo>
                    <a:pt x="3962" y="7658"/>
                    <a:pt x="4037" y="7730"/>
                    <a:pt x="4113" y="7730"/>
                  </a:cubicBezTo>
                  <a:cubicBezTo>
                    <a:pt x="4115" y="7730"/>
                    <a:pt x="4117" y="7730"/>
                    <a:pt x="4119" y="7730"/>
                  </a:cubicBezTo>
                  <a:cubicBezTo>
                    <a:pt x="4196" y="7726"/>
                    <a:pt x="4270" y="7686"/>
                    <a:pt x="4347" y="7678"/>
                  </a:cubicBezTo>
                  <a:cubicBezTo>
                    <a:pt x="4424" y="7668"/>
                    <a:pt x="4496" y="7638"/>
                    <a:pt x="4571" y="7622"/>
                  </a:cubicBezTo>
                  <a:cubicBezTo>
                    <a:pt x="4581" y="7620"/>
                    <a:pt x="4591" y="7620"/>
                    <a:pt x="4601" y="7620"/>
                  </a:cubicBezTo>
                  <a:cubicBezTo>
                    <a:pt x="4658" y="7620"/>
                    <a:pt x="4720" y="7645"/>
                    <a:pt x="4777" y="7645"/>
                  </a:cubicBezTo>
                  <a:cubicBezTo>
                    <a:pt x="4789" y="7645"/>
                    <a:pt x="4801" y="7644"/>
                    <a:pt x="4813" y="7641"/>
                  </a:cubicBezTo>
                  <a:cubicBezTo>
                    <a:pt x="4888" y="7622"/>
                    <a:pt x="4937" y="7513"/>
                    <a:pt x="5011" y="7490"/>
                  </a:cubicBezTo>
                  <a:cubicBezTo>
                    <a:pt x="5085" y="7466"/>
                    <a:pt x="5160" y="7457"/>
                    <a:pt x="5232" y="7430"/>
                  </a:cubicBezTo>
                  <a:cubicBezTo>
                    <a:pt x="5253" y="7423"/>
                    <a:pt x="5275" y="7421"/>
                    <a:pt x="5298" y="7421"/>
                  </a:cubicBezTo>
                  <a:cubicBezTo>
                    <a:pt x="5332" y="7421"/>
                    <a:pt x="5369" y="7426"/>
                    <a:pt x="5404" y="7426"/>
                  </a:cubicBezTo>
                  <a:cubicBezTo>
                    <a:pt x="5429" y="7426"/>
                    <a:pt x="5454" y="7423"/>
                    <a:pt x="5476" y="7413"/>
                  </a:cubicBezTo>
                  <a:cubicBezTo>
                    <a:pt x="5545" y="7382"/>
                    <a:pt x="5613" y="7338"/>
                    <a:pt x="5682" y="7302"/>
                  </a:cubicBezTo>
                  <a:cubicBezTo>
                    <a:pt x="5750" y="7267"/>
                    <a:pt x="5838" y="7261"/>
                    <a:pt x="5905" y="7221"/>
                  </a:cubicBezTo>
                  <a:cubicBezTo>
                    <a:pt x="5970" y="7182"/>
                    <a:pt x="6009" y="7092"/>
                    <a:pt x="6071" y="7048"/>
                  </a:cubicBezTo>
                  <a:cubicBezTo>
                    <a:pt x="6135" y="7005"/>
                    <a:pt x="6216" y="6981"/>
                    <a:pt x="6277" y="6934"/>
                  </a:cubicBezTo>
                  <a:cubicBezTo>
                    <a:pt x="6337" y="6887"/>
                    <a:pt x="6387" y="6822"/>
                    <a:pt x="6444" y="6771"/>
                  </a:cubicBezTo>
                  <a:cubicBezTo>
                    <a:pt x="6502" y="6719"/>
                    <a:pt x="6597" y="6704"/>
                    <a:pt x="6653" y="6650"/>
                  </a:cubicBezTo>
                  <a:cubicBezTo>
                    <a:pt x="6707" y="6596"/>
                    <a:pt x="6654" y="6439"/>
                    <a:pt x="6705" y="6381"/>
                  </a:cubicBezTo>
                  <a:cubicBezTo>
                    <a:pt x="6756" y="6324"/>
                    <a:pt x="6813" y="6274"/>
                    <a:pt x="6862" y="6215"/>
                  </a:cubicBezTo>
                  <a:cubicBezTo>
                    <a:pt x="6909" y="6155"/>
                    <a:pt x="6953" y="6094"/>
                    <a:pt x="6995" y="6030"/>
                  </a:cubicBezTo>
                  <a:cubicBezTo>
                    <a:pt x="7039" y="5967"/>
                    <a:pt x="7122" y="5930"/>
                    <a:pt x="7162" y="5865"/>
                  </a:cubicBezTo>
                  <a:cubicBezTo>
                    <a:pt x="7201" y="5800"/>
                    <a:pt x="7292" y="5760"/>
                    <a:pt x="7328" y="5692"/>
                  </a:cubicBezTo>
                  <a:cubicBezTo>
                    <a:pt x="7364" y="5623"/>
                    <a:pt x="7356" y="5531"/>
                    <a:pt x="7388" y="5461"/>
                  </a:cubicBezTo>
                  <a:cubicBezTo>
                    <a:pt x="7420" y="5392"/>
                    <a:pt x="7393" y="5299"/>
                    <a:pt x="7420" y="5227"/>
                  </a:cubicBezTo>
                  <a:cubicBezTo>
                    <a:pt x="7449" y="5154"/>
                    <a:pt x="7543" y="5107"/>
                    <a:pt x="7567" y="5033"/>
                  </a:cubicBezTo>
                  <a:cubicBezTo>
                    <a:pt x="7590" y="4959"/>
                    <a:pt x="7521" y="4861"/>
                    <a:pt x="7541" y="4787"/>
                  </a:cubicBezTo>
                  <a:cubicBezTo>
                    <a:pt x="7560" y="4712"/>
                    <a:pt x="7617" y="4650"/>
                    <a:pt x="7631" y="4574"/>
                  </a:cubicBezTo>
                  <a:cubicBezTo>
                    <a:pt x="7645" y="4497"/>
                    <a:pt x="7659" y="4423"/>
                    <a:pt x="7668" y="4347"/>
                  </a:cubicBezTo>
                  <a:cubicBezTo>
                    <a:pt x="7678" y="4270"/>
                    <a:pt x="7769" y="4202"/>
                    <a:pt x="7773" y="4124"/>
                  </a:cubicBezTo>
                  <a:cubicBezTo>
                    <a:pt x="7779" y="4047"/>
                    <a:pt x="7733" y="3967"/>
                    <a:pt x="7733" y="3889"/>
                  </a:cubicBezTo>
                  <a:cubicBezTo>
                    <a:pt x="7733" y="3812"/>
                    <a:pt x="7780" y="3733"/>
                    <a:pt x="7774" y="3656"/>
                  </a:cubicBezTo>
                  <a:cubicBezTo>
                    <a:pt x="7770" y="3578"/>
                    <a:pt x="7679" y="3508"/>
                    <a:pt x="7671" y="3431"/>
                  </a:cubicBezTo>
                  <a:cubicBezTo>
                    <a:pt x="7662" y="3354"/>
                    <a:pt x="7622" y="3286"/>
                    <a:pt x="7608" y="3209"/>
                  </a:cubicBezTo>
                  <a:cubicBezTo>
                    <a:pt x="7595" y="3134"/>
                    <a:pt x="7682" y="3037"/>
                    <a:pt x="7664" y="2962"/>
                  </a:cubicBezTo>
                  <a:cubicBezTo>
                    <a:pt x="7645" y="2887"/>
                    <a:pt x="7565" y="2828"/>
                    <a:pt x="7543" y="2754"/>
                  </a:cubicBezTo>
                  <a:cubicBezTo>
                    <a:pt x="7520" y="2681"/>
                    <a:pt x="7560" y="2584"/>
                    <a:pt x="7533" y="2511"/>
                  </a:cubicBezTo>
                  <a:cubicBezTo>
                    <a:pt x="7506" y="2439"/>
                    <a:pt x="7393" y="2402"/>
                    <a:pt x="7361" y="2331"/>
                  </a:cubicBezTo>
                  <a:cubicBezTo>
                    <a:pt x="7329" y="2261"/>
                    <a:pt x="7324" y="2180"/>
                    <a:pt x="7288" y="2110"/>
                  </a:cubicBezTo>
                  <a:cubicBezTo>
                    <a:pt x="7253" y="2042"/>
                    <a:pt x="7238" y="1961"/>
                    <a:pt x="7199" y="1894"/>
                  </a:cubicBezTo>
                  <a:cubicBezTo>
                    <a:pt x="7160" y="1829"/>
                    <a:pt x="7072" y="1793"/>
                    <a:pt x="7028" y="1729"/>
                  </a:cubicBezTo>
                  <a:cubicBezTo>
                    <a:pt x="6985" y="1665"/>
                    <a:pt x="6919" y="1621"/>
                    <a:pt x="6872" y="1560"/>
                  </a:cubicBezTo>
                  <a:cubicBezTo>
                    <a:pt x="6825" y="1501"/>
                    <a:pt x="6839" y="1390"/>
                    <a:pt x="6788" y="1331"/>
                  </a:cubicBezTo>
                  <a:cubicBezTo>
                    <a:pt x="6737" y="1273"/>
                    <a:pt x="6644" y="1255"/>
                    <a:pt x="6590" y="1201"/>
                  </a:cubicBezTo>
                  <a:cubicBezTo>
                    <a:pt x="6535" y="1145"/>
                    <a:pt x="6540" y="1026"/>
                    <a:pt x="6484" y="975"/>
                  </a:cubicBezTo>
                  <a:cubicBezTo>
                    <a:pt x="6425" y="923"/>
                    <a:pt x="6290" y="966"/>
                    <a:pt x="6229" y="918"/>
                  </a:cubicBezTo>
                  <a:cubicBezTo>
                    <a:pt x="6168" y="871"/>
                    <a:pt x="6103" y="835"/>
                    <a:pt x="6040" y="791"/>
                  </a:cubicBezTo>
                  <a:cubicBezTo>
                    <a:pt x="5976" y="749"/>
                    <a:pt x="5992" y="581"/>
                    <a:pt x="5926" y="541"/>
                  </a:cubicBezTo>
                  <a:cubicBezTo>
                    <a:pt x="5861" y="501"/>
                    <a:pt x="5776" y="484"/>
                    <a:pt x="5709" y="449"/>
                  </a:cubicBezTo>
                  <a:cubicBezTo>
                    <a:pt x="5640" y="413"/>
                    <a:pt x="5557" y="402"/>
                    <a:pt x="5487" y="370"/>
                  </a:cubicBezTo>
                  <a:cubicBezTo>
                    <a:pt x="5416" y="339"/>
                    <a:pt x="5362" y="264"/>
                    <a:pt x="5289" y="235"/>
                  </a:cubicBezTo>
                  <a:cubicBezTo>
                    <a:pt x="5267" y="227"/>
                    <a:pt x="5243" y="225"/>
                    <a:pt x="5217" y="225"/>
                  </a:cubicBezTo>
                  <a:cubicBezTo>
                    <a:pt x="5183" y="225"/>
                    <a:pt x="5146" y="229"/>
                    <a:pt x="5111" y="229"/>
                  </a:cubicBezTo>
                  <a:cubicBezTo>
                    <a:pt x="5089" y="229"/>
                    <a:pt x="5067" y="227"/>
                    <a:pt x="5046" y="221"/>
                  </a:cubicBezTo>
                  <a:cubicBezTo>
                    <a:pt x="4972" y="197"/>
                    <a:pt x="4891" y="207"/>
                    <a:pt x="4816" y="188"/>
                  </a:cubicBezTo>
                  <a:cubicBezTo>
                    <a:pt x="4782" y="180"/>
                    <a:pt x="4747" y="179"/>
                    <a:pt x="4712" y="179"/>
                  </a:cubicBezTo>
                  <a:cubicBezTo>
                    <a:pt x="4699" y="179"/>
                    <a:pt x="4687" y="179"/>
                    <a:pt x="4675" y="179"/>
                  </a:cubicBezTo>
                  <a:cubicBezTo>
                    <a:pt x="4644" y="179"/>
                    <a:pt x="4614" y="178"/>
                    <a:pt x="4584" y="173"/>
                  </a:cubicBezTo>
                  <a:cubicBezTo>
                    <a:pt x="4509" y="159"/>
                    <a:pt x="4439" y="126"/>
                    <a:pt x="4362" y="116"/>
                  </a:cubicBezTo>
                  <a:cubicBezTo>
                    <a:pt x="4286" y="107"/>
                    <a:pt x="4217" y="6"/>
                    <a:pt x="4141" y="1"/>
                  </a:cubicBezTo>
                  <a:cubicBezTo>
                    <a:pt x="4138" y="1"/>
                    <a:pt x="4136" y="1"/>
                    <a:pt x="4133"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5"/>
            <p:cNvSpPr/>
            <p:nvPr/>
          </p:nvSpPr>
          <p:spPr>
            <a:xfrm flipH="1">
              <a:off x="7579910" y="2916429"/>
              <a:ext cx="98911" cy="98291"/>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5"/>
            <p:cNvSpPr/>
            <p:nvPr/>
          </p:nvSpPr>
          <p:spPr>
            <a:xfrm flipH="1">
              <a:off x="7791517" y="3096226"/>
              <a:ext cx="388822" cy="361314"/>
            </a:xfrm>
            <a:custGeom>
              <a:rect b="b" l="l" r="r" t="t"/>
              <a:pathLst>
                <a:path extrusionOk="0" h="8157" w="8778">
                  <a:moveTo>
                    <a:pt x="1774" y="1"/>
                  </a:moveTo>
                  <a:cubicBezTo>
                    <a:pt x="919" y="1"/>
                    <a:pt x="199" y="652"/>
                    <a:pt x="120" y="1510"/>
                  </a:cubicBezTo>
                  <a:cubicBezTo>
                    <a:pt x="0" y="2830"/>
                    <a:pt x="46" y="4048"/>
                    <a:pt x="718" y="5249"/>
                  </a:cubicBezTo>
                  <a:cubicBezTo>
                    <a:pt x="1285" y="6263"/>
                    <a:pt x="2190" y="7083"/>
                    <a:pt x="3254" y="7542"/>
                  </a:cubicBezTo>
                  <a:cubicBezTo>
                    <a:pt x="3915" y="7826"/>
                    <a:pt x="5187" y="8157"/>
                    <a:pt x="6341" y="8157"/>
                  </a:cubicBezTo>
                  <a:cubicBezTo>
                    <a:pt x="7634" y="8157"/>
                    <a:pt x="8777" y="7742"/>
                    <a:pt x="8745" y="6381"/>
                  </a:cubicBezTo>
                  <a:cubicBezTo>
                    <a:pt x="8728" y="5798"/>
                    <a:pt x="8411" y="5266"/>
                    <a:pt x="7906" y="4976"/>
                  </a:cubicBezTo>
                  <a:cubicBezTo>
                    <a:pt x="7634" y="4823"/>
                    <a:pt x="7343" y="4772"/>
                    <a:pt x="7043" y="4763"/>
                  </a:cubicBezTo>
                  <a:cubicBezTo>
                    <a:pt x="7002" y="4762"/>
                    <a:pt x="6962" y="4761"/>
                    <a:pt x="6921" y="4761"/>
                  </a:cubicBezTo>
                  <a:cubicBezTo>
                    <a:pt x="6627" y="4761"/>
                    <a:pt x="6327" y="4792"/>
                    <a:pt x="6030" y="4792"/>
                  </a:cubicBezTo>
                  <a:cubicBezTo>
                    <a:pt x="5934" y="4792"/>
                    <a:pt x="5839" y="4789"/>
                    <a:pt x="5744" y="4780"/>
                  </a:cubicBezTo>
                  <a:cubicBezTo>
                    <a:pt x="5195" y="4733"/>
                    <a:pt x="4643" y="4585"/>
                    <a:pt x="4195" y="4265"/>
                  </a:cubicBezTo>
                  <a:cubicBezTo>
                    <a:pt x="3817" y="3995"/>
                    <a:pt x="3537" y="3569"/>
                    <a:pt x="3401" y="3124"/>
                  </a:cubicBezTo>
                  <a:cubicBezTo>
                    <a:pt x="3325" y="2889"/>
                    <a:pt x="3297" y="2642"/>
                    <a:pt x="3315" y="2396"/>
                  </a:cubicBezTo>
                  <a:cubicBezTo>
                    <a:pt x="3338" y="2130"/>
                    <a:pt x="3442" y="1894"/>
                    <a:pt x="3436" y="1623"/>
                  </a:cubicBezTo>
                  <a:cubicBezTo>
                    <a:pt x="3415" y="741"/>
                    <a:pt x="2711" y="30"/>
                    <a:pt x="1831" y="2"/>
                  </a:cubicBezTo>
                  <a:cubicBezTo>
                    <a:pt x="1812" y="1"/>
                    <a:pt x="1793" y="1"/>
                    <a:pt x="1774"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5"/>
            <p:cNvSpPr/>
            <p:nvPr/>
          </p:nvSpPr>
          <p:spPr>
            <a:xfrm flipH="1">
              <a:off x="7809766" y="3122626"/>
              <a:ext cx="353341" cy="315513"/>
            </a:xfrm>
            <a:custGeom>
              <a:rect b="b" l="l" r="r" t="t"/>
              <a:pathLst>
                <a:path extrusionOk="0" h="7123" w="7977">
                  <a:moveTo>
                    <a:pt x="1272" y="1"/>
                  </a:moveTo>
                  <a:cubicBezTo>
                    <a:pt x="988" y="1"/>
                    <a:pt x="709" y="108"/>
                    <a:pt x="478" y="366"/>
                  </a:cubicBezTo>
                  <a:cubicBezTo>
                    <a:pt x="1" y="899"/>
                    <a:pt x="254" y="1801"/>
                    <a:pt x="977" y="1936"/>
                  </a:cubicBezTo>
                  <a:cubicBezTo>
                    <a:pt x="1010" y="1943"/>
                    <a:pt x="1055" y="1945"/>
                    <a:pt x="1107" y="1945"/>
                  </a:cubicBezTo>
                  <a:cubicBezTo>
                    <a:pt x="1210" y="1945"/>
                    <a:pt x="1342" y="1937"/>
                    <a:pt x="1470" y="1937"/>
                  </a:cubicBezTo>
                  <a:cubicBezTo>
                    <a:pt x="1672" y="1937"/>
                    <a:pt x="1863" y="1957"/>
                    <a:pt x="1906" y="2063"/>
                  </a:cubicBezTo>
                  <a:cubicBezTo>
                    <a:pt x="2002" y="2298"/>
                    <a:pt x="1903" y="2516"/>
                    <a:pt x="1674" y="2542"/>
                  </a:cubicBezTo>
                  <a:cubicBezTo>
                    <a:pt x="1560" y="2555"/>
                    <a:pt x="1444" y="2544"/>
                    <a:pt x="1330" y="2556"/>
                  </a:cubicBezTo>
                  <a:cubicBezTo>
                    <a:pt x="976" y="2593"/>
                    <a:pt x="673" y="2744"/>
                    <a:pt x="538" y="3087"/>
                  </a:cubicBezTo>
                  <a:cubicBezTo>
                    <a:pt x="276" y="3746"/>
                    <a:pt x="813" y="4424"/>
                    <a:pt x="1479" y="4424"/>
                  </a:cubicBezTo>
                  <a:cubicBezTo>
                    <a:pt x="1536" y="4424"/>
                    <a:pt x="1593" y="4419"/>
                    <a:pt x="1651" y="4409"/>
                  </a:cubicBezTo>
                  <a:cubicBezTo>
                    <a:pt x="1815" y="4380"/>
                    <a:pt x="1954" y="4308"/>
                    <a:pt x="2095" y="4224"/>
                  </a:cubicBezTo>
                  <a:cubicBezTo>
                    <a:pt x="2155" y="4188"/>
                    <a:pt x="2521" y="3958"/>
                    <a:pt x="2742" y="3958"/>
                  </a:cubicBezTo>
                  <a:cubicBezTo>
                    <a:pt x="2878" y="3958"/>
                    <a:pt x="2959" y="4046"/>
                    <a:pt x="2878" y="4322"/>
                  </a:cubicBezTo>
                  <a:cubicBezTo>
                    <a:pt x="2811" y="4549"/>
                    <a:pt x="2381" y="4795"/>
                    <a:pt x="2238" y="4980"/>
                  </a:cubicBezTo>
                  <a:cubicBezTo>
                    <a:pt x="2123" y="5128"/>
                    <a:pt x="2028" y="5279"/>
                    <a:pt x="1994" y="5466"/>
                  </a:cubicBezTo>
                  <a:cubicBezTo>
                    <a:pt x="1892" y="6028"/>
                    <a:pt x="2311" y="6458"/>
                    <a:pt x="2813" y="6458"/>
                  </a:cubicBezTo>
                  <a:cubicBezTo>
                    <a:pt x="2923" y="6458"/>
                    <a:pt x="3037" y="6437"/>
                    <a:pt x="3150" y="6393"/>
                  </a:cubicBezTo>
                  <a:cubicBezTo>
                    <a:pt x="3586" y="6224"/>
                    <a:pt x="3686" y="5920"/>
                    <a:pt x="3863" y="5526"/>
                  </a:cubicBezTo>
                  <a:cubicBezTo>
                    <a:pt x="3909" y="5427"/>
                    <a:pt x="3963" y="5289"/>
                    <a:pt x="4028" y="5206"/>
                  </a:cubicBezTo>
                  <a:cubicBezTo>
                    <a:pt x="4061" y="5166"/>
                    <a:pt x="4220" y="4984"/>
                    <a:pt x="4349" y="4984"/>
                  </a:cubicBezTo>
                  <a:cubicBezTo>
                    <a:pt x="4387" y="4984"/>
                    <a:pt x="4422" y="4999"/>
                    <a:pt x="4450" y="5039"/>
                  </a:cubicBezTo>
                  <a:cubicBezTo>
                    <a:pt x="4544" y="5169"/>
                    <a:pt x="4304" y="5853"/>
                    <a:pt x="4304" y="6069"/>
                  </a:cubicBezTo>
                  <a:cubicBezTo>
                    <a:pt x="4304" y="6617"/>
                    <a:pt x="4639" y="7123"/>
                    <a:pt x="5139" y="7123"/>
                  </a:cubicBezTo>
                  <a:cubicBezTo>
                    <a:pt x="5267" y="7123"/>
                    <a:pt x="5406" y="7089"/>
                    <a:pt x="5554" y="7015"/>
                  </a:cubicBezTo>
                  <a:cubicBezTo>
                    <a:pt x="5906" y="6837"/>
                    <a:pt x="6006" y="6422"/>
                    <a:pt x="6037" y="6058"/>
                  </a:cubicBezTo>
                  <a:cubicBezTo>
                    <a:pt x="6060" y="5792"/>
                    <a:pt x="6010" y="5502"/>
                    <a:pt x="6083" y="5243"/>
                  </a:cubicBezTo>
                  <a:cubicBezTo>
                    <a:pt x="6137" y="5045"/>
                    <a:pt x="6214" y="4967"/>
                    <a:pt x="6293" y="4967"/>
                  </a:cubicBezTo>
                  <a:cubicBezTo>
                    <a:pt x="6439" y="4967"/>
                    <a:pt x="6592" y="5234"/>
                    <a:pt x="6624" y="5502"/>
                  </a:cubicBezTo>
                  <a:cubicBezTo>
                    <a:pt x="6678" y="5961"/>
                    <a:pt x="6505" y="6528"/>
                    <a:pt x="7025" y="6799"/>
                  </a:cubicBezTo>
                  <a:cubicBezTo>
                    <a:pt x="7120" y="6849"/>
                    <a:pt x="7219" y="6872"/>
                    <a:pt x="7314" y="6872"/>
                  </a:cubicBezTo>
                  <a:cubicBezTo>
                    <a:pt x="7538" y="6872"/>
                    <a:pt x="7746" y="6744"/>
                    <a:pt x="7864" y="6534"/>
                  </a:cubicBezTo>
                  <a:cubicBezTo>
                    <a:pt x="7976" y="6334"/>
                    <a:pt x="7797" y="6153"/>
                    <a:pt x="7621" y="6153"/>
                  </a:cubicBezTo>
                  <a:cubicBezTo>
                    <a:pt x="7540" y="6153"/>
                    <a:pt x="7460" y="6191"/>
                    <a:pt x="7409" y="6282"/>
                  </a:cubicBezTo>
                  <a:cubicBezTo>
                    <a:pt x="7374" y="6346"/>
                    <a:pt x="7342" y="6372"/>
                    <a:pt x="7313" y="6372"/>
                  </a:cubicBezTo>
                  <a:cubicBezTo>
                    <a:pt x="7187" y="6372"/>
                    <a:pt x="7122" y="5880"/>
                    <a:pt x="7122" y="5880"/>
                  </a:cubicBezTo>
                  <a:lnTo>
                    <a:pt x="7122" y="5880"/>
                  </a:lnTo>
                  <a:cubicBezTo>
                    <a:pt x="7122" y="5880"/>
                    <a:pt x="7122" y="5880"/>
                    <a:pt x="7122" y="5880"/>
                  </a:cubicBezTo>
                  <a:cubicBezTo>
                    <a:pt x="7117" y="5751"/>
                    <a:pt x="7143" y="5619"/>
                    <a:pt x="7143" y="5489"/>
                  </a:cubicBezTo>
                  <a:cubicBezTo>
                    <a:pt x="7143" y="5320"/>
                    <a:pt x="7136" y="5149"/>
                    <a:pt x="7086" y="4987"/>
                  </a:cubicBezTo>
                  <a:cubicBezTo>
                    <a:pt x="7005" y="4729"/>
                    <a:pt x="6826" y="4547"/>
                    <a:pt x="6566" y="4466"/>
                  </a:cubicBezTo>
                  <a:cubicBezTo>
                    <a:pt x="6485" y="4440"/>
                    <a:pt x="6408" y="4429"/>
                    <a:pt x="6333" y="4429"/>
                  </a:cubicBezTo>
                  <a:cubicBezTo>
                    <a:pt x="5937" y="4429"/>
                    <a:pt x="5645" y="4763"/>
                    <a:pt x="5568" y="5168"/>
                  </a:cubicBezTo>
                  <a:cubicBezTo>
                    <a:pt x="5508" y="5483"/>
                    <a:pt x="5559" y="5808"/>
                    <a:pt x="5511" y="6123"/>
                  </a:cubicBezTo>
                  <a:cubicBezTo>
                    <a:pt x="5482" y="6307"/>
                    <a:pt x="5336" y="6606"/>
                    <a:pt x="5122" y="6606"/>
                  </a:cubicBezTo>
                  <a:cubicBezTo>
                    <a:pt x="5070" y="6606"/>
                    <a:pt x="5014" y="6588"/>
                    <a:pt x="4955" y="6547"/>
                  </a:cubicBezTo>
                  <a:cubicBezTo>
                    <a:pt x="4766" y="6416"/>
                    <a:pt x="4827" y="5947"/>
                    <a:pt x="4853" y="5769"/>
                  </a:cubicBezTo>
                  <a:cubicBezTo>
                    <a:pt x="4926" y="5268"/>
                    <a:pt x="5159" y="4377"/>
                    <a:pt x="4362" y="4377"/>
                  </a:cubicBezTo>
                  <a:cubicBezTo>
                    <a:pt x="4359" y="4377"/>
                    <a:pt x="4355" y="4377"/>
                    <a:pt x="4351" y="4377"/>
                  </a:cubicBezTo>
                  <a:cubicBezTo>
                    <a:pt x="4060" y="4380"/>
                    <a:pt x="3848" y="4559"/>
                    <a:pt x="3684" y="4784"/>
                  </a:cubicBezTo>
                  <a:cubicBezTo>
                    <a:pt x="3462" y="5088"/>
                    <a:pt x="3354" y="5704"/>
                    <a:pt x="3023" y="5880"/>
                  </a:cubicBezTo>
                  <a:cubicBezTo>
                    <a:pt x="2944" y="5923"/>
                    <a:pt x="2871" y="5942"/>
                    <a:pt x="2807" y="5942"/>
                  </a:cubicBezTo>
                  <a:cubicBezTo>
                    <a:pt x="2599" y="5942"/>
                    <a:pt x="2488" y="5741"/>
                    <a:pt x="2554" y="5498"/>
                  </a:cubicBezTo>
                  <a:cubicBezTo>
                    <a:pt x="2624" y="5246"/>
                    <a:pt x="2845" y="5098"/>
                    <a:pt x="3027" y="4926"/>
                  </a:cubicBezTo>
                  <a:cubicBezTo>
                    <a:pt x="3256" y="4710"/>
                    <a:pt x="3467" y="4449"/>
                    <a:pt x="3458" y="4114"/>
                  </a:cubicBezTo>
                  <a:cubicBezTo>
                    <a:pt x="3446" y="3660"/>
                    <a:pt x="3069" y="3443"/>
                    <a:pt x="2674" y="3443"/>
                  </a:cubicBezTo>
                  <a:cubicBezTo>
                    <a:pt x="2567" y="3443"/>
                    <a:pt x="2459" y="3459"/>
                    <a:pt x="2356" y="3490"/>
                  </a:cubicBezTo>
                  <a:cubicBezTo>
                    <a:pt x="2062" y="3579"/>
                    <a:pt x="1780" y="3905"/>
                    <a:pt x="1464" y="3905"/>
                  </a:cubicBezTo>
                  <a:cubicBezTo>
                    <a:pt x="1424" y="3905"/>
                    <a:pt x="1384" y="3900"/>
                    <a:pt x="1343" y="3888"/>
                  </a:cubicBezTo>
                  <a:cubicBezTo>
                    <a:pt x="967" y="3783"/>
                    <a:pt x="831" y="3266"/>
                    <a:pt x="1242" y="3092"/>
                  </a:cubicBezTo>
                  <a:cubicBezTo>
                    <a:pt x="1325" y="3057"/>
                    <a:pt x="1426" y="3052"/>
                    <a:pt x="1530" y="3052"/>
                  </a:cubicBezTo>
                  <a:cubicBezTo>
                    <a:pt x="1583" y="3052"/>
                    <a:pt x="1637" y="3053"/>
                    <a:pt x="1689" y="3053"/>
                  </a:cubicBezTo>
                  <a:cubicBezTo>
                    <a:pt x="1761" y="3053"/>
                    <a:pt x="1831" y="3050"/>
                    <a:pt x="1893" y="3037"/>
                  </a:cubicBezTo>
                  <a:cubicBezTo>
                    <a:pt x="2554" y="2895"/>
                    <a:pt x="2763" y="2164"/>
                    <a:pt x="2264" y="1688"/>
                  </a:cubicBezTo>
                  <a:cubicBezTo>
                    <a:pt x="1931" y="1369"/>
                    <a:pt x="1592" y="1504"/>
                    <a:pt x="1192" y="1436"/>
                  </a:cubicBezTo>
                  <a:cubicBezTo>
                    <a:pt x="724" y="1356"/>
                    <a:pt x="603" y="850"/>
                    <a:pt x="1004" y="602"/>
                  </a:cubicBezTo>
                  <a:cubicBezTo>
                    <a:pt x="1103" y="540"/>
                    <a:pt x="1206" y="514"/>
                    <a:pt x="1308" y="514"/>
                  </a:cubicBezTo>
                  <a:cubicBezTo>
                    <a:pt x="1587" y="514"/>
                    <a:pt x="1861" y="708"/>
                    <a:pt x="2024" y="924"/>
                  </a:cubicBezTo>
                  <a:cubicBezTo>
                    <a:pt x="2082" y="1001"/>
                    <a:pt x="2160" y="1033"/>
                    <a:pt x="2237" y="1033"/>
                  </a:cubicBezTo>
                  <a:cubicBezTo>
                    <a:pt x="2427" y="1033"/>
                    <a:pt x="2609" y="841"/>
                    <a:pt x="2466" y="651"/>
                  </a:cubicBezTo>
                  <a:lnTo>
                    <a:pt x="2467" y="651"/>
                  </a:lnTo>
                  <a:cubicBezTo>
                    <a:pt x="2182" y="273"/>
                    <a:pt x="1722" y="1"/>
                    <a:pt x="127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5"/>
            <p:cNvSpPr/>
            <p:nvPr/>
          </p:nvSpPr>
          <p:spPr>
            <a:xfrm flipH="1">
              <a:off x="6668262" y="3294406"/>
              <a:ext cx="304572" cy="493623"/>
            </a:xfrm>
            <a:custGeom>
              <a:rect b="b" l="l" r="r" t="t"/>
              <a:pathLst>
                <a:path extrusionOk="0" h="11144" w="6876">
                  <a:moveTo>
                    <a:pt x="1788" y="1"/>
                  </a:moveTo>
                  <a:cubicBezTo>
                    <a:pt x="1277" y="1"/>
                    <a:pt x="801" y="225"/>
                    <a:pt x="417" y="784"/>
                  </a:cubicBezTo>
                  <a:cubicBezTo>
                    <a:pt x="60" y="1304"/>
                    <a:pt x="0" y="1972"/>
                    <a:pt x="259" y="2548"/>
                  </a:cubicBezTo>
                  <a:cubicBezTo>
                    <a:pt x="397" y="2855"/>
                    <a:pt x="620" y="3084"/>
                    <a:pt x="877" y="3283"/>
                  </a:cubicBezTo>
                  <a:cubicBezTo>
                    <a:pt x="1243" y="3567"/>
                    <a:pt x="1676" y="3788"/>
                    <a:pt x="2028" y="4092"/>
                  </a:cubicBezTo>
                  <a:cubicBezTo>
                    <a:pt x="2478" y="4483"/>
                    <a:pt x="2868" y="4962"/>
                    <a:pt x="3058" y="5526"/>
                  </a:cubicBezTo>
                  <a:cubicBezTo>
                    <a:pt x="3217" y="6004"/>
                    <a:pt x="3192" y="6554"/>
                    <a:pt x="3028" y="7032"/>
                  </a:cubicBezTo>
                  <a:cubicBezTo>
                    <a:pt x="2943" y="7282"/>
                    <a:pt x="2815" y="7522"/>
                    <a:pt x="2642" y="7724"/>
                  </a:cubicBezTo>
                  <a:cubicBezTo>
                    <a:pt x="2453" y="7942"/>
                    <a:pt x="2211" y="8083"/>
                    <a:pt x="2043" y="8324"/>
                  </a:cubicBezTo>
                  <a:cubicBezTo>
                    <a:pt x="1503" y="9109"/>
                    <a:pt x="1668" y="10179"/>
                    <a:pt x="2420" y="10765"/>
                  </a:cubicBezTo>
                  <a:cubicBezTo>
                    <a:pt x="2747" y="11020"/>
                    <a:pt x="3137" y="11144"/>
                    <a:pt x="3524" y="11144"/>
                  </a:cubicBezTo>
                  <a:cubicBezTo>
                    <a:pt x="4026" y="11144"/>
                    <a:pt x="4524" y="10935"/>
                    <a:pt x="4878" y="10531"/>
                  </a:cubicBezTo>
                  <a:cubicBezTo>
                    <a:pt x="5821" y="9450"/>
                    <a:pt x="6556" y="8353"/>
                    <a:pt x="6730" y="6874"/>
                  </a:cubicBezTo>
                  <a:cubicBezTo>
                    <a:pt x="6875" y="5626"/>
                    <a:pt x="6605" y="4332"/>
                    <a:pt x="5963" y="3253"/>
                  </a:cubicBezTo>
                  <a:cubicBezTo>
                    <a:pt x="5325" y="2181"/>
                    <a:pt x="3381" y="1"/>
                    <a:pt x="1788"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5"/>
            <p:cNvSpPr/>
            <p:nvPr/>
          </p:nvSpPr>
          <p:spPr>
            <a:xfrm flipH="1">
              <a:off x="6692490" y="3310707"/>
              <a:ext cx="239370" cy="451765"/>
            </a:xfrm>
            <a:custGeom>
              <a:rect b="b" l="l" r="r" t="t"/>
              <a:pathLst>
                <a:path extrusionOk="0" h="10199" w="5404">
                  <a:moveTo>
                    <a:pt x="705" y="1"/>
                  </a:moveTo>
                  <a:cubicBezTo>
                    <a:pt x="602" y="1"/>
                    <a:pt x="497" y="24"/>
                    <a:pt x="396" y="70"/>
                  </a:cubicBezTo>
                  <a:cubicBezTo>
                    <a:pt x="108" y="203"/>
                    <a:pt x="253" y="607"/>
                    <a:pt x="514" y="607"/>
                  </a:cubicBezTo>
                  <a:cubicBezTo>
                    <a:pt x="552" y="607"/>
                    <a:pt x="593" y="599"/>
                    <a:pt x="635" y="579"/>
                  </a:cubicBezTo>
                  <a:cubicBezTo>
                    <a:pt x="677" y="560"/>
                    <a:pt x="710" y="551"/>
                    <a:pt x="735" y="551"/>
                  </a:cubicBezTo>
                  <a:cubicBezTo>
                    <a:pt x="936" y="551"/>
                    <a:pt x="630" y="1115"/>
                    <a:pt x="631" y="1115"/>
                  </a:cubicBezTo>
                  <a:cubicBezTo>
                    <a:pt x="631" y="1115"/>
                    <a:pt x="631" y="1115"/>
                    <a:pt x="631" y="1115"/>
                  </a:cubicBezTo>
                  <a:lnTo>
                    <a:pt x="631" y="1115"/>
                  </a:lnTo>
                  <a:cubicBezTo>
                    <a:pt x="551" y="1230"/>
                    <a:pt x="446" y="1331"/>
                    <a:pt x="363" y="1444"/>
                  </a:cubicBezTo>
                  <a:cubicBezTo>
                    <a:pt x="255" y="1591"/>
                    <a:pt x="151" y="1746"/>
                    <a:pt x="93" y="1921"/>
                  </a:cubicBezTo>
                  <a:cubicBezTo>
                    <a:pt x="1" y="2199"/>
                    <a:pt x="42" y="2471"/>
                    <a:pt x="218" y="2707"/>
                  </a:cubicBezTo>
                  <a:cubicBezTo>
                    <a:pt x="385" y="2931"/>
                    <a:pt x="607" y="3028"/>
                    <a:pt x="836" y="3028"/>
                  </a:cubicBezTo>
                  <a:cubicBezTo>
                    <a:pt x="1083" y="3028"/>
                    <a:pt x="1338" y="2915"/>
                    <a:pt x="1539" y="2726"/>
                  </a:cubicBezTo>
                  <a:cubicBezTo>
                    <a:pt x="1792" y="2489"/>
                    <a:pt x="1953" y="2170"/>
                    <a:pt x="2196" y="1926"/>
                  </a:cubicBezTo>
                  <a:cubicBezTo>
                    <a:pt x="2301" y="1820"/>
                    <a:pt x="2501" y="1701"/>
                    <a:pt x="2674" y="1701"/>
                  </a:cubicBezTo>
                  <a:cubicBezTo>
                    <a:pt x="2792" y="1701"/>
                    <a:pt x="2897" y="1756"/>
                    <a:pt x="2951" y="1908"/>
                  </a:cubicBezTo>
                  <a:cubicBezTo>
                    <a:pt x="3033" y="2143"/>
                    <a:pt x="2682" y="2516"/>
                    <a:pt x="2547" y="2655"/>
                  </a:cubicBezTo>
                  <a:cubicBezTo>
                    <a:pt x="2162" y="3049"/>
                    <a:pt x="1387" y="3686"/>
                    <a:pt x="2102" y="4193"/>
                  </a:cubicBezTo>
                  <a:cubicBezTo>
                    <a:pt x="2241" y="4292"/>
                    <a:pt x="2393" y="4330"/>
                    <a:pt x="2548" y="4330"/>
                  </a:cubicBezTo>
                  <a:cubicBezTo>
                    <a:pt x="2680" y="4330"/>
                    <a:pt x="2814" y="4302"/>
                    <a:pt x="2945" y="4260"/>
                  </a:cubicBezTo>
                  <a:cubicBezTo>
                    <a:pt x="3312" y="4142"/>
                    <a:pt x="3765" y="3715"/>
                    <a:pt x="4154" y="3715"/>
                  </a:cubicBezTo>
                  <a:cubicBezTo>
                    <a:pt x="4177" y="3715"/>
                    <a:pt x="4199" y="3717"/>
                    <a:pt x="4222" y="3720"/>
                  </a:cubicBezTo>
                  <a:cubicBezTo>
                    <a:pt x="4633" y="3777"/>
                    <a:pt x="4668" y="4128"/>
                    <a:pt x="4388" y="4352"/>
                  </a:cubicBezTo>
                  <a:cubicBezTo>
                    <a:pt x="4168" y="4529"/>
                    <a:pt x="3879" y="4519"/>
                    <a:pt x="3612" y="4553"/>
                  </a:cubicBezTo>
                  <a:cubicBezTo>
                    <a:pt x="3272" y="4597"/>
                    <a:pt x="2922" y="4692"/>
                    <a:pt x="2719" y="4991"/>
                  </a:cubicBezTo>
                  <a:cubicBezTo>
                    <a:pt x="2365" y="5505"/>
                    <a:pt x="2770" y="6058"/>
                    <a:pt x="3288" y="6237"/>
                  </a:cubicBezTo>
                  <a:cubicBezTo>
                    <a:pt x="3640" y="6360"/>
                    <a:pt x="4170" y="6210"/>
                    <a:pt x="4428" y="6533"/>
                  </a:cubicBezTo>
                  <a:cubicBezTo>
                    <a:pt x="4666" y="6833"/>
                    <a:pt x="4513" y="7308"/>
                    <a:pt x="4129" y="7308"/>
                  </a:cubicBezTo>
                  <a:cubicBezTo>
                    <a:pt x="4092" y="7308"/>
                    <a:pt x="4052" y="7304"/>
                    <a:pt x="4010" y="7294"/>
                  </a:cubicBezTo>
                  <a:cubicBezTo>
                    <a:pt x="3801" y="7245"/>
                    <a:pt x="3605" y="7018"/>
                    <a:pt x="3404" y="6930"/>
                  </a:cubicBezTo>
                  <a:cubicBezTo>
                    <a:pt x="3272" y="6871"/>
                    <a:pt x="3140" y="6844"/>
                    <a:pt x="3015" y="6844"/>
                  </a:cubicBezTo>
                  <a:cubicBezTo>
                    <a:pt x="2509" y="6844"/>
                    <a:pt x="2115" y="7287"/>
                    <a:pt x="2223" y="7877"/>
                  </a:cubicBezTo>
                  <a:cubicBezTo>
                    <a:pt x="2312" y="8366"/>
                    <a:pt x="2695" y="8462"/>
                    <a:pt x="3002" y="8776"/>
                  </a:cubicBezTo>
                  <a:cubicBezTo>
                    <a:pt x="3349" y="9131"/>
                    <a:pt x="3158" y="9629"/>
                    <a:pt x="2687" y="9629"/>
                  </a:cubicBezTo>
                  <a:cubicBezTo>
                    <a:pt x="2671" y="9629"/>
                    <a:pt x="2654" y="9628"/>
                    <a:pt x="2637" y="9627"/>
                  </a:cubicBezTo>
                  <a:cubicBezTo>
                    <a:pt x="2172" y="9594"/>
                    <a:pt x="1956" y="9098"/>
                    <a:pt x="1947" y="8697"/>
                  </a:cubicBezTo>
                  <a:cubicBezTo>
                    <a:pt x="1944" y="8507"/>
                    <a:pt x="1784" y="8404"/>
                    <a:pt x="1636" y="8404"/>
                  </a:cubicBezTo>
                  <a:cubicBezTo>
                    <a:pt x="1505" y="8404"/>
                    <a:pt x="1384" y="8484"/>
                    <a:pt x="1387" y="8654"/>
                  </a:cubicBezTo>
                  <a:cubicBezTo>
                    <a:pt x="1401" y="9408"/>
                    <a:pt x="1889" y="10198"/>
                    <a:pt x="2676" y="10198"/>
                  </a:cubicBezTo>
                  <a:cubicBezTo>
                    <a:pt x="2763" y="10198"/>
                    <a:pt x="2854" y="10189"/>
                    <a:pt x="2948" y="10168"/>
                  </a:cubicBezTo>
                  <a:cubicBezTo>
                    <a:pt x="3706" y="10005"/>
                    <a:pt x="4057" y="9052"/>
                    <a:pt x="3509" y="8475"/>
                  </a:cubicBezTo>
                  <a:cubicBezTo>
                    <a:pt x="3356" y="8314"/>
                    <a:pt x="2718" y="8009"/>
                    <a:pt x="2774" y="7774"/>
                  </a:cubicBezTo>
                  <a:cubicBezTo>
                    <a:pt x="2823" y="7576"/>
                    <a:pt x="2960" y="7455"/>
                    <a:pt x="3116" y="7455"/>
                  </a:cubicBezTo>
                  <a:cubicBezTo>
                    <a:pt x="3171" y="7455"/>
                    <a:pt x="3227" y="7470"/>
                    <a:pt x="3283" y="7501"/>
                  </a:cubicBezTo>
                  <a:cubicBezTo>
                    <a:pt x="3391" y="7562"/>
                    <a:pt x="3487" y="7646"/>
                    <a:pt x="3595" y="7709"/>
                  </a:cubicBezTo>
                  <a:cubicBezTo>
                    <a:pt x="3781" y="7815"/>
                    <a:pt x="3975" y="7881"/>
                    <a:pt x="4170" y="7881"/>
                  </a:cubicBezTo>
                  <a:cubicBezTo>
                    <a:pt x="4323" y="7881"/>
                    <a:pt x="4477" y="7840"/>
                    <a:pt x="4625" y="7746"/>
                  </a:cubicBezTo>
                  <a:cubicBezTo>
                    <a:pt x="5328" y="7301"/>
                    <a:pt x="5221" y="6237"/>
                    <a:pt x="4489" y="5881"/>
                  </a:cubicBezTo>
                  <a:cubicBezTo>
                    <a:pt x="4327" y="5801"/>
                    <a:pt x="4159" y="5777"/>
                    <a:pt x="3984" y="5760"/>
                  </a:cubicBezTo>
                  <a:cubicBezTo>
                    <a:pt x="3861" y="5750"/>
                    <a:pt x="2716" y="5676"/>
                    <a:pt x="3360" y="5177"/>
                  </a:cubicBezTo>
                  <a:cubicBezTo>
                    <a:pt x="3562" y="5020"/>
                    <a:pt x="4097" y="5077"/>
                    <a:pt x="4337" y="5008"/>
                  </a:cubicBezTo>
                  <a:cubicBezTo>
                    <a:pt x="4533" y="4949"/>
                    <a:pt x="4711" y="4878"/>
                    <a:pt x="4860" y="4735"/>
                  </a:cubicBezTo>
                  <a:cubicBezTo>
                    <a:pt x="5403" y="4214"/>
                    <a:pt x="5144" y="3376"/>
                    <a:pt x="4436" y="3189"/>
                  </a:cubicBezTo>
                  <a:cubicBezTo>
                    <a:pt x="4331" y="3161"/>
                    <a:pt x="4235" y="3149"/>
                    <a:pt x="4145" y="3149"/>
                  </a:cubicBezTo>
                  <a:cubicBezTo>
                    <a:pt x="3819" y="3149"/>
                    <a:pt x="3578" y="3313"/>
                    <a:pt x="3261" y="3495"/>
                  </a:cubicBezTo>
                  <a:cubicBezTo>
                    <a:pt x="3157" y="3553"/>
                    <a:pt x="3022" y="3640"/>
                    <a:pt x="2912" y="3671"/>
                  </a:cubicBezTo>
                  <a:cubicBezTo>
                    <a:pt x="2879" y="3681"/>
                    <a:pt x="2771" y="3706"/>
                    <a:pt x="2667" y="3706"/>
                  </a:cubicBezTo>
                  <a:cubicBezTo>
                    <a:pt x="2549" y="3706"/>
                    <a:pt x="2435" y="3674"/>
                    <a:pt x="2435" y="3552"/>
                  </a:cubicBezTo>
                  <a:cubicBezTo>
                    <a:pt x="2435" y="3377"/>
                    <a:pt x="3081" y="2929"/>
                    <a:pt x="3219" y="2740"/>
                  </a:cubicBezTo>
                  <a:cubicBezTo>
                    <a:pt x="3656" y="2137"/>
                    <a:pt x="3588" y="1257"/>
                    <a:pt x="2723" y="1118"/>
                  </a:cubicBezTo>
                  <a:cubicBezTo>
                    <a:pt x="2682" y="1111"/>
                    <a:pt x="2642" y="1108"/>
                    <a:pt x="2602" y="1108"/>
                  </a:cubicBezTo>
                  <a:cubicBezTo>
                    <a:pt x="2234" y="1108"/>
                    <a:pt x="1926" y="1379"/>
                    <a:pt x="1693" y="1650"/>
                  </a:cubicBezTo>
                  <a:cubicBezTo>
                    <a:pt x="1503" y="1867"/>
                    <a:pt x="1363" y="2153"/>
                    <a:pt x="1135" y="2335"/>
                  </a:cubicBezTo>
                  <a:cubicBezTo>
                    <a:pt x="1018" y="2429"/>
                    <a:pt x="926" y="2469"/>
                    <a:pt x="858" y="2469"/>
                  </a:cubicBezTo>
                  <a:cubicBezTo>
                    <a:pt x="639" y="2469"/>
                    <a:pt x="658" y="2063"/>
                    <a:pt x="825" y="1763"/>
                  </a:cubicBezTo>
                  <a:cubicBezTo>
                    <a:pt x="1070" y="1327"/>
                    <a:pt x="1582" y="940"/>
                    <a:pt x="1299" y="372"/>
                  </a:cubicBezTo>
                  <a:cubicBezTo>
                    <a:pt x="1177" y="127"/>
                    <a:pt x="948" y="1"/>
                    <a:pt x="705"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5"/>
            <p:cNvSpPr/>
            <p:nvPr/>
          </p:nvSpPr>
          <p:spPr>
            <a:xfrm flipH="1" rot="-1901776">
              <a:off x="7295795" y="2377642"/>
              <a:ext cx="133806" cy="132916"/>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5"/>
            <p:cNvSpPr/>
            <p:nvPr/>
          </p:nvSpPr>
          <p:spPr>
            <a:xfrm flipH="1" rot="-1901776">
              <a:off x="7312502" y="2389491"/>
              <a:ext cx="85222" cy="84680"/>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
            <p:cNvSpPr/>
            <p:nvPr/>
          </p:nvSpPr>
          <p:spPr>
            <a:xfrm flipH="1" rot="-6055368">
              <a:off x="7906453" y="3533771"/>
              <a:ext cx="133312" cy="132420"/>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
            <p:cNvSpPr/>
            <p:nvPr/>
          </p:nvSpPr>
          <p:spPr>
            <a:xfrm flipH="1" rot="-6055368">
              <a:off x="7916548" y="3560525"/>
              <a:ext cx="84907" cy="84364"/>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
            <p:cNvSpPr/>
            <p:nvPr/>
          </p:nvSpPr>
          <p:spPr>
            <a:xfrm flipH="1" rot="6744001">
              <a:off x="6972844" y="3730515"/>
              <a:ext cx="98927" cy="98278"/>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5"/>
            <p:cNvSpPr/>
            <p:nvPr/>
          </p:nvSpPr>
          <p:spPr>
            <a:xfrm flipH="1" rot="6744001">
              <a:off x="7000666" y="3752409"/>
              <a:ext cx="63008" cy="62613"/>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5"/>
            <p:cNvSpPr/>
            <p:nvPr/>
          </p:nvSpPr>
          <p:spPr>
            <a:xfrm flipH="1" rot="-9243495">
              <a:off x="6603603" y="3824761"/>
              <a:ext cx="155301" cy="154282"/>
            </a:xfrm>
            <a:custGeom>
              <a:rect b="b" l="l" r="r" t="t"/>
              <a:pathLst>
                <a:path extrusionOk="0" h="3483" w="3506">
                  <a:moveTo>
                    <a:pt x="1864" y="1"/>
                  </a:moveTo>
                  <a:cubicBezTo>
                    <a:pt x="1830" y="1"/>
                    <a:pt x="1794" y="29"/>
                    <a:pt x="1761" y="29"/>
                  </a:cubicBezTo>
                  <a:cubicBezTo>
                    <a:pt x="1725" y="29"/>
                    <a:pt x="1691" y="38"/>
                    <a:pt x="1657" y="39"/>
                  </a:cubicBezTo>
                  <a:cubicBezTo>
                    <a:pt x="1654" y="40"/>
                    <a:pt x="1651" y="40"/>
                    <a:pt x="1648" y="40"/>
                  </a:cubicBezTo>
                  <a:cubicBezTo>
                    <a:pt x="1621" y="40"/>
                    <a:pt x="1593" y="30"/>
                    <a:pt x="1565" y="30"/>
                  </a:cubicBezTo>
                  <a:cubicBezTo>
                    <a:pt x="1560" y="30"/>
                    <a:pt x="1556" y="30"/>
                    <a:pt x="1552" y="31"/>
                  </a:cubicBezTo>
                  <a:cubicBezTo>
                    <a:pt x="1544" y="32"/>
                    <a:pt x="1537" y="32"/>
                    <a:pt x="1529" y="32"/>
                  </a:cubicBezTo>
                  <a:cubicBezTo>
                    <a:pt x="1511" y="32"/>
                    <a:pt x="1493" y="30"/>
                    <a:pt x="1475" y="30"/>
                  </a:cubicBezTo>
                  <a:cubicBezTo>
                    <a:pt x="1465" y="30"/>
                    <a:pt x="1456" y="31"/>
                    <a:pt x="1447" y="32"/>
                  </a:cubicBezTo>
                  <a:cubicBezTo>
                    <a:pt x="1412" y="39"/>
                    <a:pt x="1390" y="95"/>
                    <a:pt x="1356" y="103"/>
                  </a:cubicBezTo>
                  <a:cubicBezTo>
                    <a:pt x="1351" y="104"/>
                    <a:pt x="1346" y="105"/>
                    <a:pt x="1341" y="105"/>
                  </a:cubicBezTo>
                  <a:cubicBezTo>
                    <a:pt x="1316" y="105"/>
                    <a:pt x="1288" y="92"/>
                    <a:pt x="1264" y="92"/>
                  </a:cubicBezTo>
                  <a:cubicBezTo>
                    <a:pt x="1258" y="92"/>
                    <a:pt x="1252" y="93"/>
                    <a:pt x="1246" y="95"/>
                  </a:cubicBezTo>
                  <a:cubicBezTo>
                    <a:pt x="1212" y="105"/>
                    <a:pt x="1186" y="137"/>
                    <a:pt x="1155" y="149"/>
                  </a:cubicBezTo>
                  <a:cubicBezTo>
                    <a:pt x="1149" y="151"/>
                    <a:pt x="1143" y="152"/>
                    <a:pt x="1136" y="152"/>
                  </a:cubicBezTo>
                  <a:cubicBezTo>
                    <a:pt x="1112" y="152"/>
                    <a:pt x="1084" y="141"/>
                    <a:pt x="1060" y="141"/>
                  </a:cubicBezTo>
                  <a:cubicBezTo>
                    <a:pt x="1053" y="141"/>
                    <a:pt x="1046" y="142"/>
                    <a:pt x="1040" y="144"/>
                  </a:cubicBezTo>
                  <a:cubicBezTo>
                    <a:pt x="1007" y="159"/>
                    <a:pt x="999" y="223"/>
                    <a:pt x="969" y="238"/>
                  </a:cubicBezTo>
                  <a:cubicBezTo>
                    <a:pt x="938" y="254"/>
                    <a:pt x="896" y="253"/>
                    <a:pt x="868" y="270"/>
                  </a:cubicBezTo>
                  <a:cubicBezTo>
                    <a:pt x="838" y="288"/>
                    <a:pt x="807" y="304"/>
                    <a:pt x="778" y="324"/>
                  </a:cubicBezTo>
                  <a:cubicBezTo>
                    <a:pt x="750" y="343"/>
                    <a:pt x="741" y="388"/>
                    <a:pt x="713" y="409"/>
                  </a:cubicBezTo>
                  <a:cubicBezTo>
                    <a:pt x="686" y="430"/>
                    <a:pt x="648" y="437"/>
                    <a:pt x="622" y="460"/>
                  </a:cubicBezTo>
                  <a:cubicBezTo>
                    <a:pt x="596" y="484"/>
                    <a:pt x="552" y="489"/>
                    <a:pt x="528" y="514"/>
                  </a:cubicBezTo>
                  <a:cubicBezTo>
                    <a:pt x="504" y="538"/>
                    <a:pt x="488" y="572"/>
                    <a:pt x="466" y="599"/>
                  </a:cubicBezTo>
                  <a:cubicBezTo>
                    <a:pt x="443" y="625"/>
                    <a:pt x="412" y="643"/>
                    <a:pt x="390" y="672"/>
                  </a:cubicBezTo>
                  <a:cubicBezTo>
                    <a:pt x="369" y="699"/>
                    <a:pt x="368" y="742"/>
                    <a:pt x="349" y="770"/>
                  </a:cubicBezTo>
                  <a:cubicBezTo>
                    <a:pt x="329" y="798"/>
                    <a:pt x="281" y="810"/>
                    <a:pt x="264" y="840"/>
                  </a:cubicBezTo>
                  <a:cubicBezTo>
                    <a:pt x="245" y="870"/>
                    <a:pt x="235" y="905"/>
                    <a:pt x="218" y="936"/>
                  </a:cubicBezTo>
                  <a:cubicBezTo>
                    <a:pt x="203" y="966"/>
                    <a:pt x="194" y="1003"/>
                    <a:pt x="181" y="1034"/>
                  </a:cubicBezTo>
                  <a:cubicBezTo>
                    <a:pt x="167" y="1066"/>
                    <a:pt x="163" y="1101"/>
                    <a:pt x="150" y="1134"/>
                  </a:cubicBezTo>
                  <a:cubicBezTo>
                    <a:pt x="137" y="1167"/>
                    <a:pt x="89" y="1187"/>
                    <a:pt x="79" y="1221"/>
                  </a:cubicBezTo>
                  <a:cubicBezTo>
                    <a:pt x="68" y="1253"/>
                    <a:pt x="82" y="1295"/>
                    <a:pt x="73" y="1329"/>
                  </a:cubicBezTo>
                  <a:cubicBezTo>
                    <a:pt x="66" y="1363"/>
                    <a:pt x="79" y="1401"/>
                    <a:pt x="72" y="1435"/>
                  </a:cubicBezTo>
                  <a:cubicBezTo>
                    <a:pt x="66" y="1469"/>
                    <a:pt x="66" y="1504"/>
                    <a:pt x="62" y="1538"/>
                  </a:cubicBezTo>
                  <a:cubicBezTo>
                    <a:pt x="58" y="1573"/>
                    <a:pt x="32" y="1605"/>
                    <a:pt x="29" y="1640"/>
                  </a:cubicBezTo>
                  <a:cubicBezTo>
                    <a:pt x="26" y="1674"/>
                    <a:pt x="12" y="1708"/>
                    <a:pt x="12" y="1744"/>
                  </a:cubicBezTo>
                  <a:cubicBezTo>
                    <a:pt x="11" y="1779"/>
                    <a:pt x="1" y="1815"/>
                    <a:pt x="4" y="1850"/>
                  </a:cubicBezTo>
                  <a:cubicBezTo>
                    <a:pt x="5" y="1885"/>
                    <a:pt x="69" y="1914"/>
                    <a:pt x="73" y="1949"/>
                  </a:cubicBezTo>
                  <a:cubicBezTo>
                    <a:pt x="77" y="1983"/>
                    <a:pt x="39" y="2024"/>
                    <a:pt x="45" y="2058"/>
                  </a:cubicBezTo>
                  <a:cubicBezTo>
                    <a:pt x="52" y="2092"/>
                    <a:pt x="66" y="2125"/>
                    <a:pt x="73" y="2159"/>
                  </a:cubicBezTo>
                  <a:cubicBezTo>
                    <a:pt x="82" y="2192"/>
                    <a:pt x="129" y="2214"/>
                    <a:pt x="139" y="2247"/>
                  </a:cubicBezTo>
                  <a:cubicBezTo>
                    <a:pt x="149" y="2281"/>
                    <a:pt x="159" y="2312"/>
                    <a:pt x="170" y="2345"/>
                  </a:cubicBezTo>
                  <a:cubicBezTo>
                    <a:pt x="183" y="2376"/>
                    <a:pt x="178" y="2415"/>
                    <a:pt x="193" y="2448"/>
                  </a:cubicBezTo>
                  <a:cubicBezTo>
                    <a:pt x="205" y="2479"/>
                    <a:pt x="178" y="2531"/>
                    <a:pt x="195" y="2561"/>
                  </a:cubicBezTo>
                  <a:cubicBezTo>
                    <a:pt x="211" y="2593"/>
                    <a:pt x="269" y="2601"/>
                    <a:pt x="288" y="2630"/>
                  </a:cubicBezTo>
                  <a:cubicBezTo>
                    <a:pt x="306" y="2659"/>
                    <a:pt x="331" y="2684"/>
                    <a:pt x="350" y="2712"/>
                  </a:cubicBezTo>
                  <a:cubicBezTo>
                    <a:pt x="370" y="2740"/>
                    <a:pt x="365" y="2787"/>
                    <a:pt x="386" y="2816"/>
                  </a:cubicBezTo>
                  <a:cubicBezTo>
                    <a:pt x="407" y="2843"/>
                    <a:pt x="461" y="2843"/>
                    <a:pt x="484" y="2868"/>
                  </a:cubicBezTo>
                  <a:cubicBezTo>
                    <a:pt x="507" y="2894"/>
                    <a:pt x="514" y="2935"/>
                    <a:pt x="538" y="2959"/>
                  </a:cubicBezTo>
                  <a:cubicBezTo>
                    <a:pt x="562" y="2985"/>
                    <a:pt x="599" y="2995"/>
                    <a:pt x="625" y="3018"/>
                  </a:cubicBezTo>
                  <a:cubicBezTo>
                    <a:pt x="650" y="3040"/>
                    <a:pt x="652" y="3093"/>
                    <a:pt x="679" y="3114"/>
                  </a:cubicBezTo>
                  <a:cubicBezTo>
                    <a:pt x="707" y="3136"/>
                    <a:pt x="740" y="3151"/>
                    <a:pt x="768" y="3171"/>
                  </a:cubicBezTo>
                  <a:cubicBezTo>
                    <a:pt x="797" y="3191"/>
                    <a:pt x="844" y="3183"/>
                    <a:pt x="872" y="3201"/>
                  </a:cubicBezTo>
                  <a:cubicBezTo>
                    <a:pt x="901" y="3219"/>
                    <a:pt x="930" y="3235"/>
                    <a:pt x="962" y="3251"/>
                  </a:cubicBezTo>
                  <a:cubicBezTo>
                    <a:pt x="992" y="3268"/>
                    <a:pt x="1023" y="3281"/>
                    <a:pt x="1054" y="3295"/>
                  </a:cubicBezTo>
                  <a:cubicBezTo>
                    <a:pt x="1085" y="3309"/>
                    <a:pt x="1098" y="3370"/>
                    <a:pt x="1131" y="3383"/>
                  </a:cubicBezTo>
                  <a:cubicBezTo>
                    <a:pt x="1164" y="3396"/>
                    <a:pt x="1195" y="3416"/>
                    <a:pt x="1228" y="3427"/>
                  </a:cubicBezTo>
                  <a:cubicBezTo>
                    <a:pt x="1233" y="3429"/>
                    <a:pt x="1239" y="3429"/>
                    <a:pt x="1245" y="3429"/>
                  </a:cubicBezTo>
                  <a:cubicBezTo>
                    <a:pt x="1270" y="3429"/>
                    <a:pt x="1299" y="3417"/>
                    <a:pt x="1325" y="3417"/>
                  </a:cubicBezTo>
                  <a:cubicBezTo>
                    <a:pt x="1330" y="3417"/>
                    <a:pt x="1335" y="3417"/>
                    <a:pt x="1340" y="3419"/>
                  </a:cubicBezTo>
                  <a:cubicBezTo>
                    <a:pt x="1373" y="3427"/>
                    <a:pt x="1405" y="3441"/>
                    <a:pt x="1439" y="3447"/>
                  </a:cubicBezTo>
                  <a:cubicBezTo>
                    <a:pt x="1474" y="3454"/>
                    <a:pt x="1508" y="3464"/>
                    <a:pt x="1542" y="3468"/>
                  </a:cubicBezTo>
                  <a:cubicBezTo>
                    <a:pt x="1577" y="3473"/>
                    <a:pt x="1611" y="3475"/>
                    <a:pt x="1647" y="3477"/>
                  </a:cubicBezTo>
                  <a:cubicBezTo>
                    <a:pt x="1649" y="3477"/>
                    <a:pt x="1650" y="3477"/>
                    <a:pt x="1652" y="3477"/>
                  </a:cubicBezTo>
                  <a:cubicBezTo>
                    <a:pt x="1684" y="3477"/>
                    <a:pt x="1718" y="3450"/>
                    <a:pt x="1751" y="3450"/>
                  </a:cubicBezTo>
                  <a:cubicBezTo>
                    <a:pt x="1785" y="3450"/>
                    <a:pt x="1818" y="3483"/>
                    <a:pt x="1852" y="3483"/>
                  </a:cubicBezTo>
                  <a:cubicBezTo>
                    <a:pt x="1853" y="3483"/>
                    <a:pt x="1855" y="3483"/>
                    <a:pt x="1856" y="3483"/>
                  </a:cubicBezTo>
                  <a:cubicBezTo>
                    <a:pt x="1890" y="3481"/>
                    <a:pt x="1924" y="3463"/>
                    <a:pt x="1958" y="3458"/>
                  </a:cubicBezTo>
                  <a:cubicBezTo>
                    <a:pt x="1992" y="3454"/>
                    <a:pt x="2025" y="3440"/>
                    <a:pt x="2059" y="3434"/>
                  </a:cubicBezTo>
                  <a:cubicBezTo>
                    <a:pt x="2063" y="3434"/>
                    <a:pt x="2067" y="3433"/>
                    <a:pt x="2071" y="3433"/>
                  </a:cubicBezTo>
                  <a:cubicBezTo>
                    <a:pt x="2097" y="3433"/>
                    <a:pt x="2126" y="3445"/>
                    <a:pt x="2152" y="3445"/>
                  </a:cubicBezTo>
                  <a:cubicBezTo>
                    <a:pt x="2158" y="3445"/>
                    <a:pt x="2163" y="3444"/>
                    <a:pt x="2169" y="3443"/>
                  </a:cubicBezTo>
                  <a:cubicBezTo>
                    <a:pt x="2201" y="3434"/>
                    <a:pt x="2224" y="3384"/>
                    <a:pt x="2257" y="3374"/>
                  </a:cubicBezTo>
                  <a:cubicBezTo>
                    <a:pt x="2290" y="3365"/>
                    <a:pt x="2324" y="3360"/>
                    <a:pt x="2356" y="3349"/>
                  </a:cubicBezTo>
                  <a:cubicBezTo>
                    <a:pt x="2366" y="3345"/>
                    <a:pt x="2377" y="3344"/>
                    <a:pt x="2388" y="3344"/>
                  </a:cubicBezTo>
                  <a:cubicBezTo>
                    <a:pt x="2403" y="3344"/>
                    <a:pt x="2418" y="3346"/>
                    <a:pt x="2433" y="3346"/>
                  </a:cubicBezTo>
                  <a:cubicBezTo>
                    <a:pt x="2445" y="3346"/>
                    <a:pt x="2456" y="3345"/>
                    <a:pt x="2466" y="3340"/>
                  </a:cubicBezTo>
                  <a:cubicBezTo>
                    <a:pt x="2499" y="3326"/>
                    <a:pt x="2528" y="3306"/>
                    <a:pt x="2558" y="3291"/>
                  </a:cubicBezTo>
                  <a:cubicBezTo>
                    <a:pt x="2590" y="3275"/>
                    <a:pt x="2629" y="3272"/>
                    <a:pt x="2659" y="3254"/>
                  </a:cubicBezTo>
                  <a:cubicBezTo>
                    <a:pt x="2689" y="3237"/>
                    <a:pt x="2706" y="3195"/>
                    <a:pt x="2735" y="3175"/>
                  </a:cubicBezTo>
                  <a:cubicBezTo>
                    <a:pt x="2763" y="3157"/>
                    <a:pt x="2800" y="3146"/>
                    <a:pt x="2827" y="3124"/>
                  </a:cubicBezTo>
                  <a:cubicBezTo>
                    <a:pt x="2854" y="3103"/>
                    <a:pt x="2877" y="3073"/>
                    <a:pt x="2902" y="3050"/>
                  </a:cubicBezTo>
                  <a:cubicBezTo>
                    <a:pt x="2928" y="3028"/>
                    <a:pt x="2972" y="3020"/>
                    <a:pt x="2996" y="2996"/>
                  </a:cubicBezTo>
                  <a:cubicBezTo>
                    <a:pt x="3020" y="2972"/>
                    <a:pt x="2998" y="2901"/>
                    <a:pt x="3020" y="2875"/>
                  </a:cubicBezTo>
                  <a:cubicBezTo>
                    <a:pt x="3043" y="2850"/>
                    <a:pt x="3069" y="2829"/>
                    <a:pt x="3090" y="2800"/>
                  </a:cubicBezTo>
                  <a:cubicBezTo>
                    <a:pt x="3111" y="2773"/>
                    <a:pt x="3131" y="2746"/>
                    <a:pt x="3151" y="2718"/>
                  </a:cubicBezTo>
                  <a:cubicBezTo>
                    <a:pt x="3170" y="2689"/>
                    <a:pt x="3208" y="2672"/>
                    <a:pt x="3225" y="2642"/>
                  </a:cubicBezTo>
                  <a:cubicBezTo>
                    <a:pt x="3244" y="2614"/>
                    <a:pt x="3283" y="2595"/>
                    <a:pt x="3300" y="2566"/>
                  </a:cubicBezTo>
                  <a:cubicBezTo>
                    <a:pt x="3316" y="2534"/>
                    <a:pt x="3313" y="2493"/>
                    <a:pt x="3327" y="2462"/>
                  </a:cubicBezTo>
                  <a:cubicBezTo>
                    <a:pt x="3342" y="2429"/>
                    <a:pt x="3330" y="2388"/>
                    <a:pt x="3342" y="2355"/>
                  </a:cubicBezTo>
                  <a:cubicBezTo>
                    <a:pt x="3354" y="2321"/>
                    <a:pt x="3397" y="2301"/>
                    <a:pt x="3407" y="2268"/>
                  </a:cubicBezTo>
                  <a:cubicBezTo>
                    <a:pt x="3418" y="2234"/>
                    <a:pt x="3387" y="2192"/>
                    <a:pt x="3396" y="2158"/>
                  </a:cubicBezTo>
                  <a:cubicBezTo>
                    <a:pt x="3404" y="2123"/>
                    <a:pt x="3430" y="2095"/>
                    <a:pt x="3437" y="2061"/>
                  </a:cubicBezTo>
                  <a:cubicBezTo>
                    <a:pt x="3444" y="2027"/>
                    <a:pt x="3450" y="1994"/>
                    <a:pt x="3454" y="1958"/>
                  </a:cubicBezTo>
                  <a:cubicBezTo>
                    <a:pt x="3458" y="1924"/>
                    <a:pt x="3499" y="1893"/>
                    <a:pt x="3501" y="1859"/>
                  </a:cubicBezTo>
                  <a:cubicBezTo>
                    <a:pt x="3504" y="1823"/>
                    <a:pt x="3484" y="1788"/>
                    <a:pt x="3484" y="1752"/>
                  </a:cubicBezTo>
                  <a:cubicBezTo>
                    <a:pt x="3484" y="1718"/>
                    <a:pt x="3505" y="1681"/>
                    <a:pt x="3502" y="1647"/>
                  </a:cubicBezTo>
                  <a:cubicBezTo>
                    <a:pt x="3501" y="1613"/>
                    <a:pt x="3460" y="1582"/>
                    <a:pt x="3455" y="1546"/>
                  </a:cubicBezTo>
                  <a:cubicBezTo>
                    <a:pt x="3451" y="1512"/>
                    <a:pt x="3434" y="1481"/>
                    <a:pt x="3427" y="1447"/>
                  </a:cubicBezTo>
                  <a:cubicBezTo>
                    <a:pt x="3421" y="1413"/>
                    <a:pt x="3460" y="1369"/>
                    <a:pt x="3452" y="1336"/>
                  </a:cubicBezTo>
                  <a:cubicBezTo>
                    <a:pt x="3444" y="1302"/>
                    <a:pt x="3407" y="1275"/>
                    <a:pt x="3397" y="1242"/>
                  </a:cubicBezTo>
                  <a:cubicBezTo>
                    <a:pt x="3387" y="1208"/>
                    <a:pt x="3406" y="1165"/>
                    <a:pt x="3393" y="1133"/>
                  </a:cubicBezTo>
                  <a:cubicBezTo>
                    <a:pt x="3381" y="1100"/>
                    <a:pt x="3330" y="1083"/>
                    <a:pt x="3316" y="1051"/>
                  </a:cubicBezTo>
                  <a:cubicBezTo>
                    <a:pt x="3302" y="1020"/>
                    <a:pt x="3299" y="983"/>
                    <a:pt x="3283" y="952"/>
                  </a:cubicBezTo>
                  <a:cubicBezTo>
                    <a:pt x="3266" y="921"/>
                    <a:pt x="3261" y="885"/>
                    <a:pt x="3244" y="855"/>
                  </a:cubicBezTo>
                  <a:cubicBezTo>
                    <a:pt x="3225" y="825"/>
                    <a:pt x="3187" y="808"/>
                    <a:pt x="3167" y="780"/>
                  </a:cubicBezTo>
                  <a:cubicBezTo>
                    <a:pt x="3147" y="752"/>
                    <a:pt x="3117" y="732"/>
                    <a:pt x="3096" y="705"/>
                  </a:cubicBezTo>
                  <a:cubicBezTo>
                    <a:pt x="3074" y="678"/>
                    <a:pt x="3080" y="626"/>
                    <a:pt x="3057" y="601"/>
                  </a:cubicBezTo>
                  <a:cubicBezTo>
                    <a:pt x="3035" y="575"/>
                    <a:pt x="2993" y="567"/>
                    <a:pt x="2969" y="543"/>
                  </a:cubicBezTo>
                  <a:cubicBezTo>
                    <a:pt x="2944" y="517"/>
                    <a:pt x="2946" y="464"/>
                    <a:pt x="2921" y="440"/>
                  </a:cubicBezTo>
                  <a:cubicBezTo>
                    <a:pt x="2895" y="417"/>
                    <a:pt x="2833" y="436"/>
                    <a:pt x="2806" y="415"/>
                  </a:cubicBezTo>
                  <a:cubicBezTo>
                    <a:pt x="2779" y="393"/>
                    <a:pt x="2750" y="378"/>
                    <a:pt x="2720" y="358"/>
                  </a:cubicBezTo>
                  <a:cubicBezTo>
                    <a:pt x="2692" y="338"/>
                    <a:pt x="2699" y="264"/>
                    <a:pt x="2669" y="245"/>
                  </a:cubicBezTo>
                  <a:cubicBezTo>
                    <a:pt x="2641" y="227"/>
                    <a:pt x="2602" y="220"/>
                    <a:pt x="2571" y="203"/>
                  </a:cubicBezTo>
                  <a:cubicBezTo>
                    <a:pt x="2541" y="187"/>
                    <a:pt x="2503" y="181"/>
                    <a:pt x="2472" y="167"/>
                  </a:cubicBezTo>
                  <a:cubicBezTo>
                    <a:pt x="2440" y="153"/>
                    <a:pt x="2416" y="119"/>
                    <a:pt x="2383" y="108"/>
                  </a:cubicBezTo>
                  <a:cubicBezTo>
                    <a:pt x="2373" y="103"/>
                    <a:pt x="2361" y="102"/>
                    <a:pt x="2349" y="102"/>
                  </a:cubicBezTo>
                  <a:cubicBezTo>
                    <a:pt x="2333" y="102"/>
                    <a:pt x="2318" y="104"/>
                    <a:pt x="2303" y="104"/>
                  </a:cubicBezTo>
                  <a:cubicBezTo>
                    <a:pt x="2293" y="104"/>
                    <a:pt x="2283" y="103"/>
                    <a:pt x="2274" y="100"/>
                  </a:cubicBezTo>
                  <a:cubicBezTo>
                    <a:pt x="2241" y="90"/>
                    <a:pt x="2204" y="95"/>
                    <a:pt x="2170" y="86"/>
                  </a:cubicBezTo>
                  <a:cubicBezTo>
                    <a:pt x="2156" y="83"/>
                    <a:pt x="2142" y="82"/>
                    <a:pt x="2127" y="82"/>
                  </a:cubicBezTo>
                  <a:cubicBezTo>
                    <a:pt x="2120" y="82"/>
                    <a:pt x="2112" y="82"/>
                    <a:pt x="2105" y="82"/>
                  </a:cubicBezTo>
                  <a:cubicBezTo>
                    <a:pt x="2092" y="82"/>
                    <a:pt x="2079" y="82"/>
                    <a:pt x="2066" y="79"/>
                  </a:cubicBezTo>
                  <a:cubicBezTo>
                    <a:pt x="2032" y="73"/>
                    <a:pt x="2001" y="58"/>
                    <a:pt x="1965" y="53"/>
                  </a:cubicBezTo>
                  <a:cubicBezTo>
                    <a:pt x="1931" y="49"/>
                    <a:pt x="1900" y="4"/>
                    <a:pt x="1866" y="1"/>
                  </a:cubicBezTo>
                  <a:cubicBezTo>
                    <a:pt x="1865" y="1"/>
                    <a:pt x="1864" y="1"/>
                    <a:pt x="1864"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5"/>
            <p:cNvSpPr/>
            <p:nvPr/>
          </p:nvSpPr>
          <p:spPr>
            <a:xfrm flipH="1" rot="-9243495">
              <a:off x="6624478" y="3867812"/>
              <a:ext cx="98912" cy="98292"/>
            </a:xfrm>
            <a:custGeom>
              <a:rect b="b" l="l" r="r" t="t"/>
              <a:pathLst>
                <a:path extrusionOk="0" h="2219" w="2233">
                  <a:moveTo>
                    <a:pt x="1185" y="1"/>
                  </a:moveTo>
                  <a:cubicBezTo>
                    <a:pt x="1163" y="1"/>
                    <a:pt x="1141" y="18"/>
                    <a:pt x="1119" y="18"/>
                  </a:cubicBezTo>
                  <a:cubicBezTo>
                    <a:pt x="1098" y="18"/>
                    <a:pt x="1076" y="23"/>
                    <a:pt x="1054" y="25"/>
                  </a:cubicBezTo>
                  <a:cubicBezTo>
                    <a:pt x="1052" y="25"/>
                    <a:pt x="1051" y="25"/>
                    <a:pt x="1049" y="25"/>
                  </a:cubicBezTo>
                  <a:cubicBezTo>
                    <a:pt x="1031" y="25"/>
                    <a:pt x="1012" y="19"/>
                    <a:pt x="995" y="19"/>
                  </a:cubicBezTo>
                  <a:cubicBezTo>
                    <a:pt x="992" y="19"/>
                    <a:pt x="990" y="19"/>
                    <a:pt x="987" y="19"/>
                  </a:cubicBezTo>
                  <a:cubicBezTo>
                    <a:pt x="982" y="20"/>
                    <a:pt x="977" y="20"/>
                    <a:pt x="972" y="20"/>
                  </a:cubicBezTo>
                  <a:cubicBezTo>
                    <a:pt x="961" y="20"/>
                    <a:pt x="950" y="19"/>
                    <a:pt x="939" y="19"/>
                  </a:cubicBezTo>
                  <a:cubicBezTo>
                    <a:pt x="933" y="19"/>
                    <a:pt x="926" y="19"/>
                    <a:pt x="920" y="21"/>
                  </a:cubicBezTo>
                  <a:cubicBezTo>
                    <a:pt x="897" y="25"/>
                    <a:pt x="883" y="60"/>
                    <a:pt x="862" y="66"/>
                  </a:cubicBezTo>
                  <a:cubicBezTo>
                    <a:pt x="859" y="67"/>
                    <a:pt x="857" y="67"/>
                    <a:pt x="855" y="67"/>
                  </a:cubicBezTo>
                  <a:cubicBezTo>
                    <a:pt x="838" y="67"/>
                    <a:pt x="819" y="57"/>
                    <a:pt x="802" y="57"/>
                  </a:cubicBezTo>
                  <a:cubicBezTo>
                    <a:pt x="799" y="57"/>
                    <a:pt x="795" y="58"/>
                    <a:pt x="792" y="59"/>
                  </a:cubicBezTo>
                  <a:cubicBezTo>
                    <a:pt x="771" y="67"/>
                    <a:pt x="754" y="87"/>
                    <a:pt x="734" y="95"/>
                  </a:cubicBezTo>
                  <a:cubicBezTo>
                    <a:pt x="730" y="96"/>
                    <a:pt x="726" y="97"/>
                    <a:pt x="722" y="97"/>
                  </a:cubicBezTo>
                  <a:cubicBezTo>
                    <a:pt x="707" y="97"/>
                    <a:pt x="690" y="90"/>
                    <a:pt x="675" y="90"/>
                  </a:cubicBezTo>
                  <a:cubicBezTo>
                    <a:pt x="669" y="90"/>
                    <a:pt x="664" y="91"/>
                    <a:pt x="660" y="93"/>
                  </a:cubicBezTo>
                  <a:cubicBezTo>
                    <a:pt x="640" y="102"/>
                    <a:pt x="634" y="141"/>
                    <a:pt x="616" y="153"/>
                  </a:cubicBezTo>
                  <a:cubicBezTo>
                    <a:pt x="596" y="163"/>
                    <a:pt x="570" y="161"/>
                    <a:pt x="550" y="173"/>
                  </a:cubicBezTo>
                  <a:cubicBezTo>
                    <a:pt x="532" y="184"/>
                    <a:pt x="512" y="194"/>
                    <a:pt x="494" y="207"/>
                  </a:cubicBezTo>
                  <a:cubicBezTo>
                    <a:pt x="476" y="220"/>
                    <a:pt x="469" y="248"/>
                    <a:pt x="452" y="261"/>
                  </a:cubicBezTo>
                  <a:cubicBezTo>
                    <a:pt x="435" y="275"/>
                    <a:pt x="411" y="279"/>
                    <a:pt x="394" y="294"/>
                  </a:cubicBezTo>
                  <a:cubicBezTo>
                    <a:pt x="378" y="309"/>
                    <a:pt x="350" y="313"/>
                    <a:pt x="334" y="328"/>
                  </a:cubicBezTo>
                  <a:cubicBezTo>
                    <a:pt x="319" y="342"/>
                    <a:pt x="310" y="365"/>
                    <a:pt x="294" y="380"/>
                  </a:cubicBezTo>
                  <a:cubicBezTo>
                    <a:pt x="280" y="397"/>
                    <a:pt x="260" y="410"/>
                    <a:pt x="246" y="427"/>
                  </a:cubicBezTo>
                  <a:cubicBezTo>
                    <a:pt x="233" y="444"/>
                    <a:pt x="232" y="473"/>
                    <a:pt x="219" y="490"/>
                  </a:cubicBezTo>
                  <a:cubicBezTo>
                    <a:pt x="208" y="508"/>
                    <a:pt x="178" y="515"/>
                    <a:pt x="167" y="535"/>
                  </a:cubicBezTo>
                  <a:cubicBezTo>
                    <a:pt x="155" y="554"/>
                    <a:pt x="148" y="576"/>
                    <a:pt x="138" y="595"/>
                  </a:cubicBezTo>
                  <a:cubicBezTo>
                    <a:pt x="128" y="615"/>
                    <a:pt x="122" y="638"/>
                    <a:pt x="114" y="657"/>
                  </a:cubicBezTo>
                  <a:cubicBezTo>
                    <a:pt x="105" y="679"/>
                    <a:pt x="103" y="702"/>
                    <a:pt x="94" y="721"/>
                  </a:cubicBezTo>
                  <a:cubicBezTo>
                    <a:pt x="85" y="743"/>
                    <a:pt x="56" y="756"/>
                    <a:pt x="49" y="777"/>
                  </a:cubicBezTo>
                  <a:cubicBezTo>
                    <a:pt x="41" y="798"/>
                    <a:pt x="51" y="824"/>
                    <a:pt x="46" y="847"/>
                  </a:cubicBezTo>
                  <a:cubicBezTo>
                    <a:pt x="40" y="868"/>
                    <a:pt x="49" y="892"/>
                    <a:pt x="44" y="913"/>
                  </a:cubicBezTo>
                  <a:cubicBezTo>
                    <a:pt x="41" y="936"/>
                    <a:pt x="41" y="957"/>
                    <a:pt x="39" y="979"/>
                  </a:cubicBezTo>
                  <a:cubicBezTo>
                    <a:pt x="36" y="1002"/>
                    <a:pt x="19" y="1021"/>
                    <a:pt x="17" y="1044"/>
                  </a:cubicBezTo>
                  <a:cubicBezTo>
                    <a:pt x="16" y="1065"/>
                    <a:pt x="7" y="1088"/>
                    <a:pt x="6" y="1110"/>
                  </a:cubicBezTo>
                  <a:cubicBezTo>
                    <a:pt x="6" y="1132"/>
                    <a:pt x="0" y="1155"/>
                    <a:pt x="2" y="1178"/>
                  </a:cubicBezTo>
                  <a:cubicBezTo>
                    <a:pt x="3" y="1199"/>
                    <a:pt x="43" y="1218"/>
                    <a:pt x="46" y="1240"/>
                  </a:cubicBezTo>
                  <a:cubicBezTo>
                    <a:pt x="49" y="1262"/>
                    <a:pt x="24" y="1287"/>
                    <a:pt x="29" y="1310"/>
                  </a:cubicBezTo>
                  <a:cubicBezTo>
                    <a:pt x="31" y="1331"/>
                    <a:pt x="40" y="1353"/>
                    <a:pt x="46" y="1374"/>
                  </a:cubicBezTo>
                  <a:cubicBezTo>
                    <a:pt x="51" y="1395"/>
                    <a:pt x="81" y="1410"/>
                    <a:pt x="87" y="1431"/>
                  </a:cubicBezTo>
                  <a:cubicBezTo>
                    <a:pt x="94" y="1452"/>
                    <a:pt x="100" y="1472"/>
                    <a:pt x="107" y="1492"/>
                  </a:cubicBezTo>
                  <a:cubicBezTo>
                    <a:pt x="115" y="1513"/>
                    <a:pt x="113" y="1539"/>
                    <a:pt x="121" y="1557"/>
                  </a:cubicBezTo>
                  <a:cubicBezTo>
                    <a:pt x="130" y="1577"/>
                    <a:pt x="113" y="1611"/>
                    <a:pt x="124" y="1631"/>
                  </a:cubicBezTo>
                  <a:cubicBezTo>
                    <a:pt x="134" y="1651"/>
                    <a:pt x="171" y="1655"/>
                    <a:pt x="182" y="1675"/>
                  </a:cubicBezTo>
                  <a:cubicBezTo>
                    <a:pt x="194" y="1694"/>
                    <a:pt x="209" y="1710"/>
                    <a:pt x="222" y="1727"/>
                  </a:cubicBezTo>
                  <a:cubicBezTo>
                    <a:pt x="235" y="1745"/>
                    <a:pt x="232" y="1775"/>
                    <a:pt x="245" y="1793"/>
                  </a:cubicBezTo>
                  <a:cubicBezTo>
                    <a:pt x="259" y="1810"/>
                    <a:pt x="293" y="1810"/>
                    <a:pt x="307" y="1826"/>
                  </a:cubicBezTo>
                  <a:cubicBezTo>
                    <a:pt x="321" y="1843"/>
                    <a:pt x="326" y="1869"/>
                    <a:pt x="341" y="1884"/>
                  </a:cubicBezTo>
                  <a:cubicBezTo>
                    <a:pt x="357" y="1900"/>
                    <a:pt x="380" y="1907"/>
                    <a:pt x="397" y="1921"/>
                  </a:cubicBezTo>
                  <a:cubicBezTo>
                    <a:pt x="414" y="1937"/>
                    <a:pt x="414" y="1971"/>
                    <a:pt x="431" y="1984"/>
                  </a:cubicBezTo>
                  <a:cubicBezTo>
                    <a:pt x="449" y="1997"/>
                    <a:pt x="469" y="2007"/>
                    <a:pt x="488" y="2019"/>
                  </a:cubicBezTo>
                  <a:cubicBezTo>
                    <a:pt x="506" y="2032"/>
                    <a:pt x="535" y="2027"/>
                    <a:pt x="555" y="2038"/>
                  </a:cubicBezTo>
                  <a:cubicBezTo>
                    <a:pt x="573" y="2049"/>
                    <a:pt x="592" y="2061"/>
                    <a:pt x="612" y="2069"/>
                  </a:cubicBezTo>
                  <a:cubicBezTo>
                    <a:pt x="631" y="2079"/>
                    <a:pt x="650" y="2088"/>
                    <a:pt x="671" y="2098"/>
                  </a:cubicBezTo>
                  <a:cubicBezTo>
                    <a:pt x="691" y="2106"/>
                    <a:pt x="698" y="2146"/>
                    <a:pt x="720" y="2154"/>
                  </a:cubicBezTo>
                  <a:cubicBezTo>
                    <a:pt x="739" y="2162"/>
                    <a:pt x="759" y="2176"/>
                    <a:pt x="781" y="2183"/>
                  </a:cubicBezTo>
                  <a:cubicBezTo>
                    <a:pt x="784" y="2184"/>
                    <a:pt x="788" y="2185"/>
                    <a:pt x="793" y="2185"/>
                  </a:cubicBezTo>
                  <a:cubicBezTo>
                    <a:pt x="808" y="2185"/>
                    <a:pt x="826" y="2177"/>
                    <a:pt x="842" y="2177"/>
                  </a:cubicBezTo>
                  <a:cubicBezTo>
                    <a:pt x="845" y="2177"/>
                    <a:pt x="849" y="2178"/>
                    <a:pt x="852" y="2179"/>
                  </a:cubicBezTo>
                  <a:cubicBezTo>
                    <a:pt x="873" y="2184"/>
                    <a:pt x="894" y="2191"/>
                    <a:pt x="916" y="2196"/>
                  </a:cubicBezTo>
                  <a:cubicBezTo>
                    <a:pt x="937" y="2200"/>
                    <a:pt x="958" y="2207"/>
                    <a:pt x="981" y="2210"/>
                  </a:cubicBezTo>
                  <a:cubicBezTo>
                    <a:pt x="1002" y="2213"/>
                    <a:pt x="1025" y="2216"/>
                    <a:pt x="1048" y="2216"/>
                  </a:cubicBezTo>
                  <a:cubicBezTo>
                    <a:pt x="1069" y="2216"/>
                    <a:pt x="1092" y="2197"/>
                    <a:pt x="1115" y="2197"/>
                  </a:cubicBezTo>
                  <a:cubicBezTo>
                    <a:pt x="1135" y="2197"/>
                    <a:pt x="1157" y="2219"/>
                    <a:pt x="1180" y="2219"/>
                  </a:cubicBezTo>
                  <a:cubicBezTo>
                    <a:pt x="1180" y="2219"/>
                    <a:pt x="1181" y="2219"/>
                    <a:pt x="1182" y="2218"/>
                  </a:cubicBezTo>
                  <a:cubicBezTo>
                    <a:pt x="1203" y="2217"/>
                    <a:pt x="1224" y="2206"/>
                    <a:pt x="1247" y="2203"/>
                  </a:cubicBezTo>
                  <a:cubicBezTo>
                    <a:pt x="1268" y="2200"/>
                    <a:pt x="1290" y="2191"/>
                    <a:pt x="1311" y="2187"/>
                  </a:cubicBezTo>
                  <a:cubicBezTo>
                    <a:pt x="1314" y="2187"/>
                    <a:pt x="1316" y="2186"/>
                    <a:pt x="1319" y="2186"/>
                  </a:cubicBezTo>
                  <a:cubicBezTo>
                    <a:pt x="1335" y="2186"/>
                    <a:pt x="1354" y="2194"/>
                    <a:pt x="1370" y="2194"/>
                  </a:cubicBezTo>
                  <a:cubicBezTo>
                    <a:pt x="1374" y="2194"/>
                    <a:pt x="1377" y="2194"/>
                    <a:pt x="1381" y="2193"/>
                  </a:cubicBezTo>
                  <a:cubicBezTo>
                    <a:pt x="1401" y="2187"/>
                    <a:pt x="1416" y="2156"/>
                    <a:pt x="1436" y="2149"/>
                  </a:cubicBezTo>
                  <a:cubicBezTo>
                    <a:pt x="1457" y="2143"/>
                    <a:pt x="1480" y="2140"/>
                    <a:pt x="1500" y="2133"/>
                  </a:cubicBezTo>
                  <a:cubicBezTo>
                    <a:pt x="1507" y="2131"/>
                    <a:pt x="1514" y="2130"/>
                    <a:pt x="1522" y="2130"/>
                  </a:cubicBezTo>
                  <a:cubicBezTo>
                    <a:pt x="1531" y="2130"/>
                    <a:pt x="1540" y="2131"/>
                    <a:pt x="1549" y="2131"/>
                  </a:cubicBezTo>
                  <a:cubicBezTo>
                    <a:pt x="1556" y="2131"/>
                    <a:pt x="1564" y="2130"/>
                    <a:pt x="1570" y="2127"/>
                  </a:cubicBezTo>
                  <a:cubicBezTo>
                    <a:pt x="1590" y="2118"/>
                    <a:pt x="1609" y="2106"/>
                    <a:pt x="1629" y="2096"/>
                  </a:cubicBezTo>
                  <a:cubicBezTo>
                    <a:pt x="1649" y="2085"/>
                    <a:pt x="1673" y="2083"/>
                    <a:pt x="1693" y="2072"/>
                  </a:cubicBezTo>
                  <a:cubicBezTo>
                    <a:pt x="1712" y="2061"/>
                    <a:pt x="1723" y="2035"/>
                    <a:pt x="1742" y="2022"/>
                  </a:cubicBezTo>
                  <a:cubicBezTo>
                    <a:pt x="1759" y="2009"/>
                    <a:pt x="1783" y="2004"/>
                    <a:pt x="1800" y="1990"/>
                  </a:cubicBezTo>
                  <a:cubicBezTo>
                    <a:pt x="1817" y="1977"/>
                    <a:pt x="1831" y="1958"/>
                    <a:pt x="1848" y="1943"/>
                  </a:cubicBezTo>
                  <a:cubicBezTo>
                    <a:pt x="1864" y="1927"/>
                    <a:pt x="1892" y="1923"/>
                    <a:pt x="1908" y="1907"/>
                  </a:cubicBezTo>
                  <a:cubicBezTo>
                    <a:pt x="1924" y="1891"/>
                    <a:pt x="1908" y="1847"/>
                    <a:pt x="1924" y="1830"/>
                  </a:cubicBezTo>
                  <a:cubicBezTo>
                    <a:pt x="1938" y="1815"/>
                    <a:pt x="1954" y="1800"/>
                    <a:pt x="1968" y="1783"/>
                  </a:cubicBezTo>
                  <a:cubicBezTo>
                    <a:pt x="1982" y="1765"/>
                    <a:pt x="1995" y="1748"/>
                    <a:pt x="2006" y="1729"/>
                  </a:cubicBezTo>
                  <a:cubicBezTo>
                    <a:pt x="2018" y="1711"/>
                    <a:pt x="2042" y="1701"/>
                    <a:pt x="2053" y="1682"/>
                  </a:cubicBezTo>
                  <a:cubicBezTo>
                    <a:pt x="2066" y="1663"/>
                    <a:pt x="2090" y="1651"/>
                    <a:pt x="2101" y="1633"/>
                  </a:cubicBezTo>
                  <a:cubicBezTo>
                    <a:pt x="2113" y="1613"/>
                    <a:pt x="2110" y="1586"/>
                    <a:pt x="2120" y="1566"/>
                  </a:cubicBezTo>
                  <a:cubicBezTo>
                    <a:pt x="2128" y="1546"/>
                    <a:pt x="2121" y="1520"/>
                    <a:pt x="2128" y="1499"/>
                  </a:cubicBezTo>
                  <a:cubicBezTo>
                    <a:pt x="2137" y="1478"/>
                    <a:pt x="2164" y="1465"/>
                    <a:pt x="2171" y="1444"/>
                  </a:cubicBezTo>
                  <a:cubicBezTo>
                    <a:pt x="2177" y="1421"/>
                    <a:pt x="2157" y="1394"/>
                    <a:pt x="2163" y="1373"/>
                  </a:cubicBezTo>
                  <a:cubicBezTo>
                    <a:pt x="2168" y="1351"/>
                    <a:pt x="2185" y="1333"/>
                    <a:pt x="2188" y="1311"/>
                  </a:cubicBezTo>
                  <a:cubicBezTo>
                    <a:pt x="2192" y="1289"/>
                    <a:pt x="2197" y="1267"/>
                    <a:pt x="2199" y="1246"/>
                  </a:cubicBezTo>
                  <a:cubicBezTo>
                    <a:pt x="2202" y="1223"/>
                    <a:pt x="2228" y="1205"/>
                    <a:pt x="2229" y="1182"/>
                  </a:cubicBezTo>
                  <a:cubicBezTo>
                    <a:pt x="2231" y="1159"/>
                    <a:pt x="2218" y="1137"/>
                    <a:pt x="2218" y="1115"/>
                  </a:cubicBezTo>
                  <a:cubicBezTo>
                    <a:pt x="2218" y="1093"/>
                    <a:pt x="2232" y="1070"/>
                    <a:pt x="2231" y="1047"/>
                  </a:cubicBezTo>
                  <a:cubicBezTo>
                    <a:pt x="2229" y="1026"/>
                    <a:pt x="2202" y="1004"/>
                    <a:pt x="2201" y="983"/>
                  </a:cubicBezTo>
                  <a:cubicBezTo>
                    <a:pt x="2198" y="960"/>
                    <a:pt x="2187" y="942"/>
                    <a:pt x="2182" y="919"/>
                  </a:cubicBezTo>
                  <a:cubicBezTo>
                    <a:pt x="2178" y="898"/>
                    <a:pt x="2204" y="869"/>
                    <a:pt x="2198" y="848"/>
                  </a:cubicBezTo>
                  <a:cubicBezTo>
                    <a:pt x="2192" y="827"/>
                    <a:pt x="2170" y="810"/>
                    <a:pt x="2163" y="788"/>
                  </a:cubicBezTo>
                  <a:cubicBezTo>
                    <a:pt x="2155" y="767"/>
                    <a:pt x="2168" y="740"/>
                    <a:pt x="2160" y="719"/>
                  </a:cubicBezTo>
                  <a:cubicBezTo>
                    <a:pt x="2153" y="699"/>
                    <a:pt x="2120" y="687"/>
                    <a:pt x="2111" y="667"/>
                  </a:cubicBezTo>
                  <a:cubicBezTo>
                    <a:pt x="2101" y="648"/>
                    <a:pt x="2100" y="623"/>
                    <a:pt x="2090" y="605"/>
                  </a:cubicBezTo>
                  <a:cubicBezTo>
                    <a:pt x="2080" y="585"/>
                    <a:pt x="2076" y="561"/>
                    <a:pt x="2064" y="542"/>
                  </a:cubicBezTo>
                  <a:cubicBezTo>
                    <a:pt x="2053" y="524"/>
                    <a:pt x="2027" y="512"/>
                    <a:pt x="2015" y="495"/>
                  </a:cubicBezTo>
                  <a:cubicBezTo>
                    <a:pt x="2003" y="477"/>
                    <a:pt x="1983" y="464"/>
                    <a:pt x="1971" y="446"/>
                  </a:cubicBezTo>
                  <a:cubicBezTo>
                    <a:pt x="1956" y="429"/>
                    <a:pt x="1961" y="397"/>
                    <a:pt x="1946" y="380"/>
                  </a:cubicBezTo>
                  <a:cubicBezTo>
                    <a:pt x="1932" y="365"/>
                    <a:pt x="1905" y="359"/>
                    <a:pt x="1890" y="343"/>
                  </a:cubicBezTo>
                  <a:cubicBezTo>
                    <a:pt x="1874" y="328"/>
                    <a:pt x="1875" y="294"/>
                    <a:pt x="1858" y="278"/>
                  </a:cubicBezTo>
                  <a:cubicBezTo>
                    <a:pt x="1843" y="264"/>
                    <a:pt x="1803" y="275"/>
                    <a:pt x="1786" y="262"/>
                  </a:cubicBezTo>
                  <a:cubicBezTo>
                    <a:pt x="1769" y="249"/>
                    <a:pt x="1750" y="238"/>
                    <a:pt x="1732" y="227"/>
                  </a:cubicBezTo>
                  <a:cubicBezTo>
                    <a:pt x="1713" y="214"/>
                    <a:pt x="1718" y="167"/>
                    <a:pt x="1699" y="156"/>
                  </a:cubicBezTo>
                  <a:cubicBezTo>
                    <a:pt x="1681" y="144"/>
                    <a:pt x="1656" y="139"/>
                    <a:pt x="1637" y="129"/>
                  </a:cubicBezTo>
                  <a:cubicBezTo>
                    <a:pt x="1617" y="119"/>
                    <a:pt x="1592" y="116"/>
                    <a:pt x="1573" y="106"/>
                  </a:cubicBezTo>
                  <a:cubicBezTo>
                    <a:pt x="1553" y="97"/>
                    <a:pt x="1537" y="76"/>
                    <a:pt x="1516" y="67"/>
                  </a:cubicBezTo>
                  <a:cubicBezTo>
                    <a:pt x="1510" y="65"/>
                    <a:pt x="1503" y="64"/>
                    <a:pt x="1496" y="64"/>
                  </a:cubicBezTo>
                  <a:cubicBezTo>
                    <a:pt x="1485" y="64"/>
                    <a:pt x="1475" y="66"/>
                    <a:pt x="1464" y="66"/>
                  </a:cubicBezTo>
                  <a:cubicBezTo>
                    <a:pt x="1458" y="66"/>
                    <a:pt x="1452" y="65"/>
                    <a:pt x="1446" y="63"/>
                  </a:cubicBezTo>
                  <a:cubicBezTo>
                    <a:pt x="1426" y="56"/>
                    <a:pt x="1402" y="59"/>
                    <a:pt x="1381" y="55"/>
                  </a:cubicBezTo>
                  <a:cubicBezTo>
                    <a:pt x="1370" y="52"/>
                    <a:pt x="1359" y="52"/>
                    <a:pt x="1348" y="52"/>
                  </a:cubicBezTo>
                  <a:cubicBezTo>
                    <a:pt x="1344" y="52"/>
                    <a:pt x="1340" y="52"/>
                    <a:pt x="1336" y="52"/>
                  </a:cubicBezTo>
                  <a:cubicBezTo>
                    <a:pt x="1329" y="52"/>
                    <a:pt x="1321" y="51"/>
                    <a:pt x="1314" y="50"/>
                  </a:cubicBezTo>
                  <a:cubicBezTo>
                    <a:pt x="1292" y="46"/>
                    <a:pt x="1273" y="36"/>
                    <a:pt x="1251" y="33"/>
                  </a:cubicBezTo>
                  <a:cubicBezTo>
                    <a:pt x="1228" y="31"/>
                    <a:pt x="1209" y="2"/>
                    <a:pt x="1187" y="1"/>
                  </a:cubicBezTo>
                  <a:cubicBezTo>
                    <a:pt x="1186" y="1"/>
                    <a:pt x="1186" y="1"/>
                    <a:pt x="1185"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4" name="Google Shape;1184;p5"/>
          <p:cNvGrpSpPr/>
          <p:nvPr/>
        </p:nvGrpSpPr>
        <p:grpSpPr>
          <a:xfrm>
            <a:off x="6519270" y="8018552"/>
            <a:ext cx="288394" cy="277883"/>
            <a:chOff x="8008751" y="37351"/>
            <a:chExt cx="598452" cy="591240"/>
          </a:xfrm>
        </p:grpSpPr>
        <p:sp>
          <p:nvSpPr>
            <p:cNvPr id="1185" name="Google Shape;1185;p5"/>
            <p:cNvSpPr/>
            <p:nvPr/>
          </p:nvSpPr>
          <p:spPr>
            <a:xfrm>
              <a:off x="8377155" y="492057"/>
              <a:ext cx="83276" cy="90687"/>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
            <p:cNvSpPr/>
            <p:nvPr/>
          </p:nvSpPr>
          <p:spPr>
            <a:xfrm>
              <a:off x="8175431" y="497773"/>
              <a:ext cx="83402" cy="9093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5"/>
            <p:cNvSpPr/>
            <p:nvPr/>
          </p:nvSpPr>
          <p:spPr>
            <a:xfrm>
              <a:off x="8050326" y="227963"/>
              <a:ext cx="95899" cy="69208"/>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5"/>
            <p:cNvSpPr/>
            <p:nvPr/>
          </p:nvSpPr>
          <p:spPr>
            <a:xfrm>
              <a:off x="8174803" y="82570"/>
              <a:ext cx="74295" cy="92696"/>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
            <p:cNvSpPr/>
            <p:nvPr/>
          </p:nvSpPr>
          <p:spPr>
            <a:xfrm>
              <a:off x="8464954" y="180986"/>
              <a:ext cx="95523" cy="80136"/>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
            <p:cNvSpPr/>
            <p:nvPr/>
          </p:nvSpPr>
          <p:spPr>
            <a:xfrm>
              <a:off x="8478331" y="375931"/>
              <a:ext cx="97407" cy="69899"/>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5"/>
            <p:cNvSpPr/>
            <p:nvPr/>
          </p:nvSpPr>
          <p:spPr>
            <a:xfrm>
              <a:off x="8353981" y="85145"/>
              <a:ext cx="74798" cy="92006"/>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
            <p:cNvSpPr/>
            <p:nvPr/>
          </p:nvSpPr>
          <p:spPr>
            <a:xfrm>
              <a:off x="8058114" y="396594"/>
              <a:ext cx="97658" cy="78440"/>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5"/>
            <p:cNvSpPr/>
            <p:nvPr/>
          </p:nvSpPr>
          <p:spPr>
            <a:xfrm>
              <a:off x="8090835" y="140602"/>
              <a:ext cx="452429" cy="391636"/>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5"/>
            <p:cNvSpPr/>
            <p:nvPr/>
          </p:nvSpPr>
          <p:spPr>
            <a:xfrm>
              <a:off x="8249225" y="37351"/>
              <a:ext cx="109716" cy="113045"/>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5"/>
            <p:cNvSpPr/>
            <p:nvPr/>
          </p:nvSpPr>
          <p:spPr>
            <a:xfrm>
              <a:off x="8265114" y="514981"/>
              <a:ext cx="110218" cy="113610"/>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
            <p:cNvSpPr/>
            <p:nvPr/>
          </p:nvSpPr>
          <p:spPr>
            <a:xfrm>
              <a:off x="8489762" y="262946"/>
              <a:ext cx="117441" cy="91754"/>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
            <p:cNvSpPr/>
            <p:nvPr/>
          </p:nvSpPr>
          <p:spPr>
            <a:xfrm>
              <a:off x="8442031" y="450104"/>
              <a:ext cx="128368" cy="103373"/>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5"/>
            <p:cNvSpPr/>
            <p:nvPr/>
          </p:nvSpPr>
          <p:spPr>
            <a:xfrm>
              <a:off x="8052650" y="106939"/>
              <a:ext cx="118383" cy="114112"/>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5"/>
            <p:cNvSpPr/>
            <p:nvPr/>
          </p:nvSpPr>
          <p:spPr>
            <a:xfrm>
              <a:off x="8008751" y="317146"/>
              <a:ext cx="120267" cy="92382"/>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
            <p:cNvSpPr/>
            <p:nvPr/>
          </p:nvSpPr>
          <p:spPr>
            <a:xfrm>
              <a:off x="8071742" y="469134"/>
              <a:ext cx="120330" cy="114175"/>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
            <p:cNvSpPr/>
            <p:nvPr/>
          </p:nvSpPr>
          <p:spPr>
            <a:xfrm>
              <a:off x="8424886" y="85334"/>
              <a:ext cx="120267" cy="116624"/>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2" name="Google Shape;1202;p5"/>
          <p:cNvGrpSpPr/>
          <p:nvPr/>
        </p:nvGrpSpPr>
        <p:grpSpPr>
          <a:xfrm>
            <a:off x="6522777" y="7715300"/>
            <a:ext cx="288384" cy="277877"/>
            <a:chOff x="1577421" y="1609174"/>
            <a:chExt cx="818111" cy="754282"/>
          </a:xfrm>
        </p:grpSpPr>
        <p:sp>
          <p:nvSpPr>
            <p:cNvPr id="1203" name="Google Shape;1203;p5"/>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5"/>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5"/>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5"/>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5"/>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5"/>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5"/>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5"/>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5"/>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5"/>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5"/>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5"/>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5"/>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5"/>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5"/>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5"/>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5"/>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5"/>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5"/>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5"/>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5"/>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5"/>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5"/>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5"/>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5"/>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5"/>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5"/>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5"/>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5"/>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5"/>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5"/>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5"/>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5"/>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5"/>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5"/>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1" name="Google Shape;1251;p5"/>
          <p:cNvGrpSpPr/>
          <p:nvPr/>
        </p:nvGrpSpPr>
        <p:grpSpPr>
          <a:xfrm>
            <a:off x="4505390" y="9563675"/>
            <a:ext cx="288384" cy="277877"/>
            <a:chOff x="1577421" y="1609174"/>
            <a:chExt cx="818111" cy="754282"/>
          </a:xfrm>
        </p:grpSpPr>
        <p:sp>
          <p:nvSpPr>
            <p:cNvPr id="1252" name="Google Shape;1252;p5"/>
            <p:cNvSpPr/>
            <p:nvPr/>
          </p:nvSpPr>
          <p:spPr>
            <a:xfrm>
              <a:off x="2069582" y="2170260"/>
              <a:ext cx="115735" cy="122613"/>
            </a:xfrm>
            <a:custGeom>
              <a:rect b="b" l="l" r="r" t="t"/>
              <a:pathLst>
                <a:path extrusionOk="0" h="3886" w="3668">
                  <a:moveTo>
                    <a:pt x="851" y="0"/>
                  </a:moveTo>
                  <a:lnTo>
                    <a:pt x="0" y="426"/>
                  </a:lnTo>
                  <a:cubicBezTo>
                    <a:pt x="304" y="1064"/>
                    <a:pt x="1034" y="2402"/>
                    <a:pt x="1034" y="2402"/>
                  </a:cubicBezTo>
                  <a:cubicBezTo>
                    <a:pt x="335" y="2645"/>
                    <a:pt x="91" y="3283"/>
                    <a:pt x="669" y="3769"/>
                  </a:cubicBezTo>
                  <a:cubicBezTo>
                    <a:pt x="751" y="3852"/>
                    <a:pt x="870" y="3885"/>
                    <a:pt x="1011" y="3885"/>
                  </a:cubicBezTo>
                  <a:cubicBezTo>
                    <a:pt x="1547" y="3885"/>
                    <a:pt x="2399" y="3397"/>
                    <a:pt x="2736" y="3253"/>
                  </a:cubicBezTo>
                  <a:cubicBezTo>
                    <a:pt x="3668" y="2774"/>
                    <a:pt x="3201" y="1774"/>
                    <a:pt x="2391" y="1774"/>
                  </a:cubicBezTo>
                  <a:cubicBezTo>
                    <a:pt x="2224" y="1774"/>
                    <a:pt x="2042" y="1816"/>
                    <a:pt x="1854" y="1915"/>
                  </a:cubicBezTo>
                  <a:cubicBezTo>
                    <a:pt x="1490" y="1277"/>
                    <a:pt x="1155" y="669"/>
                    <a:pt x="851"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5"/>
            <p:cNvSpPr/>
            <p:nvPr/>
          </p:nvSpPr>
          <p:spPr>
            <a:xfrm>
              <a:off x="2063887" y="2162625"/>
              <a:ext cx="124475" cy="137727"/>
            </a:xfrm>
            <a:custGeom>
              <a:rect b="b" l="l" r="r" t="t"/>
              <a:pathLst>
                <a:path extrusionOk="0" h="4365" w="3945">
                  <a:moveTo>
                    <a:pt x="1216" y="1"/>
                  </a:moveTo>
                  <a:cubicBezTo>
                    <a:pt x="1059" y="1"/>
                    <a:pt x="882" y="175"/>
                    <a:pt x="966" y="364"/>
                  </a:cubicBezTo>
                  <a:cubicBezTo>
                    <a:pt x="1240" y="1033"/>
                    <a:pt x="1604" y="1641"/>
                    <a:pt x="1969" y="2279"/>
                  </a:cubicBezTo>
                  <a:cubicBezTo>
                    <a:pt x="2009" y="2338"/>
                    <a:pt x="2087" y="2385"/>
                    <a:pt x="2170" y="2385"/>
                  </a:cubicBezTo>
                  <a:cubicBezTo>
                    <a:pt x="2215" y="2385"/>
                    <a:pt x="2261" y="2372"/>
                    <a:pt x="2303" y="2340"/>
                  </a:cubicBezTo>
                  <a:cubicBezTo>
                    <a:pt x="2411" y="2268"/>
                    <a:pt x="2538" y="2234"/>
                    <a:pt x="2667" y="2234"/>
                  </a:cubicBezTo>
                  <a:cubicBezTo>
                    <a:pt x="2865" y="2234"/>
                    <a:pt x="3068" y="2314"/>
                    <a:pt x="3215" y="2461"/>
                  </a:cubicBezTo>
                  <a:cubicBezTo>
                    <a:pt x="3398" y="2704"/>
                    <a:pt x="3306" y="3069"/>
                    <a:pt x="3033" y="3191"/>
                  </a:cubicBezTo>
                  <a:cubicBezTo>
                    <a:pt x="2729" y="3404"/>
                    <a:pt x="2425" y="3556"/>
                    <a:pt x="2060" y="3677"/>
                  </a:cubicBezTo>
                  <a:cubicBezTo>
                    <a:pt x="1896" y="3747"/>
                    <a:pt x="1587" y="3908"/>
                    <a:pt x="1343" y="3908"/>
                  </a:cubicBezTo>
                  <a:cubicBezTo>
                    <a:pt x="1271" y="3908"/>
                    <a:pt x="1204" y="3894"/>
                    <a:pt x="1148" y="3860"/>
                  </a:cubicBezTo>
                  <a:cubicBezTo>
                    <a:pt x="966" y="3738"/>
                    <a:pt x="875" y="3556"/>
                    <a:pt x="905" y="3343"/>
                  </a:cubicBezTo>
                  <a:cubicBezTo>
                    <a:pt x="936" y="3100"/>
                    <a:pt x="1209" y="2948"/>
                    <a:pt x="1422" y="2887"/>
                  </a:cubicBezTo>
                  <a:cubicBezTo>
                    <a:pt x="1574" y="2826"/>
                    <a:pt x="1635" y="2674"/>
                    <a:pt x="1574" y="2522"/>
                  </a:cubicBezTo>
                  <a:cubicBezTo>
                    <a:pt x="1209" y="1884"/>
                    <a:pt x="844" y="1215"/>
                    <a:pt x="510" y="546"/>
                  </a:cubicBezTo>
                  <a:cubicBezTo>
                    <a:pt x="463" y="462"/>
                    <a:pt x="393" y="426"/>
                    <a:pt x="321" y="426"/>
                  </a:cubicBezTo>
                  <a:cubicBezTo>
                    <a:pt x="163" y="426"/>
                    <a:pt x="1" y="601"/>
                    <a:pt x="85" y="790"/>
                  </a:cubicBezTo>
                  <a:cubicBezTo>
                    <a:pt x="383" y="1386"/>
                    <a:pt x="705" y="1982"/>
                    <a:pt x="1030" y="2557"/>
                  </a:cubicBezTo>
                  <a:lnTo>
                    <a:pt x="1030" y="2557"/>
                  </a:lnTo>
                  <a:cubicBezTo>
                    <a:pt x="572" y="2820"/>
                    <a:pt x="234" y="3293"/>
                    <a:pt x="540" y="3829"/>
                  </a:cubicBezTo>
                  <a:cubicBezTo>
                    <a:pt x="662" y="4072"/>
                    <a:pt x="875" y="4255"/>
                    <a:pt x="1118" y="4346"/>
                  </a:cubicBezTo>
                  <a:cubicBezTo>
                    <a:pt x="1218" y="4357"/>
                    <a:pt x="1314" y="4364"/>
                    <a:pt x="1408" y="4364"/>
                  </a:cubicBezTo>
                  <a:cubicBezTo>
                    <a:pt x="1570" y="4364"/>
                    <a:pt x="1724" y="4343"/>
                    <a:pt x="1878" y="4285"/>
                  </a:cubicBezTo>
                  <a:cubicBezTo>
                    <a:pt x="2151" y="4194"/>
                    <a:pt x="2425" y="4072"/>
                    <a:pt x="2668" y="3951"/>
                  </a:cubicBezTo>
                  <a:cubicBezTo>
                    <a:pt x="2881" y="3860"/>
                    <a:pt x="3094" y="3738"/>
                    <a:pt x="3306" y="3616"/>
                  </a:cubicBezTo>
                  <a:cubicBezTo>
                    <a:pt x="3793" y="3343"/>
                    <a:pt x="3945" y="2765"/>
                    <a:pt x="3702" y="2279"/>
                  </a:cubicBezTo>
                  <a:cubicBezTo>
                    <a:pt x="3468" y="1948"/>
                    <a:pt x="3085" y="1767"/>
                    <a:pt x="2696" y="1767"/>
                  </a:cubicBezTo>
                  <a:cubicBezTo>
                    <a:pt x="2557" y="1767"/>
                    <a:pt x="2417" y="1790"/>
                    <a:pt x="2282" y="1838"/>
                  </a:cubicBezTo>
                  <a:lnTo>
                    <a:pt x="2282" y="1838"/>
                  </a:lnTo>
                  <a:cubicBezTo>
                    <a:pt x="1961" y="1271"/>
                    <a:pt x="1664" y="720"/>
                    <a:pt x="1392" y="121"/>
                  </a:cubicBezTo>
                  <a:cubicBezTo>
                    <a:pt x="1354" y="36"/>
                    <a:pt x="1287" y="1"/>
                    <a:pt x="1216"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5"/>
            <p:cNvSpPr/>
            <p:nvPr/>
          </p:nvSpPr>
          <p:spPr>
            <a:xfrm>
              <a:off x="1802922" y="2178874"/>
              <a:ext cx="114031" cy="122834"/>
            </a:xfrm>
            <a:custGeom>
              <a:rect b="b" l="l" r="r" t="t"/>
              <a:pathLst>
                <a:path extrusionOk="0" h="3893" w="3614">
                  <a:moveTo>
                    <a:pt x="2702" y="1"/>
                  </a:moveTo>
                  <a:cubicBezTo>
                    <a:pt x="2428" y="670"/>
                    <a:pt x="2124" y="1308"/>
                    <a:pt x="1790" y="1946"/>
                  </a:cubicBezTo>
                  <a:cubicBezTo>
                    <a:pt x="1608" y="1858"/>
                    <a:pt x="1434" y="1820"/>
                    <a:pt x="1274" y="1820"/>
                  </a:cubicBezTo>
                  <a:cubicBezTo>
                    <a:pt x="443" y="1820"/>
                    <a:pt x="1" y="2855"/>
                    <a:pt x="969" y="3314"/>
                  </a:cubicBezTo>
                  <a:cubicBezTo>
                    <a:pt x="1301" y="3456"/>
                    <a:pt x="2148" y="3893"/>
                    <a:pt x="2679" y="3893"/>
                  </a:cubicBezTo>
                  <a:cubicBezTo>
                    <a:pt x="2830" y="3893"/>
                    <a:pt x="2956" y="3858"/>
                    <a:pt x="3036" y="3770"/>
                  </a:cubicBezTo>
                  <a:cubicBezTo>
                    <a:pt x="3614" y="3223"/>
                    <a:pt x="3340" y="2615"/>
                    <a:pt x="2611" y="2402"/>
                  </a:cubicBezTo>
                  <a:cubicBezTo>
                    <a:pt x="2611" y="2402"/>
                    <a:pt x="3279" y="1034"/>
                    <a:pt x="3583" y="396"/>
                  </a:cubicBezTo>
                  <a:lnTo>
                    <a:pt x="270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5"/>
            <p:cNvSpPr/>
            <p:nvPr/>
          </p:nvSpPr>
          <p:spPr>
            <a:xfrm>
              <a:off x="1805667" y="2171396"/>
              <a:ext cx="119710" cy="137948"/>
            </a:xfrm>
            <a:custGeom>
              <a:rect b="b" l="l" r="r" t="t"/>
              <a:pathLst>
                <a:path extrusionOk="0" h="4372" w="3794">
                  <a:moveTo>
                    <a:pt x="2649" y="1"/>
                  </a:moveTo>
                  <a:cubicBezTo>
                    <a:pt x="2568" y="1"/>
                    <a:pt x="2476" y="51"/>
                    <a:pt x="2433" y="116"/>
                  </a:cubicBezTo>
                  <a:cubicBezTo>
                    <a:pt x="2186" y="720"/>
                    <a:pt x="1890" y="1298"/>
                    <a:pt x="1589" y="1874"/>
                  </a:cubicBezTo>
                  <a:lnTo>
                    <a:pt x="1589" y="1874"/>
                  </a:lnTo>
                  <a:cubicBezTo>
                    <a:pt x="1472" y="1840"/>
                    <a:pt x="1353" y="1823"/>
                    <a:pt x="1236" y="1823"/>
                  </a:cubicBezTo>
                  <a:cubicBezTo>
                    <a:pt x="895" y="1823"/>
                    <a:pt x="566" y="1964"/>
                    <a:pt x="335" y="2214"/>
                  </a:cubicBezTo>
                  <a:cubicBezTo>
                    <a:pt x="1" y="2609"/>
                    <a:pt x="31" y="3186"/>
                    <a:pt x="396" y="3521"/>
                  </a:cubicBezTo>
                  <a:cubicBezTo>
                    <a:pt x="578" y="3673"/>
                    <a:pt x="822" y="3794"/>
                    <a:pt x="1034" y="3916"/>
                  </a:cubicBezTo>
                  <a:cubicBezTo>
                    <a:pt x="1308" y="4037"/>
                    <a:pt x="1551" y="4129"/>
                    <a:pt x="1825" y="4220"/>
                  </a:cubicBezTo>
                  <a:cubicBezTo>
                    <a:pt x="2068" y="4341"/>
                    <a:pt x="2341" y="4372"/>
                    <a:pt x="2615" y="4372"/>
                  </a:cubicBezTo>
                  <a:cubicBezTo>
                    <a:pt x="2889" y="4372"/>
                    <a:pt x="3132" y="4250"/>
                    <a:pt x="3253" y="4037"/>
                  </a:cubicBezTo>
                  <a:cubicBezTo>
                    <a:pt x="3496" y="3764"/>
                    <a:pt x="3557" y="3430"/>
                    <a:pt x="3436" y="3095"/>
                  </a:cubicBezTo>
                  <a:cubicBezTo>
                    <a:pt x="3303" y="2851"/>
                    <a:pt x="3105" y="2656"/>
                    <a:pt x="2866" y="2533"/>
                  </a:cubicBezTo>
                  <a:lnTo>
                    <a:pt x="2866" y="2533"/>
                  </a:lnTo>
                  <a:cubicBezTo>
                    <a:pt x="3157" y="1950"/>
                    <a:pt x="3444" y="1364"/>
                    <a:pt x="3709" y="755"/>
                  </a:cubicBezTo>
                  <a:cubicBezTo>
                    <a:pt x="3793" y="566"/>
                    <a:pt x="3616" y="392"/>
                    <a:pt x="3459" y="392"/>
                  </a:cubicBezTo>
                  <a:cubicBezTo>
                    <a:pt x="3388" y="392"/>
                    <a:pt x="3321" y="427"/>
                    <a:pt x="3284" y="512"/>
                  </a:cubicBezTo>
                  <a:cubicBezTo>
                    <a:pt x="2980" y="1211"/>
                    <a:pt x="2645" y="1879"/>
                    <a:pt x="2311" y="2548"/>
                  </a:cubicBezTo>
                  <a:cubicBezTo>
                    <a:pt x="2250" y="2670"/>
                    <a:pt x="2311" y="2852"/>
                    <a:pt x="2463" y="2882"/>
                  </a:cubicBezTo>
                  <a:cubicBezTo>
                    <a:pt x="2828" y="3034"/>
                    <a:pt x="3223" y="3369"/>
                    <a:pt x="2889" y="3764"/>
                  </a:cubicBezTo>
                  <a:cubicBezTo>
                    <a:pt x="2797" y="3855"/>
                    <a:pt x="2645" y="3916"/>
                    <a:pt x="2524" y="3916"/>
                  </a:cubicBezTo>
                  <a:cubicBezTo>
                    <a:pt x="2341" y="3885"/>
                    <a:pt x="2159" y="3855"/>
                    <a:pt x="1977" y="3764"/>
                  </a:cubicBezTo>
                  <a:cubicBezTo>
                    <a:pt x="1642" y="3642"/>
                    <a:pt x="1308" y="3521"/>
                    <a:pt x="974" y="3338"/>
                  </a:cubicBezTo>
                  <a:cubicBezTo>
                    <a:pt x="700" y="3217"/>
                    <a:pt x="457" y="2974"/>
                    <a:pt x="609" y="2639"/>
                  </a:cubicBezTo>
                  <a:cubicBezTo>
                    <a:pt x="749" y="2418"/>
                    <a:pt x="983" y="2304"/>
                    <a:pt x="1221" y="2304"/>
                  </a:cubicBezTo>
                  <a:cubicBezTo>
                    <a:pt x="1344" y="2304"/>
                    <a:pt x="1468" y="2334"/>
                    <a:pt x="1581" y="2396"/>
                  </a:cubicBezTo>
                  <a:cubicBezTo>
                    <a:pt x="1612" y="2416"/>
                    <a:pt x="1649" y="2426"/>
                    <a:pt x="1687" y="2426"/>
                  </a:cubicBezTo>
                  <a:cubicBezTo>
                    <a:pt x="1764" y="2426"/>
                    <a:pt x="1845" y="2386"/>
                    <a:pt x="1885" y="2305"/>
                  </a:cubicBezTo>
                  <a:cubicBezTo>
                    <a:pt x="2250" y="1697"/>
                    <a:pt x="2554" y="1028"/>
                    <a:pt x="2828" y="360"/>
                  </a:cubicBezTo>
                  <a:cubicBezTo>
                    <a:pt x="2889" y="238"/>
                    <a:pt x="2858" y="116"/>
                    <a:pt x="2737" y="25"/>
                  </a:cubicBezTo>
                  <a:cubicBezTo>
                    <a:pt x="2711" y="8"/>
                    <a:pt x="2681" y="1"/>
                    <a:pt x="2649"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
            <p:cNvSpPr/>
            <p:nvPr/>
          </p:nvSpPr>
          <p:spPr>
            <a:xfrm>
              <a:off x="1634056" y="1814166"/>
              <a:ext cx="128513" cy="93427"/>
            </a:xfrm>
            <a:custGeom>
              <a:rect b="b" l="l" r="r" t="t"/>
              <a:pathLst>
                <a:path extrusionOk="0" h="2961" w="4073">
                  <a:moveTo>
                    <a:pt x="1277" y="0"/>
                  </a:moveTo>
                  <a:cubicBezTo>
                    <a:pt x="1228" y="0"/>
                    <a:pt x="1177" y="3"/>
                    <a:pt x="1124" y="10"/>
                  </a:cubicBezTo>
                  <a:cubicBezTo>
                    <a:pt x="546" y="40"/>
                    <a:pt x="273" y="1469"/>
                    <a:pt x="181" y="1925"/>
                  </a:cubicBezTo>
                  <a:cubicBezTo>
                    <a:pt x="1" y="2597"/>
                    <a:pt x="387" y="2960"/>
                    <a:pt x="824" y="2960"/>
                  </a:cubicBezTo>
                  <a:cubicBezTo>
                    <a:pt x="1197" y="2960"/>
                    <a:pt x="1606" y="2697"/>
                    <a:pt x="1732" y="2137"/>
                  </a:cubicBezTo>
                  <a:cubicBezTo>
                    <a:pt x="2461" y="2259"/>
                    <a:pt x="3160" y="2411"/>
                    <a:pt x="3859" y="2624"/>
                  </a:cubicBezTo>
                  <a:lnTo>
                    <a:pt x="4072" y="1681"/>
                  </a:lnTo>
                  <a:cubicBezTo>
                    <a:pt x="3403" y="1529"/>
                    <a:pt x="1884" y="1195"/>
                    <a:pt x="1884" y="1195"/>
                  </a:cubicBezTo>
                  <a:cubicBezTo>
                    <a:pt x="2166" y="545"/>
                    <a:pt x="1923" y="0"/>
                    <a:pt x="127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
            <p:cNvSpPr/>
            <p:nvPr/>
          </p:nvSpPr>
          <p:spPr>
            <a:xfrm>
              <a:off x="1629229" y="1806057"/>
              <a:ext cx="144226" cy="108225"/>
            </a:xfrm>
            <a:custGeom>
              <a:rect b="b" l="l" r="r" t="t"/>
              <a:pathLst>
                <a:path extrusionOk="0" h="3430" w="4571">
                  <a:moveTo>
                    <a:pt x="1442" y="0"/>
                  </a:moveTo>
                  <a:cubicBezTo>
                    <a:pt x="1229" y="0"/>
                    <a:pt x="1032" y="63"/>
                    <a:pt x="851" y="175"/>
                  </a:cubicBezTo>
                  <a:cubicBezTo>
                    <a:pt x="669" y="388"/>
                    <a:pt x="517" y="601"/>
                    <a:pt x="426" y="875"/>
                  </a:cubicBezTo>
                  <a:cubicBezTo>
                    <a:pt x="334" y="1148"/>
                    <a:pt x="243" y="1391"/>
                    <a:pt x="182" y="1695"/>
                  </a:cubicBezTo>
                  <a:cubicBezTo>
                    <a:pt x="122" y="1908"/>
                    <a:pt x="61" y="2151"/>
                    <a:pt x="30" y="2394"/>
                  </a:cubicBezTo>
                  <a:cubicBezTo>
                    <a:pt x="0" y="2911"/>
                    <a:pt x="365" y="3367"/>
                    <a:pt x="851" y="3428"/>
                  </a:cubicBezTo>
                  <a:cubicBezTo>
                    <a:pt x="873" y="3429"/>
                    <a:pt x="895" y="3429"/>
                    <a:pt x="917" y="3429"/>
                  </a:cubicBezTo>
                  <a:cubicBezTo>
                    <a:pt x="1431" y="3429"/>
                    <a:pt x="1891" y="3126"/>
                    <a:pt x="2072" y="2650"/>
                  </a:cubicBezTo>
                  <a:lnTo>
                    <a:pt x="2072" y="2650"/>
                  </a:lnTo>
                  <a:cubicBezTo>
                    <a:pt x="2713" y="2764"/>
                    <a:pt x="3332" y="2905"/>
                    <a:pt x="3952" y="3093"/>
                  </a:cubicBezTo>
                  <a:cubicBezTo>
                    <a:pt x="3977" y="3101"/>
                    <a:pt x="4002" y="3105"/>
                    <a:pt x="4025" y="3105"/>
                  </a:cubicBezTo>
                  <a:cubicBezTo>
                    <a:pt x="4273" y="3105"/>
                    <a:pt x="4351" y="2693"/>
                    <a:pt x="4073" y="2638"/>
                  </a:cubicBezTo>
                  <a:cubicBezTo>
                    <a:pt x="3374" y="2425"/>
                    <a:pt x="2675" y="2273"/>
                    <a:pt x="1945" y="2151"/>
                  </a:cubicBezTo>
                  <a:cubicBezTo>
                    <a:pt x="1929" y="2147"/>
                    <a:pt x="1913" y="2145"/>
                    <a:pt x="1898" y="2145"/>
                  </a:cubicBezTo>
                  <a:cubicBezTo>
                    <a:pt x="1793" y="2145"/>
                    <a:pt x="1698" y="2228"/>
                    <a:pt x="1672" y="2334"/>
                  </a:cubicBezTo>
                  <a:cubicBezTo>
                    <a:pt x="1611" y="2668"/>
                    <a:pt x="1338" y="2911"/>
                    <a:pt x="1003" y="2972"/>
                  </a:cubicBezTo>
                  <a:cubicBezTo>
                    <a:pt x="730" y="2972"/>
                    <a:pt x="517" y="2759"/>
                    <a:pt x="517" y="2486"/>
                  </a:cubicBezTo>
                  <a:cubicBezTo>
                    <a:pt x="517" y="2303"/>
                    <a:pt x="547" y="2121"/>
                    <a:pt x="608" y="1969"/>
                  </a:cubicBezTo>
                  <a:cubicBezTo>
                    <a:pt x="669" y="1786"/>
                    <a:pt x="699" y="1574"/>
                    <a:pt x="760" y="1391"/>
                  </a:cubicBezTo>
                  <a:cubicBezTo>
                    <a:pt x="851" y="1118"/>
                    <a:pt x="1003" y="571"/>
                    <a:pt x="1277" y="510"/>
                  </a:cubicBezTo>
                  <a:cubicBezTo>
                    <a:pt x="1324" y="494"/>
                    <a:pt x="1375" y="487"/>
                    <a:pt x="1427" y="487"/>
                  </a:cubicBezTo>
                  <a:cubicBezTo>
                    <a:pt x="1577" y="487"/>
                    <a:pt x="1734" y="549"/>
                    <a:pt x="1824" y="662"/>
                  </a:cubicBezTo>
                  <a:cubicBezTo>
                    <a:pt x="1945" y="875"/>
                    <a:pt x="1915" y="1148"/>
                    <a:pt x="1824" y="1361"/>
                  </a:cubicBezTo>
                  <a:cubicBezTo>
                    <a:pt x="1763" y="1513"/>
                    <a:pt x="1854" y="1634"/>
                    <a:pt x="1976" y="1665"/>
                  </a:cubicBezTo>
                  <a:cubicBezTo>
                    <a:pt x="2705" y="1817"/>
                    <a:pt x="3435" y="1999"/>
                    <a:pt x="4164" y="2182"/>
                  </a:cubicBezTo>
                  <a:cubicBezTo>
                    <a:pt x="4183" y="2185"/>
                    <a:pt x="4201" y="2187"/>
                    <a:pt x="4219" y="2187"/>
                  </a:cubicBezTo>
                  <a:cubicBezTo>
                    <a:pt x="4482" y="2187"/>
                    <a:pt x="4571" y="1781"/>
                    <a:pt x="4286" y="1695"/>
                  </a:cubicBezTo>
                  <a:cubicBezTo>
                    <a:pt x="3638" y="1533"/>
                    <a:pt x="2991" y="1395"/>
                    <a:pt x="2343" y="1260"/>
                  </a:cubicBezTo>
                  <a:lnTo>
                    <a:pt x="2343" y="1260"/>
                  </a:lnTo>
                  <a:cubicBezTo>
                    <a:pt x="2453" y="726"/>
                    <a:pt x="2284" y="130"/>
                    <a:pt x="1672" y="24"/>
                  </a:cubicBezTo>
                  <a:cubicBezTo>
                    <a:pt x="1593" y="8"/>
                    <a:pt x="1517" y="0"/>
                    <a:pt x="1442"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
            <p:cNvSpPr/>
            <p:nvPr/>
          </p:nvSpPr>
          <p:spPr>
            <a:xfrm>
              <a:off x="1797195" y="1616494"/>
              <a:ext cx="103334" cy="126084"/>
            </a:xfrm>
            <a:custGeom>
              <a:rect b="b" l="l" r="r" t="t"/>
              <a:pathLst>
                <a:path extrusionOk="0" h="3996" w="3275">
                  <a:moveTo>
                    <a:pt x="2217" y="0"/>
                  </a:moveTo>
                  <a:cubicBezTo>
                    <a:pt x="2082" y="0"/>
                    <a:pt x="1930" y="32"/>
                    <a:pt x="1764" y="104"/>
                  </a:cubicBezTo>
                  <a:cubicBezTo>
                    <a:pt x="1369" y="317"/>
                    <a:pt x="1" y="834"/>
                    <a:pt x="92" y="1381"/>
                  </a:cubicBezTo>
                  <a:cubicBezTo>
                    <a:pt x="112" y="1881"/>
                    <a:pt x="382" y="2144"/>
                    <a:pt x="747" y="2144"/>
                  </a:cubicBezTo>
                  <a:cubicBezTo>
                    <a:pt x="936" y="2144"/>
                    <a:pt x="1151" y="2074"/>
                    <a:pt x="1369" y="1928"/>
                  </a:cubicBezTo>
                  <a:cubicBezTo>
                    <a:pt x="1369" y="1928"/>
                    <a:pt x="1977" y="3357"/>
                    <a:pt x="2281" y="3995"/>
                  </a:cubicBezTo>
                  <a:lnTo>
                    <a:pt x="3162" y="3600"/>
                  </a:lnTo>
                  <a:cubicBezTo>
                    <a:pt x="2828" y="2962"/>
                    <a:pt x="2524" y="2293"/>
                    <a:pt x="2281" y="1624"/>
                  </a:cubicBezTo>
                  <a:cubicBezTo>
                    <a:pt x="3274" y="1206"/>
                    <a:pt x="3053" y="0"/>
                    <a:pt x="221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
            <p:cNvSpPr/>
            <p:nvPr/>
          </p:nvSpPr>
          <p:spPr>
            <a:xfrm>
              <a:off x="1794182" y="1609174"/>
              <a:ext cx="115545" cy="142586"/>
            </a:xfrm>
            <a:custGeom>
              <a:rect b="b" l="l" r="r" t="t"/>
              <a:pathLst>
                <a:path extrusionOk="0" h="4519" w="3662">
                  <a:moveTo>
                    <a:pt x="2459" y="0"/>
                  </a:moveTo>
                  <a:cubicBezTo>
                    <a:pt x="2440" y="0"/>
                    <a:pt x="2421" y="1"/>
                    <a:pt x="2401" y="2"/>
                  </a:cubicBezTo>
                  <a:cubicBezTo>
                    <a:pt x="2128" y="32"/>
                    <a:pt x="1885" y="124"/>
                    <a:pt x="1642" y="245"/>
                  </a:cubicBezTo>
                  <a:cubicBezTo>
                    <a:pt x="1398" y="367"/>
                    <a:pt x="1125" y="488"/>
                    <a:pt x="882" y="640"/>
                  </a:cubicBezTo>
                  <a:cubicBezTo>
                    <a:pt x="638" y="762"/>
                    <a:pt x="426" y="914"/>
                    <a:pt x="243" y="1127"/>
                  </a:cubicBezTo>
                  <a:cubicBezTo>
                    <a:pt x="61" y="1339"/>
                    <a:pt x="0" y="1643"/>
                    <a:pt x="61" y="1887"/>
                  </a:cubicBezTo>
                  <a:cubicBezTo>
                    <a:pt x="122" y="2221"/>
                    <a:pt x="365" y="2494"/>
                    <a:pt x="669" y="2616"/>
                  </a:cubicBezTo>
                  <a:cubicBezTo>
                    <a:pt x="778" y="2643"/>
                    <a:pt x="888" y="2657"/>
                    <a:pt x="995" y="2657"/>
                  </a:cubicBezTo>
                  <a:cubicBezTo>
                    <a:pt x="1159" y="2657"/>
                    <a:pt x="1318" y="2626"/>
                    <a:pt x="1468" y="2563"/>
                  </a:cubicBezTo>
                  <a:lnTo>
                    <a:pt x="1468" y="2563"/>
                  </a:lnTo>
                  <a:cubicBezTo>
                    <a:pt x="1738" y="3164"/>
                    <a:pt x="2009" y="3783"/>
                    <a:pt x="2280" y="4379"/>
                  </a:cubicBezTo>
                  <a:cubicBezTo>
                    <a:pt x="2319" y="4478"/>
                    <a:pt x="2391" y="4519"/>
                    <a:pt x="2465" y="4519"/>
                  </a:cubicBezTo>
                  <a:cubicBezTo>
                    <a:pt x="2620" y="4519"/>
                    <a:pt x="2787" y="4341"/>
                    <a:pt x="2705" y="4136"/>
                  </a:cubicBezTo>
                  <a:cubicBezTo>
                    <a:pt x="2401" y="3467"/>
                    <a:pt x="2097" y="2768"/>
                    <a:pt x="1794" y="2099"/>
                  </a:cubicBezTo>
                  <a:cubicBezTo>
                    <a:pt x="1753" y="2018"/>
                    <a:pt x="1672" y="1978"/>
                    <a:pt x="1586" y="1978"/>
                  </a:cubicBezTo>
                  <a:cubicBezTo>
                    <a:pt x="1544" y="1978"/>
                    <a:pt x="1500" y="1988"/>
                    <a:pt x="1459" y="2008"/>
                  </a:cubicBezTo>
                  <a:cubicBezTo>
                    <a:pt x="1306" y="2105"/>
                    <a:pt x="1122" y="2177"/>
                    <a:pt x="958" y="2177"/>
                  </a:cubicBezTo>
                  <a:cubicBezTo>
                    <a:pt x="763" y="2177"/>
                    <a:pt x="597" y="2076"/>
                    <a:pt x="547" y="1795"/>
                  </a:cubicBezTo>
                  <a:cubicBezTo>
                    <a:pt x="486" y="1643"/>
                    <a:pt x="547" y="1491"/>
                    <a:pt x="638" y="1400"/>
                  </a:cubicBezTo>
                  <a:cubicBezTo>
                    <a:pt x="790" y="1279"/>
                    <a:pt x="973" y="1157"/>
                    <a:pt x="1125" y="1066"/>
                  </a:cubicBezTo>
                  <a:cubicBezTo>
                    <a:pt x="1459" y="853"/>
                    <a:pt x="1824" y="701"/>
                    <a:pt x="2189" y="580"/>
                  </a:cubicBezTo>
                  <a:cubicBezTo>
                    <a:pt x="2261" y="534"/>
                    <a:pt x="2341" y="513"/>
                    <a:pt x="2421" y="513"/>
                  </a:cubicBezTo>
                  <a:cubicBezTo>
                    <a:pt x="2609" y="513"/>
                    <a:pt x="2793" y="631"/>
                    <a:pt x="2857" y="823"/>
                  </a:cubicBezTo>
                  <a:cubicBezTo>
                    <a:pt x="2949" y="1187"/>
                    <a:pt x="2736" y="1583"/>
                    <a:pt x="2371" y="1704"/>
                  </a:cubicBezTo>
                  <a:cubicBezTo>
                    <a:pt x="2280" y="1735"/>
                    <a:pt x="2219" y="1856"/>
                    <a:pt x="2249" y="1947"/>
                  </a:cubicBezTo>
                  <a:cubicBezTo>
                    <a:pt x="2523" y="2646"/>
                    <a:pt x="2827" y="3346"/>
                    <a:pt x="3161" y="4014"/>
                  </a:cubicBezTo>
                  <a:cubicBezTo>
                    <a:pt x="3199" y="4099"/>
                    <a:pt x="3266" y="4134"/>
                    <a:pt x="3336" y="4134"/>
                  </a:cubicBezTo>
                  <a:cubicBezTo>
                    <a:pt x="3491" y="4134"/>
                    <a:pt x="3661" y="3960"/>
                    <a:pt x="3556" y="3771"/>
                  </a:cubicBezTo>
                  <a:lnTo>
                    <a:pt x="3556" y="3710"/>
                  </a:lnTo>
                  <a:cubicBezTo>
                    <a:pt x="3280" y="3156"/>
                    <a:pt x="3028" y="2577"/>
                    <a:pt x="2801" y="1973"/>
                  </a:cubicBezTo>
                  <a:lnTo>
                    <a:pt x="2801" y="1973"/>
                  </a:lnTo>
                  <a:cubicBezTo>
                    <a:pt x="3203" y="1724"/>
                    <a:pt x="3427" y="1270"/>
                    <a:pt x="3374" y="792"/>
                  </a:cubicBezTo>
                  <a:cubicBezTo>
                    <a:pt x="3316" y="326"/>
                    <a:pt x="2895" y="0"/>
                    <a:pt x="245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
            <p:cNvSpPr/>
            <p:nvPr/>
          </p:nvSpPr>
          <p:spPr>
            <a:xfrm>
              <a:off x="2190426" y="1749832"/>
              <a:ext cx="130438" cy="108761"/>
            </a:xfrm>
            <a:custGeom>
              <a:rect b="b" l="l" r="r" t="t"/>
              <a:pathLst>
                <a:path extrusionOk="0" h="3447" w="4134">
                  <a:moveTo>
                    <a:pt x="2366" y="0"/>
                  </a:moveTo>
                  <a:cubicBezTo>
                    <a:pt x="1806" y="0"/>
                    <a:pt x="1327" y="721"/>
                    <a:pt x="1794" y="1441"/>
                  </a:cubicBezTo>
                  <a:cubicBezTo>
                    <a:pt x="1216" y="1866"/>
                    <a:pt x="608" y="2261"/>
                    <a:pt x="0" y="2626"/>
                  </a:cubicBezTo>
                  <a:lnTo>
                    <a:pt x="517" y="3447"/>
                  </a:lnTo>
                  <a:cubicBezTo>
                    <a:pt x="1094" y="3052"/>
                    <a:pt x="2371" y="2201"/>
                    <a:pt x="2371" y="2201"/>
                  </a:cubicBezTo>
                  <a:cubicBezTo>
                    <a:pt x="2565" y="2623"/>
                    <a:pt x="2850" y="2852"/>
                    <a:pt x="3144" y="2852"/>
                  </a:cubicBezTo>
                  <a:cubicBezTo>
                    <a:pt x="3358" y="2852"/>
                    <a:pt x="3577" y="2730"/>
                    <a:pt x="3769" y="2474"/>
                  </a:cubicBezTo>
                  <a:cubicBezTo>
                    <a:pt x="4134" y="2049"/>
                    <a:pt x="3313" y="863"/>
                    <a:pt x="3070" y="468"/>
                  </a:cubicBezTo>
                  <a:cubicBezTo>
                    <a:pt x="2867" y="136"/>
                    <a:pt x="2609" y="0"/>
                    <a:pt x="236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5"/>
            <p:cNvSpPr/>
            <p:nvPr/>
          </p:nvSpPr>
          <p:spPr>
            <a:xfrm>
              <a:off x="2183784" y="1743301"/>
              <a:ext cx="140756" cy="123023"/>
            </a:xfrm>
            <a:custGeom>
              <a:rect b="b" l="l" r="r" t="t"/>
              <a:pathLst>
                <a:path extrusionOk="0" h="3899" w="4461">
                  <a:moveTo>
                    <a:pt x="2696" y="0"/>
                  </a:moveTo>
                  <a:cubicBezTo>
                    <a:pt x="2532" y="0"/>
                    <a:pt x="2366" y="41"/>
                    <a:pt x="2212" y="128"/>
                  </a:cubicBezTo>
                  <a:cubicBezTo>
                    <a:pt x="1721" y="482"/>
                    <a:pt x="1597" y="1106"/>
                    <a:pt x="1840" y="1603"/>
                  </a:cubicBezTo>
                  <a:lnTo>
                    <a:pt x="1840" y="1603"/>
                  </a:lnTo>
                  <a:cubicBezTo>
                    <a:pt x="1319" y="1976"/>
                    <a:pt x="774" y="2322"/>
                    <a:pt x="206" y="2620"/>
                  </a:cubicBezTo>
                  <a:cubicBezTo>
                    <a:pt x="0" y="2774"/>
                    <a:pt x="120" y="3080"/>
                    <a:pt x="327" y="3080"/>
                  </a:cubicBezTo>
                  <a:cubicBezTo>
                    <a:pt x="365" y="3080"/>
                    <a:pt x="406" y="3070"/>
                    <a:pt x="449" y="3046"/>
                  </a:cubicBezTo>
                  <a:cubicBezTo>
                    <a:pt x="1057" y="2681"/>
                    <a:pt x="1665" y="2286"/>
                    <a:pt x="2242" y="1861"/>
                  </a:cubicBezTo>
                  <a:cubicBezTo>
                    <a:pt x="2364" y="1800"/>
                    <a:pt x="2394" y="1648"/>
                    <a:pt x="2333" y="1526"/>
                  </a:cubicBezTo>
                  <a:cubicBezTo>
                    <a:pt x="2121" y="1253"/>
                    <a:pt x="2121" y="827"/>
                    <a:pt x="2394" y="554"/>
                  </a:cubicBezTo>
                  <a:cubicBezTo>
                    <a:pt x="2487" y="489"/>
                    <a:pt x="2579" y="460"/>
                    <a:pt x="2669" y="460"/>
                  </a:cubicBezTo>
                  <a:cubicBezTo>
                    <a:pt x="2872" y="460"/>
                    <a:pt x="3058" y="607"/>
                    <a:pt x="3184" y="797"/>
                  </a:cubicBezTo>
                  <a:cubicBezTo>
                    <a:pt x="3367" y="1070"/>
                    <a:pt x="3549" y="1374"/>
                    <a:pt x="3701" y="1678"/>
                  </a:cubicBezTo>
                  <a:cubicBezTo>
                    <a:pt x="3823" y="1921"/>
                    <a:pt x="4035" y="2316"/>
                    <a:pt x="3914" y="2529"/>
                  </a:cubicBezTo>
                  <a:cubicBezTo>
                    <a:pt x="3834" y="2715"/>
                    <a:pt x="3661" y="2808"/>
                    <a:pt x="3477" y="2808"/>
                  </a:cubicBezTo>
                  <a:cubicBezTo>
                    <a:pt x="3450" y="2808"/>
                    <a:pt x="3424" y="2807"/>
                    <a:pt x="3397" y="2803"/>
                  </a:cubicBezTo>
                  <a:cubicBezTo>
                    <a:pt x="3154" y="2772"/>
                    <a:pt x="3032" y="2499"/>
                    <a:pt x="2911" y="2316"/>
                  </a:cubicBezTo>
                  <a:cubicBezTo>
                    <a:pt x="2870" y="2235"/>
                    <a:pt x="2789" y="2195"/>
                    <a:pt x="2704" y="2195"/>
                  </a:cubicBezTo>
                  <a:cubicBezTo>
                    <a:pt x="2661" y="2195"/>
                    <a:pt x="2617" y="2205"/>
                    <a:pt x="2576" y="2225"/>
                  </a:cubicBezTo>
                  <a:cubicBezTo>
                    <a:pt x="1969" y="2620"/>
                    <a:pt x="1330" y="3046"/>
                    <a:pt x="722" y="3441"/>
                  </a:cubicBezTo>
                  <a:cubicBezTo>
                    <a:pt x="489" y="3571"/>
                    <a:pt x="631" y="3899"/>
                    <a:pt x="829" y="3899"/>
                  </a:cubicBezTo>
                  <a:cubicBezTo>
                    <a:pt x="863" y="3899"/>
                    <a:pt x="899" y="3889"/>
                    <a:pt x="935" y="3867"/>
                  </a:cubicBezTo>
                  <a:cubicBezTo>
                    <a:pt x="1501" y="3516"/>
                    <a:pt x="2068" y="3142"/>
                    <a:pt x="2634" y="2765"/>
                  </a:cubicBezTo>
                  <a:lnTo>
                    <a:pt x="2634" y="2765"/>
                  </a:lnTo>
                  <a:cubicBezTo>
                    <a:pt x="2839" y="3063"/>
                    <a:pt x="3161" y="3299"/>
                    <a:pt x="3509" y="3299"/>
                  </a:cubicBezTo>
                  <a:cubicBezTo>
                    <a:pt x="3652" y="3299"/>
                    <a:pt x="3799" y="3259"/>
                    <a:pt x="3944" y="3168"/>
                  </a:cubicBezTo>
                  <a:cubicBezTo>
                    <a:pt x="4187" y="3046"/>
                    <a:pt x="4370" y="2803"/>
                    <a:pt x="4431" y="2560"/>
                  </a:cubicBezTo>
                  <a:cubicBezTo>
                    <a:pt x="4461" y="2316"/>
                    <a:pt x="4431" y="2073"/>
                    <a:pt x="4309" y="1830"/>
                  </a:cubicBezTo>
                  <a:cubicBezTo>
                    <a:pt x="4127" y="1374"/>
                    <a:pt x="3883" y="918"/>
                    <a:pt x="3580" y="523"/>
                  </a:cubicBezTo>
                  <a:cubicBezTo>
                    <a:pt x="3393" y="191"/>
                    <a:pt x="3050" y="0"/>
                    <a:pt x="269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5"/>
            <p:cNvSpPr/>
            <p:nvPr/>
          </p:nvSpPr>
          <p:spPr>
            <a:xfrm>
              <a:off x="2214232" y="2014173"/>
              <a:ext cx="131416" cy="94405"/>
            </a:xfrm>
            <a:custGeom>
              <a:rect b="b" l="l" r="r" t="t"/>
              <a:pathLst>
                <a:path extrusionOk="0" h="2992" w="4165">
                  <a:moveTo>
                    <a:pt x="3151" y="1"/>
                  </a:moveTo>
                  <a:cubicBezTo>
                    <a:pt x="2796" y="1"/>
                    <a:pt x="2503" y="305"/>
                    <a:pt x="2402" y="814"/>
                  </a:cubicBezTo>
                  <a:cubicBezTo>
                    <a:pt x="2402" y="814"/>
                    <a:pt x="973" y="297"/>
                    <a:pt x="304" y="54"/>
                  </a:cubicBezTo>
                  <a:lnTo>
                    <a:pt x="0" y="966"/>
                  </a:lnTo>
                  <a:cubicBezTo>
                    <a:pt x="669" y="1178"/>
                    <a:pt x="1368" y="1422"/>
                    <a:pt x="2037" y="1695"/>
                  </a:cubicBezTo>
                  <a:cubicBezTo>
                    <a:pt x="1766" y="2429"/>
                    <a:pt x="2257" y="2992"/>
                    <a:pt x="2753" y="2992"/>
                  </a:cubicBezTo>
                  <a:cubicBezTo>
                    <a:pt x="3036" y="2992"/>
                    <a:pt x="3322" y="2807"/>
                    <a:pt x="3466" y="2364"/>
                  </a:cubicBezTo>
                  <a:cubicBezTo>
                    <a:pt x="3618" y="1938"/>
                    <a:pt x="4165" y="570"/>
                    <a:pt x="3709" y="236"/>
                  </a:cubicBezTo>
                  <a:cubicBezTo>
                    <a:pt x="3518" y="75"/>
                    <a:pt x="3327" y="1"/>
                    <a:pt x="31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5"/>
            <p:cNvSpPr/>
            <p:nvPr/>
          </p:nvSpPr>
          <p:spPr>
            <a:xfrm>
              <a:off x="2198819" y="2007106"/>
              <a:ext cx="141229" cy="108730"/>
            </a:xfrm>
            <a:custGeom>
              <a:rect b="b" l="l" r="r" t="t"/>
              <a:pathLst>
                <a:path extrusionOk="0" h="3446" w="4476">
                  <a:moveTo>
                    <a:pt x="2222" y="2119"/>
                  </a:moveTo>
                  <a:cubicBezTo>
                    <a:pt x="2225" y="2123"/>
                    <a:pt x="2227" y="2127"/>
                    <a:pt x="2227" y="2132"/>
                  </a:cubicBezTo>
                  <a:lnTo>
                    <a:pt x="2222" y="2119"/>
                  </a:lnTo>
                  <a:close/>
                  <a:moveTo>
                    <a:pt x="3505" y="0"/>
                  </a:moveTo>
                  <a:cubicBezTo>
                    <a:pt x="3362" y="0"/>
                    <a:pt x="3217" y="32"/>
                    <a:pt x="3078" y="95"/>
                  </a:cubicBezTo>
                  <a:cubicBezTo>
                    <a:pt x="2842" y="237"/>
                    <a:pt x="2661" y="470"/>
                    <a:pt x="2578" y="737"/>
                  </a:cubicBezTo>
                  <a:lnTo>
                    <a:pt x="2578" y="737"/>
                  </a:lnTo>
                  <a:cubicBezTo>
                    <a:pt x="1954" y="499"/>
                    <a:pt x="1330" y="282"/>
                    <a:pt x="707" y="65"/>
                  </a:cubicBezTo>
                  <a:cubicBezTo>
                    <a:pt x="673" y="52"/>
                    <a:pt x="642" y="46"/>
                    <a:pt x="613" y="46"/>
                  </a:cubicBezTo>
                  <a:cubicBezTo>
                    <a:pt x="381" y="46"/>
                    <a:pt x="311" y="440"/>
                    <a:pt x="555" y="521"/>
                  </a:cubicBezTo>
                  <a:cubicBezTo>
                    <a:pt x="1284" y="764"/>
                    <a:pt x="1983" y="1007"/>
                    <a:pt x="2683" y="1281"/>
                  </a:cubicBezTo>
                  <a:cubicBezTo>
                    <a:pt x="2699" y="1285"/>
                    <a:pt x="2715" y="1287"/>
                    <a:pt x="2732" y="1287"/>
                  </a:cubicBezTo>
                  <a:cubicBezTo>
                    <a:pt x="2842" y="1287"/>
                    <a:pt x="2960" y="1204"/>
                    <a:pt x="2987" y="1098"/>
                  </a:cubicBezTo>
                  <a:cubicBezTo>
                    <a:pt x="3055" y="778"/>
                    <a:pt x="3228" y="474"/>
                    <a:pt x="3503" y="474"/>
                  </a:cubicBezTo>
                  <a:cubicBezTo>
                    <a:pt x="3594" y="474"/>
                    <a:pt x="3695" y="507"/>
                    <a:pt x="3807" y="582"/>
                  </a:cubicBezTo>
                  <a:cubicBezTo>
                    <a:pt x="3929" y="673"/>
                    <a:pt x="3990" y="794"/>
                    <a:pt x="3990" y="916"/>
                  </a:cubicBezTo>
                  <a:cubicBezTo>
                    <a:pt x="3990" y="1129"/>
                    <a:pt x="3959" y="1342"/>
                    <a:pt x="3898" y="1524"/>
                  </a:cubicBezTo>
                  <a:cubicBezTo>
                    <a:pt x="3807" y="1889"/>
                    <a:pt x="3686" y="2253"/>
                    <a:pt x="3564" y="2588"/>
                  </a:cubicBezTo>
                  <a:cubicBezTo>
                    <a:pt x="3489" y="2813"/>
                    <a:pt x="3270" y="2976"/>
                    <a:pt x="3042" y="2976"/>
                  </a:cubicBezTo>
                  <a:cubicBezTo>
                    <a:pt x="2993" y="2976"/>
                    <a:pt x="2944" y="2969"/>
                    <a:pt x="2895" y="2953"/>
                  </a:cubicBezTo>
                  <a:cubicBezTo>
                    <a:pt x="2561" y="2740"/>
                    <a:pt x="2439" y="2345"/>
                    <a:pt x="2591" y="1980"/>
                  </a:cubicBezTo>
                  <a:cubicBezTo>
                    <a:pt x="2622" y="1889"/>
                    <a:pt x="2591" y="1767"/>
                    <a:pt x="2500" y="1706"/>
                  </a:cubicBezTo>
                  <a:cubicBezTo>
                    <a:pt x="1801" y="1433"/>
                    <a:pt x="1102" y="1159"/>
                    <a:pt x="403" y="946"/>
                  </a:cubicBezTo>
                  <a:cubicBezTo>
                    <a:pt x="377" y="939"/>
                    <a:pt x="352" y="935"/>
                    <a:pt x="329" y="935"/>
                  </a:cubicBezTo>
                  <a:cubicBezTo>
                    <a:pt x="81" y="935"/>
                    <a:pt x="1" y="1349"/>
                    <a:pt x="251" y="1433"/>
                  </a:cubicBezTo>
                  <a:lnTo>
                    <a:pt x="281" y="1433"/>
                  </a:lnTo>
                  <a:cubicBezTo>
                    <a:pt x="768" y="1585"/>
                    <a:pt x="1284" y="1737"/>
                    <a:pt x="1740" y="1919"/>
                  </a:cubicBezTo>
                  <a:lnTo>
                    <a:pt x="2070" y="2071"/>
                  </a:lnTo>
                  <a:lnTo>
                    <a:pt x="2070" y="2071"/>
                  </a:lnTo>
                  <a:cubicBezTo>
                    <a:pt x="1977" y="2527"/>
                    <a:pt x="2163" y="2998"/>
                    <a:pt x="2531" y="3287"/>
                  </a:cubicBezTo>
                  <a:cubicBezTo>
                    <a:pt x="2686" y="3395"/>
                    <a:pt x="2866" y="3446"/>
                    <a:pt x="3047" y="3446"/>
                  </a:cubicBezTo>
                  <a:cubicBezTo>
                    <a:pt x="3324" y="3446"/>
                    <a:pt x="3605" y="3325"/>
                    <a:pt x="3807" y="3105"/>
                  </a:cubicBezTo>
                  <a:cubicBezTo>
                    <a:pt x="3929" y="2892"/>
                    <a:pt x="4050" y="2679"/>
                    <a:pt x="4111" y="2436"/>
                  </a:cubicBezTo>
                  <a:cubicBezTo>
                    <a:pt x="4202" y="2162"/>
                    <a:pt x="4294" y="1919"/>
                    <a:pt x="4354" y="1646"/>
                  </a:cubicBezTo>
                  <a:cubicBezTo>
                    <a:pt x="4415" y="1372"/>
                    <a:pt x="4476" y="1098"/>
                    <a:pt x="4446" y="825"/>
                  </a:cubicBezTo>
                  <a:cubicBezTo>
                    <a:pt x="4415" y="551"/>
                    <a:pt x="4294" y="339"/>
                    <a:pt x="4081" y="187"/>
                  </a:cubicBezTo>
                  <a:cubicBezTo>
                    <a:pt x="3903" y="62"/>
                    <a:pt x="3705" y="0"/>
                    <a:pt x="350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
            <p:cNvSpPr/>
            <p:nvPr/>
          </p:nvSpPr>
          <p:spPr>
            <a:xfrm>
              <a:off x="2039892" y="1621637"/>
              <a:ext cx="102609" cy="125705"/>
            </a:xfrm>
            <a:custGeom>
              <a:rect b="b" l="l" r="r" t="t"/>
              <a:pathLst>
                <a:path extrusionOk="0" h="3984" w="3252">
                  <a:moveTo>
                    <a:pt x="1027" y="0"/>
                  </a:moveTo>
                  <a:cubicBezTo>
                    <a:pt x="187" y="0"/>
                    <a:pt x="1" y="1218"/>
                    <a:pt x="1002" y="1613"/>
                  </a:cubicBezTo>
                  <a:cubicBezTo>
                    <a:pt x="759" y="2312"/>
                    <a:pt x="485" y="2981"/>
                    <a:pt x="181" y="3619"/>
                  </a:cubicBezTo>
                  <a:lnTo>
                    <a:pt x="1063" y="3984"/>
                  </a:lnTo>
                  <a:cubicBezTo>
                    <a:pt x="1336" y="3346"/>
                    <a:pt x="1914" y="1917"/>
                    <a:pt x="1914" y="1917"/>
                  </a:cubicBezTo>
                  <a:cubicBezTo>
                    <a:pt x="2118" y="2043"/>
                    <a:pt x="2322" y="2104"/>
                    <a:pt x="2505" y="2104"/>
                  </a:cubicBezTo>
                  <a:cubicBezTo>
                    <a:pt x="2895" y="2104"/>
                    <a:pt x="3191" y="1826"/>
                    <a:pt x="3191" y="1309"/>
                  </a:cubicBezTo>
                  <a:cubicBezTo>
                    <a:pt x="3251" y="762"/>
                    <a:pt x="1884" y="276"/>
                    <a:pt x="1458" y="93"/>
                  </a:cubicBezTo>
                  <a:cubicBezTo>
                    <a:pt x="1300" y="29"/>
                    <a:pt x="1156" y="0"/>
                    <a:pt x="1027"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5"/>
            <p:cNvSpPr/>
            <p:nvPr/>
          </p:nvSpPr>
          <p:spPr>
            <a:xfrm>
              <a:off x="2040223" y="1615043"/>
              <a:ext cx="112674" cy="140219"/>
            </a:xfrm>
            <a:custGeom>
              <a:rect b="b" l="l" r="r" t="t"/>
              <a:pathLst>
                <a:path extrusionOk="0" h="4444" w="3571">
                  <a:moveTo>
                    <a:pt x="1118" y="0"/>
                  </a:moveTo>
                  <a:cubicBezTo>
                    <a:pt x="710" y="0"/>
                    <a:pt x="329" y="258"/>
                    <a:pt x="227" y="667"/>
                  </a:cubicBezTo>
                  <a:cubicBezTo>
                    <a:pt x="95" y="1192"/>
                    <a:pt x="350" y="1717"/>
                    <a:pt x="793" y="1988"/>
                  </a:cubicBezTo>
                  <a:lnTo>
                    <a:pt x="793" y="1988"/>
                  </a:lnTo>
                  <a:cubicBezTo>
                    <a:pt x="574" y="2586"/>
                    <a:pt x="352" y="3161"/>
                    <a:pt x="105" y="3737"/>
                  </a:cubicBezTo>
                  <a:cubicBezTo>
                    <a:pt x="0" y="3926"/>
                    <a:pt x="170" y="4100"/>
                    <a:pt x="326" y="4100"/>
                  </a:cubicBezTo>
                  <a:cubicBezTo>
                    <a:pt x="396" y="4100"/>
                    <a:pt x="463" y="4065"/>
                    <a:pt x="500" y="3980"/>
                  </a:cubicBezTo>
                  <a:lnTo>
                    <a:pt x="500" y="3950"/>
                  </a:lnTo>
                  <a:cubicBezTo>
                    <a:pt x="804" y="3281"/>
                    <a:pt x="1078" y="2582"/>
                    <a:pt x="1321" y="1883"/>
                  </a:cubicBezTo>
                  <a:cubicBezTo>
                    <a:pt x="1351" y="1761"/>
                    <a:pt x="1290" y="1640"/>
                    <a:pt x="1169" y="1609"/>
                  </a:cubicBezTo>
                  <a:cubicBezTo>
                    <a:pt x="865" y="1488"/>
                    <a:pt x="652" y="1184"/>
                    <a:pt x="652" y="880"/>
                  </a:cubicBezTo>
                  <a:cubicBezTo>
                    <a:pt x="679" y="615"/>
                    <a:pt x="890" y="443"/>
                    <a:pt x="1104" y="443"/>
                  </a:cubicBezTo>
                  <a:cubicBezTo>
                    <a:pt x="1136" y="443"/>
                    <a:pt x="1168" y="446"/>
                    <a:pt x="1199" y="454"/>
                  </a:cubicBezTo>
                  <a:cubicBezTo>
                    <a:pt x="1382" y="485"/>
                    <a:pt x="1564" y="546"/>
                    <a:pt x="1716" y="637"/>
                  </a:cubicBezTo>
                  <a:cubicBezTo>
                    <a:pt x="1898" y="697"/>
                    <a:pt x="2081" y="789"/>
                    <a:pt x="2263" y="880"/>
                  </a:cubicBezTo>
                  <a:cubicBezTo>
                    <a:pt x="2415" y="941"/>
                    <a:pt x="3023" y="1214"/>
                    <a:pt x="3053" y="1488"/>
                  </a:cubicBezTo>
                  <a:cubicBezTo>
                    <a:pt x="3084" y="1701"/>
                    <a:pt x="2993" y="1913"/>
                    <a:pt x="2810" y="2035"/>
                  </a:cubicBezTo>
                  <a:cubicBezTo>
                    <a:pt x="2733" y="2054"/>
                    <a:pt x="2656" y="2064"/>
                    <a:pt x="2581" y="2064"/>
                  </a:cubicBezTo>
                  <a:cubicBezTo>
                    <a:pt x="2419" y="2064"/>
                    <a:pt x="2266" y="2017"/>
                    <a:pt x="2142" y="1913"/>
                  </a:cubicBezTo>
                  <a:cubicBezTo>
                    <a:pt x="2100" y="1888"/>
                    <a:pt x="2056" y="1877"/>
                    <a:pt x="2013" y="1877"/>
                  </a:cubicBezTo>
                  <a:cubicBezTo>
                    <a:pt x="1901" y="1877"/>
                    <a:pt x="1799" y="1955"/>
                    <a:pt x="1777" y="2065"/>
                  </a:cubicBezTo>
                  <a:cubicBezTo>
                    <a:pt x="1503" y="2764"/>
                    <a:pt x="1230" y="3463"/>
                    <a:pt x="956" y="4132"/>
                  </a:cubicBezTo>
                  <a:cubicBezTo>
                    <a:pt x="926" y="4254"/>
                    <a:pt x="987" y="4406"/>
                    <a:pt x="1108" y="4436"/>
                  </a:cubicBezTo>
                  <a:cubicBezTo>
                    <a:pt x="1129" y="4441"/>
                    <a:pt x="1151" y="4444"/>
                    <a:pt x="1173" y="4444"/>
                  </a:cubicBezTo>
                  <a:cubicBezTo>
                    <a:pt x="1278" y="4444"/>
                    <a:pt x="1387" y="4385"/>
                    <a:pt x="1412" y="4284"/>
                  </a:cubicBezTo>
                  <a:cubicBezTo>
                    <a:pt x="1652" y="3671"/>
                    <a:pt x="1892" y="3058"/>
                    <a:pt x="2132" y="2445"/>
                  </a:cubicBezTo>
                  <a:lnTo>
                    <a:pt x="2132" y="2445"/>
                  </a:lnTo>
                  <a:cubicBezTo>
                    <a:pt x="2286" y="2501"/>
                    <a:pt x="2449" y="2532"/>
                    <a:pt x="2608" y="2532"/>
                  </a:cubicBezTo>
                  <a:cubicBezTo>
                    <a:pt x="2973" y="2532"/>
                    <a:pt x="3314" y="2365"/>
                    <a:pt x="3479" y="1944"/>
                  </a:cubicBezTo>
                  <a:cubicBezTo>
                    <a:pt x="3570" y="1701"/>
                    <a:pt x="3570" y="1397"/>
                    <a:pt x="3418" y="1153"/>
                  </a:cubicBezTo>
                  <a:cubicBezTo>
                    <a:pt x="3266" y="941"/>
                    <a:pt x="3084" y="758"/>
                    <a:pt x="2841" y="667"/>
                  </a:cubicBezTo>
                  <a:cubicBezTo>
                    <a:pt x="2597" y="515"/>
                    <a:pt x="2324" y="363"/>
                    <a:pt x="2050" y="272"/>
                  </a:cubicBezTo>
                  <a:cubicBezTo>
                    <a:pt x="1807" y="150"/>
                    <a:pt x="1594" y="90"/>
                    <a:pt x="1351" y="29"/>
                  </a:cubicBezTo>
                  <a:cubicBezTo>
                    <a:pt x="1274" y="9"/>
                    <a:pt x="1195" y="0"/>
                    <a:pt x="1118"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5"/>
            <p:cNvSpPr/>
            <p:nvPr/>
          </p:nvSpPr>
          <p:spPr>
            <a:xfrm>
              <a:off x="1643680" y="2042696"/>
              <a:ext cx="134224" cy="104975"/>
            </a:xfrm>
            <a:custGeom>
              <a:rect b="b" l="l" r="r" t="t"/>
              <a:pathLst>
                <a:path extrusionOk="0" h="3327" w="4254">
                  <a:moveTo>
                    <a:pt x="3706" y="1"/>
                  </a:moveTo>
                  <a:cubicBezTo>
                    <a:pt x="3129" y="396"/>
                    <a:pt x="2490" y="761"/>
                    <a:pt x="1852" y="1095"/>
                  </a:cubicBezTo>
                  <a:cubicBezTo>
                    <a:pt x="1628" y="733"/>
                    <a:pt x="1303" y="579"/>
                    <a:pt x="1006" y="579"/>
                  </a:cubicBezTo>
                  <a:cubicBezTo>
                    <a:pt x="456" y="579"/>
                    <a:pt x="0" y="1104"/>
                    <a:pt x="454" y="1794"/>
                  </a:cubicBezTo>
                  <a:cubicBezTo>
                    <a:pt x="684" y="2167"/>
                    <a:pt x="1320" y="3326"/>
                    <a:pt x="1851" y="3326"/>
                  </a:cubicBezTo>
                  <a:cubicBezTo>
                    <a:pt x="1882" y="3326"/>
                    <a:pt x="1913" y="3322"/>
                    <a:pt x="1943" y="3314"/>
                  </a:cubicBezTo>
                  <a:cubicBezTo>
                    <a:pt x="2703" y="3192"/>
                    <a:pt x="2794" y="2554"/>
                    <a:pt x="2308" y="1977"/>
                  </a:cubicBezTo>
                  <a:cubicBezTo>
                    <a:pt x="2308" y="1977"/>
                    <a:pt x="3646" y="1186"/>
                    <a:pt x="4253" y="791"/>
                  </a:cubicBezTo>
                  <a:lnTo>
                    <a:pt x="3706"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
            <p:cNvSpPr/>
            <p:nvPr/>
          </p:nvSpPr>
          <p:spPr>
            <a:xfrm>
              <a:off x="1640714" y="2034587"/>
              <a:ext cx="146593" cy="120373"/>
            </a:xfrm>
            <a:custGeom>
              <a:rect b="b" l="l" r="r" t="t"/>
              <a:pathLst>
                <a:path extrusionOk="0" h="3815" w="4646">
                  <a:moveTo>
                    <a:pt x="3803" y="1"/>
                  </a:moveTo>
                  <a:cubicBezTo>
                    <a:pt x="3762" y="1"/>
                    <a:pt x="3720" y="14"/>
                    <a:pt x="3679" y="45"/>
                  </a:cubicBezTo>
                  <a:cubicBezTo>
                    <a:pt x="3155" y="403"/>
                    <a:pt x="2606" y="737"/>
                    <a:pt x="2032" y="1045"/>
                  </a:cubicBezTo>
                  <a:lnTo>
                    <a:pt x="2032" y="1045"/>
                  </a:lnTo>
                  <a:cubicBezTo>
                    <a:pt x="1805" y="769"/>
                    <a:pt x="1473" y="608"/>
                    <a:pt x="1117" y="608"/>
                  </a:cubicBezTo>
                  <a:cubicBezTo>
                    <a:pt x="1010" y="608"/>
                    <a:pt x="901" y="623"/>
                    <a:pt x="791" y="653"/>
                  </a:cubicBezTo>
                  <a:cubicBezTo>
                    <a:pt x="305" y="805"/>
                    <a:pt x="1" y="1322"/>
                    <a:pt x="153" y="1808"/>
                  </a:cubicBezTo>
                  <a:cubicBezTo>
                    <a:pt x="244" y="2051"/>
                    <a:pt x="366" y="2264"/>
                    <a:pt x="518" y="2477"/>
                  </a:cubicBezTo>
                  <a:cubicBezTo>
                    <a:pt x="670" y="2720"/>
                    <a:pt x="822" y="2963"/>
                    <a:pt x="1004" y="3176"/>
                  </a:cubicBezTo>
                  <a:cubicBezTo>
                    <a:pt x="1156" y="3419"/>
                    <a:pt x="1369" y="3601"/>
                    <a:pt x="1581" y="3723"/>
                  </a:cubicBezTo>
                  <a:cubicBezTo>
                    <a:pt x="1703" y="3784"/>
                    <a:pt x="1832" y="3814"/>
                    <a:pt x="1961" y="3814"/>
                  </a:cubicBezTo>
                  <a:cubicBezTo>
                    <a:pt x="2091" y="3814"/>
                    <a:pt x="2220" y="3784"/>
                    <a:pt x="2341" y="3723"/>
                  </a:cubicBezTo>
                  <a:cubicBezTo>
                    <a:pt x="2645" y="3632"/>
                    <a:pt x="2888" y="3358"/>
                    <a:pt x="2919" y="3054"/>
                  </a:cubicBezTo>
                  <a:cubicBezTo>
                    <a:pt x="2941" y="2789"/>
                    <a:pt x="2883" y="2509"/>
                    <a:pt x="2756" y="2282"/>
                  </a:cubicBezTo>
                  <a:lnTo>
                    <a:pt x="2756" y="2282"/>
                  </a:lnTo>
                  <a:cubicBezTo>
                    <a:pt x="3317" y="1955"/>
                    <a:pt x="3878" y="1608"/>
                    <a:pt x="4439" y="1261"/>
                  </a:cubicBezTo>
                  <a:cubicBezTo>
                    <a:pt x="4646" y="1131"/>
                    <a:pt x="4500" y="803"/>
                    <a:pt x="4302" y="803"/>
                  </a:cubicBezTo>
                  <a:cubicBezTo>
                    <a:pt x="4267" y="803"/>
                    <a:pt x="4231" y="813"/>
                    <a:pt x="4195" y="835"/>
                  </a:cubicBezTo>
                  <a:cubicBezTo>
                    <a:pt x="3557" y="1230"/>
                    <a:pt x="2919" y="1626"/>
                    <a:pt x="2250" y="2021"/>
                  </a:cubicBezTo>
                  <a:cubicBezTo>
                    <a:pt x="2129" y="2082"/>
                    <a:pt x="2098" y="2264"/>
                    <a:pt x="2220" y="2386"/>
                  </a:cubicBezTo>
                  <a:cubicBezTo>
                    <a:pt x="2463" y="2689"/>
                    <a:pt x="2584" y="3145"/>
                    <a:pt x="2129" y="3297"/>
                  </a:cubicBezTo>
                  <a:cubicBezTo>
                    <a:pt x="2074" y="3325"/>
                    <a:pt x="2013" y="3340"/>
                    <a:pt x="1954" y="3340"/>
                  </a:cubicBezTo>
                  <a:cubicBezTo>
                    <a:pt x="1883" y="3340"/>
                    <a:pt x="1814" y="3317"/>
                    <a:pt x="1764" y="3267"/>
                  </a:cubicBezTo>
                  <a:cubicBezTo>
                    <a:pt x="1581" y="3145"/>
                    <a:pt x="1460" y="3024"/>
                    <a:pt x="1338" y="2841"/>
                  </a:cubicBezTo>
                  <a:cubicBezTo>
                    <a:pt x="1125" y="2568"/>
                    <a:pt x="913" y="2264"/>
                    <a:pt x="730" y="1960"/>
                  </a:cubicBezTo>
                  <a:cubicBezTo>
                    <a:pt x="578" y="1686"/>
                    <a:pt x="518" y="1352"/>
                    <a:pt x="822" y="1139"/>
                  </a:cubicBezTo>
                  <a:cubicBezTo>
                    <a:pt x="910" y="1099"/>
                    <a:pt x="1004" y="1080"/>
                    <a:pt x="1099" y="1080"/>
                  </a:cubicBezTo>
                  <a:cubicBezTo>
                    <a:pt x="1364" y="1080"/>
                    <a:pt x="1630" y="1228"/>
                    <a:pt x="1764" y="1474"/>
                  </a:cubicBezTo>
                  <a:cubicBezTo>
                    <a:pt x="1804" y="1555"/>
                    <a:pt x="1885" y="1595"/>
                    <a:pt x="1962" y="1595"/>
                  </a:cubicBezTo>
                  <a:cubicBezTo>
                    <a:pt x="2000" y="1595"/>
                    <a:pt x="2037" y="1585"/>
                    <a:pt x="2068" y="1565"/>
                  </a:cubicBezTo>
                  <a:cubicBezTo>
                    <a:pt x="2706" y="1230"/>
                    <a:pt x="3344" y="866"/>
                    <a:pt x="3922" y="471"/>
                  </a:cubicBezTo>
                  <a:cubicBezTo>
                    <a:pt x="4149" y="319"/>
                    <a:pt x="3999" y="1"/>
                    <a:pt x="3803"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5"/>
            <p:cNvSpPr/>
            <p:nvPr/>
          </p:nvSpPr>
          <p:spPr>
            <a:xfrm>
              <a:off x="1689651" y="1695279"/>
              <a:ext cx="609973" cy="531597"/>
            </a:xfrm>
            <a:custGeom>
              <a:rect b="b" l="l" r="r" t="t"/>
              <a:pathLst>
                <a:path extrusionOk="0" h="16848" w="19332">
                  <a:moveTo>
                    <a:pt x="9628" y="1"/>
                  </a:moveTo>
                  <a:cubicBezTo>
                    <a:pt x="9509" y="1"/>
                    <a:pt x="9389" y="3"/>
                    <a:pt x="9271" y="9"/>
                  </a:cubicBezTo>
                  <a:cubicBezTo>
                    <a:pt x="5107" y="9"/>
                    <a:pt x="1520" y="2045"/>
                    <a:pt x="973" y="6878"/>
                  </a:cubicBezTo>
                  <a:cubicBezTo>
                    <a:pt x="0" y="13048"/>
                    <a:pt x="3556" y="16848"/>
                    <a:pt x="9544" y="16848"/>
                  </a:cubicBezTo>
                  <a:cubicBezTo>
                    <a:pt x="15563" y="16696"/>
                    <a:pt x="19332" y="12288"/>
                    <a:pt x="17721" y="5723"/>
                  </a:cubicBezTo>
                  <a:cubicBezTo>
                    <a:pt x="16840" y="2082"/>
                    <a:pt x="13037" y="1"/>
                    <a:pt x="9628"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5"/>
            <p:cNvSpPr/>
            <p:nvPr/>
          </p:nvSpPr>
          <p:spPr>
            <a:xfrm>
              <a:off x="1692522" y="1686791"/>
              <a:ext cx="580250" cy="547594"/>
            </a:xfrm>
            <a:custGeom>
              <a:rect b="b" l="l" r="r" t="t"/>
              <a:pathLst>
                <a:path extrusionOk="0" h="17355" w="18390">
                  <a:moveTo>
                    <a:pt x="9473" y="486"/>
                  </a:moveTo>
                  <a:cubicBezTo>
                    <a:pt x="11226" y="486"/>
                    <a:pt x="12940" y="999"/>
                    <a:pt x="14408" y="1949"/>
                  </a:cubicBezTo>
                  <a:cubicBezTo>
                    <a:pt x="16019" y="3013"/>
                    <a:pt x="17143" y="4685"/>
                    <a:pt x="17508" y="6570"/>
                  </a:cubicBezTo>
                  <a:cubicBezTo>
                    <a:pt x="18177" y="9913"/>
                    <a:pt x="17387" y="13530"/>
                    <a:pt x="14377" y="15445"/>
                  </a:cubicBezTo>
                  <a:cubicBezTo>
                    <a:pt x="12899" y="16409"/>
                    <a:pt x="11063" y="16889"/>
                    <a:pt x="9230" y="16889"/>
                  </a:cubicBezTo>
                  <a:cubicBezTo>
                    <a:pt x="7597" y="16889"/>
                    <a:pt x="5965" y="16508"/>
                    <a:pt x="4590" y="15749"/>
                  </a:cubicBezTo>
                  <a:cubicBezTo>
                    <a:pt x="1520" y="14047"/>
                    <a:pt x="608" y="10612"/>
                    <a:pt x="1094" y="7329"/>
                  </a:cubicBezTo>
                  <a:cubicBezTo>
                    <a:pt x="1398" y="5323"/>
                    <a:pt x="2067" y="3439"/>
                    <a:pt x="3708" y="2162"/>
                  </a:cubicBezTo>
                  <a:cubicBezTo>
                    <a:pt x="5259" y="946"/>
                    <a:pt x="7265" y="521"/>
                    <a:pt x="9180" y="490"/>
                  </a:cubicBezTo>
                  <a:cubicBezTo>
                    <a:pt x="9278" y="487"/>
                    <a:pt x="9376" y="486"/>
                    <a:pt x="9473" y="486"/>
                  </a:cubicBezTo>
                  <a:close/>
                  <a:moveTo>
                    <a:pt x="9446" y="0"/>
                  </a:moveTo>
                  <a:cubicBezTo>
                    <a:pt x="9357" y="0"/>
                    <a:pt x="9269" y="2"/>
                    <a:pt x="9180" y="4"/>
                  </a:cubicBezTo>
                  <a:cubicBezTo>
                    <a:pt x="9126" y="3"/>
                    <a:pt x="9072" y="3"/>
                    <a:pt x="9019" y="3"/>
                  </a:cubicBezTo>
                  <a:cubicBezTo>
                    <a:pt x="7249" y="3"/>
                    <a:pt x="5486" y="488"/>
                    <a:pt x="3952" y="1402"/>
                  </a:cubicBezTo>
                  <a:cubicBezTo>
                    <a:pt x="2432" y="2405"/>
                    <a:pt x="1338" y="3955"/>
                    <a:pt x="912" y="5718"/>
                  </a:cubicBezTo>
                  <a:cubicBezTo>
                    <a:pt x="0" y="9153"/>
                    <a:pt x="395" y="13196"/>
                    <a:pt x="3344" y="15475"/>
                  </a:cubicBezTo>
                  <a:cubicBezTo>
                    <a:pt x="4973" y="16750"/>
                    <a:pt x="7107" y="17355"/>
                    <a:pt x="9231" y="17355"/>
                  </a:cubicBezTo>
                  <a:cubicBezTo>
                    <a:pt x="10752" y="17355"/>
                    <a:pt x="12268" y="17044"/>
                    <a:pt x="13587" y="16448"/>
                  </a:cubicBezTo>
                  <a:cubicBezTo>
                    <a:pt x="15107" y="15749"/>
                    <a:pt x="16384" y="14594"/>
                    <a:pt x="17204" y="13135"/>
                  </a:cubicBezTo>
                  <a:cubicBezTo>
                    <a:pt x="18055" y="11524"/>
                    <a:pt x="18390" y="9670"/>
                    <a:pt x="18177" y="7846"/>
                  </a:cubicBezTo>
                  <a:cubicBezTo>
                    <a:pt x="17964" y="5566"/>
                    <a:pt x="17143" y="3500"/>
                    <a:pt x="15320" y="2041"/>
                  </a:cubicBezTo>
                  <a:cubicBezTo>
                    <a:pt x="13627" y="698"/>
                    <a:pt x="11571" y="0"/>
                    <a:pt x="944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
            <p:cNvSpPr/>
            <p:nvPr/>
          </p:nvSpPr>
          <p:spPr>
            <a:xfrm>
              <a:off x="2052150" y="2021430"/>
              <a:ext cx="91155" cy="79796"/>
            </a:xfrm>
            <a:custGeom>
              <a:rect b="b" l="l" r="r" t="t"/>
              <a:pathLst>
                <a:path extrusionOk="0" h="2529" w="2889">
                  <a:moveTo>
                    <a:pt x="1285" y="1"/>
                  </a:moveTo>
                  <a:cubicBezTo>
                    <a:pt x="697" y="1"/>
                    <a:pt x="210" y="440"/>
                    <a:pt x="153" y="1040"/>
                  </a:cubicBezTo>
                  <a:cubicBezTo>
                    <a:pt x="1" y="1951"/>
                    <a:pt x="517" y="2529"/>
                    <a:pt x="1429" y="2529"/>
                  </a:cubicBezTo>
                  <a:cubicBezTo>
                    <a:pt x="2341" y="2529"/>
                    <a:pt x="2888" y="1860"/>
                    <a:pt x="2645" y="857"/>
                  </a:cubicBezTo>
                  <a:cubicBezTo>
                    <a:pt x="2499" y="333"/>
                    <a:pt x="1991" y="4"/>
                    <a:pt x="1468" y="4"/>
                  </a:cubicBezTo>
                  <a:cubicBezTo>
                    <a:pt x="1445" y="4"/>
                    <a:pt x="1422" y="5"/>
                    <a:pt x="1399" y="6"/>
                  </a:cubicBezTo>
                  <a:cubicBezTo>
                    <a:pt x="1361" y="2"/>
                    <a:pt x="1323"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5"/>
            <p:cNvSpPr/>
            <p:nvPr/>
          </p:nvSpPr>
          <p:spPr>
            <a:xfrm>
              <a:off x="2044483" y="2013889"/>
              <a:ext cx="102640" cy="95005"/>
            </a:xfrm>
            <a:custGeom>
              <a:rect b="b" l="l" r="r" t="t"/>
              <a:pathLst>
                <a:path extrusionOk="0" h="3011" w="3253">
                  <a:moveTo>
                    <a:pt x="1756" y="481"/>
                  </a:moveTo>
                  <a:cubicBezTo>
                    <a:pt x="2198" y="481"/>
                    <a:pt x="2594" y="800"/>
                    <a:pt x="2706" y="1248"/>
                  </a:cubicBezTo>
                  <a:cubicBezTo>
                    <a:pt x="2766" y="1461"/>
                    <a:pt x="2736" y="1704"/>
                    <a:pt x="2675" y="1917"/>
                  </a:cubicBezTo>
                  <a:cubicBezTo>
                    <a:pt x="2614" y="2099"/>
                    <a:pt x="2493" y="2251"/>
                    <a:pt x="2341" y="2342"/>
                  </a:cubicBezTo>
                  <a:cubicBezTo>
                    <a:pt x="2129" y="2473"/>
                    <a:pt x="1900" y="2533"/>
                    <a:pt x="1667" y="2533"/>
                  </a:cubicBezTo>
                  <a:cubicBezTo>
                    <a:pt x="1466" y="2533"/>
                    <a:pt x="1262" y="2488"/>
                    <a:pt x="1064" y="2403"/>
                  </a:cubicBezTo>
                  <a:cubicBezTo>
                    <a:pt x="912" y="2312"/>
                    <a:pt x="760" y="2160"/>
                    <a:pt x="700" y="1978"/>
                  </a:cubicBezTo>
                  <a:cubicBezTo>
                    <a:pt x="608" y="1795"/>
                    <a:pt x="608" y="1552"/>
                    <a:pt x="639" y="1339"/>
                  </a:cubicBezTo>
                  <a:cubicBezTo>
                    <a:pt x="639" y="1096"/>
                    <a:pt x="760" y="853"/>
                    <a:pt x="973" y="701"/>
                  </a:cubicBezTo>
                  <a:cubicBezTo>
                    <a:pt x="1155" y="549"/>
                    <a:pt x="1399" y="488"/>
                    <a:pt x="1642" y="488"/>
                  </a:cubicBezTo>
                  <a:cubicBezTo>
                    <a:pt x="1663" y="488"/>
                    <a:pt x="1682" y="486"/>
                    <a:pt x="1700" y="483"/>
                  </a:cubicBezTo>
                  <a:lnTo>
                    <a:pt x="1700" y="483"/>
                  </a:lnTo>
                  <a:cubicBezTo>
                    <a:pt x="1719" y="482"/>
                    <a:pt x="1738" y="481"/>
                    <a:pt x="1756" y="481"/>
                  </a:cubicBezTo>
                  <a:close/>
                  <a:moveTo>
                    <a:pt x="1570" y="0"/>
                  </a:moveTo>
                  <a:cubicBezTo>
                    <a:pt x="932" y="0"/>
                    <a:pt x="389" y="390"/>
                    <a:pt x="213" y="1005"/>
                  </a:cubicBezTo>
                  <a:cubicBezTo>
                    <a:pt x="0" y="1613"/>
                    <a:pt x="152" y="2282"/>
                    <a:pt x="639" y="2707"/>
                  </a:cubicBezTo>
                  <a:cubicBezTo>
                    <a:pt x="928" y="2911"/>
                    <a:pt x="1274" y="3011"/>
                    <a:pt x="1619" y="3011"/>
                  </a:cubicBezTo>
                  <a:cubicBezTo>
                    <a:pt x="1890" y="3011"/>
                    <a:pt x="2161" y="2949"/>
                    <a:pt x="2402" y="2829"/>
                  </a:cubicBezTo>
                  <a:cubicBezTo>
                    <a:pt x="2949" y="2555"/>
                    <a:pt x="3253" y="1978"/>
                    <a:pt x="3162" y="1370"/>
                  </a:cubicBezTo>
                  <a:cubicBezTo>
                    <a:pt x="3162" y="975"/>
                    <a:pt x="2979" y="610"/>
                    <a:pt x="2706" y="367"/>
                  </a:cubicBezTo>
                  <a:cubicBezTo>
                    <a:pt x="2402" y="124"/>
                    <a:pt x="2037" y="2"/>
                    <a:pt x="1642" y="2"/>
                  </a:cubicBezTo>
                  <a:cubicBezTo>
                    <a:pt x="1618" y="1"/>
                    <a:pt x="1594" y="0"/>
                    <a:pt x="157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
            <p:cNvSpPr/>
            <p:nvPr/>
          </p:nvSpPr>
          <p:spPr>
            <a:xfrm>
              <a:off x="2132008" y="1939869"/>
              <a:ext cx="70425" cy="56984"/>
            </a:xfrm>
            <a:custGeom>
              <a:rect b="b" l="l" r="r" t="t"/>
              <a:pathLst>
                <a:path extrusionOk="0" h="1806" w="2232">
                  <a:moveTo>
                    <a:pt x="919" y="0"/>
                  </a:moveTo>
                  <a:cubicBezTo>
                    <a:pt x="510" y="0"/>
                    <a:pt x="172" y="317"/>
                    <a:pt x="144" y="737"/>
                  </a:cubicBezTo>
                  <a:cubicBezTo>
                    <a:pt x="0" y="1285"/>
                    <a:pt x="403" y="1805"/>
                    <a:pt x="964" y="1805"/>
                  </a:cubicBezTo>
                  <a:cubicBezTo>
                    <a:pt x="994" y="1805"/>
                    <a:pt x="1025" y="1804"/>
                    <a:pt x="1056" y="1801"/>
                  </a:cubicBezTo>
                  <a:cubicBezTo>
                    <a:pt x="2232" y="1771"/>
                    <a:pt x="2212" y="7"/>
                    <a:pt x="1056" y="7"/>
                  </a:cubicBezTo>
                  <a:cubicBezTo>
                    <a:pt x="1046" y="7"/>
                    <a:pt x="1036" y="7"/>
                    <a:pt x="1026" y="8"/>
                  </a:cubicBezTo>
                  <a:cubicBezTo>
                    <a:pt x="990" y="3"/>
                    <a:pt x="954" y="0"/>
                    <a:pt x="919"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
            <p:cNvSpPr/>
            <p:nvPr/>
          </p:nvSpPr>
          <p:spPr>
            <a:xfrm>
              <a:off x="2127906" y="1932359"/>
              <a:ext cx="75821" cy="72224"/>
            </a:xfrm>
            <a:custGeom>
              <a:rect b="b" l="l" r="r" t="t"/>
              <a:pathLst>
                <a:path extrusionOk="0" h="2289" w="2403">
                  <a:moveTo>
                    <a:pt x="1399" y="489"/>
                  </a:moveTo>
                  <a:cubicBezTo>
                    <a:pt x="1460" y="519"/>
                    <a:pt x="1551" y="549"/>
                    <a:pt x="1612" y="580"/>
                  </a:cubicBezTo>
                  <a:cubicBezTo>
                    <a:pt x="1612" y="580"/>
                    <a:pt x="1651" y="619"/>
                    <a:pt x="1651" y="619"/>
                  </a:cubicBezTo>
                  <a:lnTo>
                    <a:pt x="1651" y="619"/>
                  </a:lnTo>
                  <a:lnTo>
                    <a:pt x="1673" y="641"/>
                  </a:lnTo>
                  <a:lnTo>
                    <a:pt x="1733" y="701"/>
                  </a:lnTo>
                  <a:lnTo>
                    <a:pt x="1764" y="762"/>
                  </a:lnTo>
                  <a:cubicBezTo>
                    <a:pt x="1764" y="762"/>
                    <a:pt x="1781" y="814"/>
                    <a:pt x="1777" y="814"/>
                  </a:cubicBezTo>
                  <a:cubicBezTo>
                    <a:pt x="1775" y="814"/>
                    <a:pt x="1771" y="808"/>
                    <a:pt x="1764" y="793"/>
                  </a:cubicBezTo>
                  <a:lnTo>
                    <a:pt x="1764" y="793"/>
                  </a:lnTo>
                  <a:cubicBezTo>
                    <a:pt x="1794" y="853"/>
                    <a:pt x="1794" y="884"/>
                    <a:pt x="1794" y="945"/>
                  </a:cubicBezTo>
                  <a:cubicBezTo>
                    <a:pt x="1855" y="1097"/>
                    <a:pt x="1825" y="1249"/>
                    <a:pt x="1794" y="1401"/>
                  </a:cubicBezTo>
                  <a:lnTo>
                    <a:pt x="1764" y="1461"/>
                  </a:lnTo>
                  <a:lnTo>
                    <a:pt x="1733" y="1492"/>
                  </a:lnTo>
                  <a:lnTo>
                    <a:pt x="1673" y="1583"/>
                  </a:lnTo>
                  <a:lnTo>
                    <a:pt x="1612" y="1613"/>
                  </a:lnTo>
                  <a:lnTo>
                    <a:pt x="1581" y="1644"/>
                  </a:lnTo>
                  <a:lnTo>
                    <a:pt x="1490" y="1674"/>
                  </a:lnTo>
                  <a:lnTo>
                    <a:pt x="1429" y="1704"/>
                  </a:lnTo>
                  <a:cubicBezTo>
                    <a:pt x="1399" y="1704"/>
                    <a:pt x="1338" y="1735"/>
                    <a:pt x="1308" y="1735"/>
                  </a:cubicBezTo>
                  <a:lnTo>
                    <a:pt x="1004" y="1735"/>
                  </a:lnTo>
                  <a:cubicBezTo>
                    <a:pt x="943" y="1735"/>
                    <a:pt x="913" y="1704"/>
                    <a:pt x="852" y="1704"/>
                  </a:cubicBezTo>
                  <a:lnTo>
                    <a:pt x="791" y="1674"/>
                  </a:lnTo>
                  <a:cubicBezTo>
                    <a:pt x="761" y="1644"/>
                    <a:pt x="730" y="1644"/>
                    <a:pt x="700" y="1613"/>
                  </a:cubicBezTo>
                  <a:lnTo>
                    <a:pt x="639" y="1553"/>
                  </a:lnTo>
                  <a:lnTo>
                    <a:pt x="620" y="1534"/>
                  </a:lnTo>
                  <a:lnTo>
                    <a:pt x="620" y="1534"/>
                  </a:lnTo>
                  <a:cubicBezTo>
                    <a:pt x="622" y="1539"/>
                    <a:pt x="623" y="1544"/>
                    <a:pt x="622" y="1544"/>
                  </a:cubicBezTo>
                  <a:cubicBezTo>
                    <a:pt x="621" y="1544"/>
                    <a:pt x="617" y="1538"/>
                    <a:pt x="609" y="1522"/>
                  </a:cubicBezTo>
                  <a:lnTo>
                    <a:pt x="609" y="1522"/>
                  </a:lnTo>
                  <a:lnTo>
                    <a:pt x="620" y="1534"/>
                  </a:lnTo>
                  <a:lnTo>
                    <a:pt x="620" y="1534"/>
                  </a:lnTo>
                  <a:cubicBezTo>
                    <a:pt x="618" y="1526"/>
                    <a:pt x="613" y="1516"/>
                    <a:pt x="611" y="1516"/>
                  </a:cubicBezTo>
                  <a:cubicBezTo>
                    <a:pt x="609" y="1516"/>
                    <a:pt x="609" y="1518"/>
                    <a:pt x="609" y="1522"/>
                  </a:cubicBezTo>
                  <a:cubicBezTo>
                    <a:pt x="609" y="1492"/>
                    <a:pt x="579" y="1462"/>
                    <a:pt x="548" y="1401"/>
                  </a:cubicBezTo>
                  <a:lnTo>
                    <a:pt x="548" y="1401"/>
                  </a:lnTo>
                  <a:cubicBezTo>
                    <a:pt x="556" y="1416"/>
                    <a:pt x="559" y="1421"/>
                    <a:pt x="561" y="1421"/>
                  </a:cubicBezTo>
                  <a:cubicBezTo>
                    <a:pt x="565" y="1421"/>
                    <a:pt x="548" y="1370"/>
                    <a:pt x="548" y="1370"/>
                  </a:cubicBezTo>
                  <a:cubicBezTo>
                    <a:pt x="548" y="1340"/>
                    <a:pt x="548" y="1309"/>
                    <a:pt x="548" y="1309"/>
                  </a:cubicBezTo>
                  <a:lnTo>
                    <a:pt x="548" y="1279"/>
                  </a:lnTo>
                  <a:cubicBezTo>
                    <a:pt x="548" y="1188"/>
                    <a:pt x="548" y="1097"/>
                    <a:pt x="548" y="1005"/>
                  </a:cubicBezTo>
                  <a:lnTo>
                    <a:pt x="548" y="945"/>
                  </a:lnTo>
                  <a:cubicBezTo>
                    <a:pt x="548" y="914"/>
                    <a:pt x="548" y="884"/>
                    <a:pt x="548" y="853"/>
                  </a:cubicBezTo>
                  <a:lnTo>
                    <a:pt x="578" y="793"/>
                  </a:lnTo>
                  <a:lnTo>
                    <a:pt x="578" y="762"/>
                  </a:lnTo>
                  <a:lnTo>
                    <a:pt x="609" y="701"/>
                  </a:lnTo>
                  <a:lnTo>
                    <a:pt x="639" y="671"/>
                  </a:lnTo>
                  <a:lnTo>
                    <a:pt x="730" y="580"/>
                  </a:lnTo>
                  <a:lnTo>
                    <a:pt x="791" y="549"/>
                  </a:lnTo>
                  <a:cubicBezTo>
                    <a:pt x="791" y="549"/>
                    <a:pt x="818" y="536"/>
                    <a:pt x="827" y="536"/>
                  </a:cubicBezTo>
                  <a:cubicBezTo>
                    <a:pt x="832" y="536"/>
                    <a:pt x="832" y="539"/>
                    <a:pt x="822" y="549"/>
                  </a:cubicBezTo>
                  <a:lnTo>
                    <a:pt x="882" y="519"/>
                  </a:lnTo>
                  <a:cubicBezTo>
                    <a:pt x="913" y="489"/>
                    <a:pt x="974" y="489"/>
                    <a:pt x="1034" y="489"/>
                  </a:cubicBezTo>
                  <a:close/>
                  <a:moveTo>
                    <a:pt x="1094" y="0"/>
                  </a:moveTo>
                  <a:cubicBezTo>
                    <a:pt x="632" y="0"/>
                    <a:pt x="207" y="326"/>
                    <a:pt x="62" y="762"/>
                  </a:cubicBezTo>
                  <a:cubicBezTo>
                    <a:pt x="1" y="1005"/>
                    <a:pt x="1" y="1249"/>
                    <a:pt x="62" y="1492"/>
                  </a:cubicBezTo>
                  <a:cubicBezTo>
                    <a:pt x="92" y="1704"/>
                    <a:pt x="244" y="1917"/>
                    <a:pt x="396" y="2039"/>
                  </a:cubicBezTo>
                  <a:cubicBezTo>
                    <a:pt x="630" y="2201"/>
                    <a:pt x="907" y="2288"/>
                    <a:pt x="1182" y="2288"/>
                  </a:cubicBezTo>
                  <a:cubicBezTo>
                    <a:pt x="1372" y="2288"/>
                    <a:pt x="1560" y="2247"/>
                    <a:pt x="1733" y="2160"/>
                  </a:cubicBezTo>
                  <a:cubicBezTo>
                    <a:pt x="2159" y="1948"/>
                    <a:pt x="2402" y="1492"/>
                    <a:pt x="2341" y="1036"/>
                  </a:cubicBezTo>
                  <a:cubicBezTo>
                    <a:pt x="2311" y="762"/>
                    <a:pt x="2189" y="489"/>
                    <a:pt x="1977" y="276"/>
                  </a:cubicBezTo>
                  <a:cubicBezTo>
                    <a:pt x="1733" y="94"/>
                    <a:pt x="1460" y="2"/>
                    <a:pt x="1156" y="2"/>
                  </a:cubicBezTo>
                  <a:cubicBezTo>
                    <a:pt x="1135" y="1"/>
                    <a:pt x="1115" y="0"/>
                    <a:pt x="109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
            <p:cNvSpPr/>
            <p:nvPr/>
          </p:nvSpPr>
          <p:spPr>
            <a:xfrm>
              <a:off x="1827122" y="2048407"/>
              <a:ext cx="84087" cy="67491"/>
            </a:xfrm>
            <a:custGeom>
              <a:rect b="b" l="l" r="r" t="t"/>
              <a:pathLst>
                <a:path extrusionOk="0" h="2139" w="2665">
                  <a:moveTo>
                    <a:pt x="1145" y="0"/>
                  </a:moveTo>
                  <a:cubicBezTo>
                    <a:pt x="652" y="0"/>
                    <a:pt x="201" y="358"/>
                    <a:pt x="172" y="884"/>
                  </a:cubicBezTo>
                  <a:cubicBezTo>
                    <a:pt x="1" y="1511"/>
                    <a:pt x="472" y="2138"/>
                    <a:pt x="1108" y="2138"/>
                  </a:cubicBezTo>
                  <a:cubicBezTo>
                    <a:pt x="1150" y="2138"/>
                    <a:pt x="1193" y="2136"/>
                    <a:pt x="1236" y="2130"/>
                  </a:cubicBezTo>
                  <a:cubicBezTo>
                    <a:pt x="2664" y="2099"/>
                    <a:pt x="2634" y="2"/>
                    <a:pt x="1205" y="2"/>
                  </a:cubicBezTo>
                  <a:cubicBezTo>
                    <a:pt x="1185" y="1"/>
                    <a:pt x="1165" y="0"/>
                    <a:pt x="114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
            <p:cNvSpPr/>
            <p:nvPr/>
          </p:nvSpPr>
          <p:spPr>
            <a:xfrm>
              <a:off x="1820055" y="2040740"/>
              <a:ext cx="89230" cy="82510"/>
            </a:xfrm>
            <a:custGeom>
              <a:rect b="b" l="l" r="r" t="t"/>
              <a:pathLst>
                <a:path extrusionOk="0" h="2615" w="2828">
                  <a:moveTo>
                    <a:pt x="1345" y="477"/>
                  </a:moveTo>
                  <a:cubicBezTo>
                    <a:pt x="1370" y="484"/>
                    <a:pt x="1398" y="488"/>
                    <a:pt x="1429" y="488"/>
                  </a:cubicBezTo>
                  <a:cubicBezTo>
                    <a:pt x="1612" y="488"/>
                    <a:pt x="1794" y="549"/>
                    <a:pt x="1977" y="640"/>
                  </a:cubicBezTo>
                  <a:cubicBezTo>
                    <a:pt x="2129" y="762"/>
                    <a:pt x="2220" y="914"/>
                    <a:pt x="2250" y="1096"/>
                  </a:cubicBezTo>
                  <a:cubicBezTo>
                    <a:pt x="2281" y="1187"/>
                    <a:pt x="2281" y="1279"/>
                    <a:pt x="2281" y="1370"/>
                  </a:cubicBezTo>
                  <a:cubicBezTo>
                    <a:pt x="2281" y="1461"/>
                    <a:pt x="2250" y="1583"/>
                    <a:pt x="2220" y="1674"/>
                  </a:cubicBezTo>
                  <a:cubicBezTo>
                    <a:pt x="2220" y="1674"/>
                    <a:pt x="2220" y="1704"/>
                    <a:pt x="2189" y="1735"/>
                  </a:cubicBezTo>
                  <a:lnTo>
                    <a:pt x="2159" y="1795"/>
                  </a:lnTo>
                  <a:cubicBezTo>
                    <a:pt x="2129" y="1826"/>
                    <a:pt x="2098" y="1856"/>
                    <a:pt x="2098" y="1887"/>
                  </a:cubicBezTo>
                  <a:lnTo>
                    <a:pt x="2037" y="1947"/>
                  </a:lnTo>
                  <a:cubicBezTo>
                    <a:pt x="2043" y="1941"/>
                    <a:pt x="2046" y="1939"/>
                    <a:pt x="2046" y="1939"/>
                  </a:cubicBezTo>
                  <a:lnTo>
                    <a:pt x="2046" y="1939"/>
                  </a:lnTo>
                  <a:cubicBezTo>
                    <a:pt x="2045" y="1939"/>
                    <a:pt x="2001" y="1978"/>
                    <a:pt x="1977" y="1978"/>
                  </a:cubicBezTo>
                  <a:cubicBezTo>
                    <a:pt x="1818" y="2073"/>
                    <a:pt x="1642" y="2119"/>
                    <a:pt x="1463" y="2119"/>
                  </a:cubicBezTo>
                  <a:cubicBezTo>
                    <a:pt x="1300" y="2119"/>
                    <a:pt x="1133" y="2081"/>
                    <a:pt x="974" y="2008"/>
                  </a:cubicBezTo>
                  <a:cubicBezTo>
                    <a:pt x="822" y="1947"/>
                    <a:pt x="730" y="1826"/>
                    <a:pt x="670" y="1674"/>
                  </a:cubicBezTo>
                  <a:lnTo>
                    <a:pt x="670" y="1674"/>
                  </a:lnTo>
                  <a:cubicBezTo>
                    <a:pt x="677" y="1689"/>
                    <a:pt x="681" y="1695"/>
                    <a:pt x="682" y="1695"/>
                  </a:cubicBezTo>
                  <a:cubicBezTo>
                    <a:pt x="687" y="1695"/>
                    <a:pt x="670" y="1643"/>
                    <a:pt x="670" y="1643"/>
                  </a:cubicBezTo>
                  <a:cubicBezTo>
                    <a:pt x="670" y="1643"/>
                    <a:pt x="670" y="1613"/>
                    <a:pt x="670" y="1613"/>
                  </a:cubicBezTo>
                  <a:lnTo>
                    <a:pt x="670" y="1522"/>
                  </a:lnTo>
                  <a:lnTo>
                    <a:pt x="670" y="1491"/>
                  </a:lnTo>
                  <a:cubicBezTo>
                    <a:pt x="639" y="1400"/>
                    <a:pt x="639" y="1279"/>
                    <a:pt x="670" y="1157"/>
                  </a:cubicBezTo>
                  <a:cubicBezTo>
                    <a:pt x="670" y="975"/>
                    <a:pt x="761" y="762"/>
                    <a:pt x="943" y="640"/>
                  </a:cubicBezTo>
                  <a:lnTo>
                    <a:pt x="943" y="640"/>
                  </a:lnTo>
                  <a:cubicBezTo>
                    <a:pt x="955" y="629"/>
                    <a:pt x="974" y="610"/>
                    <a:pt x="974" y="610"/>
                  </a:cubicBezTo>
                  <a:lnTo>
                    <a:pt x="1034" y="580"/>
                  </a:lnTo>
                  <a:cubicBezTo>
                    <a:pt x="1065" y="549"/>
                    <a:pt x="1125" y="519"/>
                    <a:pt x="1156" y="519"/>
                  </a:cubicBezTo>
                  <a:cubicBezTo>
                    <a:pt x="1210" y="501"/>
                    <a:pt x="1275" y="483"/>
                    <a:pt x="1345" y="477"/>
                  </a:cubicBezTo>
                  <a:close/>
                  <a:moveTo>
                    <a:pt x="1366" y="0"/>
                  </a:moveTo>
                  <a:cubicBezTo>
                    <a:pt x="843" y="0"/>
                    <a:pt x="359" y="358"/>
                    <a:pt x="183" y="884"/>
                  </a:cubicBezTo>
                  <a:cubicBezTo>
                    <a:pt x="1" y="1400"/>
                    <a:pt x="153" y="1978"/>
                    <a:pt x="578" y="2342"/>
                  </a:cubicBezTo>
                  <a:cubicBezTo>
                    <a:pt x="826" y="2520"/>
                    <a:pt x="1136" y="2614"/>
                    <a:pt x="1448" y="2614"/>
                  </a:cubicBezTo>
                  <a:cubicBezTo>
                    <a:pt x="1671" y="2614"/>
                    <a:pt x="1895" y="2566"/>
                    <a:pt x="2098" y="2464"/>
                  </a:cubicBezTo>
                  <a:cubicBezTo>
                    <a:pt x="2554" y="2221"/>
                    <a:pt x="2828" y="1735"/>
                    <a:pt x="2767" y="1187"/>
                  </a:cubicBezTo>
                  <a:cubicBezTo>
                    <a:pt x="2736" y="853"/>
                    <a:pt x="2584" y="549"/>
                    <a:pt x="2341" y="336"/>
                  </a:cubicBezTo>
                  <a:cubicBezTo>
                    <a:pt x="2102" y="150"/>
                    <a:pt x="1816" y="34"/>
                    <a:pt x="1544" y="8"/>
                  </a:cubicBezTo>
                  <a:lnTo>
                    <a:pt x="1544" y="8"/>
                  </a:lnTo>
                  <a:cubicBezTo>
                    <a:pt x="1528" y="4"/>
                    <a:pt x="1509" y="2"/>
                    <a:pt x="1490" y="2"/>
                  </a:cubicBezTo>
                  <a:lnTo>
                    <a:pt x="1429" y="2"/>
                  </a:lnTo>
                  <a:cubicBezTo>
                    <a:pt x="1408" y="1"/>
                    <a:pt x="1387" y="0"/>
                    <a:pt x="136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
            <p:cNvSpPr/>
            <p:nvPr/>
          </p:nvSpPr>
          <p:spPr>
            <a:xfrm>
              <a:off x="1769477" y="1943939"/>
              <a:ext cx="60202" cy="48149"/>
            </a:xfrm>
            <a:custGeom>
              <a:rect b="b" l="l" r="r" t="t"/>
              <a:pathLst>
                <a:path extrusionOk="0" h="1526" w="1908">
                  <a:moveTo>
                    <a:pt x="844" y="0"/>
                  </a:moveTo>
                  <a:lnTo>
                    <a:pt x="874" y="30"/>
                  </a:lnTo>
                  <a:cubicBezTo>
                    <a:pt x="840" y="25"/>
                    <a:pt x="806" y="22"/>
                    <a:pt x="772" y="22"/>
                  </a:cubicBezTo>
                  <a:cubicBezTo>
                    <a:pt x="444" y="22"/>
                    <a:pt x="142" y="280"/>
                    <a:pt x="114" y="638"/>
                  </a:cubicBezTo>
                  <a:cubicBezTo>
                    <a:pt x="0" y="1095"/>
                    <a:pt x="342" y="1525"/>
                    <a:pt x="787" y="1525"/>
                  </a:cubicBezTo>
                  <a:cubicBezTo>
                    <a:pt x="816" y="1525"/>
                    <a:pt x="845" y="1524"/>
                    <a:pt x="874" y="1520"/>
                  </a:cubicBezTo>
                  <a:cubicBezTo>
                    <a:pt x="1908" y="1520"/>
                    <a:pt x="1877" y="0"/>
                    <a:pt x="844"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
            <p:cNvSpPr/>
            <p:nvPr/>
          </p:nvSpPr>
          <p:spPr>
            <a:xfrm>
              <a:off x="1766353" y="1937155"/>
              <a:ext cx="70047" cy="62285"/>
            </a:xfrm>
            <a:custGeom>
              <a:rect b="b" l="l" r="r" t="t"/>
              <a:pathLst>
                <a:path extrusionOk="0" h="1974" w="2220">
                  <a:moveTo>
                    <a:pt x="978" y="487"/>
                  </a:moveTo>
                  <a:cubicBezTo>
                    <a:pt x="987" y="488"/>
                    <a:pt x="995" y="489"/>
                    <a:pt x="1004" y="489"/>
                  </a:cubicBezTo>
                  <a:lnTo>
                    <a:pt x="1217" y="489"/>
                  </a:lnTo>
                  <a:cubicBezTo>
                    <a:pt x="1247" y="489"/>
                    <a:pt x="1308" y="519"/>
                    <a:pt x="1338" y="549"/>
                  </a:cubicBezTo>
                  <a:lnTo>
                    <a:pt x="1368" y="580"/>
                  </a:lnTo>
                  <a:cubicBezTo>
                    <a:pt x="1368" y="580"/>
                    <a:pt x="1399" y="610"/>
                    <a:pt x="1399" y="610"/>
                  </a:cubicBezTo>
                  <a:cubicBezTo>
                    <a:pt x="1429" y="610"/>
                    <a:pt x="1429" y="641"/>
                    <a:pt x="1429" y="671"/>
                  </a:cubicBezTo>
                  <a:cubicBezTo>
                    <a:pt x="1460" y="701"/>
                    <a:pt x="1460" y="732"/>
                    <a:pt x="1460" y="793"/>
                  </a:cubicBezTo>
                  <a:cubicBezTo>
                    <a:pt x="1460" y="793"/>
                    <a:pt x="1460" y="823"/>
                    <a:pt x="1460" y="853"/>
                  </a:cubicBezTo>
                  <a:lnTo>
                    <a:pt x="1460" y="975"/>
                  </a:lnTo>
                  <a:cubicBezTo>
                    <a:pt x="1460" y="975"/>
                    <a:pt x="1460" y="1005"/>
                    <a:pt x="1460" y="1005"/>
                  </a:cubicBezTo>
                  <a:lnTo>
                    <a:pt x="1429" y="1127"/>
                  </a:lnTo>
                  <a:cubicBezTo>
                    <a:pt x="1429" y="1157"/>
                    <a:pt x="1429" y="1157"/>
                    <a:pt x="1429" y="1188"/>
                  </a:cubicBezTo>
                  <a:cubicBezTo>
                    <a:pt x="1429" y="1188"/>
                    <a:pt x="1378" y="1239"/>
                    <a:pt x="1378" y="1239"/>
                  </a:cubicBezTo>
                  <a:lnTo>
                    <a:pt x="1338" y="1279"/>
                  </a:lnTo>
                  <a:lnTo>
                    <a:pt x="1308" y="1309"/>
                  </a:lnTo>
                  <a:lnTo>
                    <a:pt x="1308" y="1309"/>
                  </a:lnTo>
                  <a:cubicBezTo>
                    <a:pt x="1318" y="1299"/>
                    <a:pt x="1321" y="1296"/>
                    <a:pt x="1320" y="1296"/>
                  </a:cubicBezTo>
                  <a:cubicBezTo>
                    <a:pt x="1318" y="1296"/>
                    <a:pt x="1298" y="1309"/>
                    <a:pt x="1277" y="1309"/>
                  </a:cubicBezTo>
                  <a:lnTo>
                    <a:pt x="1277" y="1461"/>
                  </a:lnTo>
                  <a:lnTo>
                    <a:pt x="1217" y="1461"/>
                  </a:lnTo>
                  <a:lnTo>
                    <a:pt x="1095" y="1492"/>
                  </a:lnTo>
                  <a:lnTo>
                    <a:pt x="882" y="1492"/>
                  </a:lnTo>
                  <a:lnTo>
                    <a:pt x="761" y="1461"/>
                  </a:lnTo>
                  <a:lnTo>
                    <a:pt x="730" y="1431"/>
                  </a:lnTo>
                  <a:lnTo>
                    <a:pt x="660" y="1407"/>
                  </a:lnTo>
                  <a:lnTo>
                    <a:pt x="660" y="1407"/>
                  </a:lnTo>
                  <a:cubicBezTo>
                    <a:pt x="656" y="1400"/>
                    <a:pt x="609" y="1362"/>
                    <a:pt x="609" y="1340"/>
                  </a:cubicBezTo>
                  <a:lnTo>
                    <a:pt x="578" y="1340"/>
                  </a:lnTo>
                  <a:cubicBezTo>
                    <a:pt x="551" y="1285"/>
                    <a:pt x="548" y="1255"/>
                    <a:pt x="526" y="1227"/>
                  </a:cubicBezTo>
                  <a:lnTo>
                    <a:pt x="526" y="1227"/>
                  </a:lnTo>
                  <a:cubicBezTo>
                    <a:pt x="522" y="1215"/>
                    <a:pt x="517" y="1199"/>
                    <a:pt x="517" y="1188"/>
                  </a:cubicBezTo>
                  <a:lnTo>
                    <a:pt x="517" y="1127"/>
                  </a:lnTo>
                  <a:cubicBezTo>
                    <a:pt x="517" y="1066"/>
                    <a:pt x="517" y="975"/>
                    <a:pt x="517" y="914"/>
                  </a:cubicBezTo>
                  <a:cubicBezTo>
                    <a:pt x="517" y="923"/>
                    <a:pt x="518" y="927"/>
                    <a:pt x="519" y="927"/>
                  </a:cubicBezTo>
                  <a:cubicBezTo>
                    <a:pt x="524" y="927"/>
                    <a:pt x="535" y="858"/>
                    <a:pt x="529" y="858"/>
                  </a:cubicBezTo>
                  <a:cubicBezTo>
                    <a:pt x="527" y="858"/>
                    <a:pt x="524" y="865"/>
                    <a:pt x="517" y="884"/>
                  </a:cubicBezTo>
                  <a:cubicBezTo>
                    <a:pt x="517" y="853"/>
                    <a:pt x="517" y="823"/>
                    <a:pt x="517" y="793"/>
                  </a:cubicBezTo>
                  <a:cubicBezTo>
                    <a:pt x="517" y="762"/>
                    <a:pt x="517" y="762"/>
                    <a:pt x="548" y="732"/>
                  </a:cubicBezTo>
                  <a:lnTo>
                    <a:pt x="578" y="671"/>
                  </a:lnTo>
                  <a:cubicBezTo>
                    <a:pt x="578" y="641"/>
                    <a:pt x="609" y="610"/>
                    <a:pt x="639" y="580"/>
                  </a:cubicBezTo>
                  <a:lnTo>
                    <a:pt x="700" y="549"/>
                  </a:lnTo>
                  <a:lnTo>
                    <a:pt x="761" y="519"/>
                  </a:lnTo>
                  <a:lnTo>
                    <a:pt x="882" y="489"/>
                  </a:lnTo>
                  <a:lnTo>
                    <a:pt x="943" y="489"/>
                  </a:lnTo>
                  <a:cubicBezTo>
                    <a:pt x="955" y="489"/>
                    <a:pt x="967" y="488"/>
                    <a:pt x="978" y="487"/>
                  </a:cubicBezTo>
                  <a:close/>
                  <a:moveTo>
                    <a:pt x="909" y="0"/>
                  </a:moveTo>
                  <a:cubicBezTo>
                    <a:pt x="508" y="0"/>
                    <a:pt x="147" y="267"/>
                    <a:pt x="31" y="671"/>
                  </a:cubicBezTo>
                  <a:cubicBezTo>
                    <a:pt x="31" y="671"/>
                    <a:pt x="31" y="701"/>
                    <a:pt x="31" y="732"/>
                  </a:cubicBezTo>
                  <a:cubicBezTo>
                    <a:pt x="31" y="756"/>
                    <a:pt x="11" y="840"/>
                    <a:pt x="20" y="840"/>
                  </a:cubicBezTo>
                  <a:cubicBezTo>
                    <a:pt x="22" y="840"/>
                    <a:pt x="25" y="835"/>
                    <a:pt x="31" y="823"/>
                  </a:cubicBezTo>
                  <a:lnTo>
                    <a:pt x="31" y="823"/>
                  </a:lnTo>
                  <a:cubicBezTo>
                    <a:pt x="31" y="884"/>
                    <a:pt x="1" y="945"/>
                    <a:pt x="1" y="1005"/>
                  </a:cubicBezTo>
                  <a:cubicBezTo>
                    <a:pt x="1" y="1097"/>
                    <a:pt x="31" y="1188"/>
                    <a:pt x="31" y="1309"/>
                  </a:cubicBezTo>
                  <a:cubicBezTo>
                    <a:pt x="92" y="1492"/>
                    <a:pt x="213" y="1644"/>
                    <a:pt x="365" y="1765"/>
                  </a:cubicBezTo>
                  <a:cubicBezTo>
                    <a:pt x="556" y="1904"/>
                    <a:pt x="787" y="1974"/>
                    <a:pt x="1018" y="1974"/>
                  </a:cubicBezTo>
                  <a:cubicBezTo>
                    <a:pt x="1191" y="1974"/>
                    <a:pt x="1364" y="1935"/>
                    <a:pt x="1520" y="1856"/>
                  </a:cubicBezTo>
                  <a:cubicBezTo>
                    <a:pt x="2128" y="1522"/>
                    <a:pt x="2220" y="701"/>
                    <a:pt x="1703" y="245"/>
                  </a:cubicBezTo>
                  <a:cubicBezTo>
                    <a:pt x="1520" y="63"/>
                    <a:pt x="1247" y="2"/>
                    <a:pt x="1004" y="2"/>
                  </a:cubicBezTo>
                  <a:cubicBezTo>
                    <a:pt x="993" y="2"/>
                    <a:pt x="982" y="3"/>
                    <a:pt x="971" y="4"/>
                  </a:cubicBezTo>
                  <a:lnTo>
                    <a:pt x="971" y="4"/>
                  </a:lnTo>
                  <a:lnTo>
                    <a:pt x="973" y="2"/>
                  </a:lnTo>
                  <a:cubicBezTo>
                    <a:pt x="952" y="1"/>
                    <a:pt x="930" y="0"/>
                    <a:pt x="909"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
            <p:cNvSpPr/>
            <p:nvPr/>
          </p:nvSpPr>
          <p:spPr>
            <a:xfrm>
              <a:off x="1855550" y="1824831"/>
              <a:ext cx="91155" cy="79796"/>
            </a:xfrm>
            <a:custGeom>
              <a:rect b="b" l="l" r="r" t="t"/>
              <a:pathLst>
                <a:path extrusionOk="0" h="2529" w="2889">
                  <a:moveTo>
                    <a:pt x="1285" y="1"/>
                  </a:moveTo>
                  <a:cubicBezTo>
                    <a:pt x="693" y="1"/>
                    <a:pt x="181" y="439"/>
                    <a:pt x="152" y="1039"/>
                  </a:cubicBezTo>
                  <a:cubicBezTo>
                    <a:pt x="0" y="1982"/>
                    <a:pt x="517" y="2529"/>
                    <a:pt x="1429" y="2529"/>
                  </a:cubicBezTo>
                  <a:cubicBezTo>
                    <a:pt x="2341" y="2529"/>
                    <a:pt x="2888" y="1860"/>
                    <a:pt x="2645" y="857"/>
                  </a:cubicBezTo>
                  <a:cubicBezTo>
                    <a:pt x="2470" y="360"/>
                    <a:pt x="1986" y="4"/>
                    <a:pt x="1462" y="4"/>
                  </a:cubicBezTo>
                  <a:cubicBezTo>
                    <a:pt x="1441" y="4"/>
                    <a:pt x="1420" y="5"/>
                    <a:pt x="1399" y="6"/>
                  </a:cubicBezTo>
                  <a:cubicBezTo>
                    <a:pt x="1360" y="2"/>
                    <a:pt x="1322" y="1"/>
                    <a:pt x="1285" y="1"/>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
            <p:cNvSpPr/>
            <p:nvPr/>
          </p:nvSpPr>
          <p:spPr>
            <a:xfrm>
              <a:off x="1847883" y="1817290"/>
              <a:ext cx="102640" cy="95604"/>
            </a:xfrm>
            <a:custGeom>
              <a:rect b="b" l="l" r="r" t="t"/>
              <a:pathLst>
                <a:path extrusionOk="0" h="3030" w="3253">
                  <a:moveTo>
                    <a:pt x="1680" y="486"/>
                  </a:moveTo>
                  <a:lnTo>
                    <a:pt x="1680" y="486"/>
                  </a:lnTo>
                  <a:cubicBezTo>
                    <a:pt x="2140" y="487"/>
                    <a:pt x="2559" y="785"/>
                    <a:pt x="2675" y="1248"/>
                  </a:cubicBezTo>
                  <a:cubicBezTo>
                    <a:pt x="2736" y="1491"/>
                    <a:pt x="2706" y="1704"/>
                    <a:pt x="2645" y="1947"/>
                  </a:cubicBezTo>
                  <a:cubicBezTo>
                    <a:pt x="2584" y="2099"/>
                    <a:pt x="2462" y="2251"/>
                    <a:pt x="2310" y="2373"/>
                  </a:cubicBezTo>
                  <a:cubicBezTo>
                    <a:pt x="2099" y="2487"/>
                    <a:pt x="1870" y="2548"/>
                    <a:pt x="1637" y="2548"/>
                  </a:cubicBezTo>
                  <a:cubicBezTo>
                    <a:pt x="1436" y="2548"/>
                    <a:pt x="1231" y="2502"/>
                    <a:pt x="1034" y="2403"/>
                  </a:cubicBezTo>
                  <a:cubicBezTo>
                    <a:pt x="882" y="2312"/>
                    <a:pt x="730" y="2190"/>
                    <a:pt x="669" y="2008"/>
                  </a:cubicBezTo>
                  <a:cubicBezTo>
                    <a:pt x="608" y="1795"/>
                    <a:pt x="578" y="1582"/>
                    <a:pt x="608" y="1370"/>
                  </a:cubicBezTo>
                  <a:cubicBezTo>
                    <a:pt x="639" y="1096"/>
                    <a:pt x="760" y="853"/>
                    <a:pt x="973" y="701"/>
                  </a:cubicBezTo>
                  <a:cubicBezTo>
                    <a:pt x="1140" y="561"/>
                    <a:pt x="1359" y="499"/>
                    <a:pt x="1582" y="489"/>
                  </a:cubicBezTo>
                  <a:lnTo>
                    <a:pt x="1582" y="489"/>
                  </a:lnTo>
                  <a:cubicBezTo>
                    <a:pt x="1583" y="489"/>
                    <a:pt x="1585" y="489"/>
                    <a:pt x="1586" y="489"/>
                  </a:cubicBezTo>
                  <a:cubicBezTo>
                    <a:pt x="1593" y="489"/>
                    <a:pt x="1600" y="489"/>
                    <a:pt x="1607" y="489"/>
                  </a:cubicBezTo>
                  <a:lnTo>
                    <a:pt x="1607" y="489"/>
                  </a:lnTo>
                  <a:cubicBezTo>
                    <a:pt x="1618" y="488"/>
                    <a:pt x="1630" y="488"/>
                    <a:pt x="1642" y="488"/>
                  </a:cubicBezTo>
                  <a:cubicBezTo>
                    <a:pt x="1655" y="488"/>
                    <a:pt x="1668" y="487"/>
                    <a:pt x="1680" y="486"/>
                  </a:cubicBezTo>
                  <a:close/>
                  <a:moveTo>
                    <a:pt x="1574" y="0"/>
                  </a:moveTo>
                  <a:cubicBezTo>
                    <a:pt x="935" y="0"/>
                    <a:pt x="389" y="417"/>
                    <a:pt x="213" y="1005"/>
                  </a:cubicBezTo>
                  <a:cubicBezTo>
                    <a:pt x="0" y="1613"/>
                    <a:pt x="152" y="2282"/>
                    <a:pt x="639" y="2707"/>
                  </a:cubicBezTo>
                  <a:cubicBezTo>
                    <a:pt x="940" y="2920"/>
                    <a:pt x="1303" y="3029"/>
                    <a:pt x="1662" y="3029"/>
                  </a:cubicBezTo>
                  <a:cubicBezTo>
                    <a:pt x="1919" y="3029"/>
                    <a:pt x="2173" y="2973"/>
                    <a:pt x="2402" y="2859"/>
                  </a:cubicBezTo>
                  <a:cubicBezTo>
                    <a:pt x="2949" y="2555"/>
                    <a:pt x="3253" y="1978"/>
                    <a:pt x="3161" y="1370"/>
                  </a:cubicBezTo>
                  <a:cubicBezTo>
                    <a:pt x="3161" y="975"/>
                    <a:pt x="2979" y="610"/>
                    <a:pt x="2675" y="367"/>
                  </a:cubicBezTo>
                  <a:cubicBezTo>
                    <a:pt x="2379" y="130"/>
                    <a:pt x="2025" y="8"/>
                    <a:pt x="1642" y="2"/>
                  </a:cubicBezTo>
                  <a:lnTo>
                    <a:pt x="1642" y="2"/>
                  </a:lnTo>
                  <a:lnTo>
                    <a:pt x="1642" y="2"/>
                  </a:lnTo>
                  <a:cubicBezTo>
                    <a:pt x="1619" y="1"/>
                    <a:pt x="1597" y="0"/>
                    <a:pt x="1574"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
            <p:cNvSpPr/>
            <p:nvPr/>
          </p:nvSpPr>
          <p:spPr>
            <a:xfrm>
              <a:off x="1982452" y="1876576"/>
              <a:ext cx="71340" cy="56984"/>
            </a:xfrm>
            <a:custGeom>
              <a:rect b="b" l="l" r="r" t="t"/>
              <a:pathLst>
                <a:path extrusionOk="0" h="1806" w="2261">
                  <a:moveTo>
                    <a:pt x="948" y="0"/>
                  </a:moveTo>
                  <a:cubicBezTo>
                    <a:pt x="538" y="0"/>
                    <a:pt x="201" y="317"/>
                    <a:pt x="173" y="737"/>
                  </a:cubicBezTo>
                  <a:cubicBezTo>
                    <a:pt x="0" y="1285"/>
                    <a:pt x="429" y="1805"/>
                    <a:pt x="993" y="1805"/>
                  </a:cubicBezTo>
                  <a:cubicBezTo>
                    <a:pt x="1023" y="1805"/>
                    <a:pt x="1054" y="1804"/>
                    <a:pt x="1085" y="1801"/>
                  </a:cubicBezTo>
                  <a:cubicBezTo>
                    <a:pt x="2260" y="1771"/>
                    <a:pt x="2240" y="7"/>
                    <a:pt x="1084" y="7"/>
                  </a:cubicBezTo>
                  <a:cubicBezTo>
                    <a:pt x="1074" y="7"/>
                    <a:pt x="1065" y="7"/>
                    <a:pt x="1055" y="7"/>
                  </a:cubicBezTo>
                  <a:cubicBezTo>
                    <a:pt x="1019" y="3"/>
                    <a:pt x="983" y="0"/>
                    <a:pt x="948"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
            <p:cNvSpPr/>
            <p:nvPr/>
          </p:nvSpPr>
          <p:spPr>
            <a:xfrm>
              <a:off x="1979265" y="1869066"/>
              <a:ext cx="74843" cy="71813"/>
            </a:xfrm>
            <a:custGeom>
              <a:rect b="b" l="l" r="r" t="t"/>
              <a:pathLst>
                <a:path extrusionOk="0" h="2276" w="2372">
                  <a:moveTo>
                    <a:pt x="1368" y="489"/>
                  </a:moveTo>
                  <a:cubicBezTo>
                    <a:pt x="1460" y="519"/>
                    <a:pt x="1520" y="549"/>
                    <a:pt x="1612" y="580"/>
                  </a:cubicBezTo>
                  <a:lnTo>
                    <a:pt x="1642" y="610"/>
                  </a:lnTo>
                  <a:lnTo>
                    <a:pt x="1672" y="641"/>
                  </a:lnTo>
                  <a:lnTo>
                    <a:pt x="1703" y="701"/>
                  </a:lnTo>
                  <a:cubicBezTo>
                    <a:pt x="1703" y="701"/>
                    <a:pt x="1730" y="728"/>
                    <a:pt x="1739" y="728"/>
                  </a:cubicBezTo>
                  <a:cubicBezTo>
                    <a:pt x="1743" y="728"/>
                    <a:pt x="1743" y="722"/>
                    <a:pt x="1733" y="701"/>
                  </a:cubicBezTo>
                  <a:lnTo>
                    <a:pt x="1733" y="701"/>
                  </a:lnTo>
                  <a:lnTo>
                    <a:pt x="1763" y="762"/>
                  </a:lnTo>
                  <a:cubicBezTo>
                    <a:pt x="1763" y="762"/>
                    <a:pt x="1781" y="813"/>
                    <a:pt x="1776" y="813"/>
                  </a:cubicBezTo>
                  <a:cubicBezTo>
                    <a:pt x="1775" y="813"/>
                    <a:pt x="1771" y="808"/>
                    <a:pt x="1764" y="793"/>
                  </a:cubicBezTo>
                  <a:lnTo>
                    <a:pt x="1764" y="793"/>
                  </a:lnTo>
                  <a:cubicBezTo>
                    <a:pt x="1794" y="853"/>
                    <a:pt x="1794" y="884"/>
                    <a:pt x="1824" y="944"/>
                  </a:cubicBezTo>
                  <a:cubicBezTo>
                    <a:pt x="1855" y="1096"/>
                    <a:pt x="1824" y="1248"/>
                    <a:pt x="1794" y="1400"/>
                  </a:cubicBezTo>
                  <a:lnTo>
                    <a:pt x="1763" y="1461"/>
                  </a:lnTo>
                  <a:lnTo>
                    <a:pt x="1733" y="1492"/>
                  </a:lnTo>
                  <a:cubicBezTo>
                    <a:pt x="1703" y="1522"/>
                    <a:pt x="1703" y="1552"/>
                    <a:pt x="1672" y="1583"/>
                  </a:cubicBezTo>
                  <a:lnTo>
                    <a:pt x="1612" y="1613"/>
                  </a:lnTo>
                  <a:lnTo>
                    <a:pt x="1612" y="1613"/>
                  </a:lnTo>
                  <a:cubicBezTo>
                    <a:pt x="1629" y="1604"/>
                    <a:pt x="1637" y="1601"/>
                    <a:pt x="1637" y="1601"/>
                  </a:cubicBezTo>
                  <a:cubicBezTo>
                    <a:pt x="1639" y="1601"/>
                    <a:pt x="1603" y="1622"/>
                    <a:pt x="1581" y="1644"/>
                  </a:cubicBezTo>
                  <a:cubicBezTo>
                    <a:pt x="1551" y="1644"/>
                    <a:pt x="1520" y="1674"/>
                    <a:pt x="1490" y="1674"/>
                  </a:cubicBezTo>
                  <a:lnTo>
                    <a:pt x="1429" y="1674"/>
                  </a:lnTo>
                  <a:lnTo>
                    <a:pt x="1308" y="1704"/>
                  </a:lnTo>
                  <a:lnTo>
                    <a:pt x="1004" y="1704"/>
                  </a:lnTo>
                  <a:lnTo>
                    <a:pt x="882" y="1674"/>
                  </a:lnTo>
                  <a:lnTo>
                    <a:pt x="852" y="1674"/>
                  </a:lnTo>
                  <a:lnTo>
                    <a:pt x="791" y="1644"/>
                  </a:lnTo>
                  <a:lnTo>
                    <a:pt x="700" y="1583"/>
                  </a:lnTo>
                  <a:lnTo>
                    <a:pt x="669" y="1552"/>
                  </a:lnTo>
                  <a:lnTo>
                    <a:pt x="639" y="1522"/>
                  </a:lnTo>
                  <a:cubicBezTo>
                    <a:pt x="608" y="1492"/>
                    <a:pt x="578" y="1431"/>
                    <a:pt x="578" y="1400"/>
                  </a:cubicBezTo>
                  <a:cubicBezTo>
                    <a:pt x="578" y="1386"/>
                    <a:pt x="578" y="1358"/>
                    <a:pt x="578" y="1340"/>
                  </a:cubicBezTo>
                  <a:cubicBezTo>
                    <a:pt x="578" y="1309"/>
                    <a:pt x="578" y="1309"/>
                    <a:pt x="578" y="1279"/>
                  </a:cubicBezTo>
                  <a:cubicBezTo>
                    <a:pt x="548" y="1188"/>
                    <a:pt x="548" y="1096"/>
                    <a:pt x="578" y="1005"/>
                  </a:cubicBezTo>
                  <a:lnTo>
                    <a:pt x="578" y="944"/>
                  </a:lnTo>
                  <a:cubicBezTo>
                    <a:pt x="578" y="914"/>
                    <a:pt x="578" y="884"/>
                    <a:pt x="578" y="853"/>
                  </a:cubicBezTo>
                  <a:lnTo>
                    <a:pt x="608" y="793"/>
                  </a:lnTo>
                  <a:lnTo>
                    <a:pt x="608" y="762"/>
                  </a:lnTo>
                  <a:lnTo>
                    <a:pt x="639" y="701"/>
                  </a:lnTo>
                  <a:lnTo>
                    <a:pt x="669" y="671"/>
                  </a:lnTo>
                  <a:cubicBezTo>
                    <a:pt x="700" y="641"/>
                    <a:pt x="730" y="610"/>
                    <a:pt x="760" y="580"/>
                  </a:cubicBezTo>
                  <a:lnTo>
                    <a:pt x="852" y="549"/>
                  </a:lnTo>
                  <a:lnTo>
                    <a:pt x="912" y="519"/>
                  </a:lnTo>
                  <a:cubicBezTo>
                    <a:pt x="943" y="489"/>
                    <a:pt x="1004" y="489"/>
                    <a:pt x="1064" y="489"/>
                  </a:cubicBezTo>
                  <a:close/>
                  <a:moveTo>
                    <a:pt x="1085" y="0"/>
                  </a:moveTo>
                  <a:cubicBezTo>
                    <a:pt x="598" y="0"/>
                    <a:pt x="177" y="298"/>
                    <a:pt x="61" y="762"/>
                  </a:cubicBezTo>
                  <a:cubicBezTo>
                    <a:pt x="1" y="1005"/>
                    <a:pt x="1" y="1248"/>
                    <a:pt x="61" y="1492"/>
                  </a:cubicBezTo>
                  <a:cubicBezTo>
                    <a:pt x="122" y="1704"/>
                    <a:pt x="244" y="1917"/>
                    <a:pt x="396" y="2039"/>
                  </a:cubicBezTo>
                  <a:cubicBezTo>
                    <a:pt x="626" y="2198"/>
                    <a:pt x="898" y="2275"/>
                    <a:pt x="1176" y="2275"/>
                  </a:cubicBezTo>
                  <a:cubicBezTo>
                    <a:pt x="1373" y="2275"/>
                    <a:pt x="1574" y="2236"/>
                    <a:pt x="1763" y="2160"/>
                  </a:cubicBezTo>
                  <a:cubicBezTo>
                    <a:pt x="2159" y="1948"/>
                    <a:pt x="2371" y="1492"/>
                    <a:pt x="2341" y="1036"/>
                  </a:cubicBezTo>
                  <a:cubicBezTo>
                    <a:pt x="2311" y="762"/>
                    <a:pt x="2189" y="458"/>
                    <a:pt x="1946" y="276"/>
                  </a:cubicBezTo>
                  <a:cubicBezTo>
                    <a:pt x="1748" y="106"/>
                    <a:pt x="1471" y="15"/>
                    <a:pt x="1213" y="4"/>
                  </a:cubicBezTo>
                  <a:lnTo>
                    <a:pt x="1213" y="4"/>
                  </a:lnTo>
                  <a:cubicBezTo>
                    <a:pt x="1204" y="3"/>
                    <a:pt x="1195" y="2"/>
                    <a:pt x="1186" y="2"/>
                  </a:cubicBezTo>
                  <a:lnTo>
                    <a:pt x="1156" y="2"/>
                  </a:lnTo>
                  <a:cubicBezTo>
                    <a:pt x="1132" y="1"/>
                    <a:pt x="1108" y="0"/>
                    <a:pt x="108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
            <p:cNvSpPr/>
            <p:nvPr/>
          </p:nvSpPr>
          <p:spPr>
            <a:xfrm>
              <a:off x="1976741" y="1758761"/>
              <a:ext cx="86012" cy="67491"/>
            </a:xfrm>
            <a:custGeom>
              <a:rect b="b" l="l" r="r" t="t"/>
              <a:pathLst>
                <a:path extrusionOk="0" h="2139" w="2726">
                  <a:moveTo>
                    <a:pt x="1293" y="0"/>
                  </a:moveTo>
                  <a:cubicBezTo>
                    <a:pt x="1264" y="0"/>
                    <a:pt x="1235" y="1"/>
                    <a:pt x="1205" y="3"/>
                  </a:cubicBezTo>
                  <a:cubicBezTo>
                    <a:pt x="1186" y="2"/>
                    <a:pt x="1168" y="1"/>
                    <a:pt x="1149" y="1"/>
                  </a:cubicBezTo>
                  <a:cubicBezTo>
                    <a:pt x="654" y="1"/>
                    <a:pt x="201" y="386"/>
                    <a:pt x="172" y="884"/>
                  </a:cubicBezTo>
                  <a:cubicBezTo>
                    <a:pt x="1" y="1512"/>
                    <a:pt x="472" y="2139"/>
                    <a:pt x="1133" y="2139"/>
                  </a:cubicBezTo>
                  <a:cubicBezTo>
                    <a:pt x="1176" y="2139"/>
                    <a:pt x="1221" y="2136"/>
                    <a:pt x="1266" y="2130"/>
                  </a:cubicBezTo>
                  <a:cubicBezTo>
                    <a:pt x="1286" y="2131"/>
                    <a:pt x="1305" y="2132"/>
                    <a:pt x="1324" y="2132"/>
                  </a:cubicBezTo>
                  <a:cubicBezTo>
                    <a:pt x="2726" y="2132"/>
                    <a:pt x="2706" y="0"/>
                    <a:pt x="1293"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
            <p:cNvSpPr/>
            <p:nvPr/>
          </p:nvSpPr>
          <p:spPr>
            <a:xfrm>
              <a:off x="1970620" y="1751914"/>
              <a:ext cx="89230" cy="81689"/>
            </a:xfrm>
            <a:custGeom>
              <a:rect b="b" l="l" r="r" t="t"/>
              <a:pathLst>
                <a:path extrusionOk="0" h="2589" w="2828">
                  <a:moveTo>
                    <a:pt x="1461" y="463"/>
                  </a:moveTo>
                  <a:cubicBezTo>
                    <a:pt x="1636" y="470"/>
                    <a:pt x="1833" y="531"/>
                    <a:pt x="1977" y="645"/>
                  </a:cubicBezTo>
                  <a:cubicBezTo>
                    <a:pt x="2129" y="736"/>
                    <a:pt x="2250" y="888"/>
                    <a:pt x="2281" y="1071"/>
                  </a:cubicBezTo>
                  <a:cubicBezTo>
                    <a:pt x="2281" y="1162"/>
                    <a:pt x="2311" y="1253"/>
                    <a:pt x="2281" y="1375"/>
                  </a:cubicBezTo>
                  <a:cubicBezTo>
                    <a:pt x="2281" y="1466"/>
                    <a:pt x="2281" y="1557"/>
                    <a:pt x="2250" y="1648"/>
                  </a:cubicBezTo>
                  <a:lnTo>
                    <a:pt x="2220" y="1709"/>
                  </a:lnTo>
                  <a:lnTo>
                    <a:pt x="2159" y="1770"/>
                  </a:lnTo>
                  <a:lnTo>
                    <a:pt x="2159" y="1800"/>
                  </a:lnTo>
                  <a:cubicBezTo>
                    <a:pt x="2159" y="1831"/>
                    <a:pt x="2129" y="1861"/>
                    <a:pt x="2098" y="1891"/>
                  </a:cubicBezTo>
                  <a:lnTo>
                    <a:pt x="2037" y="1952"/>
                  </a:lnTo>
                  <a:cubicBezTo>
                    <a:pt x="2046" y="1943"/>
                    <a:pt x="2047" y="1940"/>
                    <a:pt x="2045" y="1940"/>
                  </a:cubicBezTo>
                  <a:cubicBezTo>
                    <a:pt x="2037" y="1940"/>
                    <a:pt x="2007" y="1961"/>
                    <a:pt x="2007" y="1983"/>
                  </a:cubicBezTo>
                  <a:cubicBezTo>
                    <a:pt x="1823" y="2066"/>
                    <a:pt x="1630" y="2113"/>
                    <a:pt x="1438" y="2113"/>
                  </a:cubicBezTo>
                  <a:cubicBezTo>
                    <a:pt x="1281" y="2113"/>
                    <a:pt x="1124" y="2082"/>
                    <a:pt x="974" y="2013"/>
                  </a:cubicBezTo>
                  <a:cubicBezTo>
                    <a:pt x="852" y="1952"/>
                    <a:pt x="730" y="1831"/>
                    <a:pt x="670" y="1679"/>
                  </a:cubicBezTo>
                  <a:lnTo>
                    <a:pt x="670" y="1679"/>
                  </a:lnTo>
                  <a:cubicBezTo>
                    <a:pt x="676" y="1685"/>
                    <a:pt x="679" y="1687"/>
                    <a:pt x="681" y="1687"/>
                  </a:cubicBezTo>
                  <a:cubicBezTo>
                    <a:pt x="689" y="1687"/>
                    <a:pt x="670" y="1648"/>
                    <a:pt x="670" y="1648"/>
                  </a:cubicBezTo>
                  <a:lnTo>
                    <a:pt x="670" y="1588"/>
                  </a:lnTo>
                  <a:cubicBezTo>
                    <a:pt x="670" y="1588"/>
                    <a:pt x="670" y="1557"/>
                    <a:pt x="670" y="1527"/>
                  </a:cubicBezTo>
                  <a:lnTo>
                    <a:pt x="670" y="1496"/>
                  </a:lnTo>
                  <a:cubicBezTo>
                    <a:pt x="670" y="1375"/>
                    <a:pt x="670" y="1284"/>
                    <a:pt x="670" y="1162"/>
                  </a:cubicBezTo>
                  <a:cubicBezTo>
                    <a:pt x="700" y="949"/>
                    <a:pt x="791" y="767"/>
                    <a:pt x="943" y="645"/>
                  </a:cubicBezTo>
                  <a:cubicBezTo>
                    <a:pt x="913" y="645"/>
                    <a:pt x="974" y="615"/>
                    <a:pt x="974" y="615"/>
                  </a:cubicBezTo>
                  <a:lnTo>
                    <a:pt x="1065" y="554"/>
                  </a:lnTo>
                  <a:cubicBezTo>
                    <a:pt x="1095" y="554"/>
                    <a:pt x="1126" y="524"/>
                    <a:pt x="1156" y="524"/>
                  </a:cubicBezTo>
                  <a:cubicBezTo>
                    <a:pt x="1268" y="496"/>
                    <a:pt x="1354" y="468"/>
                    <a:pt x="1461" y="463"/>
                  </a:cubicBezTo>
                  <a:close/>
                  <a:moveTo>
                    <a:pt x="1280" y="0"/>
                  </a:moveTo>
                  <a:cubicBezTo>
                    <a:pt x="779" y="0"/>
                    <a:pt x="324" y="351"/>
                    <a:pt x="183" y="858"/>
                  </a:cubicBezTo>
                  <a:cubicBezTo>
                    <a:pt x="1" y="1375"/>
                    <a:pt x="123" y="1952"/>
                    <a:pt x="548" y="2317"/>
                  </a:cubicBezTo>
                  <a:cubicBezTo>
                    <a:pt x="814" y="2494"/>
                    <a:pt x="1121" y="2589"/>
                    <a:pt x="1427" y="2589"/>
                  </a:cubicBezTo>
                  <a:cubicBezTo>
                    <a:pt x="1646" y="2589"/>
                    <a:pt x="1865" y="2540"/>
                    <a:pt x="2068" y="2439"/>
                  </a:cubicBezTo>
                  <a:cubicBezTo>
                    <a:pt x="2554" y="2226"/>
                    <a:pt x="2828" y="1709"/>
                    <a:pt x="2767" y="1192"/>
                  </a:cubicBezTo>
                  <a:cubicBezTo>
                    <a:pt x="2737" y="828"/>
                    <a:pt x="2585" y="524"/>
                    <a:pt x="2341" y="311"/>
                  </a:cubicBezTo>
                  <a:cubicBezTo>
                    <a:pt x="2096" y="120"/>
                    <a:pt x="1826" y="2"/>
                    <a:pt x="1531" y="2"/>
                  </a:cubicBezTo>
                  <a:cubicBezTo>
                    <a:pt x="1498" y="2"/>
                    <a:pt x="1464" y="4"/>
                    <a:pt x="1430" y="7"/>
                  </a:cubicBezTo>
                  <a:lnTo>
                    <a:pt x="1399" y="7"/>
                  </a:lnTo>
                  <a:cubicBezTo>
                    <a:pt x="1359" y="3"/>
                    <a:pt x="1320" y="0"/>
                    <a:pt x="1280"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
            <p:cNvSpPr/>
            <p:nvPr/>
          </p:nvSpPr>
          <p:spPr>
            <a:xfrm>
              <a:off x="1928656" y="2114634"/>
              <a:ext cx="59918" cy="48149"/>
            </a:xfrm>
            <a:custGeom>
              <a:rect b="b" l="l" r="r" t="t"/>
              <a:pathLst>
                <a:path extrusionOk="0" h="1526" w="1899">
                  <a:moveTo>
                    <a:pt x="905" y="0"/>
                  </a:moveTo>
                  <a:cubicBezTo>
                    <a:pt x="895" y="0"/>
                    <a:pt x="885" y="0"/>
                    <a:pt x="875" y="0"/>
                  </a:cubicBezTo>
                  <a:lnTo>
                    <a:pt x="875" y="31"/>
                  </a:lnTo>
                  <a:cubicBezTo>
                    <a:pt x="838" y="25"/>
                    <a:pt x="802" y="22"/>
                    <a:pt x="766" y="22"/>
                  </a:cubicBezTo>
                  <a:cubicBezTo>
                    <a:pt x="420" y="22"/>
                    <a:pt x="143" y="281"/>
                    <a:pt x="115" y="639"/>
                  </a:cubicBezTo>
                  <a:cubicBezTo>
                    <a:pt x="1" y="1096"/>
                    <a:pt x="343" y="1526"/>
                    <a:pt x="788" y="1526"/>
                  </a:cubicBezTo>
                  <a:cubicBezTo>
                    <a:pt x="816" y="1526"/>
                    <a:pt x="846" y="1524"/>
                    <a:pt x="875" y="1520"/>
                  </a:cubicBezTo>
                  <a:cubicBezTo>
                    <a:pt x="1898" y="1490"/>
                    <a:pt x="1879" y="0"/>
                    <a:pt x="90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
            <p:cNvSpPr/>
            <p:nvPr/>
          </p:nvSpPr>
          <p:spPr>
            <a:xfrm>
              <a:off x="1925564" y="2105989"/>
              <a:ext cx="65251" cy="64178"/>
            </a:xfrm>
            <a:custGeom>
              <a:rect b="b" l="l" r="r" t="t"/>
              <a:pathLst>
                <a:path extrusionOk="0" h="2034" w="2068">
                  <a:moveTo>
                    <a:pt x="821" y="457"/>
                  </a:moveTo>
                  <a:cubicBezTo>
                    <a:pt x="863" y="501"/>
                    <a:pt x="925" y="532"/>
                    <a:pt x="1003" y="548"/>
                  </a:cubicBezTo>
                  <a:lnTo>
                    <a:pt x="1216" y="548"/>
                  </a:lnTo>
                  <a:cubicBezTo>
                    <a:pt x="1247" y="548"/>
                    <a:pt x="1277" y="578"/>
                    <a:pt x="1338" y="609"/>
                  </a:cubicBezTo>
                  <a:lnTo>
                    <a:pt x="1368" y="639"/>
                  </a:lnTo>
                  <a:cubicBezTo>
                    <a:pt x="1368" y="639"/>
                    <a:pt x="1399" y="670"/>
                    <a:pt x="1399" y="670"/>
                  </a:cubicBezTo>
                  <a:lnTo>
                    <a:pt x="1429" y="730"/>
                  </a:lnTo>
                  <a:cubicBezTo>
                    <a:pt x="1429" y="761"/>
                    <a:pt x="1459" y="791"/>
                    <a:pt x="1459" y="852"/>
                  </a:cubicBezTo>
                  <a:lnTo>
                    <a:pt x="1459" y="913"/>
                  </a:lnTo>
                  <a:cubicBezTo>
                    <a:pt x="1459" y="943"/>
                    <a:pt x="1459" y="974"/>
                    <a:pt x="1459" y="1034"/>
                  </a:cubicBezTo>
                  <a:cubicBezTo>
                    <a:pt x="1459" y="1034"/>
                    <a:pt x="1459" y="1065"/>
                    <a:pt x="1459" y="1065"/>
                  </a:cubicBezTo>
                  <a:cubicBezTo>
                    <a:pt x="1459" y="1126"/>
                    <a:pt x="1459" y="1156"/>
                    <a:pt x="1429" y="1186"/>
                  </a:cubicBezTo>
                  <a:lnTo>
                    <a:pt x="1429" y="1186"/>
                  </a:lnTo>
                  <a:lnTo>
                    <a:pt x="1429" y="1186"/>
                  </a:lnTo>
                  <a:cubicBezTo>
                    <a:pt x="1429" y="1204"/>
                    <a:pt x="1419" y="1221"/>
                    <a:pt x="1416" y="1221"/>
                  </a:cubicBezTo>
                  <a:cubicBezTo>
                    <a:pt x="1414" y="1221"/>
                    <a:pt x="1416" y="1212"/>
                    <a:pt x="1429" y="1186"/>
                  </a:cubicBezTo>
                  <a:lnTo>
                    <a:pt x="1429" y="1186"/>
                  </a:lnTo>
                  <a:lnTo>
                    <a:pt x="1399" y="1247"/>
                  </a:lnTo>
                  <a:cubicBezTo>
                    <a:pt x="1399" y="1247"/>
                    <a:pt x="1364" y="1298"/>
                    <a:pt x="1373" y="1298"/>
                  </a:cubicBezTo>
                  <a:cubicBezTo>
                    <a:pt x="1376" y="1298"/>
                    <a:pt x="1383" y="1293"/>
                    <a:pt x="1399" y="1278"/>
                  </a:cubicBezTo>
                  <a:lnTo>
                    <a:pt x="1399" y="1278"/>
                  </a:lnTo>
                  <a:cubicBezTo>
                    <a:pt x="1399" y="1308"/>
                    <a:pt x="1338" y="1338"/>
                    <a:pt x="1338" y="1338"/>
                  </a:cubicBezTo>
                  <a:lnTo>
                    <a:pt x="1277" y="1369"/>
                  </a:lnTo>
                  <a:lnTo>
                    <a:pt x="1186" y="1430"/>
                  </a:lnTo>
                  <a:lnTo>
                    <a:pt x="791" y="1430"/>
                  </a:lnTo>
                  <a:lnTo>
                    <a:pt x="699" y="1399"/>
                  </a:lnTo>
                  <a:lnTo>
                    <a:pt x="639" y="1399"/>
                  </a:lnTo>
                  <a:lnTo>
                    <a:pt x="578" y="1338"/>
                  </a:lnTo>
                  <a:lnTo>
                    <a:pt x="578" y="1338"/>
                  </a:lnTo>
                  <a:cubicBezTo>
                    <a:pt x="590" y="1344"/>
                    <a:pt x="596" y="1347"/>
                    <a:pt x="598" y="1347"/>
                  </a:cubicBezTo>
                  <a:cubicBezTo>
                    <a:pt x="605" y="1347"/>
                    <a:pt x="541" y="1308"/>
                    <a:pt x="517" y="1308"/>
                  </a:cubicBezTo>
                  <a:lnTo>
                    <a:pt x="517" y="1278"/>
                  </a:lnTo>
                  <a:lnTo>
                    <a:pt x="517" y="1278"/>
                  </a:lnTo>
                  <a:cubicBezTo>
                    <a:pt x="517" y="1278"/>
                    <a:pt x="517" y="1278"/>
                    <a:pt x="517" y="1278"/>
                  </a:cubicBezTo>
                  <a:cubicBezTo>
                    <a:pt x="487" y="1247"/>
                    <a:pt x="456" y="1217"/>
                    <a:pt x="456" y="1156"/>
                  </a:cubicBezTo>
                  <a:lnTo>
                    <a:pt x="456" y="1156"/>
                  </a:lnTo>
                  <a:cubicBezTo>
                    <a:pt x="466" y="1175"/>
                    <a:pt x="469" y="1182"/>
                    <a:pt x="470" y="1182"/>
                  </a:cubicBezTo>
                  <a:cubicBezTo>
                    <a:pt x="471" y="1182"/>
                    <a:pt x="456" y="1147"/>
                    <a:pt x="456" y="1126"/>
                  </a:cubicBezTo>
                  <a:lnTo>
                    <a:pt x="456" y="1095"/>
                  </a:lnTo>
                  <a:cubicBezTo>
                    <a:pt x="426" y="1004"/>
                    <a:pt x="426" y="913"/>
                    <a:pt x="456" y="852"/>
                  </a:cubicBezTo>
                  <a:lnTo>
                    <a:pt x="456" y="822"/>
                  </a:lnTo>
                  <a:cubicBezTo>
                    <a:pt x="456" y="791"/>
                    <a:pt x="456" y="761"/>
                    <a:pt x="456" y="730"/>
                  </a:cubicBezTo>
                  <a:cubicBezTo>
                    <a:pt x="456" y="730"/>
                    <a:pt x="456" y="700"/>
                    <a:pt x="456" y="670"/>
                  </a:cubicBezTo>
                  <a:cubicBezTo>
                    <a:pt x="487" y="670"/>
                    <a:pt x="487" y="639"/>
                    <a:pt x="487" y="639"/>
                  </a:cubicBezTo>
                  <a:cubicBezTo>
                    <a:pt x="487" y="609"/>
                    <a:pt x="487" y="609"/>
                    <a:pt x="487" y="609"/>
                  </a:cubicBezTo>
                  <a:lnTo>
                    <a:pt x="578" y="518"/>
                  </a:lnTo>
                  <a:lnTo>
                    <a:pt x="639" y="487"/>
                  </a:lnTo>
                  <a:lnTo>
                    <a:pt x="699" y="487"/>
                  </a:lnTo>
                  <a:lnTo>
                    <a:pt x="821" y="457"/>
                  </a:lnTo>
                  <a:close/>
                  <a:moveTo>
                    <a:pt x="882" y="1"/>
                  </a:moveTo>
                  <a:lnTo>
                    <a:pt x="973" y="62"/>
                  </a:lnTo>
                  <a:cubicBezTo>
                    <a:pt x="951" y="60"/>
                    <a:pt x="930" y="59"/>
                    <a:pt x="909" y="59"/>
                  </a:cubicBezTo>
                  <a:cubicBezTo>
                    <a:pt x="508" y="59"/>
                    <a:pt x="146" y="326"/>
                    <a:pt x="31" y="730"/>
                  </a:cubicBezTo>
                  <a:cubicBezTo>
                    <a:pt x="31" y="730"/>
                    <a:pt x="31" y="761"/>
                    <a:pt x="31" y="791"/>
                  </a:cubicBezTo>
                  <a:cubicBezTo>
                    <a:pt x="31" y="816"/>
                    <a:pt x="11" y="899"/>
                    <a:pt x="19" y="899"/>
                  </a:cubicBezTo>
                  <a:cubicBezTo>
                    <a:pt x="21" y="899"/>
                    <a:pt x="25" y="894"/>
                    <a:pt x="31" y="882"/>
                  </a:cubicBezTo>
                  <a:lnTo>
                    <a:pt x="31" y="882"/>
                  </a:lnTo>
                  <a:cubicBezTo>
                    <a:pt x="31" y="943"/>
                    <a:pt x="31" y="1004"/>
                    <a:pt x="0" y="1065"/>
                  </a:cubicBezTo>
                  <a:cubicBezTo>
                    <a:pt x="0" y="1156"/>
                    <a:pt x="0" y="1247"/>
                    <a:pt x="31" y="1369"/>
                  </a:cubicBezTo>
                  <a:cubicBezTo>
                    <a:pt x="92" y="1551"/>
                    <a:pt x="183" y="1703"/>
                    <a:pt x="335" y="1825"/>
                  </a:cubicBezTo>
                  <a:cubicBezTo>
                    <a:pt x="543" y="1964"/>
                    <a:pt x="771" y="2033"/>
                    <a:pt x="1003" y="2033"/>
                  </a:cubicBezTo>
                  <a:cubicBezTo>
                    <a:pt x="1176" y="2033"/>
                    <a:pt x="1351" y="1994"/>
                    <a:pt x="1520" y="1916"/>
                  </a:cubicBezTo>
                  <a:cubicBezTo>
                    <a:pt x="1855" y="1733"/>
                    <a:pt x="2067" y="1369"/>
                    <a:pt x="2006" y="974"/>
                  </a:cubicBezTo>
                  <a:cubicBezTo>
                    <a:pt x="2006" y="700"/>
                    <a:pt x="1885" y="457"/>
                    <a:pt x="1703" y="305"/>
                  </a:cubicBezTo>
                  <a:cubicBezTo>
                    <a:pt x="1506" y="137"/>
                    <a:pt x="1284" y="72"/>
                    <a:pt x="1060" y="63"/>
                  </a:cubicBezTo>
                  <a:lnTo>
                    <a:pt x="1060" y="63"/>
                  </a:lnTo>
                  <a:cubicBezTo>
                    <a:pt x="1019" y="25"/>
                    <a:pt x="959" y="1"/>
                    <a:pt x="882"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
            <p:cNvSpPr/>
            <p:nvPr/>
          </p:nvSpPr>
          <p:spPr>
            <a:xfrm>
              <a:off x="1921068" y="2202853"/>
              <a:ext cx="148738" cy="153945"/>
            </a:xfrm>
            <a:custGeom>
              <a:rect b="b" l="l" r="r" t="t"/>
              <a:pathLst>
                <a:path extrusionOk="0" h="4879" w="4714">
                  <a:moveTo>
                    <a:pt x="2671" y="1"/>
                  </a:moveTo>
                  <a:lnTo>
                    <a:pt x="1425" y="31"/>
                  </a:lnTo>
                  <a:cubicBezTo>
                    <a:pt x="1455" y="943"/>
                    <a:pt x="1577" y="2949"/>
                    <a:pt x="1577" y="2949"/>
                  </a:cubicBezTo>
                  <a:cubicBezTo>
                    <a:pt x="1487" y="2938"/>
                    <a:pt x="1401" y="2933"/>
                    <a:pt x="1318" y="2933"/>
                  </a:cubicBezTo>
                  <a:cubicBezTo>
                    <a:pt x="473" y="2933"/>
                    <a:pt x="1" y="3486"/>
                    <a:pt x="361" y="4317"/>
                  </a:cubicBezTo>
                  <a:cubicBezTo>
                    <a:pt x="530" y="4804"/>
                    <a:pt x="1497" y="4878"/>
                    <a:pt x="2263" y="4878"/>
                  </a:cubicBezTo>
                  <a:cubicBezTo>
                    <a:pt x="2596" y="4878"/>
                    <a:pt x="2891" y="4864"/>
                    <a:pt x="3066" y="4864"/>
                  </a:cubicBezTo>
                  <a:cubicBezTo>
                    <a:pt x="4713" y="4804"/>
                    <a:pt x="4413" y="2796"/>
                    <a:pt x="2862" y="2796"/>
                  </a:cubicBezTo>
                  <a:cubicBezTo>
                    <a:pt x="2839" y="2796"/>
                    <a:pt x="2816" y="2796"/>
                    <a:pt x="2792" y="2797"/>
                  </a:cubicBezTo>
                  <a:cubicBezTo>
                    <a:pt x="2701" y="1855"/>
                    <a:pt x="2671" y="943"/>
                    <a:pt x="267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
            <p:cNvSpPr/>
            <p:nvPr/>
          </p:nvSpPr>
          <p:spPr>
            <a:xfrm>
              <a:off x="1922030" y="2194713"/>
              <a:ext cx="144542" cy="168743"/>
            </a:xfrm>
            <a:custGeom>
              <a:rect b="b" l="l" r="r" t="t"/>
              <a:pathLst>
                <a:path extrusionOk="0" h="5348" w="4581">
                  <a:moveTo>
                    <a:pt x="2757" y="1"/>
                  </a:moveTo>
                  <a:cubicBezTo>
                    <a:pt x="2635" y="1"/>
                    <a:pt x="2514" y="77"/>
                    <a:pt x="2514" y="228"/>
                  </a:cubicBezTo>
                  <a:lnTo>
                    <a:pt x="2514" y="259"/>
                  </a:lnTo>
                  <a:cubicBezTo>
                    <a:pt x="2514" y="1201"/>
                    <a:pt x="2544" y="2113"/>
                    <a:pt x="2666" y="3055"/>
                  </a:cubicBezTo>
                  <a:cubicBezTo>
                    <a:pt x="2666" y="3177"/>
                    <a:pt x="2757" y="3298"/>
                    <a:pt x="2878" y="3298"/>
                  </a:cubicBezTo>
                  <a:cubicBezTo>
                    <a:pt x="2924" y="3293"/>
                    <a:pt x="2969" y="3290"/>
                    <a:pt x="3013" y="3290"/>
                  </a:cubicBezTo>
                  <a:cubicBezTo>
                    <a:pt x="3442" y="3290"/>
                    <a:pt x="3807" y="3551"/>
                    <a:pt x="3973" y="3937"/>
                  </a:cubicBezTo>
                  <a:cubicBezTo>
                    <a:pt x="4125" y="4302"/>
                    <a:pt x="3912" y="4697"/>
                    <a:pt x="3517" y="4818"/>
                  </a:cubicBezTo>
                  <a:cubicBezTo>
                    <a:pt x="3304" y="4849"/>
                    <a:pt x="3061" y="4879"/>
                    <a:pt x="2848" y="4879"/>
                  </a:cubicBezTo>
                  <a:lnTo>
                    <a:pt x="2027" y="4879"/>
                  </a:lnTo>
                  <a:cubicBezTo>
                    <a:pt x="1663" y="4879"/>
                    <a:pt x="903" y="4879"/>
                    <a:pt x="690" y="4514"/>
                  </a:cubicBezTo>
                  <a:cubicBezTo>
                    <a:pt x="508" y="4241"/>
                    <a:pt x="508" y="3906"/>
                    <a:pt x="690" y="3663"/>
                  </a:cubicBezTo>
                  <a:cubicBezTo>
                    <a:pt x="871" y="3482"/>
                    <a:pt x="1119" y="3385"/>
                    <a:pt x="1385" y="3385"/>
                  </a:cubicBezTo>
                  <a:cubicBezTo>
                    <a:pt x="1476" y="3385"/>
                    <a:pt x="1569" y="3397"/>
                    <a:pt x="1663" y="3420"/>
                  </a:cubicBezTo>
                  <a:cubicBezTo>
                    <a:pt x="1784" y="3420"/>
                    <a:pt x="1875" y="3298"/>
                    <a:pt x="1875" y="3177"/>
                  </a:cubicBezTo>
                  <a:cubicBezTo>
                    <a:pt x="1845" y="2204"/>
                    <a:pt x="1784" y="1232"/>
                    <a:pt x="1754" y="259"/>
                  </a:cubicBezTo>
                  <a:cubicBezTo>
                    <a:pt x="1739" y="122"/>
                    <a:pt x="1625" y="54"/>
                    <a:pt x="1511" y="54"/>
                  </a:cubicBezTo>
                  <a:cubicBezTo>
                    <a:pt x="1397" y="54"/>
                    <a:pt x="1283" y="122"/>
                    <a:pt x="1267" y="259"/>
                  </a:cubicBezTo>
                  <a:cubicBezTo>
                    <a:pt x="1295" y="1149"/>
                    <a:pt x="1349" y="2039"/>
                    <a:pt x="1404" y="2929"/>
                  </a:cubicBezTo>
                  <a:lnTo>
                    <a:pt x="1404" y="2929"/>
                  </a:lnTo>
                  <a:cubicBezTo>
                    <a:pt x="712" y="2961"/>
                    <a:pt x="1" y="3339"/>
                    <a:pt x="82" y="4150"/>
                  </a:cubicBezTo>
                  <a:cubicBezTo>
                    <a:pt x="112" y="4514"/>
                    <a:pt x="264" y="4818"/>
                    <a:pt x="538" y="5031"/>
                  </a:cubicBezTo>
                  <a:cubicBezTo>
                    <a:pt x="842" y="5213"/>
                    <a:pt x="1176" y="5305"/>
                    <a:pt x="1541" y="5305"/>
                  </a:cubicBezTo>
                  <a:cubicBezTo>
                    <a:pt x="1799" y="5326"/>
                    <a:pt x="2057" y="5348"/>
                    <a:pt x="2315" y="5348"/>
                  </a:cubicBezTo>
                  <a:cubicBezTo>
                    <a:pt x="2422" y="5348"/>
                    <a:pt x="2528" y="5344"/>
                    <a:pt x="2635" y="5335"/>
                  </a:cubicBezTo>
                  <a:cubicBezTo>
                    <a:pt x="2939" y="5335"/>
                    <a:pt x="3243" y="5335"/>
                    <a:pt x="3547" y="5274"/>
                  </a:cubicBezTo>
                  <a:cubicBezTo>
                    <a:pt x="4155" y="5153"/>
                    <a:pt x="4581" y="4575"/>
                    <a:pt x="4489" y="3967"/>
                  </a:cubicBezTo>
                  <a:cubicBezTo>
                    <a:pt x="4325" y="3309"/>
                    <a:pt x="3765" y="2824"/>
                    <a:pt x="3099" y="2780"/>
                  </a:cubicBezTo>
                  <a:lnTo>
                    <a:pt x="3099" y="2780"/>
                  </a:lnTo>
                  <a:cubicBezTo>
                    <a:pt x="3025" y="1945"/>
                    <a:pt x="3000" y="1087"/>
                    <a:pt x="3000" y="228"/>
                  </a:cubicBezTo>
                  <a:cubicBezTo>
                    <a:pt x="3000" y="77"/>
                    <a:pt x="2878" y="1"/>
                    <a:pt x="2757"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
            <p:cNvSpPr/>
            <p:nvPr/>
          </p:nvSpPr>
          <p:spPr>
            <a:xfrm>
              <a:off x="2227815" y="1861021"/>
              <a:ext cx="157258" cy="123844"/>
            </a:xfrm>
            <a:custGeom>
              <a:rect b="b" l="l" r="r" t="t"/>
              <a:pathLst>
                <a:path extrusionOk="0" h="3925" w="4984">
                  <a:moveTo>
                    <a:pt x="3733" y="1"/>
                  </a:moveTo>
                  <a:cubicBezTo>
                    <a:pt x="3071" y="1"/>
                    <a:pt x="2741" y="601"/>
                    <a:pt x="2919" y="1412"/>
                  </a:cubicBezTo>
                  <a:cubicBezTo>
                    <a:pt x="2919" y="1412"/>
                    <a:pt x="912" y="1503"/>
                    <a:pt x="1" y="1564"/>
                  </a:cubicBezTo>
                  <a:lnTo>
                    <a:pt x="61" y="2810"/>
                  </a:lnTo>
                  <a:cubicBezTo>
                    <a:pt x="1004" y="2719"/>
                    <a:pt x="1916" y="2658"/>
                    <a:pt x="2858" y="2658"/>
                  </a:cubicBezTo>
                  <a:cubicBezTo>
                    <a:pt x="2905" y="3490"/>
                    <a:pt x="3487" y="3925"/>
                    <a:pt x="4022" y="3925"/>
                  </a:cubicBezTo>
                  <a:cubicBezTo>
                    <a:pt x="4523" y="3925"/>
                    <a:pt x="4984" y="3544"/>
                    <a:pt x="4925" y="2750"/>
                  </a:cubicBezTo>
                  <a:cubicBezTo>
                    <a:pt x="4894" y="2142"/>
                    <a:pt x="4864" y="257"/>
                    <a:pt x="4165" y="75"/>
                  </a:cubicBezTo>
                  <a:cubicBezTo>
                    <a:pt x="4009" y="24"/>
                    <a:pt x="3864" y="1"/>
                    <a:pt x="3733"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
            <p:cNvSpPr/>
            <p:nvPr/>
          </p:nvSpPr>
          <p:spPr>
            <a:xfrm>
              <a:off x="2220952" y="1854395"/>
              <a:ext cx="174580" cy="138673"/>
            </a:xfrm>
            <a:custGeom>
              <a:rect b="b" l="l" r="r" t="t"/>
              <a:pathLst>
                <a:path extrusionOk="0" h="4395" w="5533">
                  <a:moveTo>
                    <a:pt x="4036" y="0"/>
                  </a:moveTo>
                  <a:cubicBezTo>
                    <a:pt x="3720" y="0"/>
                    <a:pt x="3402" y="149"/>
                    <a:pt x="3192" y="406"/>
                  </a:cubicBezTo>
                  <a:cubicBezTo>
                    <a:pt x="3000" y="694"/>
                    <a:pt x="2903" y="1056"/>
                    <a:pt x="2930" y="1420"/>
                  </a:cubicBezTo>
                  <a:lnTo>
                    <a:pt x="2930" y="1420"/>
                  </a:lnTo>
                  <a:cubicBezTo>
                    <a:pt x="2055" y="1452"/>
                    <a:pt x="1179" y="1507"/>
                    <a:pt x="304" y="1561"/>
                  </a:cubicBezTo>
                  <a:cubicBezTo>
                    <a:pt x="9" y="1561"/>
                    <a:pt x="1" y="2019"/>
                    <a:pt x="277" y="2019"/>
                  </a:cubicBezTo>
                  <a:cubicBezTo>
                    <a:pt x="286" y="2019"/>
                    <a:pt x="295" y="2018"/>
                    <a:pt x="304" y="2017"/>
                  </a:cubicBezTo>
                  <a:cubicBezTo>
                    <a:pt x="1277" y="1957"/>
                    <a:pt x="2250" y="1926"/>
                    <a:pt x="3222" y="1896"/>
                  </a:cubicBezTo>
                  <a:cubicBezTo>
                    <a:pt x="3374" y="1896"/>
                    <a:pt x="3496" y="1744"/>
                    <a:pt x="3465" y="1592"/>
                  </a:cubicBezTo>
                  <a:cubicBezTo>
                    <a:pt x="3356" y="1071"/>
                    <a:pt x="3518" y="476"/>
                    <a:pt x="4064" y="476"/>
                  </a:cubicBezTo>
                  <a:cubicBezTo>
                    <a:pt x="4123" y="476"/>
                    <a:pt x="4187" y="483"/>
                    <a:pt x="4256" y="498"/>
                  </a:cubicBezTo>
                  <a:cubicBezTo>
                    <a:pt x="4468" y="528"/>
                    <a:pt x="4620" y="680"/>
                    <a:pt x="4712" y="862"/>
                  </a:cubicBezTo>
                  <a:cubicBezTo>
                    <a:pt x="4803" y="1106"/>
                    <a:pt x="4864" y="1379"/>
                    <a:pt x="4924" y="1653"/>
                  </a:cubicBezTo>
                  <a:cubicBezTo>
                    <a:pt x="4985" y="2139"/>
                    <a:pt x="5016" y="2656"/>
                    <a:pt x="5016" y="3142"/>
                  </a:cubicBezTo>
                  <a:cubicBezTo>
                    <a:pt x="5046" y="3568"/>
                    <a:pt x="4742" y="3902"/>
                    <a:pt x="4316" y="3902"/>
                  </a:cubicBezTo>
                  <a:cubicBezTo>
                    <a:pt x="3800" y="3841"/>
                    <a:pt x="3435" y="3416"/>
                    <a:pt x="3435" y="2899"/>
                  </a:cubicBezTo>
                  <a:cubicBezTo>
                    <a:pt x="3435" y="2747"/>
                    <a:pt x="3313" y="2656"/>
                    <a:pt x="3192" y="2656"/>
                  </a:cubicBezTo>
                  <a:cubicBezTo>
                    <a:pt x="3025" y="2650"/>
                    <a:pt x="2859" y="2648"/>
                    <a:pt x="2694" y="2648"/>
                  </a:cubicBezTo>
                  <a:cubicBezTo>
                    <a:pt x="1926" y="2648"/>
                    <a:pt x="1171" y="2702"/>
                    <a:pt x="395" y="2777"/>
                  </a:cubicBezTo>
                  <a:cubicBezTo>
                    <a:pt x="101" y="2807"/>
                    <a:pt x="92" y="3265"/>
                    <a:pt x="369" y="3265"/>
                  </a:cubicBezTo>
                  <a:cubicBezTo>
                    <a:pt x="377" y="3265"/>
                    <a:pt x="386" y="3265"/>
                    <a:pt x="395" y="3264"/>
                  </a:cubicBezTo>
                  <a:cubicBezTo>
                    <a:pt x="1263" y="3152"/>
                    <a:pt x="2104" y="3117"/>
                    <a:pt x="2967" y="3112"/>
                  </a:cubicBezTo>
                  <a:lnTo>
                    <a:pt x="2968" y="3112"/>
                  </a:lnTo>
                  <a:cubicBezTo>
                    <a:pt x="3060" y="3700"/>
                    <a:pt x="3480" y="4170"/>
                    <a:pt x="4043" y="4358"/>
                  </a:cubicBezTo>
                  <a:cubicBezTo>
                    <a:pt x="4142" y="4383"/>
                    <a:pt x="4241" y="4394"/>
                    <a:pt x="4338" y="4394"/>
                  </a:cubicBezTo>
                  <a:cubicBezTo>
                    <a:pt x="4838" y="4394"/>
                    <a:pt x="5288" y="4081"/>
                    <a:pt x="5441" y="3598"/>
                  </a:cubicBezTo>
                  <a:cubicBezTo>
                    <a:pt x="5502" y="3264"/>
                    <a:pt x="5532" y="2960"/>
                    <a:pt x="5471" y="2656"/>
                  </a:cubicBezTo>
                  <a:cubicBezTo>
                    <a:pt x="5471" y="2261"/>
                    <a:pt x="5441" y="1926"/>
                    <a:pt x="5380" y="1561"/>
                  </a:cubicBezTo>
                  <a:cubicBezTo>
                    <a:pt x="5350" y="1197"/>
                    <a:pt x="5228" y="862"/>
                    <a:pt x="5076" y="528"/>
                  </a:cubicBezTo>
                  <a:cubicBezTo>
                    <a:pt x="4924" y="254"/>
                    <a:pt x="4651" y="72"/>
                    <a:pt x="4316" y="42"/>
                  </a:cubicBezTo>
                  <a:cubicBezTo>
                    <a:pt x="4225" y="14"/>
                    <a:pt x="4131" y="0"/>
                    <a:pt x="40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
            <p:cNvSpPr/>
            <p:nvPr/>
          </p:nvSpPr>
          <p:spPr>
            <a:xfrm>
              <a:off x="2161651" y="2114634"/>
              <a:ext cx="173002" cy="138736"/>
            </a:xfrm>
            <a:custGeom>
              <a:rect b="b" l="l" r="r" t="t"/>
              <a:pathLst>
                <a:path extrusionOk="0" h="4397" w="5483">
                  <a:moveTo>
                    <a:pt x="669" y="0"/>
                  </a:moveTo>
                  <a:lnTo>
                    <a:pt x="0" y="1004"/>
                  </a:lnTo>
                  <a:cubicBezTo>
                    <a:pt x="760" y="1520"/>
                    <a:pt x="2432" y="2584"/>
                    <a:pt x="2432" y="2584"/>
                  </a:cubicBezTo>
                  <a:cubicBezTo>
                    <a:pt x="1763" y="3344"/>
                    <a:pt x="1885" y="4165"/>
                    <a:pt x="2857" y="4377"/>
                  </a:cubicBezTo>
                  <a:cubicBezTo>
                    <a:pt x="2900" y="4391"/>
                    <a:pt x="2944" y="4397"/>
                    <a:pt x="2989" y="4397"/>
                  </a:cubicBezTo>
                  <a:cubicBezTo>
                    <a:pt x="3674" y="4397"/>
                    <a:pt x="4550" y="2949"/>
                    <a:pt x="4864" y="2493"/>
                  </a:cubicBezTo>
                  <a:cubicBezTo>
                    <a:pt x="5482" y="1575"/>
                    <a:pt x="4882" y="853"/>
                    <a:pt x="4148" y="853"/>
                  </a:cubicBezTo>
                  <a:cubicBezTo>
                    <a:pt x="3763" y="853"/>
                    <a:pt x="3343" y="1051"/>
                    <a:pt x="3040" y="1520"/>
                  </a:cubicBezTo>
                  <a:cubicBezTo>
                    <a:pt x="2219" y="1034"/>
                    <a:pt x="1429" y="548"/>
                    <a:pt x="669"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
            <p:cNvSpPr/>
            <p:nvPr/>
          </p:nvSpPr>
          <p:spPr>
            <a:xfrm>
              <a:off x="2154409" y="2106431"/>
              <a:ext cx="184519" cy="154607"/>
            </a:xfrm>
            <a:custGeom>
              <a:rect b="b" l="l" r="r" t="t"/>
              <a:pathLst>
                <a:path extrusionOk="0" h="4900" w="5848">
                  <a:moveTo>
                    <a:pt x="1008" y="1"/>
                  </a:moveTo>
                  <a:cubicBezTo>
                    <a:pt x="822" y="1"/>
                    <a:pt x="694" y="293"/>
                    <a:pt x="893" y="443"/>
                  </a:cubicBezTo>
                  <a:lnTo>
                    <a:pt x="893" y="473"/>
                  </a:lnTo>
                  <a:cubicBezTo>
                    <a:pt x="1653" y="1020"/>
                    <a:pt x="2444" y="1507"/>
                    <a:pt x="3264" y="1993"/>
                  </a:cubicBezTo>
                  <a:cubicBezTo>
                    <a:pt x="3298" y="2010"/>
                    <a:pt x="3332" y="2018"/>
                    <a:pt x="3365" y="2018"/>
                  </a:cubicBezTo>
                  <a:cubicBezTo>
                    <a:pt x="3451" y="2018"/>
                    <a:pt x="3533" y="1968"/>
                    <a:pt x="3599" y="1902"/>
                  </a:cubicBezTo>
                  <a:cubicBezTo>
                    <a:pt x="3789" y="1569"/>
                    <a:pt x="4127" y="1367"/>
                    <a:pt x="4499" y="1367"/>
                  </a:cubicBezTo>
                  <a:cubicBezTo>
                    <a:pt x="4602" y="1367"/>
                    <a:pt x="4708" y="1382"/>
                    <a:pt x="4814" y="1416"/>
                  </a:cubicBezTo>
                  <a:cubicBezTo>
                    <a:pt x="5210" y="1598"/>
                    <a:pt x="5331" y="2084"/>
                    <a:pt x="5088" y="2449"/>
                  </a:cubicBezTo>
                  <a:cubicBezTo>
                    <a:pt x="4875" y="2875"/>
                    <a:pt x="4602" y="3270"/>
                    <a:pt x="4298" y="3634"/>
                  </a:cubicBezTo>
                  <a:cubicBezTo>
                    <a:pt x="4091" y="3901"/>
                    <a:pt x="3711" y="4426"/>
                    <a:pt x="3327" y="4426"/>
                  </a:cubicBezTo>
                  <a:cubicBezTo>
                    <a:pt x="3316" y="4426"/>
                    <a:pt x="3305" y="4426"/>
                    <a:pt x="3295" y="4425"/>
                  </a:cubicBezTo>
                  <a:cubicBezTo>
                    <a:pt x="2991" y="4394"/>
                    <a:pt x="2717" y="4212"/>
                    <a:pt x="2626" y="3908"/>
                  </a:cubicBezTo>
                  <a:cubicBezTo>
                    <a:pt x="2596" y="3574"/>
                    <a:pt x="2717" y="3270"/>
                    <a:pt x="2960" y="3026"/>
                  </a:cubicBezTo>
                  <a:cubicBezTo>
                    <a:pt x="3052" y="2905"/>
                    <a:pt x="3021" y="2723"/>
                    <a:pt x="2900" y="2662"/>
                  </a:cubicBezTo>
                  <a:cubicBezTo>
                    <a:pt x="2079" y="2145"/>
                    <a:pt x="1258" y="1598"/>
                    <a:pt x="468" y="1081"/>
                  </a:cubicBezTo>
                  <a:cubicBezTo>
                    <a:pt x="419" y="1048"/>
                    <a:pt x="370" y="1034"/>
                    <a:pt x="326" y="1034"/>
                  </a:cubicBezTo>
                  <a:cubicBezTo>
                    <a:pt x="123" y="1034"/>
                    <a:pt x="0" y="1327"/>
                    <a:pt x="225" y="1476"/>
                  </a:cubicBezTo>
                  <a:cubicBezTo>
                    <a:pt x="946" y="1975"/>
                    <a:pt x="1692" y="2449"/>
                    <a:pt x="2440" y="2921"/>
                  </a:cubicBezTo>
                  <a:lnTo>
                    <a:pt x="2440" y="2921"/>
                  </a:lnTo>
                  <a:cubicBezTo>
                    <a:pt x="2062" y="3462"/>
                    <a:pt x="1957" y="4188"/>
                    <a:pt x="2565" y="4637"/>
                  </a:cubicBezTo>
                  <a:cubicBezTo>
                    <a:pt x="2807" y="4807"/>
                    <a:pt x="3068" y="4899"/>
                    <a:pt x="3333" y="4899"/>
                  </a:cubicBezTo>
                  <a:cubicBezTo>
                    <a:pt x="3401" y="4899"/>
                    <a:pt x="3470" y="4893"/>
                    <a:pt x="3538" y="4881"/>
                  </a:cubicBezTo>
                  <a:cubicBezTo>
                    <a:pt x="3842" y="4759"/>
                    <a:pt x="4115" y="4577"/>
                    <a:pt x="4298" y="4334"/>
                  </a:cubicBezTo>
                  <a:cubicBezTo>
                    <a:pt x="4571" y="4060"/>
                    <a:pt x="4784" y="3786"/>
                    <a:pt x="4997" y="3482"/>
                  </a:cubicBezTo>
                  <a:cubicBezTo>
                    <a:pt x="5179" y="3209"/>
                    <a:pt x="5331" y="2966"/>
                    <a:pt x="5514" y="2692"/>
                  </a:cubicBezTo>
                  <a:cubicBezTo>
                    <a:pt x="5848" y="2115"/>
                    <a:pt x="5666" y="1385"/>
                    <a:pt x="5118" y="1051"/>
                  </a:cubicBezTo>
                  <a:cubicBezTo>
                    <a:pt x="4917" y="928"/>
                    <a:pt x="4705" y="874"/>
                    <a:pt x="4495" y="874"/>
                  </a:cubicBezTo>
                  <a:cubicBezTo>
                    <a:pt x="4058" y="874"/>
                    <a:pt x="3630" y="1111"/>
                    <a:pt x="3326" y="1459"/>
                  </a:cubicBezTo>
                  <a:lnTo>
                    <a:pt x="3326" y="1459"/>
                  </a:lnTo>
                  <a:cubicBezTo>
                    <a:pt x="2570" y="1009"/>
                    <a:pt x="1840" y="554"/>
                    <a:pt x="1137" y="48"/>
                  </a:cubicBezTo>
                  <a:cubicBezTo>
                    <a:pt x="1093" y="15"/>
                    <a:pt x="1049" y="1"/>
                    <a:pt x="1008" y="1"/>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
            <p:cNvSpPr/>
            <p:nvPr/>
          </p:nvSpPr>
          <p:spPr>
            <a:xfrm>
              <a:off x="1633425" y="1651075"/>
              <a:ext cx="161139" cy="154797"/>
            </a:xfrm>
            <a:custGeom>
              <a:rect b="b" l="l" r="r" t="t"/>
              <a:pathLst>
                <a:path extrusionOk="0" h="4906" w="5107">
                  <a:moveTo>
                    <a:pt x="2654" y="0"/>
                  </a:moveTo>
                  <a:cubicBezTo>
                    <a:pt x="2393" y="0"/>
                    <a:pt x="2104" y="120"/>
                    <a:pt x="1824" y="407"/>
                  </a:cubicBezTo>
                  <a:cubicBezTo>
                    <a:pt x="1398" y="833"/>
                    <a:pt x="0" y="2109"/>
                    <a:pt x="365" y="2747"/>
                  </a:cubicBezTo>
                  <a:cubicBezTo>
                    <a:pt x="549" y="3207"/>
                    <a:pt x="864" y="3428"/>
                    <a:pt x="1206" y="3428"/>
                  </a:cubicBezTo>
                  <a:cubicBezTo>
                    <a:pt x="1542" y="3428"/>
                    <a:pt x="1903" y="3215"/>
                    <a:pt x="2189" y="2808"/>
                  </a:cubicBezTo>
                  <a:cubicBezTo>
                    <a:pt x="2189" y="2808"/>
                    <a:pt x="3587" y="4267"/>
                    <a:pt x="4225" y="4906"/>
                  </a:cubicBezTo>
                  <a:lnTo>
                    <a:pt x="5107" y="4024"/>
                  </a:lnTo>
                  <a:cubicBezTo>
                    <a:pt x="4408" y="3386"/>
                    <a:pt x="3769" y="2717"/>
                    <a:pt x="3131" y="2018"/>
                  </a:cubicBezTo>
                  <a:cubicBezTo>
                    <a:pt x="4006" y="1166"/>
                    <a:pt x="3468" y="0"/>
                    <a:pt x="265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
            <p:cNvSpPr/>
            <p:nvPr/>
          </p:nvSpPr>
          <p:spPr>
            <a:xfrm>
              <a:off x="1637843" y="1645175"/>
              <a:ext cx="170194" cy="168585"/>
            </a:xfrm>
            <a:custGeom>
              <a:rect b="b" l="l" r="r" t="t"/>
              <a:pathLst>
                <a:path extrusionOk="0" h="5343" w="5394">
                  <a:moveTo>
                    <a:pt x="2586" y="0"/>
                  </a:moveTo>
                  <a:cubicBezTo>
                    <a:pt x="2315" y="0"/>
                    <a:pt x="2045" y="95"/>
                    <a:pt x="1824" y="290"/>
                  </a:cubicBezTo>
                  <a:cubicBezTo>
                    <a:pt x="1581" y="502"/>
                    <a:pt x="1368" y="715"/>
                    <a:pt x="1156" y="928"/>
                  </a:cubicBezTo>
                  <a:cubicBezTo>
                    <a:pt x="913" y="1171"/>
                    <a:pt x="700" y="1414"/>
                    <a:pt x="487" y="1688"/>
                  </a:cubicBezTo>
                  <a:cubicBezTo>
                    <a:pt x="274" y="1931"/>
                    <a:pt x="122" y="2235"/>
                    <a:pt x="61" y="2539"/>
                  </a:cubicBezTo>
                  <a:cubicBezTo>
                    <a:pt x="1" y="2873"/>
                    <a:pt x="92" y="3208"/>
                    <a:pt x="335" y="3451"/>
                  </a:cubicBezTo>
                  <a:cubicBezTo>
                    <a:pt x="530" y="3729"/>
                    <a:pt x="852" y="3880"/>
                    <a:pt x="1209" y="3880"/>
                  </a:cubicBezTo>
                  <a:cubicBezTo>
                    <a:pt x="1242" y="3880"/>
                    <a:pt x="1275" y="3879"/>
                    <a:pt x="1308" y="3876"/>
                  </a:cubicBezTo>
                  <a:cubicBezTo>
                    <a:pt x="1629" y="3808"/>
                    <a:pt x="1932" y="3635"/>
                    <a:pt x="2166" y="3398"/>
                  </a:cubicBezTo>
                  <a:lnTo>
                    <a:pt x="2166" y="3398"/>
                  </a:lnTo>
                  <a:cubicBezTo>
                    <a:pt x="2797" y="4033"/>
                    <a:pt x="3408" y="4667"/>
                    <a:pt x="4043" y="5274"/>
                  </a:cubicBezTo>
                  <a:cubicBezTo>
                    <a:pt x="4091" y="5322"/>
                    <a:pt x="4145" y="5343"/>
                    <a:pt x="4198" y="5343"/>
                  </a:cubicBezTo>
                  <a:cubicBezTo>
                    <a:pt x="4379" y="5343"/>
                    <a:pt x="4542" y="5105"/>
                    <a:pt x="4378" y="4940"/>
                  </a:cubicBezTo>
                  <a:cubicBezTo>
                    <a:pt x="3679" y="4271"/>
                    <a:pt x="3010" y="3572"/>
                    <a:pt x="2311" y="2873"/>
                  </a:cubicBezTo>
                  <a:cubicBezTo>
                    <a:pt x="2271" y="2820"/>
                    <a:pt x="2213" y="2796"/>
                    <a:pt x="2154" y="2796"/>
                  </a:cubicBezTo>
                  <a:cubicBezTo>
                    <a:pt x="2077" y="2796"/>
                    <a:pt x="1997" y="2835"/>
                    <a:pt x="1946" y="2904"/>
                  </a:cubicBezTo>
                  <a:cubicBezTo>
                    <a:pt x="1737" y="3170"/>
                    <a:pt x="1445" y="3388"/>
                    <a:pt x="1158" y="3388"/>
                  </a:cubicBezTo>
                  <a:cubicBezTo>
                    <a:pt x="987" y="3388"/>
                    <a:pt x="817" y="3310"/>
                    <a:pt x="669" y="3116"/>
                  </a:cubicBezTo>
                  <a:cubicBezTo>
                    <a:pt x="548" y="2964"/>
                    <a:pt x="487" y="2752"/>
                    <a:pt x="517" y="2569"/>
                  </a:cubicBezTo>
                  <a:cubicBezTo>
                    <a:pt x="609" y="2326"/>
                    <a:pt x="730" y="2144"/>
                    <a:pt x="882" y="1961"/>
                  </a:cubicBezTo>
                  <a:cubicBezTo>
                    <a:pt x="1186" y="1566"/>
                    <a:pt x="1520" y="1232"/>
                    <a:pt x="1855" y="898"/>
                  </a:cubicBezTo>
                  <a:cubicBezTo>
                    <a:pt x="2069" y="683"/>
                    <a:pt x="2343" y="454"/>
                    <a:pt x="2635" y="454"/>
                  </a:cubicBezTo>
                  <a:cubicBezTo>
                    <a:pt x="2758" y="454"/>
                    <a:pt x="2884" y="495"/>
                    <a:pt x="3010" y="594"/>
                  </a:cubicBezTo>
                  <a:cubicBezTo>
                    <a:pt x="3466" y="989"/>
                    <a:pt x="3283" y="1657"/>
                    <a:pt x="2919" y="2053"/>
                  </a:cubicBezTo>
                  <a:cubicBezTo>
                    <a:pt x="2827" y="2144"/>
                    <a:pt x="2827" y="2296"/>
                    <a:pt x="2919" y="2387"/>
                  </a:cubicBezTo>
                  <a:cubicBezTo>
                    <a:pt x="3527" y="3086"/>
                    <a:pt x="4195" y="3755"/>
                    <a:pt x="4864" y="4393"/>
                  </a:cubicBezTo>
                  <a:cubicBezTo>
                    <a:pt x="4919" y="4441"/>
                    <a:pt x="4978" y="4461"/>
                    <a:pt x="5035" y="4461"/>
                  </a:cubicBezTo>
                  <a:cubicBezTo>
                    <a:pt x="5230" y="4461"/>
                    <a:pt x="5394" y="4223"/>
                    <a:pt x="5229" y="4059"/>
                  </a:cubicBezTo>
                  <a:cubicBezTo>
                    <a:pt x="4615" y="3473"/>
                    <a:pt x="4001" y="2861"/>
                    <a:pt x="3434" y="2223"/>
                  </a:cubicBezTo>
                  <a:lnTo>
                    <a:pt x="3434" y="2223"/>
                  </a:lnTo>
                  <a:cubicBezTo>
                    <a:pt x="3820" y="1736"/>
                    <a:pt x="3883" y="1046"/>
                    <a:pt x="3557" y="502"/>
                  </a:cubicBezTo>
                  <a:cubicBezTo>
                    <a:pt x="3313" y="171"/>
                    <a:pt x="2949" y="0"/>
                    <a:pt x="25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
            <p:cNvSpPr/>
            <p:nvPr/>
          </p:nvSpPr>
          <p:spPr>
            <a:xfrm>
              <a:off x="1578399" y="1934284"/>
              <a:ext cx="161139" cy="124538"/>
            </a:xfrm>
            <a:custGeom>
              <a:rect b="b" l="l" r="r" t="t"/>
              <a:pathLst>
                <a:path extrusionOk="0" h="3947" w="5107">
                  <a:moveTo>
                    <a:pt x="1235" y="0"/>
                  </a:moveTo>
                  <a:cubicBezTo>
                    <a:pt x="1063" y="0"/>
                    <a:pt x="873" y="49"/>
                    <a:pt x="669" y="154"/>
                  </a:cubicBezTo>
                  <a:cubicBezTo>
                    <a:pt x="0" y="428"/>
                    <a:pt x="243" y="2312"/>
                    <a:pt x="304" y="2890"/>
                  </a:cubicBezTo>
                  <a:cubicBezTo>
                    <a:pt x="357" y="3622"/>
                    <a:pt x="784" y="3946"/>
                    <a:pt x="1234" y="3946"/>
                  </a:cubicBezTo>
                  <a:cubicBezTo>
                    <a:pt x="1811" y="3946"/>
                    <a:pt x="2426" y="3413"/>
                    <a:pt x="2341" y="2525"/>
                  </a:cubicBezTo>
                  <a:cubicBezTo>
                    <a:pt x="3252" y="2373"/>
                    <a:pt x="4195" y="2282"/>
                    <a:pt x="5107" y="2251"/>
                  </a:cubicBezTo>
                  <a:lnTo>
                    <a:pt x="5015" y="1005"/>
                  </a:lnTo>
                  <a:cubicBezTo>
                    <a:pt x="4104" y="1096"/>
                    <a:pt x="2128" y="1309"/>
                    <a:pt x="2128" y="1309"/>
                  </a:cubicBezTo>
                  <a:cubicBezTo>
                    <a:pt x="2175" y="538"/>
                    <a:pt x="1808" y="0"/>
                    <a:pt x="123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
            <p:cNvSpPr/>
            <p:nvPr/>
          </p:nvSpPr>
          <p:spPr>
            <a:xfrm>
              <a:off x="1577421" y="1927280"/>
              <a:ext cx="172655" cy="139210"/>
            </a:xfrm>
            <a:custGeom>
              <a:rect b="b" l="l" r="r" t="t"/>
              <a:pathLst>
                <a:path extrusionOk="0" h="4412" w="5472">
                  <a:moveTo>
                    <a:pt x="1286" y="0"/>
                  </a:moveTo>
                  <a:cubicBezTo>
                    <a:pt x="1234" y="0"/>
                    <a:pt x="1181" y="4"/>
                    <a:pt x="1125" y="11"/>
                  </a:cubicBezTo>
                  <a:cubicBezTo>
                    <a:pt x="761" y="11"/>
                    <a:pt x="426" y="194"/>
                    <a:pt x="244" y="498"/>
                  </a:cubicBezTo>
                  <a:cubicBezTo>
                    <a:pt x="92" y="802"/>
                    <a:pt x="1" y="1136"/>
                    <a:pt x="1" y="1501"/>
                  </a:cubicBezTo>
                  <a:cubicBezTo>
                    <a:pt x="1" y="1865"/>
                    <a:pt x="1" y="2230"/>
                    <a:pt x="31" y="2595"/>
                  </a:cubicBezTo>
                  <a:cubicBezTo>
                    <a:pt x="62" y="2899"/>
                    <a:pt x="92" y="3233"/>
                    <a:pt x="153" y="3537"/>
                  </a:cubicBezTo>
                  <a:cubicBezTo>
                    <a:pt x="285" y="4067"/>
                    <a:pt x="763" y="4412"/>
                    <a:pt x="1286" y="4412"/>
                  </a:cubicBezTo>
                  <a:cubicBezTo>
                    <a:pt x="1363" y="4412"/>
                    <a:pt x="1442" y="4404"/>
                    <a:pt x="1521" y="4388"/>
                  </a:cubicBezTo>
                  <a:cubicBezTo>
                    <a:pt x="2186" y="4194"/>
                    <a:pt x="2624" y="3595"/>
                    <a:pt x="2603" y="2937"/>
                  </a:cubicBezTo>
                  <a:lnTo>
                    <a:pt x="2603" y="2937"/>
                  </a:lnTo>
                  <a:cubicBezTo>
                    <a:pt x="3431" y="2827"/>
                    <a:pt x="4285" y="2743"/>
                    <a:pt x="5138" y="2686"/>
                  </a:cubicBezTo>
                  <a:cubicBezTo>
                    <a:pt x="5442" y="2686"/>
                    <a:pt x="5472" y="2200"/>
                    <a:pt x="5138" y="2200"/>
                  </a:cubicBezTo>
                  <a:lnTo>
                    <a:pt x="5138" y="2230"/>
                  </a:lnTo>
                  <a:cubicBezTo>
                    <a:pt x="4195" y="2261"/>
                    <a:pt x="3253" y="2352"/>
                    <a:pt x="2280" y="2504"/>
                  </a:cubicBezTo>
                  <a:cubicBezTo>
                    <a:pt x="2189" y="2534"/>
                    <a:pt x="2128" y="2625"/>
                    <a:pt x="2128" y="2747"/>
                  </a:cubicBezTo>
                  <a:cubicBezTo>
                    <a:pt x="2189" y="3203"/>
                    <a:pt x="1976" y="3659"/>
                    <a:pt x="1551" y="3872"/>
                  </a:cubicBezTo>
                  <a:cubicBezTo>
                    <a:pt x="1456" y="3911"/>
                    <a:pt x="1359" y="3930"/>
                    <a:pt x="1265" y="3930"/>
                  </a:cubicBezTo>
                  <a:cubicBezTo>
                    <a:pt x="997" y="3930"/>
                    <a:pt x="751" y="3777"/>
                    <a:pt x="639" y="3507"/>
                  </a:cubicBezTo>
                  <a:cubicBezTo>
                    <a:pt x="578" y="3294"/>
                    <a:pt x="548" y="3051"/>
                    <a:pt x="548" y="2808"/>
                  </a:cubicBezTo>
                  <a:cubicBezTo>
                    <a:pt x="517" y="2565"/>
                    <a:pt x="487" y="2291"/>
                    <a:pt x="487" y="2017"/>
                  </a:cubicBezTo>
                  <a:cubicBezTo>
                    <a:pt x="457" y="1744"/>
                    <a:pt x="487" y="1440"/>
                    <a:pt x="517" y="1166"/>
                  </a:cubicBezTo>
                  <a:cubicBezTo>
                    <a:pt x="517" y="954"/>
                    <a:pt x="609" y="771"/>
                    <a:pt x="761" y="619"/>
                  </a:cubicBezTo>
                  <a:cubicBezTo>
                    <a:pt x="888" y="524"/>
                    <a:pt x="1040" y="478"/>
                    <a:pt x="1195" y="478"/>
                  </a:cubicBezTo>
                  <a:cubicBezTo>
                    <a:pt x="1337" y="478"/>
                    <a:pt x="1481" y="516"/>
                    <a:pt x="1612" y="589"/>
                  </a:cubicBezTo>
                  <a:cubicBezTo>
                    <a:pt x="1855" y="832"/>
                    <a:pt x="1976" y="1166"/>
                    <a:pt x="1916" y="1531"/>
                  </a:cubicBezTo>
                  <a:cubicBezTo>
                    <a:pt x="1916" y="1653"/>
                    <a:pt x="2007" y="1744"/>
                    <a:pt x="2159" y="1744"/>
                  </a:cubicBezTo>
                  <a:cubicBezTo>
                    <a:pt x="3101" y="1653"/>
                    <a:pt x="4074" y="1531"/>
                    <a:pt x="5046" y="1470"/>
                  </a:cubicBezTo>
                  <a:cubicBezTo>
                    <a:pt x="5341" y="1441"/>
                    <a:pt x="5350" y="983"/>
                    <a:pt x="5073" y="983"/>
                  </a:cubicBezTo>
                  <a:cubicBezTo>
                    <a:pt x="5065" y="983"/>
                    <a:pt x="5056" y="983"/>
                    <a:pt x="5046" y="984"/>
                  </a:cubicBezTo>
                  <a:cubicBezTo>
                    <a:pt x="4147" y="1068"/>
                    <a:pt x="3248" y="1153"/>
                    <a:pt x="2373" y="1261"/>
                  </a:cubicBezTo>
                  <a:lnTo>
                    <a:pt x="2373" y="1261"/>
                  </a:lnTo>
                  <a:cubicBezTo>
                    <a:pt x="2330" y="627"/>
                    <a:pt x="1962" y="0"/>
                    <a:pt x="128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
            <p:cNvSpPr/>
            <p:nvPr/>
          </p:nvSpPr>
          <p:spPr>
            <a:xfrm>
              <a:off x="1663747" y="2139560"/>
              <a:ext cx="160192" cy="154008"/>
            </a:xfrm>
            <a:custGeom>
              <a:rect b="b" l="l" r="r" t="t"/>
              <a:pathLst>
                <a:path extrusionOk="0" h="4881" w="5077">
                  <a:moveTo>
                    <a:pt x="4195" y="1"/>
                  </a:moveTo>
                  <a:cubicBezTo>
                    <a:pt x="3557" y="639"/>
                    <a:pt x="2189" y="2068"/>
                    <a:pt x="2189" y="2068"/>
                  </a:cubicBezTo>
                  <a:cubicBezTo>
                    <a:pt x="1888" y="1676"/>
                    <a:pt x="1527" y="1464"/>
                    <a:pt x="1191" y="1464"/>
                  </a:cubicBezTo>
                  <a:cubicBezTo>
                    <a:pt x="849" y="1464"/>
                    <a:pt x="534" y="1684"/>
                    <a:pt x="335" y="2159"/>
                  </a:cubicBezTo>
                  <a:cubicBezTo>
                    <a:pt x="0" y="2797"/>
                    <a:pt x="1399" y="4043"/>
                    <a:pt x="1824" y="4469"/>
                  </a:cubicBezTo>
                  <a:cubicBezTo>
                    <a:pt x="2107" y="4760"/>
                    <a:pt x="2398" y="4880"/>
                    <a:pt x="2659" y="4880"/>
                  </a:cubicBezTo>
                  <a:cubicBezTo>
                    <a:pt x="3461" y="4880"/>
                    <a:pt x="3980" y="3737"/>
                    <a:pt x="3131" y="2888"/>
                  </a:cubicBezTo>
                  <a:cubicBezTo>
                    <a:pt x="3739" y="2189"/>
                    <a:pt x="4408" y="1490"/>
                    <a:pt x="5076" y="882"/>
                  </a:cubicBezTo>
                  <a:lnTo>
                    <a:pt x="4195"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
            <p:cNvSpPr/>
            <p:nvPr/>
          </p:nvSpPr>
          <p:spPr>
            <a:xfrm>
              <a:off x="1664693" y="2130726"/>
              <a:ext cx="169248" cy="169910"/>
            </a:xfrm>
            <a:custGeom>
              <a:rect b="b" l="l" r="r" t="t"/>
              <a:pathLst>
                <a:path extrusionOk="0" h="5385" w="5364">
                  <a:moveTo>
                    <a:pt x="4136" y="0"/>
                  </a:moveTo>
                  <a:cubicBezTo>
                    <a:pt x="4084" y="0"/>
                    <a:pt x="4030" y="20"/>
                    <a:pt x="3983" y="68"/>
                  </a:cubicBezTo>
                  <a:cubicBezTo>
                    <a:pt x="3345" y="705"/>
                    <a:pt x="2733" y="1343"/>
                    <a:pt x="2123" y="1980"/>
                  </a:cubicBezTo>
                  <a:lnTo>
                    <a:pt x="2123" y="1980"/>
                  </a:lnTo>
                  <a:cubicBezTo>
                    <a:pt x="1853" y="1703"/>
                    <a:pt x="1491" y="1509"/>
                    <a:pt x="1128" y="1509"/>
                  </a:cubicBezTo>
                  <a:cubicBezTo>
                    <a:pt x="885" y="1509"/>
                    <a:pt x="642" y="1595"/>
                    <a:pt x="426" y="1801"/>
                  </a:cubicBezTo>
                  <a:cubicBezTo>
                    <a:pt x="153" y="2013"/>
                    <a:pt x="1" y="2317"/>
                    <a:pt x="1" y="2682"/>
                  </a:cubicBezTo>
                  <a:cubicBezTo>
                    <a:pt x="31" y="2956"/>
                    <a:pt x="122" y="3260"/>
                    <a:pt x="305" y="3503"/>
                  </a:cubicBezTo>
                  <a:cubicBezTo>
                    <a:pt x="700" y="4019"/>
                    <a:pt x="1125" y="4475"/>
                    <a:pt x="1581" y="4931"/>
                  </a:cubicBezTo>
                  <a:cubicBezTo>
                    <a:pt x="1886" y="5200"/>
                    <a:pt x="2265" y="5384"/>
                    <a:pt x="2636" y="5384"/>
                  </a:cubicBezTo>
                  <a:cubicBezTo>
                    <a:pt x="2895" y="5384"/>
                    <a:pt x="3150" y="5295"/>
                    <a:pt x="3375" y="5083"/>
                  </a:cubicBezTo>
                  <a:cubicBezTo>
                    <a:pt x="3926" y="4532"/>
                    <a:pt x="3827" y="3731"/>
                    <a:pt x="3374" y="3156"/>
                  </a:cubicBezTo>
                  <a:lnTo>
                    <a:pt x="3374" y="3156"/>
                  </a:lnTo>
                  <a:cubicBezTo>
                    <a:pt x="3962" y="2516"/>
                    <a:pt x="4554" y="1902"/>
                    <a:pt x="5198" y="1314"/>
                  </a:cubicBezTo>
                  <a:cubicBezTo>
                    <a:pt x="5363" y="1149"/>
                    <a:pt x="5200" y="912"/>
                    <a:pt x="5005" y="912"/>
                  </a:cubicBezTo>
                  <a:cubicBezTo>
                    <a:pt x="4948" y="912"/>
                    <a:pt x="4888" y="932"/>
                    <a:pt x="4834" y="980"/>
                  </a:cubicBezTo>
                  <a:lnTo>
                    <a:pt x="4864" y="980"/>
                  </a:lnTo>
                  <a:cubicBezTo>
                    <a:pt x="4165" y="1618"/>
                    <a:pt x="3527" y="2287"/>
                    <a:pt x="2919" y="2986"/>
                  </a:cubicBezTo>
                  <a:cubicBezTo>
                    <a:pt x="2828" y="3077"/>
                    <a:pt x="2828" y="3229"/>
                    <a:pt x="2919" y="3320"/>
                  </a:cubicBezTo>
                  <a:cubicBezTo>
                    <a:pt x="3314" y="3655"/>
                    <a:pt x="3405" y="4232"/>
                    <a:pt x="3131" y="4658"/>
                  </a:cubicBezTo>
                  <a:cubicBezTo>
                    <a:pt x="2982" y="4844"/>
                    <a:pt x="2812" y="4919"/>
                    <a:pt x="2641" y="4919"/>
                  </a:cubicBezTo>
                  <a:cubicBezTo>
                    <a:pt x="2394" y="4919"/>
                    <a:pt x="2143" y="4764"/>
                    <a:pt x="1946" y="4567"/>
                  </a:cubicBezTo>
                  <a:cubicBezTo>
                    <a:pt x="1612" y="4263"/>
                    <a:pt x="1277" y="3928"/>
                    <a:pt x="973" y="3564"/>
                  </a:cubicBezTo>
                  <a:cubicBezTo>
                    <a:pt x="730" y="3290"/>
                    <a:pt x="365" y="2834"/>
                    <a:pt x="548" y="2439"/>
                  </a:cubicBezTo>
                  <a:cubicBezTo>
                    <a:pt x="639" y="2165"/>
                    <a:pt x="913" y="1983"/>
                    <a:pt x="1186" y="1983"/>
                  </a:cubicBezTo>
                  <a:cubicBezTo>
                    <a:pt x="1490" y="2044"/>
                    <a:pt x="1764" y="2226"/>
                    <a:pt x="1946" y="2500"/>
                  </a:cubicBezTo>
                  <a:cubicBezTo>
                    <a:pt x="1992" y="2560"/>
                    <a:pt x="2052" y="2591"/>
                    <a:pt x="2113" y="2591"/>
                  </a:cubicBezTo>
                  <a:cubicBezTo>
                    <a:pt x="2174" y="2591"/>
                    <a:pt x="2235" y="2560"/>
                    <a:pt x="2280" y="2500"/>
                  </a:cubicBezTo>
                  <a:cubicBezTo>
                    <a:pt x="2949" y="1801"/>
                    <a:pt x="3618" y="1101"/>
                    <a:pt x="4317" y="433"/>
                  </a:cubicBezTo>
                  <a:cubicBezTo>
                    <a:pt x="4482" y="244"/>
                    <a:pt x="4318" y="0"/>
                    <a:pt x="4136"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5"/>
            <p:cNvSpPr/>
            <p:nvPr/>
          </p:nvSpPr>
          <p:spPr>
            <a:xfrm>
              <a:off x="2137671" y="1620722"/>
              <a:ext cx="162148" cy="156374"/>
            </a:xfrm>
            <a:custGeom>
              <a:rect b="b" l="l" r="r" t="t"/>
              <a:pathLst>
                <a:path extrusionOk="0" h="4956" w="5139">
                  <a:moveTo>
                    <a:pt x="1891" y="1"/>
                  </a:moveTo>
                  <a:cubicBezTo>
                    <a:pt x="1772" y="1"/>
                    <a:pt x="1667" y="29"/>
                    <a:pt x="1581" y="92"/>
                  </a:cubicBezTo>
                  <a:cubicBezTo>
                    <a:pt x="730" y="609"/>
                    <a:pt x="882" y="1460"/>
                    <a:pt x="1763" y="1916"/>
                  </a:cubicBezTo>
                  <a:cubicBezTo>
                    <a:pt x="1763" y="1916"/>
                    <a:pt x="548" y="3496"/>
                    <a:pt x="0" y="4256"/>
                  </a:cubicBezTo>
                  <a:lnTo>
                    <a:pt x="1003" y="4955"/>
                  </a:lnTo>
                  <a:cubicBezTo>
                    <a:pt x="2007" y="3557"/>
                    <a:pt x="2706" y="2736"/>
                    <a:pt x="2706" y="2736"/>
                  </a:cubicBezTo>
                  <a:cubicBezTo>
                    <a:pt x="2995" y="2957"/>
                    <a:pt x="3293" y="3049"/>
                    <a:pt x="3566" y="3049"/>
                  </a:cubicBezTo>
                  <a:cubicBezTo>
                    <a:pt x="4499" y="3049"/>
                    <a:pt x="5138" y="1969"/>
                    <a:pt x="4104" y="1217"/>
                  </a:cubicBezTo>
                  <a:cubicBezTo>
                    <a:pt x="3690" y="906"/>
                    <a:pt x="2571" y="1"/>
                    <a:pt x="189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5"/>
            <p:cNvSpPr/>
            <p:nvPr/>
          </p:nvSpPr>
          <p:spPr>
            <a:xfrm>
              <a:off x="2129610" y="1613875"/>
              <a:ext cx="169058" cy="170226"/>
            </a:xfrm>
            <a:custGeom>
              <a:rect b="b" l="l" r="r" t="t"/>
              <a:pathLst>
                <a:path extrusionOk="0" h="5395" w="5358">
                  <a:moveTo>
                    <a:pt x="2255" y="0"/>
                  </a:moveTo>
                  <a:cubicBezTo>
                    <a:pt x="1983" y="0"/>
                    <a:pt x="1718" y="118"/>
                    <a:pt x="1527" y="309"/>
                  </a:cubicBezTo>
                  <a:cubicBezTo>
                    <a:pt x="1223" y="552"/>
                    <a:pt x="1072" y="947"/>
                    <a:pt x="1163" y="1342"/>
                  </a:cubicBezTo>
                  <a:cubicBezTo>
                    <a:pt x="1259" y="1703"/>
                    <a:pt x="1469" y="1988"/>
                    <a:pt x="1764" y="2196"/>
                  </a:cubicBezTo>
                  <a:lnTo>
                    <a:pt x="1764" y="2196"/>
                  </a:lnTo>
                  <a:cubicBezTo>
                    <a:pt x="1219" y="2905"/>
                    <a:pt x="674" y="3613"/>
                    <a:pt x="129" y="4321"/>
                  </a:cubicBezTo>
                  <a:cubicBezTo>
                    <a:pt x="0" y="4493"/>
                    <a:pt x="175" y="4665"/>
                    <a:pt x="353" y="4665"/>
                  </a:cubicBezTo>
                  <a:cubicBezTo>
                    <a:pt x="427" y="4665"/>
                    <a:pt x="501" y="4636"/>
                    <a:pt x="555" y="4564"/>
                  </a:cubicBezTo>
                  <a:cubicBezTo>
                    <a:pt x="1132" y="3804"/>
                    <a:pt x="1710" y="3045"/>
                    <a:pt x="2287" y="2285"/>
                  </a:cubicBezTo>
                  <a:cubicBezTo>
                    <a:pt x="2409" y="2163"/>
                    <a:pt x="2379" y="1981"/>
                    <a:pt x="2227" y="1890"/>
                  </a:cubicBezTo>
                  <a:cubicBezTo>
                    <a:pt x="1771" y="1646"/>
                    <a:pt x="1345" y="1099"/>
                    <a:pt x="1862" y="613"/>
                  </a:cubicBezTo>
                  <a:cubicBezTo>
                    <a:pt x="1967" y="507"/>
                    <a:pt x="2142" y="425"/>
                    <a:pt x="2305" y="425"/>
                  </a:cubicBezTo>
                  <a:cubicBezTo>
                    <a:pt x="2330" y="425"/>
                    <a:pt x="2355" y="427"/>
                    <a:pt x="2379" y="431"/>
                  </a:cubicBezTo>
                  <a:cubicBezTo>
                    <a:pt x="2622" y="491"/>
                    <a:pt x="2834" y="583"/>
                    <a:pt x="3047" y="704"/>
                  </a:cubicBezTo>
                  <a:cubicBezTo>
                    <a:pt x="3442" y="947"/>
                    <a:pt x="3838" y="1221"/>
                    <a:pt x="4202" y="1525"/>
                  </a:cubicBezTo>
                  <a:cubicBezTo>
                    <a:pt x="4537" y="1768"/>
                    <a:pt x="4932" y="2163"/>
                    <a:pt x="4658" y="2619"/>
                  </a:cubicBezTo>
                  <a:cubicBezTo>
                    <a:pt x="4494" y="2888"/>
                    <a:pt x="4242" y="2995"/>
                    <a:pt x="3977" y="2995"/>
                  </a:cubicBezTo>
                  <a:cubicBezTo>
                    <a:pt x="3703" y="2995"/>
                    <a:pt x="3416" y="2880"/>
                    <a:pt x="3199" y="2710"/>
                  </a:cubicBezTo>
                  <a:cubicBezTo>
                    <a:pt x="3155" y="2699"/>
                    <a:pt x="3110" y="2692"/>
                    <a:pt x="3069" y="2692"/>
                  </a:cubicBezTo>
                  <a:cubicBezTo>
                    <a:pt x="2997" y="2692"/>
                    <a:pt x="2934" y="2713"/>
                    <a:pt x="2895" y="2771"/>
                  </a:cubicBezTo>
                  <a:cubicBezTo>
                    <a:pt x="2257" y="3500"/>
                    <a:pt x="1679" y="4260"/>
                    <a:pt x="1163" y="5051"/>
                  </a:cubicBezTo>
                  <a:cubicBezTo>
                    <a:pt x="1034" y="5223"/>
                    <a:pt x="1209" y="5395"/>
                    <a:pt x="1376" y="5395"/>
                  </a:cubicBezTo>
                  <a:cubicBezTo>
                    <a:pt x="1445" y="5395"/>
                    <a:pt x="1513" y="5365"/>
                    <a:pt x="1558" y="5294"/>
                  </a:cubicBezTo>
                  <a:lnTo>
                    <a:pt x="1588" y="5324"/>
                  </a:lnTo>
                  <a:cubicBezTo>
                    <a:pt x="2068" y="4619"/>
                    <a:pt x="2574" y="3939"/>
                    <a:pt x="3130" y="3286"/>
                  </a:cubicBezTo>
                  <a:lnTo>
                    <a:pt x="3130" y="3286"/>
                  </a:lnTo>
                  <a:cubicBezTo>
                    <a:pt x="3373" y="3431"/>
                    <a:pt x="3642" y="3504"/>
                    <a:pt x="3909" y="3504"/>
                  </a:cubicBezTo>
                  <a:cubicBezTo>
                    <a:pt x="4252" y="3504"/>
                    <a:pt x="4593" y="3383"/>
                    <a:pt x="4871" y="3136"/>
                  </a:cubicBezTo>
                  <a:cubicBezTo>
                    <a:pt x="5357" y="2649"/>
                    <a:pt x="5327" y="1859"/>
                    <a:pt x="4841" y="1434"/>
                  </a:cubicBezTo>
                  <a:cubicBezTo>
                    <a:pt x="4597" y="1221"/>
                    <a:pt x="4354" y="1038"/>
                    <a:pt x="4111" y="856"/>
                  </a:cubicBezTo>
                  <a:cubicBezTo>
                    <a:pt x="3838" y="674"/>
                    <a:pt x="3534" y="461"/>
                    <a:pt x="3230" y="309"/>
                  </a:cubicBezTo>
                  <a:cubicBezTo>
                    <a:pt x="2956" y="157"/>
                    <a:pt x="2652" y="35"/>
                    <a:pt x="2348" y="5"/>
                  </a:cubicBezTo>
                  <a:cubicBezTo>
                    <a:pt x="2317" y="2"/>
                    <a:pt x="2286" y="0"/>
                    <a:pt x="2255" y="0"/>
                  </a:cubicBezTo>
                  <a:close/>
                </a:path>
              </a:pathLst>
            </a:custGeom>
            <a:solidFill>
              <a:srgbClr val="0031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7189"/>
            <a:ext cx="6390300" cy="1103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850"/>
            <a:ext cx="6390300" cy="6580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82098"/>
            <a:ext cx="411600" cy="75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23.jpg"/><Relationship Id="rId5" Type="http://schemas.openxmlformats.org/officeDocument/2006/relationships/image" Target="../media/image15.png"/><Relationship Id="rId6"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2.jpg"/><Relationship Id="rId4" Type="http://schemas.openxmlformats.org/officeDocument/2006/relationships/hyperlink" Target="https://quizlet.com/join/83MnjJVM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hyperlink" Target="https://youtu.be/OL9W6Rpik5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2.png"/><Relationship Id="rId7" Type="http://schemas.openxmlformats.org/officeDocument/2006/relationships/image" Target="../media/image9.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6"/>
          <p:cNvSpPr txBox="1"/>
          <p:nvPr>
            <p:ph type="ctrTitle"/>
          </p:nvPr>
        </p:nvSpPr>
        <p:spPr>
          <a:xfrm>
            <a:off x="233775" y="2740073"/>
            <a:ext cx="6390300" cy="2647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solidFill>
                  <a:schemeClr val="accent1"/>
                </a:solidFill>
              </a:rPr>
              <a:t>Community Acquired Pneumonia</a:t>
            </a:r>
            <a:endParaRPr b="1" sz="4800">
              <a:solidFill>
                <a:schemeClr val="accent1"/>
              </a:solidFill>
              <a:latin typeface="Comic Sans MS"/>
              <a:ea typeface="Comic Sans MS"/>
              <a:cs typeface="Comic Sans MS"/>
              <a:sym typeface="Comic Sans MS"/>
            </a:endParaRPr>
          </a:p>
        </p:txBody>
      </p:sp>
      <p:sp>
        <p:nvSpPr>
          <p:cNvPr id="1305" name="Google Shape;1305;p6"/>
          <p:cNvSpPr txBox="1"/>
          <p:nvPr/>
        </p:nvSpPr>
        <p:spPr>
          <a:xfrm>
            <a:off x="4809971" y="7276374"/>
            <a:ext cx="18252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2400" u="sng">
                <a:solidFill>
                  <a:srgbClr val="002060"/>
                </a:solidFill>
                <a:latin typeface="Titillium Web"/>
                <a:ea typeface="Titillium Web"/>
                <a:cs typeface="Titillium Web"/>
                <a:sym typeface="Titillium Web"/>
              </a:rPr>
              <a:t>Editing File</a:t>
            </a:r>
            <a:endParaRPr sz="2400">
              <a:latin typeface="Titillium Web"/>
              <a:ea typeface="Titillium Web"/>
              <a:cs typeface="Titillium Web"/>
              <a:sym typeface="Titillium Web"/>
            </a:endParaRPr>
          </a:p>
        </p:txBody>
      </p:sp>
      <p:pic>
        <p:nvPicPr>
          <p:cNvPr id="1306" name="Google Shape;1306;p6"/>
          <p:cNvPicPr preferRelativeResize="0"/>
          <p:nvPr/>
        </p:nvPicPr>
        <p:blipFill>
          <a:blip r:embed="rId3">
            <a:alphaModFix/>
          </a:blip>
          <a:stretch>
            <a:fillRect/>
          </a:stretch>
        </p:blipFill>
        <p:spPr>
          <a:xfrm>
            <a:off x="2694987" y="175971"/>
            <a:ext cx="1467872" cy="1094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4" name="Shape 1604"/>
        <p:cNvGrpSpPr/>
        <p:nvPr/>
      </p:nvGrpSpPr>
      <p:grpSpPr>
        <a:xfrm>
          <a:off x="0" y="0"/>
          <a:ext cx="0" cy="0"/>
          <a:chOff x="0" y="0"/>
          <a:chExt cx="0" cy="0"/>
        </a:xfrm>
      </p:grpSpPr>
      <p:pic>
        <p:nvPicPr>
          <p:cNvPr id="1605" name="Google Shape;1605;p15"/>
          <p:cNvPicPr preferRelativeResize="0"/>
          <p:nvPr/>
        </p:nvPicPr>
        <p:blipFill>
          <a:blip r:embed="rId3">
            <a:alphaModFix/>
          </a:blip>
          <a:stretch>
            <a:fillRect/>
          </a:stretch>
        </p:blipFill>
        <p:spPr>
          <a:xfrm>
            <a:off x="4803550" y="4186059"/>
            <a:ext cx="1896375" cy="1902356"/>
          </a:xfrm>
          <a:prstGeom prst="rect">
            <a:avLst/>
          </a:prstGeom>
          <a:noFill/>
          <a:ln cap="flat" cmpd="sng" w="9525">
            <a:solidFill>
              <a:srgbClr val="674EA7"/>
            </a:solidFill>
            <a:prstDash val="solid"/>
            <a:round/>
            <a:headEnd len="sm" w="sm" type="none"/>
            <a:tailEnd len="sm" w="sm" type="none"/>
          </a:ln>
        </p:spPr>
      </p:pic>
      <p:grpSp>
        <p:nvGrpSpPr>
          <p:cNvPr id="1606" name="Google Shape;1606;p15"/>
          <p:cNvGrpSpPr/>
          <p:nvPr/>
        </p:nvGrpSpPr>
        <p:grpSpPr>
          <a:xfrm>
            <a:off x="482482" y="1133203"/>
            <a:ext cx="325106" cy="418851"/>
            <a:chOff x="4041649" y="1707654"/>
            <a:chExt cx="1060704" cy="1429526"/>
          </a:xfrm>
        </p:grpSpPr>
        <p:sp>
          <p:nvSpPr>
            <p:cNvPr id="1607" name="Google Shape;1607;p1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1608" name="Google Shape;1608;p1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t/>
              </a:r>
              <a:endParaRPr sz="1800">
                <a:solidFill>
                  <a:srgbClr val="434343"/>
                </a:solidFill>
                <a:latin typeface="Comic Sans MS"/>
                <a:ea typeface="Comic Sans MS"/>
                <a:cs typeface="Comic Sans MS"/>
                <a:sym typeface="Comic Sans MS"/>
              </a:endParaRPr>
            </a:p>
          </p:txBody>
        </p:sp>
      </p:grpSp>
      <p:sp>
        <p:nvSpPr>
          <p:cNvPr id="1609" name="Google Shape;1609;p15"/>
          <p:cNvSpPr txBox="1"/>
          <p:nvPr/>
        </p:nvSpPr>
        <p:spPr>
          <a:xfrm>
            <a:off x="329525" y="1682475"/>
            <a:ext cx="2020500" cy="64410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None/>
            </a:pPr>
            <a:r>
              <a:rPr lang="en-GB" sz="1200">
                <a:solidFill>
                  <a:schemeClr val="accent2"/>
                </a:solidFill>
                <a:latin typeface="Titillium Web"/>
                <a:ea typeface="Titillium Web"/>
                <a:cs typeface="Titillium Web"/>
                <a:sym typeface="Titillium Web"/>
              </a:rPr>
              <a:t>Rare in children and in patients older than 65.</a:t>
            </a:r>
            <a:endParaRPr sz="1200">
              <a:solidFill>
                <a:schemeClr val="accent2"/>
              </a:solidFill>
              <a:latin typeface="Titillium Web"/>
              <a:ea typeface="Titillium Web"/>
              <a:cs typeface="Titillium Web"/>
              <a:sym typeface="Titillium Web"/>
            </a:endParaRPr>
          </a:p>
          <a:p>
            <a:pPr indent="0" lvl="0" marL="179999" marR="0" rtl="0" algn="l">
              <a:lnSpc>
                <a:spcPct val="100000"/>
              </a:lnSpc>
              <a:spcBef>
                <a:spcPts val="0"/>
              </a:spcBef>
              <a:spcAft>
                <a:spcPts val="0"/>
              </a:spcAft>
              <a:buClr>
                <a:srgbClr val="000000"/>
              </a:buClr>
              <a:buSzPts val="1200"/>
              <a:buFont typeface="Arial"/>
              <a:buNone/>
            </a:pPr>
            <a:r>
              <a:t/>
            </a:r>
            <a:endParaRPr>
              <a:solidFill>
                <a:schemeClr val="accent2"/>
              </a:solidFill>
              <a:latin typeface="Titillium Web"/>
              <a:ea typeface="Titillium Web"/>
              <a:cs typeface="Titillium Web"/>
              <a:sym typeface="Titillium Web"/>
            </a:endParaRPr>
          </a:p>
        </p:txBody>
      </p:sp>
      <p:sp>
        <p:nvSpPr>
          <p:cNvPr id="1610" name="Google Shape;1610;p15"/>
          <p:cNvSpPr txBox="1"/>
          <p:nvPr/>
        </p:nvSpPr>
        <p:spPr>
          <a:xfrm>
            <a:off x="482477" y="1111700"/>
            <a:ext cx="1835700" cy="68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accent2"/>
                </a:solidFill>
                <a:latin typeface="Titillium Web"/>
                <a:ea typeface="Titillium Web"/>
                <a:cs typeface="Titillium Web"/>
                <a:sym typeface="Titillium Web"/>
              </a:rPr>
              <a:t>         </a:t>
            </a:r>
            <a:r>
              <a:rPr lang="en-GB" sz="1200">
                <a:solidFill>
                  <a:schemeClr val="accent2"/>
                </a:solidFill>
                <a:latin typeface="Titillium Web"/>
                <a:ea typeface="Titillium Web"/>
                <a:cs typeface="Titillium Web"/>
                <a:sym typeface="Titillium Web"/>
              </a:rPr>
              <a:t>Eaton’s agent (1944)</a:t>
            </a:r>
            <a:endParaRPr sz="1200">
              <a:solidFill>
                <a:schemeClr val="accent2"/>
              </a:solidFill>
              <a:latin typeface="Titillium Web"/>
              <a:ea typeface="Titillium Web"/>
              <a:cs typeface="Titillium Web"/>
              <a:sym typeface="Titillium Web"/>
            </a:endParaRPr>
          </a:p>
        </p:txBody>
      </p:sp>
      <p:sp>
        <p:nvSpPr>
          <p:cNvPr id="1611" name="Google Shape;1611;p15"/>
          <p:cNvSpPr txBox="1"/>
          <p:nvPr/>
        </p:nvSpPr>
        <p:spPr>
          <a:xfrm>
            <a:off x="2687200" y="1775450"/>
            <a:ext cx="1835700" cy="68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accent2"/>
                </a:solidFill>
                <a:latin typeface="Titillium Web"/>
                <a:ea typeface="Titillium Web"/>
                <a:cs typeface="Titillium Web"/>
                <a:sym typeface="Titillium Web"/>
              </a:rPr>
              <a:t>people younger than 40 (middle aged).</a:t>
            </a:r>
            <a:endParaRPr sz="1200">
              <a:solidFill>
                <a:schemeClr val="accent2"/>
              </a:solidFill>
              <a:latin typeface="Titillium Web"/>
              <a:ea typeface="Titillium Web"/>
              <a:cs typeface="Titillium Web"/>
              <a:sym typeface="Titillium Web"/>
            </a:endParaRPr>
          </a:p>
        </p:txBody>
      </p:sp>
      <p:sp>
        <p:nvSpPr>
          <p:cNvPr id="1612" name="Google Shape;1612;p15"/>
          <p:cNvSpPr txBox="1"/>
          <p:nvPr/>
        </p:nvSpPr>
        <p:spPr>
          <a:xfrm>
            <a:off x="2180250" y="1111700"/>
            <a:ext cx="2497500" cy="68340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None/>
            </a:pPr>
            <a:r>
              <a:rPr lang="en-GB" sz="1200">
                <a:solidFill>
                  <a:schemeClr val="accent3"/>
                </a:solidFill>
                <a:latin typeface="Titillium Web"/>
                <a:ea typeface="Titillium Web"/>
                <a:cs typeface="Titillium Web"/>
                <a:sym typeface="Titillium Web"/>
              </a:rPr>
              <a:t>No cell wall</a:t>
            </a:r>
            <a:r>
              <a:rPr lang="en-GB" sz="1200">
                <a:solidFill>
                  <a:srgbClr val="0E4776"/>
                </a:solidFill>
                <a:latin typeface="Titillium Web"/>
                <a:ea typeface="Titillium Web"/>
                <a:cs typeface="Titillium Web"/>
                <a:sym typeface="Titillium Web"/>
              </a:rPr>
              <a:t>. </a:t>
            </a:r>
            <a:r>
              <a:rPr lang="en-GB" sz="1200">
                <a:solidFill>
                  <a:schemeClr val="hlink"/>
                </a:solidFill>
                <a:latin typeface="Titillium Web"/>
                <a:ea typeface="Titillium Web"/>
                <a:cs typeface="Titillium Web"/>
                <a:sym typeface="Titillium Web"/>
              </a:rPr>
              <a:t>(so antibiotics that affect the cell wall won’t work, e.g β lactams)</a:t>
            </a:r>
            <a:endParaRPr sz="1200">
              <a:solidFill>
                <a:srgbClr val="434343"/>
              </a:solidFill>
              <a:latin typeface="Titillium Web"/>
              <a:ea typeface="Titillium Web"/>
              <a:cs typeface="Titillium Web"/>
              <a:sym typeface="Titillium Web"/>
            </a:endParaRPr>
          </a:p>
        </p:txBody>
      </p:sp>
      <p:sp>
        <p:nvSpPr>
          <p:cNvPr id="1613" name="Google Shape;1613;p15"/>
          <p:cNvSpPr txBox="1"/>
          <p:nvPr/>
        </p:nvSpPr>
        <p:spPr>
          <a:xfrm>
            <a:off x="4778125" y="1111688"/>
            <a:ext cx="1537500" cy="68340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None/>
            </a:pPr>
            <a:r>
              <a:rPr lang="en-GB" sz="1200">
                <a:solidFill>
                  <a:schemeClr val="accent2"/>
                </a:solidFill>
                <a:latin typeface="Titillium Web"/>
                <a:ea typeface="Titillium Web"/>
                <a:cs typeface="Titillium Web"/>
                <a:sym typeface="Titillium Web"/>
              </a:rPr>
              <a:t>Common.</a:t>
            </a:r>
            <a:endParaRPr sz="1200">
              <a:solidFill>
                <a:schemeClr val="accent2"/>
              </a:solidFill>
              <a:latin typeface="Titillium Web"/>
              <a:ea typeface="Titillium Web"/>
              <a:cs typeface="Titillium Web"/>
              <a:sym typeface="Titillium Web"/>
            </a:endParaRPr>
          </a:p>
          <a:p>
            <a:pPr indent="0" lvl="0" marL="179999" marR="0" rtl="0" algn="l">
              <a:lnSpc>
                <a:spcPct val="100000"/>
              </a:lnSpc>
              <a:spcBef>
                <a:spcPts val="0"/>
              </a:spcBef>
              <a:spcAft>
                <a:spcPts val="0"/>
              </a:spcAft>
              <a:buClr>
                <a:srgbClr val="000000"/>
              </a:buClr>
              <a:buSzPts val="1200"/>
              <a:buFont typeface="Arial"/>
              <a:buNone/>
            </a:pPr>
            <a:r>
              <a:t/>
            </a:r>
            <a:endParaRPr>
              <a:solidFill>
                <a:schemeClr val="accent2"/>
              </a:solidFill>
              <a:latin typeface="Titillium Web"/>
              <a:ea typeface="Titillium Web"/>
              <a:cs typeface="Titillium Web"/>
              <a:sym typeface="Titillium Web"/>
            </a:endParaRPr>
          </a:p>
        </p:txBody>
      </p:sp>
      <p:sp>
        <p:nvSpPr>
          <p:cNvPr id="1614" name="Google Shape;1614;p15"/>
          <p:cNvSpPr txBox="1"/>
          <p:nvPr/>
        </p:nvSpPr>
        <p:spPr>
          <a:xfrm>
            <a:off x="5033825" y="1700838"/>
            <a:ext cx="1896300" cy="68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accent2"/>
                </a:solidFill>
                <a:latin typeface="Titillium Web"/>
                <a:ea typeface="Titillium Web"/>
                <a:cs typeface="Titillium Web"/>
                <a:sym typeface="Titillium Web"/>
              </a:rPr>
              <a:t>Can cause URT symptoms.</a:t>
            </a:r>
            <a:r>
              <a:rPr lang="en-GB" sz="1200">
                <a:solidFill>
                  <a:srgbClr val="0E4776"/>
                </a:solidFill>
                <a:latin typeface="Titillium Web"/>
                <a:ea typeface="Titillium Web"/>
                <a:cs typeface="Titillium Web"/>
                <a:sym typeface="Titillium Web"/>
              </a:rPr>
              <a:t> </a:t>
            </a:r>
            <a:r>
              <a:rPr lang="en-GB" sz="1200">
                <a:solidFill>
                  <a:schemeClr val="hlink"/>
                </a:solidFill>
                <a:latin typeface="Titillium Web"/>
                <a:ea typeface="Titillium Web"/>
                <a:cs typeface="Titillium Web"/>
                <a:sym typeface="Titillium Web"/>
              </a:rPr>
              <a:t>e.g. cough, sore throat, nasal congestion, headache, fever...</a:t>
            </a:r>
            <a:endParaRPr sz="1200">
              <a:solidFill>
                <a:srgbClr val="0E4776"/>
              </a:solidFill>
              <a:latin typeface="Titillium Web"/>
              <a:ea typeface="Titillium Web"/>
              <a:cs typeface="Titillium Web"/>
              <a:sym typeface="Titillium Web"/>
            </a:endParaRPr>
          </a:p>
        </p:txBody>
      </p:sp>
      <p:sp>
        <p:nvSpPr>
          <p:cNvPr id="1615" name="Google Shape;1615;p15"/>
          <p:cNvSpPr txBox="1"/>
          <p:nvPr/>
        </p:nvSpPr>
        <p:spPr>
          <a:xfrm>
            <a:off x="359625" y="2349500"/>
            <a:ext cx="2081400" cy="738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GB" sz="1200">
                <a:solidFill>
                  <a:schemeClr val="accent3"/>
                </a:solidFill>
                <a:latin typeface="Titillium Web"/>
                <a:ea typeface="Titillium Web"/>
                <a:cs typeface="Titillium Web"/>
                <a:sym typeface="Titillium Web"/>
              </a:rPr>
              <a:t>Usually mild and responds well to antibiotics. </a:t>
            </a:r>
            <a:endParaRPr sz="1100">
              <a:solidFill>
                <a:schemeClr val="accent3"/>
              </a:solidFill>
            </a:endParaRPr>
          </a:p>
        </p:txBody>
      </p:sp>
      <p:sp>
        <p:nvSpPr>
          <p:cNvPr id="1616" name="Google Shape;1616;p15"/>
          <p:cNvSpPr txBox="1"/>
          <p:nvPr/>
        </p:nvSpPr>
        <p:spPr>
          <a:xfrm>
            <a:off x="2180238" y="2533025"/>
            <a:ext cx="2020500" cy="579000"/>
          </a:xfrm>
          <a:prstGeom prst="rect">
            <a:avLst/>
          </a:prstGeom>
          <a:solidFill>
            <a:srgbClr val="000000">
              <a:alpha val="0"/>
            </a:srgbClr>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457200" rtl="0" algn="l">
              <a:spcBef>
                <a:spcPts val="0"/>
              </a:spcBef>
              <a:spcAft>
                <a:spcPts val="0"/>
              </a:spcAft>
              <a:buNone/>
            </a:pPr>
            <a:r>
              <a:rPr lang="en-GB" sz="1200">
                <a:solidFill>
                  <a:schemeClr val="accent2"/>
                </a:solidFill>
                <a:latin typeface="Titillium Web"/>
                <a:ea typeface="Titillium Web"/>
                <a:cs typeface="Titillium Web"/>
                <a:sym typeface="Titillium Web"/>
              </a:rPr>
              <a:t> Can be very serious.</a:t>
            </a:r>
            <a:endParaRPr sz="12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accent2"/>
              </a:solidFill>
            </a:endParaRPr>
          </a:p>
        </p:txBody>
      </p:sp>
      <p:grpSp>
        <p:nvGrpSpPr>
          <p:cNvPr id="1617" name="Google Shape;1617;p15"/>
          <p:cNvGrpSpPr/>
          <p:nvPr/>
        </p:nvGrpSpPr>
        <p:grpSpPr>
          <a:xfrm>
            <a:off x="2350020" y="1133203"/>
            <a:ext cx="325106" cy="418851"/>
            <a:chOff x="4041649" y="1707654"/>
            <a:chExt cx="1060704" cy="1429526"/>
          </a:xfrm>
        </p:grpSpPr>
        <p:sp>
          <p:nvSpPr>
            <p:cNvPr id="1618" name="Google Shape;1618;p1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3"/>
                </a:solidFill>
                <a:latin typeface="Arial"/>
                <a:ea typeface="Arial"/>
                <a:cs typeface="Arial"/>
                <a:sym typeface="Arial"/>
              </a:endParaRPr>
            </a:p>
          </p:txBody>
        </p:sp>
        <p:sp>
          <p:nvSpPr>
            <p:cNvPr id="1619" name="Google Shape;1619;p1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t/>
              </a:r>
              <a:endParaRPr sz="1800">
                <a:solidFill>
                  <a:schemeClr val="accent3"/>
                </a:solidFill>
                <a:latin typeface="Comic Sans MS"/>
                <a:ea typeface="Comic Sans MS"/>
                <a:cs typeface="Comic Sans MS"/>
                <a:sym typeface="Comic Sans MS"/>
              </a:endParaRPr>
            </a:p>
          </p:txBody>
        </p:sp>
      </p:grpSp>
      <p:grpSp>
        <p:nvGrpSpPr>
          <p:cNvPr id="1620" name="Google Shape;1620;p15"/>
          <p:cNvGrpSpPr/>
          <p:nvPr/>
        </p:nvGrpSpPr>
        <p:grpSpPr>
          <a:xfrm>
            <a:off x="4778120" y="1133203"/>
            <a:ext cx="325106" cy="418851"/>
            <a:chOff x="4041649" y="1707654"/>
            <a:chExt cx="1060704" cy="1429526"/>
          </a:xfrm>
        </p:grpSpPr>
        <p:sp>
          <p:nvSpPr>
            <p:cNvPr id="1621" name="Google Shape;1621;p1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1622" name="Google Shape;1622;p1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t/>
              </a:r>
              <a:endParaRPr sz="1800">
                <a:solidFill>
                  <a:srgbClr val="434343"/>
                </a:solidFill>
                <a:latin typeface="Comic Sans MS"/>
                <a:ea typeface="Comic Sans MS"/>
                <a:cs typeface="Comic Sans MS"/>
                <a:sym typeface="Comic Sans MS"/>
              </a:endParaRPr>
            </a:p>
          </p:txBody>
        </p:sp>
      </p:grpSp>
      <p:grpSp>
        <p:nvGrpSpPr>
          <p:cNvPr id="1623" name="Google Shape;1623;p15"/>
          <p:cNvGrpSpPr/>
          <p:nvPr/>
        </p:nvGrpSpPr>
        <p:grpSpPr>
          <a:xfrm>
            <a:off x="482482" y="1795103"/>
            <a:ext cx="325106" cy="418851"/>
            <a:chOff x="4041649" y="1707654"/>
            <a:chExt cx="1060704" cy="1429526"/>
          </a:xfrm>
        </p:grpSpPr>
        <p:sp>
          <p:nvSpPr>
            <p:cNvPr id="1624" name="Google Shape;1624;p1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1625" name="Google Shape;1625;p1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t/>
              </a:r>
              <a:endParaRPr sz="1800">
                <a:solidFill>
                  <a:srgbClr val="434343"/>
                </a:solidFill>
                <a:latin typeface="Comic Sans MS"/>
                <a:ea typeface="Comic Sans MS"/>
                <a:cs typeface="Comic Sans MS"/>
                <a:sym typeface="Comic Sans MS"/>
              </a:endParaRPr>
            </a:p>
          </p:txBody>
        </p:sp>
      </p:grpSp>
      <p:grpSp>
        <p:nvGrpSpPr>
          <p:cNvPr id="1626" name="Google Shape;1626;p15"/>
          <p:cNvGrpSpPr/>
          <p:nvPr/>
        </p:nvGrpSpPr>
        <p:grpSpPr>
          <a:xfrm>
            <a:off x="2348220" y="1795103"/>
            <a:ext cx="325106" cy="418851"/>
            <a:chOff x="4041649" y="1707654"/>
            <a:chExt cx="1060704" cy="1429526"/>
          </a:xfrm>
        </p:grpSpPr>
        <p:sp>
          <p:nvSpPr>
            <p:cNvPr id="1627" name="Google Shape;1627;p1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1628" name="Google Shape;1628;p1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t/>
              </a:r>
              <a:endParaRPr sz="1800">
                <a:solidFill>
                  <a:srgbClr val="434343"/>
                </a:solidFill>
                <a:latin typeface="Comic Sans MS"/>
                <a:ea typeface="Comic Sans MS"/>
                <a:cs typeface="Comic Sans MS"/>
                <a:sym typeface="Comic Sans MS"/>
              </a:endParaRPr>
            </a:p>
          </p:txBody>
        </p:sp>
      </p:grpSp>
      <p:grpSp>
        <p:nvGrpSpPr>
          <p:cNvPr id="1629" name="Google Shape;1629;p15"/>
          <p:cNvGrpSpPr/>
          <p:nvPr/>
        </p:nvGrpSpPr>
        <p:grpSpPr>
          <a:xfrm>
            <a:off x="4778120" y="1795103"/>
            <a:ext cx="325106" cy="418851"/>
            <a:chOff x="4041649" y="1707654"/>
            <a:chExt cx="1060704" cy="1429526"/>
          </a:xfrm>
        </p:grpSpPr>
        <p:sp>
          <p:nvSpPr>
            <p:cNvPr id="1630" name="Google Shape;1630;p1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1631" name="Google Shape;1631;p1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t/>
              </a:r>
              <a:endParaRPr sz="1800">
                <a:solidFill>
                  <a:srgbClr val="434343"/>
                </a:solidFill>
                <a:latin typeface="Comic Sans MS"/>
                <a:ea typeface="Comic Sans MS"/>
                <a:cs typeface="Comic Sans MS"/>
                <a:sym typeface="Comic Sans MS"/>
              </a:endParaRPr>
            </a:p>
          </p:txBody>
        </p:sp>
      </p:grpSp>
      <p:grpSp>
        <p:nvGrpSpPr>
          <p:cNvPr id="1632" name="Google Shape;1632;p15"/>
          <p:cNvGrpSpPr/>
          <p:nvPr/>
        </p:nvGrpSpPr>
        <p:grpSpPr>
          <a:xfrm>
            <a:off x="482482" y="2457003"/>
            <a:ext cx="325106" cy="418851"/>
            <a:chOff x="4041649" y="1707654"/>
            <a:chExt cx="1060704" cy="1429526"/>
          </a:xfrm>
        </p:grpSpPr>
        <p:sp>
          <p:nvSpPr>
            <p:cNvPr id="1633" name="Google Shape;1633;p1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1634" name="Google Shape;1634;p1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t/>
              </a:r>
              <a:endParaRPr sz="1800">
                <a:solidFill>
                  <a:srgbClr val="434343"/>
                </a:solidFill>
                <a:latin typeface="Comic Sans MS"/>
                <a:ea typeface="Comic Sans MS"/>
                <a:cs typeface="Comic Sans MS"/>
                <a:sym typeface="Comic Sans MS"/>
              </a:endParaRPr>
            </a:p>
          </p:txBody>
        </p:sp>
      </p:grpSp>
      <p:grpSp>
        <p:nvGrpSpPr>
          <p:cNvPr id="1635" name="Google Shape;1635;p15"/>
          <p:cNvGrpSpPr/>
          <p:nvPr/>
        </p:nvGrpSpPr>
        <p:grpSpPr>
          <a:xfrm>
            <a:off x="2350020" y="2509528"/>
            <a:ext cx="325106" cy="418851"/>
            <a:chOff x="4041649" y="1707654"/>
            <a:chExt cx="1060704" cy="1429526"/>
          </a:xfrm>
        </p:grpSpPr>
        <p:sp>
          <p:nvSpPr>
            <p:cNvPr id="1636" name="Google Shape;1636;p1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1637" name="Google Shape;1637;p1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t/>
              </a:r>
              <a:endParaRPr sz="1800">
                <a:solidFill>
                  <a:srgbClr val="434343"/>
                </a:solidFill>
                <a:latin typeface="Comic Sans MS"/>
                <a:ea typeface="Comic Sans MS"/>
                <a:cs typeface="Comic Sans MS"/>
                <a:sym typeface="Comic Sans MS"/>
              </a:endParaRPr>
            </a:p>
          </p:txBody>
        </p:sp>
      </p:grpSp>
      <p:grpSp>
        <p:nvGrpSpPr>
          <p:cNvPr id="1638" name="Google Shape;1638;p15"/>
          <p:cNvGrpSpPr/>
          <p:nvPr/>
        </p:nvGrpSpPr>
        <p:grpSpPr>
          <a:xfrm>
            <a:off x="4778120" y="2616103"/>
            <a:ext cx="325106" cy="418851"/>
            <a:chOff x="4041649" y="1707654"/>
            <a:chExt cx="1060704" cy="1429526"/>
          </a:xfrm>
        </p:grpSpPr>
        <p:sp>
          <p:nvSpPr>
            <p:cNvPr id="1639" name="Google Shape;1639;p15"/>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9DA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34343"/>
                </a:solidFill>
                <a:latin typeface="Arial"/>
                <a:ea typeface="Arial"/>
                <a:cs typeface="Arial"/>
                <a:sym typeface="Arial"/>
              </a:endParaRPr>
            </a:p>
          </p:txBody>
        </p:sp>
        <p:sp>
          <p:nvSpPr>
            <p:cNvPr id="1640" name="Google Shape;1640;p15"/>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700"/>
                <a:buFont typeface="Arial"/>
                <a:buNone/>
              </a:pPr>
              <a:r>
                <a:t/>
              </a:r>
              <a:endParaRPr sz="1800">
                <a:solidFill>
                  <a:srgbClr val="434343"/>
                </a:solidFill>
                <a:latin typeface="Comic Sans MS"/>
                <a:ea typeface="Comic Sans MS"/>
                <a:cs typeface="Comic Sans MS"/>
                <a:sym typeface="Comic Sans MS"/>
              </a:endParaRPr>
            </a:p>
          </p:txBody>
        </p:sp>
      </p:grpSp>
      <p:sp>
        <p:nvSpPr>
          <p:cNvPr id="1641" name="Google Shape;1641;p15"/>
          <p:cNvSpPr txBox="1"/>
          <p:nvPr/>
        </p:nvSpPr>
        <p:spPr>
          <a:xfrm>
            <a:off x="4677750" y="2533025"/>
            <a:ext cx="2148000" cy="11274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Clr>
                <a:schemeClr val="dk1"/>
              </a:buClr>
              <a:buSzPts val="1100"/>
              <a:buFont typeface="Arial"/>
              <a:buNone/>
            </a:pPr>
            <a:r>
              <a:rPr lang="en-GB" sz="1200">
                <a:solidFill>
                  <a:schemeClr val="accent2"/>
                </a:solidFill>
                <a:latin typeface="Titillium Web"/>
                <a:ea typeface="Titillium Web"/>
                <a:cs typeface="Titillium Web"/>
                <a:sym typeface="Titillium Web"/>
              </a:rPr>
              <a:t>Transmits well in crowded places like schools, homeless shelters, prisons.</a:t>
            </a:r>
            <a:endParaRPr sz="1200">
              <a:solidFill>
                <a:schemeClr val="accent2"/>
              </a:solidFill>
            </a:endParaRPr>
          </a:p>
          <a:p>
            <a:pPr indent="0" lvl="0" marL="0" rtl="0" algn="l">
              <a:spcBef>
                <a:spcPts val="0"/>
              </a:spcBef>
              <a:spcAft>
                <a:spcPts val="0"/>
              </a:spcAft>
              <a:buNone/>
            </a:pPr>
            <a:r>
              <a:t/>
            </a:r>
            <a:endParaRPr>
              <a:solidFill>
                <a:schemeClr val="accent2"/>
              </a:solidFill>
            </a:endParaRPr>
          </a:p>
        </p:txBody>
      </p:sp>
      <p:grpSp>
        <p:nvGrpSpPr>
          <p:cNvPr id="1642" name="Google Shape;1642;p15"/>
          <p:cNvGrpSpPr/>
          <p:nvPr/>
        </p:nvGrpSpPr>
        <p:grpSpPr>
          <a:xfrm>
            <a:off x="329525" y="3717812"/>
            <a:ext cx="4628425" cy="2371803"/>
            <a:chOff x="2518050" y="6391088"/>
            <a:chExt cx="4628425" cy="2371803"/>
          </a:xfrm>
        </p:grpSpPr>
        <p:sp>
          <p:nvSpPr>
            <p:cNvPr id="1643" name="Google Shape;1643;p15"/>
            <p:cNvSpPr/>
            <p:nvPr/>
          </p:nvSpPr>
          <p:spPr>
            <a:xfrm>
              <a:off x="2518050" y="6994112"/>
              <a:ext cx="1438800" cy="1462800"/>
            </a:xfrm>
            <a:prstGeom prst="ellipse">
              <a:avLst/>
            </a:prstGeom>
            <a:noFill/>
            <a:ln cap="flat" cmpd="sng" w="19050">
              <a:solidFill>
                <a:srgbClr val="4A86E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a:solidFill>
                    <a:schemeClr val="accent1"/>
                  </a:solidFill>
                  <a:latin typeface="Asap"/>
                  <a:ea typeface="Asap"/>
                  <a:cs typeface="Asap"/>
                  <a:sym typeface="Asap"/>
                </a:rPr>
                <a:t>D</a:t>
              </a:r>
              <a:r>
                <a:rPr b="1" lang="en-GB">
                  <a:solidFill>
                    <a:schemeClr val="accent1"/>
                  </a:solidFill>
                  <a:latin typeface="Asap"/>
                  <a:ea typeface="Asap"/>
                  <a:cs typeface="Asap"/>
                  <a:sym typeface="Asap"/>
                </a:rPr>
                <a:t>iagnosis</a:t>
              </a:r>
              <a:endParaRPr b="1" i="0" u="none" cap="none" strike="noStrike">
                <a:solidFill>
                  <a:schemeClr val="accent1"/>
                </a:solidFill>
                <a:latin typeface="Asap"/>
                <a:ea typeface="Asap"/>
                <a:cs typeface="Asap"/>
                <a:sym typeface="Asap"/>
              </a:endParaRPr>
            </a:p>
          </p:txBody>
        </p:sp>
        <p:cxnSp>
          <p:nvCxnSpPr>
            <p:cNvPr id="1644" name="Google Shape;1644;p15"/>
            <p:cNvCxnSpPr>
              <a:stCxn id="1643" idx="7"/>
            </p:cNvCxnSpPr>
            <p:nvPr/>
          </p:nvCxnSpPr>
          <p:spPr>
            <a:xfrm rot="-5400000">
              <a:off x="4908343" y="5547235"/>
              <a:ext cx="498900" cy="2823300"/>
            </a:xfrm>
            <a:prstGeom prst="bentConnector2">
              <a:avLst/>
            </a:prstGeom>
            <a:noFill/>
            <a:ln cap="flat" cmpd="sng" w="9525">
              <a:solidFill>
                <a:srgbClr val="4A86E8"/>
              </a:solidFill>
              <a:prstDash val="solid"/>
              <a:round/>
              <a:headEnd len="sm" w="sm" type="none"/>
              <a:tailEnd len="med" w="med" type="oval"/>
            </a:ln>
          </p:spPr>
        </p:cxnSp>
        <p:cxnSp>
          <p:nvCxnSpPr>
            <p:cNvPr id="1645" name="Google Shape;1645;p15"/>
            <p:cNvCxnSpPr>
              <a:stCxn id="1643" idx="5"/>
            </p:cNvCxnSpPr>
            <p:nvPr/>
          </p:nvCxnSpPr>
          <p:spPr>
            <a:xfrm flipH="1" rot="-5400000">
              <a:off x="4883893" y="7104940"/>
              <a:ext cx="520200" cy="2795700"/>
            </a:xfrm>
            <a:prstGeom prst="bentConnector2">
              <a:avLst/>
            </a:prstGeom>
            <a:noFill/>
            <a:ln cap="flat" cmpd="sng" w="9525">
              <a:solidFill>
                <a:srgbClr val="4A86E8"/>
              </a:solidFill>
              <a:prstDash val="solid"/>
              <a:round/>
              <a:headEnd len="sm" w="sm" type="none"/>
              <a:tailEnd len="med" w="med" type="oval"/>
            </a:ln>
          </p:spPr>
        </p:cxnSp>
        <p:cxnSp>
          <p:nvCxnSpPr>
            <p:cNvPr id="1646" name="Google Shape;1646;p15"/>
            <p:cNvCxnSpPr>
              <a:stCxn id="1643" idx="6"/>
            </p:cNvCxnSpPr>
            <p:nvPr/>
          </p:nvCxnSpPr>
          <p:spPr>
            <a:xfrm flipH="1" rot="10800000">
              <a:off x="3956850" y="7708412"/>
              <a:ext cx="2543400" cy="17100"/>
            </a:xfrm>
            <a:prstGeom prst="straightConnector1">
              <a:avLst/>
            </a:prstGeom>
            <a:noFill/>
            <a:ln cap="flat" cmpd="sng" w="9525">
              <a:solidFill>
                <a:srgbClr val="4A86E8"/>
              </a:solidFill>
              <a:prstDash val="solid"/>
              <a:round/>
              <a:headEnd len="sm" w="sm" type="none"/>
              <a:tailEnd len="med" w="med" type="oval"/>
            </a:ln>
          </p:spPr>
        </p:cxnSp>
        <p:sp>
          <p:nvSpPr>
            <p:cNvPr id="1647" name="Google Shape;1647;p15"/>
            <p:cNvSpPr txBox="1"/>
            <p:nvPr/>
          </p:nvSpPr>
          <p:spPr>
            <a:xfrm>
              <a:off x="4088575" y="7383813"/>
              <a:ext cx="3057900" cy="68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35"/>
                <a:buFont typeface="Arial"/>
                <a:buNone/>
              </a:pPr>
              <a:r>
                <a:rPr lang="en-GB" sz="1220">
                  <a:solidFill>
                    <a:schemeClr val="accent2"/>
                  </a:solidFill>
                  <a:latin typeface="Titillium Web"/>
                  <a:ea typeface="Titillium Web"/>
                  <a:cs typeface="Titillium Web"/>
                  <a:sym typeface="Titillium Web"/>
                </a:rPr>
                <a:t>NAAT (Molecular testing)</a:t>
              </a:r>
              <a:endParaRPr sz="1220">
                <a:solidFill>
                  <a:schemeClr val="accent2"/>
                </a:solidFill>
                <a:latin typeface="Titillium Web"/>
                <a:ea typeface="Titillium Web"/>
                <a:cs typeface="Titillium Web"/>
                <a:sym typeface="Titillium Web"/>
              </a:endParaRPr>
            </a:p>
            <a:p>
              <a:pPr indent="0" lvl="0" marL="0" rtl="0" algn="ctr">
                <a:spcBef>
                  <a:spcPts val="0"/>
                </a:spcBef>
                <a:spcAft>
                  <a:spcPts val="0"/>
                </a:spcAft>
                <a:buClr>
                  <a:schemeClr val="dk1"/>
                </a:buClr>
                <a:buSzPts val="935"/>
                <a:buFont typeface="Arial"/>
                <a:buNone/>
              </a:pPr>
              <a:r>
                <a:t/>
              </a:r>
              <a:endParaRPr sz="1220">
                <a:solidFill>
                  <a:schemeClr val="hlink"/>
                </a:solidFill>
                <a:latin typeface="Titillium Web"/>
                <a:ea typeface="Titillium Web"/>
                <a:cs typeface="Titillium Web"/>
                <a:sym typeface="Titillium Web"/>
              </a:endParaRPr>
            </a:p>
            <a:p>
              <a:pPr indent="0" lvl="0" marL="0" rtl="0" algn="l">
                <a:spcBef>
                  <a:spcPts val="0"/>
                </a:spcBef>
                <a:spcAft>
                  <a:spcPts val="0"/>
                </a:spcAft>
                <a:buClr>
                  <a:schemeClr val="dk1"/>
                </a:buClr>
                <a:buSzPts val="935"/>
                <a:buFont typeface="Arial"/>
                <a:buNone/>
              </a:pPr>
              <a:r>
                <a:rPr lang="en-GB" sz="1220">
                  <a:solidFill>
                    <a:schemeClr val="hlink"/>
                  </a:solidFill>
                  <a:latin typeface="Titillium Web"/>
                  <a:ea typeface="Titillium Web"/>
                  <a:cs typeface="Titillium Web"/>
                  <a:sym typeface="Titillium Web"/>
                </a:rPr>
                <a:t>(nucleic acid amplification testing)</a:t>
              </a:r>
              <a:endParaRPr sz="1220">
                <a:solidFill>
                  <a:srgbClr val="434343"/>
                </a:solidFill>
                <a:latin typeface="Titillium Web"/>
                <a:ea typeface="Titillium Web"/>
                <a:cs typeface="Titillium Web"/>
                <a:sym typeface="Titillium Web"/>
              </a:endParaRPr>
            </a:p>
          </p:txBody>
        </p:sp>
        <p:sp>
          <p:nvSpPr>
            <p:cNvPr id="1648" name="Google Shape;1648;p15"/>
            <p:cNvSpPr txBox="1"/>
            <p:nvPr/>
          </p:nvSpPr>
          <p:spPr>
            <a:xfrm>
              <a:off x="4299300" y="6391088"/>
              <a:ext cx="1858500" cy="32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300">
                  <a:solidFill>
                    <a:schemeClr val="accent2"/>
                  </a:solidFill>
                  <a:latin typeface="Titillium Web"/>
                  <a:ea typeface="Titillium Web"/>
                  <a:cs typeface="Titillium Web"/>
                  <a:sym typeface="Titillium Web"/>
                </a:rPr>
                <a:t> X-ray and </a:t>
              </a:r>
              <a:r>
                <a:rPr lang="en-GB" sz="1300">
                  <a:solidFill>
                    <a:schemeClr val="accent2"/>
                  </a:solidFill>
                  <a:latin typeface="Titillium Web"/>
                  <a:ea typeface="Titillium Web"/>
                  <a:cs typeface="Titillium Web"/>
                  <a:sym typeface="Titillium Web"/>
                </a:rPr>
                <a:t>Serology</a:t>
              </a:r>
              <a:endParaRPr sz="1300">
                <a:solidFill>
                  <a:schemeClr val="accent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a:solidFill>
                  <a:srgbClr val="434343"/>
                </a:solidFill>
                <a:latin typeface="Titillium Web"/>
                <a:ea typeface="Titillium Web"/>
                <a:cs typeface="Titillium Web"/>
                <a:sym typeface="Titillium Web"/>
              </a:endParaRPr>
            </a:p>
          </p:txBody>
        </p:sp>
      </p:grpSp>
      <p:sp>
        <p:nvSpPr>
          <p:cNvPr id="1649" name="Google Shape;1649;p15"/>
          <p:cNvSpPr txBox="1"/>
          <p:nvPr/>
        </p:nvSpPr>
        <p:spPr>
          <a:xfrm>
            <a:off x="1800375" y="5794025"/>
            <a:ext cx="2497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200">
                <a:solidFill>
                  <a:schemeClr val="accent2"/>
                </a:solidFill>
                <a:latin typeface="Titillium Web"/>
                <a:ea typeface="Titillium Web"/>
                <a:cs typeface="Titillium Web"/>
                <a:sym typeface="Titillium Web"/>
              </a:rPr>
              <a:t>Culture requires special media with slow growth (weeks)</a:t>
            </a:r>
            <a:endParaRPr sz="1200">
              <a:solidFill>
                <a:schemeClr val="accent2"/>
              </a:solidFill>
              <a:latin typeface="Titillium Web"/>
              <a:ea typeface="Titillium Web"/>
              <a:cs typeface="Titillium Web"/>
              <a:sym typeface="Titillium Web"/>
            </a:endParaRPr>
          </a:p>
        </p:txBody>
      </p:sp>
      <p:graphicFrame>
        <p:nvGraphicFramePr>
          <p:cNvPr id="1650" name="Google Shape;1650;p15"/>
          <p:cNvGraphicFramePr/>
          <p:nvPr/>
        </p:nvGraphicFramePr>
        <p:xfrm>
          <a:off x="482475" y="6348137"/>
          <a:ext cx="3000000" cy="3000000"/>
        </p:xfrm>
        <a:graphic>
          <a:graphicData uri="http://schemas.openxmlformats.org/drawingml/2006/table">
            <a:tbl>
              <a:tblPr>
                <a:noFill/>
                <a:tableStyleId>{8C1A9B17-C341-4C32-BA86-1BC80A58DBA9}</a:tableStyleId>
              </a:tblPr>
              <a:tblGrid>
                <a:gridCol w="1561925"/>
                <a:gridCol w="2464275"/>
                <a:gridCol w="2013100"/>
              </a:tblGrid>
              <a:tr h="458125">
                <a:tc>
                  <a:txBody>
                    <a:bodyPr/>
                    <a:lstStyle/>
                    <a:p>
                      <a:pPr indent="0" lvl="0" marL="0" rtl="0" algn="ctr">
                        <a:spcBef>
                          <a:spcPts val="0"/>
                        </a:spcBef>
                        <a:spcAft>
                          <a:spcPts val="0"/>
                        </a:spcAft>
                        <a:buClr>
                          <a:schemeClr val="dk1"/>
                        </a:buClr>
                        <a:buSzPts val="1100"/>
                        <a:buFont typeface="Arial"/>
                        <a:buNone/>
                      </a:pPr>
                      <a:r>
                        <a:rPr b="1" lang="en-GB" sz="1200">
                          <a:solidFill>
                            <a:schemeClr val="accent2"/>
                          </a:solidFill>
                          <a:latin typeface="Titillium Web"/>
                          <a:ea typeface="Titillium Web"/>
                          <a:cs typeface="Titillium Web"/>
                          <a:sym typeface="Titillium Web"/>
                        </a:rPr>
                        <a:t>Extrapulmonary</a:t>
                      </a:r>
                      <a:endParaRPr b="1" sz="1200">
                        <a:solidFill>
                          <a:schemeClr val="accent2"/>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GB" sz="1200">
                          <a:solidFill>
                            <a:schemeClr val="accent2"/>
                          </a:solidFill>
                          <a:latin typeface="Titillium Web"/>
                          <a:ea typeface="Titillium Web"/>
                          <a:cs typeface="Titillium Web"/>
                          <a:sym typeface="Titillium Web"/>
                        </a:rPr>
                        <a:t>findings</a:t>
                      </a:r>
                      <a:endParaRPr sz="1200">
                        <a:solidFill>
                          <a:schemeClr val="accent2"/>
                        </a:solidFill>
                        <a:latin typeface="Titillium Web"/>
                        <a:ea typeface="Titillium Web"/>
                        <a:cs typeface="Titillium Web"/>
                        <a:sym typeface="Titillium Web"/>
                      </a:endParaRPr>
                    </a:p>
                  </a:txBody>
                  <a:tcPr marT="91425" marB="91425" marR="91425" marL="91425">
                    <a:solidFill>
                      <a:srgbClr val="C9DAF8"/>
                    </a:solidFill>
                  </a:tcPr>
                </a:tc>
                <a:tc gridSpan="2">
                  <a:txBody>
                    <a:bodyPr/>
                    <a:lstStyle/>
                    <a:p>
                      <a:pPr indent="0" lvl="0" marL="0" rtl="0" algn="l">
                        <a:spcBef>
                          <a:spcPts val="0"/>
                        </a:spcBef>
                        <a:spcAft>
                          <a:spcPts val="0"/>
                        </a:spcAft>
                        <a:buNone/>
                      </a:pPr>
                      <a:r>
                        <a:rPr lang="en-GB" sz="1200">
                          <a:solidFill>
                            <a:schemeClr val="accent2"/>
                          </a:solidFill>
                          <a:latin typeface="Titillium Web"/>
                          <a:ea typeface="Titillium Web"/>
                          <a:cs typeface="Titillium Web"/>
                          <a:sym typeface="Titillium Web"/>
                        </a:rPr>
                        <a:t>Myocarditis, Skin rash, Encephalitis, Hemolysis, Pancreatitis</a:t>
                      </a:r>
                      <a:endParaRPr sz="1200">
                        <a:solidFill>
                          <a:schemeClr val="accent2"/>
                        </a:solidFill>
                        <a:latin typeface="Titillium Web"/>
                        <a:ea typeface="Titillium Web"/>
                        <a:cs typeface="Titillium Web"/>
                        <a:sym typeface="Titillium Web"/>
                      </a:endParaRPr>
                    </a:p>
                  </a:txBody>
                  <a:tcPr marT="91425" marB="91425" marR="91425" marL="91425" anchor="ctr"/>
                </a:tc>
                <a:tc hMerge="1"/>
              </a:tr>
            </a:tbl>
          </a:graphicData>
        </a:graphic>
      </p:graphicFrame>
      <p:graphicFrame>
        <p:nvGraphicFramePr>
          <p:cNvPr id="1651" name="Google Shape;1651;p15"/>
          <p:cNvGraphicFramePr/>
          <p:nvPr/>
        </p:nvGraphicFramePr>
        <p:xfrm>
          <a:off x="807611" y="7057206"/>
          <a:ext cx="3000000" cy="3000000"/>
        </p:xfrm>
        <a:graphic>
          <a:graphicData uri="http://schemas.openxmlformats.org/drawingml/2006/table">
            <a:tbl>
              <a:tblPr>
                <a:noFill/>
                <a:tableStyleId>{8C1A9B17-C341-4C32-BA86-1BC80A58DBA9}</a:tableStyleId>
              </a:tblPr>
              <a:tblGrid>
                <a:gridCol w="2192825"/>
                <a:gridCol w="3017325"/>
              </a:tblGrid>
              <a:tr h="567575">
                <a:tc gridSpan="2">
                  <a:txBody>
                    <a:bodyPr/>
                    <a:lstStyle/>
                    <a:p>
                      <a:pPr indent="0" lvl="0" marL="0" rtl="0" algn="l">
                        <a:spcBef>
                          <a:spcPts val="0"/>
                        </a:spcBef>
                        <a:spcAft>
                          <a:spcPts val="0"/>
                        </a:spcAft>
                        <a:buNone/>
                      </a:pPr>
                      <a:r>
                        <a:t/>
                      </a:r>
                      <a:endParaRPr sz="1200">
                        <a:solidFill>
                          <a:srgbClr val="43434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hMerge="1"/>
              </a:tr>
              <a:tr h="1276500">
                <a:tc gridSpan="2">
                  <a:txBody>
                    <a:bodyPr/>
                    <a:lstStyle/>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Mild disease</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5-10% of community acquired pneumonia</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Obligate intracellular organism</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50% of adults Sero-positive</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Subclinical infections common</a:t>
                      </a:r>
                      <a:endParaRPr>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564625">
                <a:tc>
                  <a:txBody>
                    <a:bodyPr/>
                    <a:lstStyle/>
                    <a:p>
                      <a:pPr indent="-228600" lvl="0" marL="457200" rtl="0" algn="l">
                        <a:spcBef>
                          <a:spcPts val="0"/>
                        </a:spcBef>
                        <a:spcAft>
                          <a:spcPts val="0"/>
                        </a:spcAft>
                        <a:buClr>
                          <a:schemeClr val="dk1"/>
                        </a:buClr>
                        <a:buSzPts val="1100"/>
                        <a:buFont typeface="Arial"/>
                        <a:buNone/>
                      </a:pPr>
                      <a:r>
                        <a:rPr lang="en-GB" sz="1500">
                          <a:solidFill>
                            <a:schemeClr val="accent2"/>
                          </a:solidFill>
                          <a:latin typeface="Titillium Web"/>
                          <a:ea typeface="Titillium Web"/>
                          <a:cs typeface="Titillium Web"/>
                          <a:sym typeface="Titillium Web"/>
                        </a:rPr>
                        <a:t>Diagnosis</a:t>
                      </a:r>
                      <a:endParaRPr sz="15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228600" lvl="0" marL="457200" rtl="0" algn="l">
                        <a:spcBef>
                          <a:spcPts val="0"/>
                        </a:spcBef>
                        <a:spcAft>
                          <a:spcPts val="0"/>
                        </a:spcAft>
                        <a:buClr>
                          <a:schemeClr val="dk1"/>
                        </a:buClr>
                        <a:buSzPts val="1100"/>
                        <a:buFont typeface="Arial"/>
                        <a:buNone/>
                      </a:pPr>
                      <a:r>
                        <a:rPr lang="en-GB" sz="1500">
                          <a:solidFill>
                            <a:schemeClr val="accent2"/>
                          </a:solidFill>
                          <a:latin typeface="Titillium Web"/>
                          <a:ea typeface="Titillium Web"/>
                          <a:cs typeface="Titillium Web"/>
                          <a:sym typeface="Titillium Web"/>
                        </a:rPr>
                        <a:t>Serology &amp; NAAT </a:t>
                      </a:r>
                      <a:r>
                        <a:rPr lang="en-GB" sz="1300">
                          <a:solidFill>
                            <a:srgbClr val="999999"/>
                          </a:solidFill>
                          <a:latin typeface="Titillium Web"/>
                          <a:ea typeface="Titillium Web"/>
                          <a:cs typeface="Titillium Web"/>
                          <a:sym typeface="Titillium Web"/>
                        </a:rPr>
                        <a:t>( molecular test )</a:t>
                      </a:r>
                      <a:endParaRPr sz="1300">
                        <a:solidFill>
                          <a:srgbClr val="999999"/>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652" name="Google Shape;1652;p15"/>
          <p:cNvSpPr txBox="1"/>
          <p:nvPr/>
        </p:nvSpPr>
        <p:spPr>
          <a:xfrm>
            <a:off x="630450" y="7113800"/>
            <a:ext cx="55971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300">
                <a:solidFill>
                  <a:srgbClr val="002060"/>
                </a:solidFill>
                <a:latin typeface="Asap"/>
                <a:ea typeface="Asap"/>
                <a:cs typeface="Asap"/>
                <a:sym typeface="Asap"/>
              </a:rPr>
              <a:t>Chlamydia Pneumonia </a:t>
            </a:r>
            <a:r>
              <a:rPr lang="en-GB" sz="2300">
                <a:solidFill>
                  <a:schemeClr val="accent6"/>
                </a:solidFill>
                <a:latin typeface="Asap"/>
                <a:ea typeface="Asap"/>
                <a:cs typeface="Asap"/>
                <a:sym typeface="Asap"/>
              </a:rPr>
              <a:t>(less common)</a:t>
            </a:r>
            <a:endParaRPr sz="2300">
              <a:solidFill>
                <a:schemeClr val="accent6"/>
              </a:solidFill>
              <a:latin typeface="Asap"/>
              <a:ea typeface="Asap"/>
              <a:cs typeface="Asap"/>
              <a:sym typeface="Asap"/>
            </a:endParaRPr>
          </a:p>
        </p:txBody>
      </p:sp>
      <p:sp>
        <p:nvSpPr>
          <p:cNvPr id="1653" name="Google Shape;1653;p15"/>
          <p:cNvSpPr txBox="1"/>
          <p:nvPr/>
        </p:nvSpPr>
        <p:spPr>
          <a:xfrm>
            <a:off x="1256313" y="-33250"/>
            <a:ext cx="44916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accent1"/>
                </a:solidFill>
                <a:latin typeface="Asap"/>
                <a:ea typeface="Asap"/>
                <a:cs typeface="Asap"/>
                <a:sym typeface="Asap"/>
              </a:rPr>
              <a:t>Mycoplasma Pneumoniae</a:t>
            </a:r>
            <a:endParaRPr b="1" sz="2400">
              <a:solidFill>
                <a:schemeClr val="accent1"/>
              </a:solidFill>
              <a:latin typeface="Asap"/>
              <a:ea typeface="Asap"/>
              <a:cs typeface="Asap"/>
              <a:sym typeface="Asap"/>
            </a:endParaRPr>
          </a:p>
          <a:p>
            <a:pPr indent="0" lvl="0" marL="0" rtl="0" algn="ctr">
              <a:spcBef>
                <a:spcPts val="0"/>
              </a:spcBef>
              <a:spcAft>
                <a:spcPts val="0"/>
              </a:spcAft>
              <a:buNone/>
            </a:pPr>
            <a:r>
              <a:rPr b="1" lang="en-GB" sz="2400">
                <a:solidFill>
                  <a:schemeClr val="accent3"/>
                </a:solidFill>
                <a:latin typeface="Asap"/>
                <a:ea typeface="Asap"/>
                <a:cs typeface="Asap"/>
                <a:sym typeface="Asap"/>
              </a:rPr>
              <a:t>(Causes Atypical)</a:t>
            </a:r>
            <a:endParaRPr b="1" sz="2400">
              <a:solidFill>
                <a:schemeClr val="accent3"/>
              </a:solidFill>
              <a:latin typeface="Asap"/>
              <a:ea typeface="Asap"/>
              <a:cs typeface="Asap"/>
              <a:sym typeface="Asap"/>
            </a:endParaRPr>
          </a:p>
        </p:txBody>
      </p:sp>
      <p:grpSp>
        <p:nvGrpSpPr>
          <p:cNvPr id="1654" name="Google Shape;1654;p15"/>
          <p:cNvGrpSpPr/>
          <p:nvPr/>
        </p:nvGrpSpPr>
        <p:grpSpPr>
          <a:xfrm>
            <a:off x="1379070" y="98347"/>
            <a:ext cx="300659" cy="297030"/>
            <a:chOff x="-1138843" y="4300472"/>
            <a:chExt cx="300659" cy="297030"/>
          </a:xfrm>
        </p:grpSpPr>
        <p:sp>
          <p:nvSpPr>
            <p:cNvPr id="1655" name="Google Shape;1655;p15"/>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5"/>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5"/>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5"/>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5"/>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5"/>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5"/>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5"/>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5"/>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5"/>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5"/>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5"/>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15"/>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15"/>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15"/>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5"/>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5"/>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5" name="Shape 1675"/>
        <p:cNvGrpSpPr/>
        <p:nvPr/>
      </p:nvGrpSpPr>
      <p:grpSpPr>
        <a:xfrm>
          <a:off x="0" y="0"/>
          <a:ext cx="0" cy="0"/>
          <a:chOff x="0" y="0"/>
          <a:chExt cx="0" cy="0"/>
        </a:xfrm>
      </p:grpSpPr>
      <p:sp>
        <p:nvSpPr>
          <p:cNvPr id="1676" name="Google Shape;1676;p16"/>
          <p:cNvSpPr txBox="1"/>
          <p:nvPr/>
        </p:nvSpPr>
        <p:spPr>
          <a:xfrm>
            <a:off x="1998325" y="266460"/>
            <a:ext cx="3000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accent1"/>
                </a:solidFill>
                <a:latin typeface="Titillium Web"/>
                <a:ea typeface="Titillium Web"/>
                <a:cs typeface="Titillium Web"/>
                <a:sym typeface="Titillium Web"/>
              </a:rPr>
              <a:t>Psittacosis</a:t>
            </a:r>
            <a:endParaRPr sz="2400">
              <a:solidFill>
                <a:schemeClr val="accent1"/>
              </a:solidFill>
              <a:latin typeface="Titillium Web"/>
              <a:ea typeface="Titillium Web"/>
              <a:cs typeface="Titillium Web"/>
              <a:sym typeface="Titillium Web"/>
            </a:endParaRPr>
          </a:p>
        </p:txBody>
      </p:sp>
      <p:sp>
        <p:nvSpPr>
          <p:cNvPr id="1677" name="Google Shape;1677;p16"/>
          <p:cNvSpPr txBox="1"/>
          <p:nvPr/>
        </p:nvSpPr>
        <p:spPr>
          <a:xfrm>
            <a:off x="1929000" y="3445978"/>
            <a:ext cx="30000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300">
                <a:solidFill>
                  <a:schemeClr val="accent1"/>
                </a:solidFill>
                <a:latin typeface="Titillium Web"/>
                <a:ea typeface="Titillium Web"/>
                <a:cs typeface="Titillium Web"/>
                <a:sym typeface="Titillium Web"/>
              </a:rPr>
              <a:t>Q Fever</a:t>
            </a:r>
            <a:endParaRPr b="1" sz="2300">
              <a:solidFill>
                <a:schemeClr val="accent1"/>
              </a:solidFill>
              <a:latin typeface="Titillium Web"/>
              <a:ea typeface="Titillium Web"/>
              <a:cs typeface="Titillium Web"/>
              <a:sym typeface="Titillium Web"/>
            </a:endParaRPr>
          </a:p>
        </p:txBody>
      </p:sp>
      <p:sp>
        <p:nvSpPr>
          <p:cNvPr id="1678" name="Google Shape;1678;p16"/>
          <p:cNvSpPr txBox="1"/>
          <p:nvPr/>
        </p:nvSpPr>
        <p:spPr>
          <a:xfrm>
            <a:off x="584700" y="6833011"/>
            <a:ext cx="5688600" cy="2643900"/>
          </a:xfrm>
          <a:prstGeom prst="rect">
            <a:avLst/>
          </a:prstGeom>
          <a:noFill/>
          <a:ln cap="flat" cmpd="sng" w="9525">
            <a:solidFill>
              <a:srgbClr val="D9D9D9"/>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GB" sz="1200">
                <a:solidFill>
                  <a:srgbClr val="999999"/>
                </a:solidFill>
                <a:latin typeface="Titillium Web"/>
                <a:ea typeface="Titillium Web"/>
                <a:cs typeface="Titillium Web"/>
                <a:sym typeface="Titillium Web"/>
              </a:rPr>
              <a:t>You can get infected with Q fever by:</a:t>
            </a:r>
            <a:endParaRPr b="1" sz="1200">
              <a:solidFill>
                <a:srgbClr val="999999"/>
              </a:solidFill>
              <a:latin typeface="Titillium Web"/>
              <a:ea typeface="Titillium Web"/>
              <a:cs typeface="Titillium Web"/>
              <a:sym typeface="Titillium Web"/>
            </a:endParaRPr>
          </a:p>
          <a:p>
            <a:pPr indent="0" lvl="0" marL="0" rtl="0" algn="l">
              <a:lnSpc>
                <a:spcPct val="90000"/>
              </a:lnSpc>
              <a:spcBef>
                <a:spcPts val="0"/>
              </a:spcBef>
              <a:spcAft>
                <a:spcPts val="0"/>
              </a:spcAft>
              <a:buNone/>
            </a:pPr>
            <a:r>
              <a:rPr lang="en-GB" sz="1200">
                <a:solidFill>
                  <a:srgbClr val="999999"/>
                </a:solidFill>
                <a:latin typeface="Titillium Web"/>
                <a:ea typeface="Titillium Web"/>
                <a:cs typeface="Titillium Web"/>
                <a:sym typeface="Titillium Web"/>
              </a:rPr>
              <a:t>Breathing in the bacteria that is in the air or dust while:</a:t>
            </a:r>
            <a:endParaRPr sz="1200">
              <a:solidFill>
                <a:srgbClr val="999999"/>
              </a:solidFill>
              <a:latin typeface="Titillium Web"/>
              <a:ea typeface="Titillium Web"/>
              <a:cs typeface="Titillium Web"/>
              <a:sym typeface="Titillium Web"/>
            </a:endParaRPr>
          </a:p>
          <a:p>
            <a:pPr indent="0" lvl="0" marL="0" rtl="0" algn="l">
              <a:lnSpc>
                <a:spcPct val="90000"/>
              </a:lnSpc>
              <a:spcBef>
                <a:spcPts val="0"/>
              </a:spcBef>
              <a:spcAft>
                <a:spcPts val="0"/>
              </a:spcAft>
              <a:buNone/>
            </a:pPr>
            <a:r>
              <a:t/>
            </a:r>
            <a:endParaRPr sz="1200">
              <a:solidFill>
                <a:srgbClr val="999999"/>
              </a:solidFill>
              <a:latin typeface="Titillium Web"/>
              <a:ea typeface="Titillium Web"/>
              <a:cs typeface="Titillium Web"/>
              <a:sym typeface="Titillium Web"/>
            </a:endParaRPr>
          </a:p>
          <a:p>
            <a:pPr indent="-304800" lvl="0" marL="457200" rtl="0" algn="l">
              <a:lnSpc>
                <a:spcPct val="90000"/>
              </a:lnSpc>
              <a:spcBef>
                <a:spcPts val="0"/>
              </a:spcBef>
              <a:spcAft>
                <a:spcPts val="0"/>
              </a:spcAft>
              <a:buClr>
                <a:srgbClr val="999999"/>
              </a:buClr>
              <a:buSzPts val="1200"/>
              <a:buFont typeface="Titillium Web"/>
              <a:buChar char="●"/>
            </a:pPr>
            <a:r>
              <a:rPr lang="en-GB" sz="1200">
                <a:solidFill>
                  <a:srgbClr val="999999"/>
                </a:solidFill>
                <a:latin typeface="Titillium Web"/>
                <a:ea typeface="Titillium Web"/>
                <a:cs typeface="Titillium Web"/>
                <a:sym typeface="Titillium Web"/>
              </a:rPr>
              <a:t>birthing, slaughtering or butchering infected animals.</a:t>
            </a:r>
            <a:endParaRPr sz="1200">
              <a:solidFill>
                <a:srgbClr val="999999"/>
              </a:solidFill>
              <a:latin typeface="Titillium Web"/>
              <a:ea typeface="Titillium Web"/>
              <a:cs typeface="Titillium Web"/>
              <a:sym typeface="Titillium Web"/>
            </a:endParaRPr>
          </a:p>
          <a:p>
            <a:pPr indent="-304800" lvl="0" marL="457200" rtl="0" algn="l">
              <a:lnSpc>
                <a:spcPct val="90000"/>
              </a:lnSpc>
              <a:spcBef>
                <a:spcPts val="0"/>
              </a:spcBef>
              <a:spcAft>
                <a:spcPts val="0"/>
              </a:spcAft>
              <a:buClr>
                <a:srgbClr val="999999"/>
              </a:buClr>
              <a:buSzPts val="1200"/>
              <a:buFont typeface="Titillium Web"/>
              <a:buChar char="●"/>
            </a:pPr>
            <a:r>
              <a:rPr lang="en-GB" sz="1200">
                <a:solidFill>
                  <a:srgbClr val="999999"/>
                </a:solidFill>
                <a:latin typeface="Titillium Web"/>
                <a:ea typeface="Titillium Web"/>
                <a:cs typeface="Titillium Web"/>
                <a:sym typeface="Titillium Web"/>
              </a:rPr>
              <a:t>handling infected animals, infected animal tissues, fluids or excretion or animal products or materials that have been infected including wool, hides, straw, manure fertiliser and clothes (e.g. washing clothes worn when birthing, butchering or slaughtering animals).</a:t>
            </a:r>
            <a:endParaRPr sz="1200">
              <a:solidFill>
                <a:srgbClr val="999999"/>
              </a:solidFill>
              <a:latin typeface="Titillium Web"/>
              <a:ea typeface="Titillium Web"/>
              <a:cs typeface="Titillium Web"/>
              <a:sym typeface="Titillium Web"/>
            </a:endParaRPr>
          </a:p>
          <a:p>
            <a:pPr indent="-304800" lvl="0" marL="457200" rtl="0" algn="l">
              <a:lnSpc>
                <a:spcPct val="90000"/>
              </a:lnSpc>
              <a:spcBef>
                <a:spcPts val="0"/>
              </a:spcBef>
              <a:spcAft>
                <a:spcPts val="0"/>
              </a:spcAft>
              <a:buClr>
                <a:srgbClr val="999999"/>
              </a:buClr>
              <a:buSzPts val="1200"/>
              <a:buFont typeface="Titillium Web"/>
              <a:buChar char="●"/>
            </a:pPr>
            <a:r>
              <a:rPr lang="en-GB" sz="1200">
                <a:solidFill>
                  <a:srgbClr val="999999"/>
                </a:solidFill>
                <a:latin typeface="Titillium Web"/>
                <a:ea typeface="Titillium Web"/>
                <a:cs typeface="Titillium Web"/>
                <a:sym typeface="Titillium Web"/>
              </a:rPr>
              <a:t>herding, shearing or transporting animals.</a:t>
            </a:r>
            <a:endParaRPr sz="1200">
              <a:solidFill>
                <a:srgbClr val="999999"/>
              </a:solidFill>
              <a:latin typeface="Titillium Web"/>
              <a:ea typeface="Titillium Web"/>
              <a:cs typeface="Titillium Web"/>
              <a:sym typeface="Titillium Web"/>
            </a:endParaRPr>
          </a:p>
          <a:p>
            <a:pPr indent="-304800" lvl="0" marL="457200" rtl="0" algn="l">
              <a:lnSpc>
                <a:spcPct val="90000"/>
              </a:lnSpc>
              <a:spcBef>
                <a:spcPts val="0"/>
              </a:spcBef>
              <a:spcAft>
                <a:spcPts val="0"/>
              </a:spcAft>
              <a:buClr>
                <a:srgbClr val="999999"/>
              </a:buClr>
              <a:buSzPts val="1200"/>
              <a:buFont typeface="Titillium Web"/>
              <a:buChar char="●"/>
            </a:pPr>
            <a:r>
              <a:rPr lang="en-GB" sz="1200">
                <a:solidFill>
                  <a:srgbClr val="999999"/>
                </a:solidFill>
                <a:latin typeface="Titillium Web"/>
                <a:ea typeface="Titillium Web"/>
                <a:cs typeface="Titillium Web"/>
                <a:sym typeface="Titillium Web"/>
              </a:rPr>
              <a:t>mowing grass contaminated by infected animal excretions.</a:t>
            </a:r>
            <a:endParaRPr sz="1200">
              <a:solidFill>
                <a:srgbClr val="999999"/>
              </a:solidFill>
              <a:latin typeface="Titillium Web"/>
              <a:ea typeface="Titillium Web"/>
              <a:cs typeface="Titillium Web"/>
              <a:sym typeface="Titillium Web"/>
            </a:endParaRPr>
          </a:p>
          <a:p>
            <a:pPr indent="-304800" lvl="0" marL="457200" rtl="0" algn="l">
              <a:lnSpc>
                <a:spcPct val="90000"/>
              </a:lnSpc>
              <a:spcBef>
                <a:spcPts val="0"/>
              </a:spcBef>
              <a:spcAft>
                <a:spcPts val="0"/>
              </a:spcAft>
              <a:buClr>
                <a:srgbClr val="999999"/>
              </a:buClr>
              <a:buSzPts val="1200"/>
              <a:buFont typeface="Titillium Web"/>
              <a:buChar char="●"/>
            </a:pPr>
            <a:r>
              <a:rPr lang="en-GB" sz="1200">
                <a:solidFill>
                  <a:srgbClr val="999999"/>
                </a:solidFill>
                <a:latin typeface="Titillium Web"/>
                <a:ea typeface="Titillium Web"/>
                <a:cs typeface="Titillium Web"/>
                <a:sym typeface="Titillium Web"/>
              </a:rPr>
              <a:t>visiting, living or working in/near a high-risk industry.</a:t>
            </a:r>
            <a:endParaRPr sz="1200">
              <a:solidFill>
                <a:srgbClr val="999999"/>
              </a:solidFill>
              <a:latin typeface="Titillium Web"/>
              <a:ea typeface="Titillium Web"/>
              <a:cs typeface="Titillium Web"/>
              <a:sym typeface="Titillium Web"/>
            </a:endParaRPr>
          </a:p>
          <a:p>
            <a:pPr indent="0" lvl="0" marL="0" rtl="0" algn="l">
              <a:lnSpc>
                <a:spcPct val="90000"/>
              </a:lnSpc>
              <a:spcBef>
                <a:spcPts val="0"/>
              </a:spcBef>
              <a:spcAft>
                <a:spcPts val="0"/>
              </a:spcAft>
              <a:buNone/>
            </a:pPr>
            <a:r>
              <a:t/>
            </a:r>
            <a:endParaRPr sz="1200">
              <a:solidFill>
                <a:srgbClr val="999999"/>
              </a:solidFill>
              <a:latin typeface="Titillium Web"/>
              <a:ea typeface="Titillium Web"/>
              <a:cs typeface="Titillium Web"/>
              <a:sym typeface="Titillium Web"/>
            </a:endParaRPr>
          </a:p>
          <a:p>
            <a:pPr indent="0" lvl="0" marL="0" rtl="0" algn="l">
              <a:lnSpc>
                <a:spcPct val="90000"/>
              </a:lnSpc>
              <a:spcBef>
                <a:spcPts val="0"/>
              </a:spcBef>
              <a:spcAft>
                <a:spcPts val="0"/>
              </a:spcAft>
              <a:buNone/>
            </a:pPr>
            <a:r>
              <a:rPr lang="en-GB" sz="1200">
                <a:solidFill>
                  <a:srgbClr val="999999"/>
                </a:solidFill>
                <a:latin typeface="Titillium Web"/>
                <a:ea typeface="Titillium Web"/>
                <a:cs typeface="Titillium Web"/>
                <a:sym typeface="Titillium Web"/>
              </a:rPr>
              <a:t>direct contact with infected animal tissue or fluids on broken skin (e.g. cuts or needlestick injuries when working with infected animals).</a:t>
            </a:r>
            <a:endParaRPr sz="1200">
              <a:solidFill>
                <a:srgbClr val="999999"/>
              </a:solidFill>
              <a:latin typeface="Titillium Web"/>
              <a:ea typeface="Titillium Web"/>
              <a:cs typeface="Titillium Web"/>
              <a:sym typeface="Titillium Web"/>
            </a:endParaRPr>
          </a:p>
          <a:p>
            <a:pPr indent="0" lvl="0" marL="0" rtl="0" algn="l">
              <a:lnSpc>
                <a:spcPct val="90000"/>
              </a:lnSpc>
              <a:spcBef>
                <a:spcPts val="0"/>
              </a:spcBef>
              <a:spcAft>
                <a:spcPts val="0"/>
              </a:spcAft>
              <a:buNone/>
            </a:pPr>
            <a:r>
              <a:rPr lang="en-GB" sz="1200">
                <a:solidFill>
                  <a:srgbClr val="999999"/>
                </a:solidFill>
                <a:latin typeface="Titillium Web"/>
                <a:ea typeface="Titillium Web"/>
                <a:cs typeface="Titillium Web"/>
                <a:sym typeface="Titillium Web"/>
              </a:rPr>
              <a:t>drinking unpasteurised milk from infected cows, sheep and goats.</a:t>
            </a:r>
            <a:endParaRPr sz="1200">
              <a:solidFill>
                <a:srgbClr val="999999"/>
              </a:solidFill>
              <a:latin typeface="Titillium Web"/>
              <a:ea typeface="Titillium Web"/>
              <a:cs typeface="Titillium Web"/>
              <a:sym typeface="Titillium Web"/>
            </a:endParaRPr>
          </a:p>
        </p:txBody>
      </p:sp>
      <p:pic>
        <p:nvPicPr>
          <p:cNvPr id="1679" name="Google Shape;1679;p16"/>
          <p:cNvPicPr preferRelativeResize="0"/>
          <p:nvPr/>
        </p:nvPicPr>
        <p:blipFill rotWithShape="1">
          <a:blip r:embed="rId3">
            <a:alphaModFix/>
          </a:blip>
          <a:srcRect b="44196" l="0" r="0" t="0"/>
          <a:stretch/>
        </p:blipFill>
        <p:spPr>
          <a:xfrm>
            <a:off x="5113852" y="3506865"/>
            <a:ext cx="1313575" cy="554155"/>
          </a:xfrm>
          <a:prstGeom prst="rect">
            <a:avLst/>
          </a:prstGeom>
          <a:noFill/>
          <a:ln cap="flat" cmpd="sng" w="19050">
            <a:solidFill>
              <a:srgbClr val="674EA7"/>
            </a:solidFill>
            <a:prstDash val="solid"/>
            <a:round/>
            <a:headEnd len="sm" w="sm" type="none"/>
            <a:tailEnd len="sm" w="sm" type="none"/>
          </a:ln>
        </p:spPr>
      </p:pic>
      <p:pic>
        <p:nvPicPr>
          <p:cNvPr id="1680" name="Google Shape;1680;p16"/>
          <p:cNvPicPr preferRelativeResize="0"/>
          <p:nvPr/>
        </p:nvPicPr>
        <p:blipFill>
          <a:blip r:embed="rId4">
            <a:alphaModFix/>
          </a:blip>
          <a:stretch>
            <a:fillRect/>
          </a:stretch>
        </p:blipFill>
        <p:spPr>
          <a:xfrm>
            <a:off x="5113851" y="266412"/>
            <a:ext cx="1313575" cy="554176"/>
          </a:xfrm>
          <a:prstGeom prst="rect">
            <a:avLst/>
          </a:prstGeom>
          <a:noFill/>
          <a:ln cap="flat" cmpd="sng" w="19050">
            <a:solidFill>
              <a:srgbClr val="674EA7"/>
            </a:solidFill>
            <a:prstDash val="solid"/>
            <a:round/>
            <a:headEnd len="sm" w="sm" type="none"/>
            <a:tailEnd len="sm" w="sm" type="none"/>
          </a:ln>
        </p:spPr>
      </p:pic>
      <p:pic>
        <p:nvPicPr>
          <p:cNvPr id="1681" name="Google Shape;1681;p16"/>
          <p:cNvPicPr preferRelativeResize="0"/>
          <p:nvPr/>
        </p:nvPicPr>
        <p:blipFill>
          <a:blip r:embed="rId5">
            <a:alphaModFix/>
          </a:blip>
          <a:stretch>
            <a:fillRect/>
          </a:stretch>
        </p:blipFill>
        <p:spPr>
          <a:xfrm>
            <a:off x="2493775" y="3523987"/>
            <a:ext cx="382800" cy="382800"/>
          </a:xfrm>
          <a:prstGeom prst="rect">
            <a:avLst/>
          </a:prstGeom>
          <a:noFill/>
          <a:ln>
            <a:noFill/>
          </a:ln>
        </p:spPr>
      </p:pic>
      <p:pic>
        <p:nvPicPr>
          <p:cNvPr id="1682" name="Google Shape;1682;p16"/>
          <p:cNvPicPr preferRelativeResize="0"/>
          <p:nvPr/>
        </p:nvPicPr>
        <p:blipFill>
          <a:blip r:embed="rId6">
            <a:alphaModFix/>
          </a:blip>
          <a:stretch>
            <a:fillRect/>
          </a:stretch>
        </p:blipFill>
        <p:spPr>
          <a:xfrm>
            <a:off x="2277475" y="352093"/>
            <a:ext cx="382800" cy="382800"/>
          </a:xfrm>
          <a:prstGeom prst="rect">
            <a:avLst/>
          </a:prstGeom>
          <a:noFill/>
          <a:ln>
            <a:noFill/>
          </a:ln>
        </p:spPr>
      </p:pic>
      <p:graphicFrame>
        <p:nvGraphicFramePr>
          <p:cNvPr id="1683" name="Google Shape;1683;p16"/>
          <p:cNvGraphicFramePr/>
          <p:nvPr/>
        </p:nvGraphicFramePr>
        <p:xfrm>
          <a:off x="430574" y="883931"/>
          <a:ext cx="3000000" cy="3000000"/>
        </p:xfrm>
        <a:graphic>
          <a:graphicData uri="http://schemas.openxmlformats.org/drawingml/2006/table">
            <a:tbl>
              <a:tblPr>
                <a:noFill/>
                <a:tableStyleId>{8C1A9B17-C341-4C32-BA86-1BC80A58DBA9}</a:tableStyleId>
              </a:tblPr>
              <a:tblGrid>
                <a:gridCol w="1267225"/>
                <a:gridCol w="1998075"/>
                <a:gridCol w="2731550"/>
              </a:tblGrid>
              <a:tr h="419050">
                <a:tc>
                  <a:txBody>
                    <a:bodyPr/>
                    <a:lstStyle/>
                    <a:p>
                      <a:pPr indent="0" lvl="0" marL="0" rtl="0" algn="l">
                        <a:spcBef>
                          <a:spcPts val="0"/>
                        </a:spcBef>
                        <a:spcAft>
                          <a:spcPts val="0"/>
                        </a:spcAft>
                        <a:buClr>
                          <a:schemeClr val="dk1"/>
                        </a:buClr>
                        <a:buSzPts val="1100"/>
                        <a:buFont typeface="Arial"/>
                        <a:buNone/>
                      </a:pPr>
                      <a:r>
                        <a:rPr b="1" lang="en-GB" sz="1300">
                          <a:solidFill>
                            <a:schemeClr val="accent2"/>
                          </a:solidFill>
                          <a:latin typeface="Titillium Web"/>
                          <a:ea typeface="Titillium Web"/>
                          <a:cs typeface="Titillium Web"/>
                          <a:sym typeface="Titillium Web"/>
                        </a:rPr>
                        <a:t>Organism </a:t>
                      </a:r>
                      <a:endParaRPr b="1" sz="13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GB" sz="1300">
                          <a:solidFill>
                            <a:schemeClr val="accent2"/>
                          </a:solidFill>
                          <a:latin typeface="Titillium Web"/>
                          <a:ea typeface="Titillium Web"/>
                          <a:cs typeface="Titillium Web"/>
                          <a:sym typeface="Titillium Web"/>
                        </a:rPr>
                        <a:t>Chlamydia psittaci</a:t>
                      </a:r>
                      <a:endParaRPr sz="13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l">
                        <a:spcBef>
                          <a:spcPts val="0"/>
                        </a:spcBef>
                        <a:spcAft>
                          <a:spcPts val="0"/>
                        </a:spcAft>
                        <a:buClr>
                          <a:schemeClr val="dk1"/>
                        </a:buClr>
                        <a:buSzPts val="1100"/>
                        <a:buFont typeface="Arial"/>
                        <a:buNone/>
                      </a:pPr>
                      <a:r>
                        <a:rPr b="1" lang="en-GB" sz="1300">
                          <a:solidFill>
                            <a:schemeClr val="accent2"/>
                          </a:solidFill>
                          <a:latin typeface="Titillium Web"/>
                          <a:ea typeface="Titillium Web"/>
                          <a:cs typeface="Titillium Web"/>
                          <a:sym typeface="Titillium Web"/>
                        </a:rPr>
                        <a:t>Cause of infection</a:t>
                      </a:r>
                      <a:endParaRPr b="1" sz="13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GB" sz="1300">
                          <a:solidFill>
                            <a:schemeClr val="accent2"/>
                          </a:solidFill>
                          <a:latin typeface="Titillium Web"/>
                          <a:ea typeface="Titillium Web"/>
                          <a:cs typeface="Titillium Web"/>
                          <a:sym typeface="Titillium Web"/>
                        </a:rPr>
                        <a:t>Exposure to birds</a:t>
                      </a:r>
                      <a:endParaRPr sz="13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l">
                        <a:spcBef>
                          <a:spcPts val="0"/>
                        </a:spcBef>
                        <a:spcAft>
                          <a:spcPts val="0"/>
                        </a:spcAft>
                        <a:buClr>
                          <a:schemeClr val="dk1"/>
                        </a:buClr>
                        <a:buSzPts val="1100"/>
                        <a:buFont typeface="Arial"/>
                        <a:buNone/>
                      </a:pPr>
                      <a:r>
                        <a:rPr b="1" lang="en-GB" sz="1300">
                          <a:solidFill>
                            <a:schemeClr val="accent2"/>
                          </a:solidFill>
                          <a:latin typeface="Titillium Web"/>
                          <a:ea typeface="Titillium Web"/>
                          <a:cs typeface="Titillium Web"/>
                          <a:sym typeface="Titillium Web"/>
                        </a:rPr>
                        <a:t>Usual patient</a:t>
                      </a:r>
                      <a:endParaRPr b="1" sz="13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GB" sz="1300">
                          <a:solidFill>
                            <a:schemeClr val="accent2"/>
                          </a:solidFill>
                          <a:latin typeface="Titillium Web"/>
                          <a:ea typeface="Titillium Web"/>
                          <a:cs typeface="Titillium Web"/>
                          <a:sym typeface="Titillium Web"/>
                        </a:rPr>
                        <a:t>Bird owners, pet shop employees,</a:t>
                      </a:r>
                      <a:endParaRPr sz="13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GB" sz="1300">
                          <a:solidFill>
                            <a:schemeClr val="accent2"/>
                          </a:solidFill>
                          <a:latin typeface="Titillium Web"/>
                          <a:ea typeface="Titillium Web"/>
                          <a:cs typeface="Titillium Web"/>
                          <a:sym typeface="Titillium Web"/>
                        </a:rPr>
                        <a:t> vets.</a:t>
                      </a:r>
                      <a:endParaRPr sz="13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l">
                        <a:spcBef>
                          <a:spcPts val="0"/>
                        </a:spcBef>
                        <a:spcAft>
                          <a:spcPts val="0"/>
                        </a:spcAft>
                        <a:buClr>
                          <a:schemeClr val="dk1"/>
                        </a:buClr>
                        <a:buSzPts val="1100"/>
                        <a:buFont typeface="Arial"/>
                        <a:buNone/>
                      </a:pPr>
                      <a:r>
                        <a:rPr b="1" lang="en-GB" sz="1300">
                          <a:solidFill>
                            <a:schemeClr val="accent2"/>
                          </a:solidFill>
                          <a:latin typeface="Titillium Web"/>
                          <a:ea typeface="Titillium Web"/>
                          <a:cs typeface="Titillium Web"/>
                          <a:sym typeface="Titillium Web"/>
                        </a:rPr>
                        <a:t>Carriers</a:t>
                      </a:r>
                      <a:endParaRPr b="1" sz="13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GB" sz="1300">
                          <a:solidFill>
                            <a:schemeClr val="accent2"/>
                          </a:solidFill>
                          <a:latin typeface="Titillium Web"/>
                          <a:ea typeface="Titillium Web"/>
                          <a:cs typeface="Titillium Web"/>
                          <a:sym typeface="Titillium Web"/>
                        </a:rPr>
                        <a:t>Parrots, Pigeons, and poultry.</a:t>
                      </a:r>
                      <a:endParaRPr sz="13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GB" sz="1300">
                          <a:solidFill>
                            <a:schemeClr val="accent2"/>
                          </a:solidFill>
                          <a:latin typeface="Titillium Web"/>
                          <a:ea typeface="Titillium Web"/>
                          <a:cs typeface="Titillium Web"/>
                          <a:sym typeface="Titillium Web"/>
                        </a:rPr>
                        <a:t>(Birds are often asymptomatic)</a:t>
                      </a:r>
                      <a:endParaRPr sz="13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aphicFrame>
        <p:nvGraphicFramePr>
          <p:cNvPr id="1684" name="Google Shape;1684;p16"/>
          <p:cNvGraphicFramePr/>
          <p:nvPr/>
        </p:nvGraphicFramePr>
        <p:xfrm>
          <a:off x="430574" y="4130656"/>
          <a:ext cx="3000000" cy="3000000"/>
        </p:xfrm>
        <a:graphic>
          <a:graphicData uri="http://schemas.openxmlformats.org/drawingml/2006/table">
            <a:tbl>
              <a:tblPr>
                <a:noFill/>
                <a:tableStyleId>{8C1A9B17-C341-4C32-BA86-1BC80A58DBA9}</a:tableStyleId>
              </a:tblPr>
              <a:tblGrid>
                <a:gridCol w="1267225"/>
                <a:gridCol w="1998075"/>
                <a:gridCol w="2731550"/>
              </a:tblGrid>
              <a:tr h="419050">
                <a:tc>
                  <a:txBody>
                    <a:bodyPr/>
                    <a:lstStyle/>
                    <a:p>
                      <a:pPr indent="0" lvl="0" marL="0" rtl="0" algn="l">
                        <a:spcBef>
                          <a:spcPts val="0"/>
                        </a:spcBef>
                        <a:spcAft>
                          <a:spcPts val="0"/>
                        </a:spcAft>
                        <a:buClr>
                          <a:schemeClr val="dk1"/>
                        </a:buClr>
                        <a:buSzPts val="1100"/>
                        <a:buFont typeface="Arial"/>
                        <a:buNone/>
                      </a:pPr>
                      <a:r>
                        <a:rPr b="1" lang="en-GB" sz="1300">
                          <a:solidFill>
                            <a:schemeClr val="accent2"/>
                          </a:solidFill>
                          <a:latin typeface="Titillium Web"/>
                          <a:ea typeface="Titillium Web"/>
                          <a:cs typeface="Titillium Web"/>
                          <a:sym typeface="Titillium Web"/>
                        </a:rPr>
                        <a:t>Organism</a:t>
                      </a:r>
                      <a:endParaRPr b="1" sz="13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GB" sz="1300">
                          <a:solidFill>
                            <a:schemeClr val="accent2"/>
                          </a:solidFill>
                          <a:latin typeface="Titillium Web"/>
                          <a:ea typeface="Titillium Web"/>
                          <a:cs typeface="Titillium Web"/>
                          <a:sym typeface="Titillium Web"/>
                        </a:rPr>
                        <a:t>Coxiella burnetii</a:t>
                      </a:r>
                      <a:endParaRPr sz="13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l">
                        <a:spcBef>
                          <a:spcPts val="0"/>
                        </a:spcBef>
                        <a:spcAft>
                          <a:spcPts val="0"/>
                        </a:spcAft>
                        <a:buClr>
                          <a:schemeClr val="dk1"/>
                        </a:buClr>
                        <a:buSzPts val="1100"/>
                        <a:buFont typeface="Arial"/>
                        <a:buNone/>
                      </a:pPr>
                      <a:r>
                        <a:rPr b="1" lang="en-GB" sz="1300">
                          <a:solidFill>
                            <a:schemeClr val="accent2"/>
                          </a:solidFill>
                          <a:latin typeface="Titillium Web"/>
                          <a:ea typeface="Titillium Web"/>
                          <a:cs typeface="Titillium Web"/>
                          <a:sym typeface="Titillium Web"/>
                        </a:rPr>
                        <a:t>Cause of infection </a:t>
                      </a:r>
                      <a:endParaRPr b="1" sz="13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GB" sz="1300">
                          <a:solidFill>
                            <a:schemeClr val="accent2"/>
                          </a:solidFill>
                          <a:latin typeface="Titillium Web"/>
                          <a:ea typeface="Titillium Web"/>
                          <a:cs typeface="Titillium Web"/>
                          <a:sym typeface="Titillium Web"/>
                        </a:rPr>
                        <a:t>Exposure to farm animals mainly sheep</a:t>
                      </a:r>
                      <a:endParaRPr sz="13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GB" sz="1300">
                          <a:solidFill>
                            <a:schemeClr val="accent2"/>
                          </a:solidFill>
                          <a:latin typeface="Titillium Web"/>
                          <a:ea typeface="Titillium Web"/>
                          <a:cs typeface="Titillium Web"/>
                          <a:sym typeface="Titillium Web"/>
                        </a:rPr>
                        <a:t>(Spread by inhalation of infected animal birth products).</a:t>
                      </a:r>
                      <a:endParaRPr sz="13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GB" sz="1300">
                          <a:solidFill>
                            <a:schemeClr val="accent2"/>
                          </a:solidFill>
                          <a:latin typeface="Titillium Web"/>
                          <a:ea typeface="Titillium Web"/>
                          <a:cs typeface="Titillium Web"/>
                          <a:sym typeface="Titillium Web"/>
                        </a:rPr>
                        <a:t>Pneumonia is acute form of infection</a:t>
                      </a:r>
                      <a:endParaRPr sz="13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GB" sz="1300">
                          <a:solidFill>
                            <a:srgbClr val="999999"/>
                          </a:solidFill>
                          <a:latin typeface="Titillium Web"/>
                          <a:ea typeface="Titillium Web"/>
                          <a:cs typeface="Titillium Web"/>
                          <a:sym typeface="Titillium Web"/>
                        </a:rPr>
                        <a:t>تفرز وقت الولادة في الحیوانات بعدین یجي احد یستنشقھا</a:t>
                      </a:r>
                      <a:endParaRPr sz="1300">
                        <a:solidFill>
                          <a:srgbClr val="999999"/>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l">
                        <a:spcBef>
                          <a:spcPts val="0"/>
                        </a:spcBef>
                        <a:spcAft>
                          <a:spcPts val="0"/>
                        </a:spcAft>
                        <a:buClr>
                          <a:schemeClr val="dk1"/>
                        </a:buClr>
                        <a:buSzPts val="1100"/>
                        <a:buFont typeface="Arial"/>
                        <a:buNone/>
                      </a:pPr>
                      <a:r>
                        <a:rPr b="1" lang="en-GB" sz="1300">
                          <a:solidFill>
                            <a:schemeClr val="accent2"/>
                          </a:solidFill>
                          <a:latin typeface="Titillium Web"/>
                          <a:ea typeface="Titillium Web"/>
                          <a:cs typeface="Titillium Web"/>
                          <a:sym typeface="Titillium Web"/>
                        </a:rPr>
                        <a:t>Complications </a:t>
                      </a:r>
                      <a:endParaRPr b="1" sz="13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GB" sz="1300">
                          <a:solidFill>
                            <a:schemeClr val="accent2"/>
                          </a:solidFill>
                          <a:latin typeface="Titillium Web"/>
                          <a:ea typeface="Titillium Web"/>
                          <a:cs typeface="Titillium Web"/>
                          <a:sym typeface="Titillium Web"/>
                        </a:rPr>
                        <a:t>Acute Q fever could cause</a:t>
                      </a:r>
                      <a:endParaRPr sz="13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GB" sz="1300">
                          <a:solidFill>
                            <a:schemeClr val="accent2"/>
                          </a:solidFill>
                          <a:latin typeface="Titillium Web"/>
                          <a:ea typeface="Titillium Web"/>
                          <a:cs typeface="Titillium Web"/>
                          <a:sym typeface="Titillium Web"/>
                        </a:rPr>
                        <a:t>Atypical Pneumonia</a:t>
                      </a:r>
                      <a:endParaRPr sz="13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l">
                        <a:spcBef>
                          <a:spcPts val="0"/>
                        </a:spcBef>
                        <a:spcAft>
                          <a:spcPts val="0"/>
                        </a:spcAft>
                        <a:buClr>
                          <a:schemeClr val="dk1"/>
                        </a:buClr>
                        <a:buSzPts val="1100"/>
                        <a:buFont typeface="Arial"/>
                        <a:buNone/>
                      </a:pPr>
                      <a:r>
                        <a:rPr b="1" lang="en-GB" sz="1300">
                          <a:solidFill>
                            <a:schemeClr val="accent2"/>
                          </a:solidFill>
                          <a:latin typeface="Titillium Web"/>
                          <a:ea typeface="Titillium Web"/>
                          <a:cs typeface="Titillium Web"/>
                          <a:sym typeface="Titillium Web"/>
                        </a:rPr>
                        <a:t>Diagnosis </a:t>
                      </a:r>
                      <a:endParaRPr b="1" sz="13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l">
                        <a:spcBef>
                          <a:spcPts val="0"/>
                        </a:spcBef>
                        <a:spcAft>
                          <a:spcPts val="0"/>
                        </a:spcAft>
                        <a:buNone/>
                      </a:pPr>
                      <a:r>
                        <a:rPr lang="en-GB" sz="1300">
                          <a:solidFill>
                            <a:schemeClr val="accent2"/>
                          </a:solidFill>
                          <a:latin typeface="Titillium Web"/>
                          <a:ea typeface="Titillium Web"/>
                          <a:cs typeface="Titillium Web"/>
                          <a:sym typeface="Titillium Web"/>
                        </a:rPr>
                        <a:t>Serology</a:t>
                      </a:r>
                      <a:endParaRPr sz="13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8" name="Shape 1688"/>
        <p:cNvGrpSpPr/>
        <p:nvPr/>
      </p:nvGrpSpPr>
      <p:grpSpPr>
        <a:xfrm>
          <a:off x="0" y="0"/>
          <a:ext cx="0" cy="0"/>
          <a:chOff x="0" y="0"/>
          <a:chExt cx="0" cy="0"/>
        </a:xfrm>
      </p:grpSpPr>
      <p:sp>
        <p:nvSpPr>
          <p:cNvPr id="1689" name="Google Shape;1689;p17"/>
          <p:cNvSpPr txBox="1"/>
          <p:nvPr>
            <p:ph type="title"/>
          </p:nvPr>
        </p:nvSpPr>
        <p:spPr>
          <a:xfrm>
            <a:off x="233850" y="-184250"/>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sz="2400"/>
              <a:t>Legionella Pneumophila</a:t>
            </a:r>
            <a:endParaRPr sz="2400"/>
          </a:p>
          <a:p>
            <a:pPr indent="0" lvl="0" marL="0" rtl="0" algn="ctr">
              <a:spcBef>
                <a:spcPts val="0"/>
              </a:spcBef>
              <a:spcAft>
                <a:spcPts val="0"/>
              </a:spcAft>
              <a:buNone/>
            </a:pPr>
            <a:r>
              <a:rPr lang="en-GB" sz="1400">
                <a:solidFill>
                  <a:srgbClr val="888888"/>
                </a:solidFill>
              </a:rPr>
              <a:t>الأشد بينهم</a:t>
            </a:r>
            <a:endParaRPr sz="1400">
              <a:solidFill>
                <a:srgbClr val="888888"/>
              </a:solidFill>
            </a:endParaRPr>
          </a:p>
        </p:txBody>
      </p:sp>
      <p:sp>
        <p:nvSpPr>
          <p:cNvPr id="1690" name="Google Shape;1690;p17"/>
          <p:cNvSpPr txBox="1"/>
          <p:nvPr/>
        </p:nvSpPr>
        <p:spPr>
          <a:xfrm>
            <a:off x="430575" y="697498"/>
            <a:ext cx="6265800" cy="11082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accent2"/>
              </a:buClr>
              <a:buSzPts val="1500"/>
              <a:buFont typeface="Calibri"/>
              <a:buChar char="●"/>
            </a:pPr>
            <a:r>
              <a:rPr lang="en-GB" sz="1500">
                <a:solidFill>
                  <a:schemeClr val="accent2"/>
                </a:solidFill>
                <a:latin typeface="Titillium Web"/>
                <a:ea typeface="Titillium Web"/>
                <a:cs typeface="Titillium Web"/>
                <a:sym typeface="Titillium Web"/>
              </a:rPr>
              <a:t>Causes </a:t>
            </a:r>
            <a:r>
              <a:rPr b="1" lang="en-GB" sz="1500">
                <a:solidFill>
                  <a:schemeClr val="accent3"/>
                </a:solidFill>
                <a:latin typeface="Titillium Web"/>
                <a:ea typeface="Titillium Web"/>
                <a:cs typeface="Titillium Web"/>
                <a:sym typeface="Titillium Web"/>
              </a:rPr>
              <a:t>Legionnaires disease</a:t>
            </a:r>
            <a:r>
              <a:rPr b="1" lang="en-GB" sz="1500">
                <a:solidFill>
                  <a:schemeClr val="accent2"/>
                </a:solidFill>
                <a:latin typeface="Titillium Web"/>
                <a:ea typeface="Titillium Web"/>
                <a:cs typeface="Titillium Web"/>
                <a:sym typeface="Titillium Web"/>
              </a:rPr>
              <a:t> </a:t>
            </a:r>
            <a:r>
              <a:rPr lang="en-GB" sz="1300">
                <a:solidFill>
                  <a:schemeClr val="accent6"/>
                </a:solidFill>
                <a:latin typeface="Titillium Web"/>
                <a:ea typeface="Titillium Web"/>
                <a:cs typeface="Titillium Web"/>
                <a:sym typeface="Titillium Web"/>
              </a:rPr>
              <a:t>(serious disease)</a:t>
            </a:r>
            <a:endParaRPr sz="1500">
              <a:solidFill>
                <a:srgbClr val="002060"/>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GB" sz="1500">
                <a:solidFill>
                  <a:schemeClr val="accent2"/>
                </a:solidFill>
                <a:latin typeface="Titillium Web"/>
                <a:ea typeface="Titillium Web"/>
                <a:cs typeface="Titillium Web"/>
                <a:sym typeface="Titillium Web"/>
              </a:rPr>
              <a:t> Serious outbreaks linked to </a:t>
            </a:r>
            <a:r>
              <a:rPr lang="en-GB" sz="1500">
                <a:solidFill>
                  <a:schemeClr val="accent3"/>
                </a:solidFill>
                <a:latin typeface="Titillium Web"/>
                <a:ea typeface="Titillium Web"/>
                <a:cs typeface="Titillium Web"/>
                <a:sym typeface="Titillium Web"/>
              </a:rPr>
              <a:t>exposure to cooling (water) towers</a:t>
            </a:r>
            <a:r>
              <a:rPr lang="en-GB" sz="1500">
                <a:solidFill>
                  <a:schemeClr val="accent2"/>
                </a:solidFill>
                <a:latin typeface="Titillium Web"/>
                <a:ea typeface="Titillium Web"/>
                <a:cs typeface="Titillium Web"/>
                <a:sym typeface="Titillium Web"/>
              </a:rPr>
              <a:t> </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GB" sz="1500">
                <a:solidFill>
                  <a:schemeClr val="accent4"/>
                </a:solidFill>
                <a:latin typeface="Titillium Web"/>
                <a:ea typeface="Titillium Web"/>
                <a:cs typeface="Titillium Web"/>
                <a:sym typeface="Titillium Web"/>
              </a:rPr>
              <a:t> </a:t>
            </a:r>
            <a:r>
              <a:rPr lang="en-GB" sz="1500">
                <a:solidFill>
                  <a:schemeClr val="accent3"/>
                </a:solidFill>
                <a:latin typeface="Titillium Web"/>
                <a:ea typeface="Titillium Web"/>
                <a:cs typeface="Titillium Web"/>
                <a:sym typeface="Titillium Web"/>
              </a:rPr>
              <a:t>Can be very severe and lead to ICU admission</a:t>
            </a:r>
            <a:r>
              <a:rPr lang="en-GB" sz="1500">
                <a:solidFill>
                  <a:schemeClr val="accent2"/>
                </a:solidFill>
                <a:latin typeface="Titillium Web"/>
                <a:ea typeface="Titillium Web"/>
                <a:cs typeface="Titillium Web"/>
                <a:sym typeface="Titillium Web"/>
              </a:rPr>
              <a:t> </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rgbClr val="9E9E9E"/>
              </a:buClr>
              <a:buSzPts val="1500"/>
              <a:buFont typeface="Titillium Web"/>
              <a:buChar char="●"/>
            </a:pPr>
            <a:r>
              <a:rPr lang="en-GB" sz="1500">
                <a:solidFill>
                  <a:srgbClr val="9E9E9E"/>
                </a:solidFill>
                <a:latin typeface="Titillium Web"/>
                <a:ea typeface="Titillium Web"/>
                <a:cs typeface="Titillium Web"/>
                <a:sym typeface="Titillium Web"/>
              </a:rPr>
              <a:t> Can be any form of consolidation (interstitial, lobar, lobular). </a:t>
            </a:r>
            <a:endParaRPr sz="1500">
              <a:solidFill>
                <a:srgbClr val="9E9E9E"/>
              </a:solidFill>
              <a:latin typeface="Titillium Web"/>
              <a:ea typeface="Titillium Web"/>
              <a:cs typeface="Titillium Web"/>
              <a:sym typeface="Titillium Web"/>
            </a:endParaRPr>
          </a:p>
        </p:txBody>
      </p:sp>
      <p:graphicFrame>
        <p:nvGraphicFramePr>
          <p:cNvPr id="1691" name="Google Shape;1691;p17"/>
          <p:cNvGraphicFramePr/>
          <p:nvPr/>
        </p:nvGraphicFramePr>
        <p:xfrm>
          <a:off x="430574" y="1805706"/>
          <a:ext cx="3000000" cy="3000000"/>
        </p:xfrm>
        <a:graphic>
          <a:graphicData uri="http://schemas.openxmlformats.org/drawingml/2006/table">
            <a:tbl>
              <a:tblPr>
                <a:noFill/>
                <a:tableStyleId>{8C1A9B17-C341-4C32-BA86-1BC80A58DBA9}</a:tableStyleId>
              </a:tblPr>
              <a:tblGrid>
                <a:gridCol w="1267225"/>
                <a:gridCol w="1998075"/>
                <a:gridCol w="2731525"/>
              </a:tblGrid>
              <a:tr h="226950">
                <a:tc rowSpan="6">
                  <a:txBody>
                    <a:bodyPr/>
                    <a:lstStyle/>
                    <a:p>
                      <a:pPr indent="0" lvl="0" marL="0" rtl="0" algn="ctr">
                        <a:spcBef>
                          <a:spcPts val="0"/>
                        </a:spcBef>
                        <a:spcAft>
                          <a:spcPts val="0"/>
                        </a:spcAft>
                        <a:buClr>
                          <a:schemeClr val="dk1"/>
                        </a:buClr>
                        <a:buSzPts val="1100"/>
                        <a:buFont typeface="Arial"/>
                        <a:buNone/>
                      </a:pPr>
                      <a:r>
                        <a:rPr b="1" lang="en-GB" sz="1500">
                          <a:solidFill>
                            <a:schemeClr val="accent2"/>
                          </a:solidFill>
                          <a:latin typeface="Titillium Web"/>
                          <a:ea typeface="Titillium Web"/>
                          <a:cs typeface="Titillium Web"/>
                          <a:sym typeface="Titillium Web"/>
                        </a:rPr>
                        <a:t>Can Cause</a:t>
                      </a:r>
                      <a:endParaRPr b="1" sz="1500">
                        <a:solidFill>
                          <a:schemeClr val="accent2"/>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b="1" sz="1500">
                        <a:solidFill>
                          <a:schemeClr val="accent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0" lvl="0" marL="0" rtl="0" algn="ctr">
                        <a:spcBef>
                          <a:spcPts val="0"/>
                        </a:spcBef>
                        <a:spcAft>
                          <a:spcPts val="0"/>
                        </a:spcAft>
                        <a:buNone/>
                      </a:pPr>
                      <a:r>
                        <a:rPr lang="en-GB" sz="1500">
                          <a:solidFill>
                            <a:schemeClr val="accent2"/>
                          </a:solidFill>
                          <a:latin typeface="Titillium Web"/>
                          <a:ea typeface="Titillium Web"/>
                          <a:cs typeface="Titillium Web"/>
                          <a:sym typeface="Titillium Web"/>
                        </a:rPr>
                        <a:t>Hyponatraemia (common) </a:t>
                      </a:r>
                      <a:endParaRPr sz="1500">
                        <a:solidFill>
                          <a:schemeClr val="accent2"/>
                        </a:solidFill>
                        <a:latin typeface="Titillium Web"/>
                        <a:ea typeface="Titillium Web"/>
                        <a:cs typeface="Titillium Web"/>
                        <a:sym typeface="Titillium Web"/>
                      </a:endParaRPr>
                    </a:p>
                    <a:p>
                      <a:pPr indent="0" lvl="0" marL="0" rtl="0" algn="ctr">
                        <a:spcBef>
                          <a:spcPts val="0"/>
                        </a:spcBef>
                        <a:spcAft>
                          <a:spcPts val="0"/>
                        </a:spcAft>
                        <a:buNone/>
                      </a:pPr>
                      <a:r>
                        <a:rPr lang="en-GB" sz="1300">
                          <a:solidFill>
                            <a:srgbClr val="9E9E9E"/>
                          </a:solidFill>
                          <a:latin typeface="Titillium Web"/>
                          <a:ea typeface="Titillium Web"/>
                          <a:cs typeface="Titillium Web"/>
                          <a:sym typeface="Titillium Web"/>
                        </a:rPr>
                        <a:t>Decrease in serum sodium concentration</a:t>
                      </a:r>
                      <a:r>
                        <a:rPr lang="en-GB" sz="1300">
                          <a:solidFill>
                            <a:srgbClr val="002060"/>
                          </a:solidFill>
                          <a:latin typeface="Titillium Web"/>
                          <a:ea typeface="Titillium Web"/>
                          <a:cs typeface="Titillium Web"/>
                          <a:sym typeface="Titillium Web"/>
                        </a:rPr>
                        <a:t> </a:t>
                      </a:r>
                      <a:r>
                        <a:rPr lang="en-GB" sz="1500">
                          <a:solidFill>
                            <a:schemeClr val="accent2"/>
                          </a:solidFill>
                          <a:latin typeface="Titillium Web"/>
                          <a:ea typeface="Titillium Web"/>
                          <a:cs typeface="Titillium Web"/>
                          <a:sym typeface="Titillium Web"/>
                        </a:rPr>
                        <a:t>&lt;130 mMol</a:t>
                      </a:r>
                      <a:endParaRPr sz="15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vMerge="1"/>
                <a:tc gridSpan="2">
                  <a:txBody>
                    <a:bodyPr/>
                    <a:lstStyle/>
                    <a:p>
                      <a:pPr indent="0" lvl="0" marL="0" rtl="0" algn="ctr">
                        <a:spcBef>
                          <a:spcPts val="0"/>
                        </a:spcBef>
                        <a:spcAft>
                          <a:spcPts val="0"/>
                        </a:spcAft>
                        <a:buNone/>
                      </a:pPr>
                      <a:r>
                        <a:rPr lang="en-GB" sz="1500">
                          <a:solidFill>
                            <a:schemeClr val="accent2"/>
                          </a:solidFill>
                          <a:latin typeface="Titillium Web"/>
                          <a:ea typeface="Titillium Web"/>
                          <a:cs typeface="Titillium Web"/>
                          <a:sym typeface="Titillium Web"/>
                        </a:rPr>
                        <a:t>Bradycardia</a:t>
                      </a:r>
                      <a:endParaRPr sz="15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vMerge="1"/>
                <a:tc gridSpan="2">
                  <a:txBody>
                    <a:bodyPr/>
                    <a:lstStyle/>
                    <a:p>
                      <a:pPr indent="0" lvl="0" marL="0" rtl="0" algn="ctr">
                        <a:spcBef>
                          <a:spcPts val="0"/>
                        </a:spcBef>
                        <a:spcAft>
                          <a:spcPts val="0"/>
                        </a:spcAft>
                        <a:buNone/>
                      </a:pPr>
                      <a:r>
                        <a:rPr lang="en-GB" sz="1500">
                          <a:solidFill>
                            <a:schemeClr val="accent2"/>
                          </a:solidFill>
                          <a:latin typeface="Titillium Web"/>
                          <a:ea typeface="Titillium Web"/>
                          <a:cs typeface="Titillium Web"/>
                          <a:sym typeface="Titillium Web"/>
                        </a:rPr>
                        <a:t>WBC &lt; 15,000</a:t>
                      </a:r>
                      <a:endParaRPr sz="15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vMerge="1"/>
                <a:tc gridSpan="2">
                  <a:txBody>
                    <a:bodyPr/>
                    <a:lstStyle/>
                    <a:p>
                      <a:pPr indent="0" lvl="0" marL="0" rtl="0" algn="ctr">
                        <a:spcBef>
                          <a:spcPts val="0"/>
                        </a:spcBef>
                        <a:spcAft>
                          <a:spcPts val="0"/>
                        </a:spcAft>
                        <a:buNone/>
                      </a:pPr>
                      <a:r>
                        <a:rPr lang="en-GB" sz="1500">
                          <a:solidFill>
                            <a:schemeClr val="accent2"/>
                          </a:solidFill>
                          <a:latin typeface="Titillium Web"/>
                          <a:ea typeface="Titillium Web"/>
                          <a:cs typeface="Titillium Web"/>
                          <a:sym typeface="Titillium Web"/>
                        </a:rPr>
                        <a:t>Abnormal LFTs</a:t>
                      </a:r>
                      <a:r>
                        <a:rPr lang="en-GB" sz="1300">
                          <a:solidFill>
                            <a:srgbClr val="002060"/>
                          </a:solidFill>
                          <a:latin typeface="Titillium Web"/>
                          <a:ea typeface="Titillium Web"/>
                          <a:cs typeface="Titillium Web"/>
                          <a:sym typeface="Titillium Web"/>
                        </a:rPr>
                        <a:t> </a:t>
                      </a:r>
                      <a:r>
                        <a:rPr lang="en-GB" sz="1300">
                          <a:solidFill>
                            <a:srgbClr val="9E9E9E"/>
                          </a:solidFill>
                          <a:latin typeface="Titillium Web"/>
                          <a:ea typeface="Titillium Web"/>
                          <a:cs typeface="Titillium Web"/>
                          <a:sym typeface="Titillium Web"/>
                        </a:rPr>
                        <a:t>(liver function test)</a:t>
                      </a:r>
                      <a:r>
                        <a:rPr lang="en-GB" sz="1300">
                          <a:solidFill>
                            <a:srgbClr val="002060"/>
                          </a:solidFill>
                          <a:latin typeface="Titillium Web"/>
                          <a:ea typeface="Titillium Web"/>
                          <a:cs typeface="Titillium Web"/>
                          <a:sym typeface="Titillium Web"/>
                        </a:rPr>
                        <a:t> </a:t>
                      </a:r>
                      <a:r>
                        <a:rPr lang="en-GB" sz="1300">
                          <a:solidFill>
                            <a:srgbClr val="9E9E9E"/>
                          </a:solidFill>
                          <a:latin typeface="Titillium Web"/>
                          <a:ea typeface="Titillium Web"/>
                          <a:cs typeface="Titillium Web"/>
                          <a:sym typeface="Titillium Web"/>
                        </a:rPr>
                        <a:t>&gt; affect muscles</a:t>
                      </a:r>
                      <a:endParaRPr sz="1300">
                        <a:solidFill>
                          <a:srgbClr val="9E9E9E"/>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vMerge="1"/>
                <a:tc gridSpan="2">
                  <a:txBody>
                    <a:bodyPr/>
                    <a:lstStyle/>
                    <a:p>
                      <a:pPr indent="0" lvl="0" marL="0" rtl="0" algn="ctr">
                        <a:spcBef>
                          <a:spcPts val="0"/>
                        </a:spcBef>
                        <a:spcAft>
                          <a:spcPts val="0"/>
                        </a:spcAft>
                        <a:buNone/>
                      </a:pPr>
                      <a:r>
                        <a:rPr lang="en-GB" sz="1500">
                          <a:solidFill>
                            <a:schemeClr val="accent2"/>
                          </a:solidFill>
                          <a:latin typeface="Titillium Web"/>
                          <a:ea typeface="Titillium Web"/>
                          <a:cs typeface="Titillium Web"/>
                          <a:sym typeface="Titillium Web"/>
                        </a:rPr>
                        <a:t>Raised CPK </a:t>
                      </a:r>
                      <a:r>
                        <a:rPr lang="en-GB" sz="1300">
                          <a:solidFill>
                            <a:srgbClr val="9E9E9E"/>
                          </a:solidFill>
                          <a:latin typeface="Titillium Web"/>
                          <a:ea typeface="Titillium Web"/>
                          <a:cs typeface="Titillium Web"/>
                          <a:sym typeface="Titillium Web"/>
                        </a:rPr>
                        <a:t>(creatinine phosphokinase)</a:t>
                      </a:r>
                      <a:endParaRPr sz="1300">
                        <a:solidFill>
                          <a:srgbClr val="9E9E9E"/>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vMerge="1"/>
                <a:tc gridSpan="2">
                  <a:txBody>
                    <a:bodyPr/>
                    <a:lstStyle/>
                    <a:p>
                      <a:pPr indent="0" lvl="0" marL="0" rtl="0" algn="ctr">
                        <a:spcBef>
                          <a:spcPts val="0"/>
                        </a:spcBef>
                        <a:spcAft>
                          <a:spcPts val="0"/>
                        </a:spcAft>
                        <a:buNone/>
                      </a:pPr>
                      <a:r>
                        <a:rPr lang="en-GB" sz="1500">
                          <a:solidFill>
                            <a:schemeClr val="accent2"/>
                          </a:solidFill>
                          <a:latin typeface="Titillium Web"/>
                          <a:ea typeface="Titillium Web"/>
                          <a:cs typeface="Titillium Web"/>
                          <a:sym typeface="Titillium Web"/>
                        </a:rPr>
                        <a:t>Acute Renal failure</a:t>
                      </a:r>
                      <a:endParaRPr sz="15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aphicFrame>
        <p:nvGraphicFramePr>
          <p:cNvPr id="1692" name="Google Shape;1692;p17"/>
          <p:cNvGraphicFramePr/>
          <p:nvPr/>
        </p:nvGraphicFramePr>
        <p:xfrm>
          <a:off x="430586" y="4790456"/>
          <a:ext cx="3000000" cy="3000000"/>
        </p:xfrm>
        <a:graphic>
          <a:graphicData uri="http://schemas.openxmlformats.org/drawingml/2006/table">
            <a:tbl>
              <a:tblPr>
                <a:noFill/>
                <a:tableStyleId>{8C1A9B17-C341-4C32-BA86-1BC80A58DBA9}</a:tableStyleId>
              </a:tblPr>
              <a:tblGrid>
                <a:gridCol w="1267225"/>
                <a:gridCol w="1005450"/>
                <a:gridCol w="1469125"/>
                <a:gridCol w="2255025"/>
              </a:tblGrid>
              <a:tr h="226950">
                <a:tc rowSpan="4">
                  <a:txBody>
                    <a:bodyPr/>
                    <a:lstStyle/>
                    <a:p>
                      <a:pPr indent="0" lvl="0" marL="0" rtl="0" algn="ctr">
                        <a:spcBef>
                          <a:spcPts val="0"/>
                        </a:spcBef>
                        <a:spcAft>
                          <a:spcPts val="0"/>
                        </a:spcAft>
                        <a:buNone/>
                      </a:pPr>
                      <a:r>
                        <a:rPr b="1" lang="en-GB" sz="1500">
                          <a:solidFill>
                            <a:schemeClr val="accent2"/>
                          </a:solidFill>
                          <a:latin typeface="Titillium Web"/>
                          <a:ea typeface="Titillium Web"/>
                          <a:cs typeface="Titillium Web"/>
                          <a:sym typeface="Titillium Web"/>
                        </a:rPr>
                        <a:t>Diagnosis</a:t>
                      </a:r>
                      <a:endParaRPr b="1" sz="1500">
                        <a:solidFill>
                          <a:schemeClr val="accent2"/>
                        </a:solidFill>
                        <a:latin typeface="Titillium Web"/>
                        <a:ea typeface="Titillium Web"/>
                        <a:cs typeface="Titillium Web"/>
                        <a:sym typeface="Titillium Web"/>
                      </a:endParaRPr>
                    </a:p>
                    <a:p>
                      <a:pPr indent="0" lvl="0" marL="0" marR="0" rtl="0" algn="ctr">
                        <a:spcBef>
                          <a:spcPts val="0"/>
                        </a:spcBef>
                        <a:spcAft>
                          <a:spcPts val="0"/>
                        </a:spcAft>
                        <a:buNone/>
                      </a:pPr>
                      <a:r>
                        <a:t/>
                      </a:r>
                      <a:endParaRPr b="1">
                        <a:solidFill>
                          <a:srgbClr val="073763"/>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rowSpan="3">
                  <a:txBody>
                    <a:bodyPr/>
                    <a:lstStyle/>
                    <a:p>
                      <a:pPr indent="0" lvl="0" marL="0" rtl="0" algn="l">
                        <a:spcBef>
                          <a:spcPts val="0"/>
                        </a:spcBef>
                        <a:spcAft>
                          <a:spcPts val="0"/>
                        </a:spcAft>
                        <a:buClr>
                          <a:schemeClr val="dk1"/>
                        </a:buClr>
                        <a:buSzPts val="1100"/>
                        <a:buFont typeface="Arial"/>
                        <a:buNone/>
                      </a:pPr>
                      <a:r>
                        <a:t/>
                      </a:r>
                      <a:endParaRPr b="1" sz="1500">
                        <a:solidFill>
                          <a:srgbClr val="002060"/>
                        </a:solidFill>
                        <a:latin typeface="Titillium Web"/>
                        <a:ea typeface="Titillium Web"/>
                        <a:cs typeface="Titillium Web"/>
                        <a:sym typeface="Titillium Web"/>
                      </a:endParaRPr>
                    </a:p>
                    <a:p>
                      <a:pPr indent="0" lvl="0" marL="0" marR="0" rtl="0" algn="ctr">
                        <a:spcBef>
                          <a:spcPts val="0"/>
                        </a:spcBef>
                        <a:spcAft>
                          <a:spcPts val="0"/>
                        </a:spcAft>
                        <a:buNone/>
                      </a:pPr>
                      <a:r>
                        <a:rPr lang="en-GB" sz="1500">
                          <a:solidFill>
                            <a:schemeClr val="accent2"/>
                          </a:solidFill>
                          <a:latin typeface="Titillium Web"/>
                          <a:ea typeface="Titillium Web"/>
                          <a:cs typeface="Titillium Web"/>
                          <a:sym typeface="Titillium Web"/>
                        </a:rPr>
                        <a:t>Specimen: sputum</a:t>
                      </a:r>
                      <a:endParaRPr sz="15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00000">
                        <a:alpha val="0"/>
                      </a:srgbClr>
                    </a:solidFill>
                  </a:tcPr>
                </a:tc>
                <a:tc gridSpan="2">
                  <a:txBody>
                    <a:bodyPr/>
                    <a:lstStyle/>
                    <a:p>
                      <a:pPr indent="0" lvl="0" marL="0" rtl="0" algn="ctr">
                        <a:spcBef>
                          <a:spcPts val="0"/>
                        </a:spcBef>
                        <a:spcAft>
                          <a:spcPts val="0"/>
                        </a:spcAft>
                        <a:buNone/>
                      </a:pPr>
                      <a:r>
                        <a:rPr lang="en-GB" sz="1500">
                          <a:solidFill>
                            <a:schemeClr val="accent2"/>
                          </a:solidFill>
                          <a:latin typeface="Titillium Web"/>
                          <a:ea typeface="Titillium Web"/>
                          <a:cs typeface="Titillium Web"/>
                          <a:sym typeface="Titillium Web"/>
                        </a:rPr>
                        <a:t>Culture on specialized media (BCYE</a:t>
                      </a:r>
                      <a:r>
                        <a:rPr lang="en-GB" sz="1500">
                          <a:solidFill>
                            <a:srgbClr val="002060"/>
                          </a:solidFill>
                          <a:latin typeface="Titillium Web"/>
                          <a:ea typeface="Titillium Web"/>
                          <a:cs typeface="Titillium Web"/>
                          <a:sym typeface="Titillium Web"/>
                        </a:rPr>
                        <a:t>-</a:t>
                      </a:r>
                      <a:r>
                        <a:rPr lang="en-GB" sz="1300">
                          <a:solidFill>
                            <a:srgbClr val="9E9E9E"/>
                          </a:solidFill>
                          <a:latin typeface="Titillium Web"/>
                          <a:ea typeface="Titillium Web"/>
                          <a:cs typeface="Titillium Web"/>
                          <a:sym typeface="Titillium Web"/>
                        </a:rPr>
                        <a:t>Buffered charcoal yeast extract</a:t>
                      </a:r>
                      <a:r>
                        <a:rPr lang="en-GB" sz="1500">
                          <a:solidFill>
                            <a:schemeClr val="accent2"/>
                          </a:solidFill>
                          <a:latin typeface="Titillium Web"/>
                          <a:ea typeface="Titillium Web"/>
                          <a:cs typeface="Titillium Web"/>
                          <a:sym typeface="Titillium Web"/>
                        </a:rPr>
                        <a:t>)</a:t>
                      </a:r>
                      <a:endParaRPr sz="15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vMerge="1"/>
                <a:tc vMerge="1"/>
                <a:tc gridSpan="2">
                  <a:txBody>
                    <a:bodyPr/>
                    <a:lstStyle/>
                    <a:p>
                      <a:pPr indent="0" lvl="0" marL="0" rtl="0" algn="ctr">
                        <a:spcBef>
                          <a:spcPts val="0"/>
                        </a:spcBef>
                        <a:spcAft>
                          <a:spcPts val="0"/>
                        </a:spcAft>
                        <a:buNone/>
                      </a:pPr>
                      <a:r>
                        <a:rPr lang="en-GB" sz="1500">
                          <a:solidFill>
                            <a:schemeClr val="accent2"/>
                          </a:solidFill>
                          <a:latin typeface="Titillium Web"/>
                          <a:ea typeface="Titillium Web"/>
                          <a:cs typeface="Titillium Web"/>
                          <a:sym typeface="Titillium Web"/>
                        </a:rPr>
                        <a:t>DFA</a:t>
                      </a:r>
                      <a:r>
                        <a:rPr lang="en-GB" sz="1500">
                          <a:solidFill>
                            <a:schemeClr val="accent4"/>
                          </a:solidFill>
                          <a:latin typeface="Titillium Web"/>
                          <a:ea typeface="Titillium Web"/>
                          <a:cs typeface="Titillium Web"/>
                          <a:sym typeface="Titillium Web"/>
                        </a:rPr>
                        <a:t> </a:t>
                      </a:r>
                      <a:r>
                        <a:rPr lang="en-GB" sz="1500">
                          <a:solidFill>
                            <a:schemeClr val="accent2"/>
                          </a:solidFill>
                          <a:latin typeface="Titillium Web"/>
                          <a:ea typeface="Titillium Web"/>
                          <a:cs typeface="Titillium Web"/>
                          <a:sym typeface="Titillium Web"/>
                        </a:rPr>
                        <a:t>(low sensitivity) </a:t>
                      </a:r>
                      <a:endParaRPr sz="1500">
                        <a:solidFill>
                          <a:schemeClr val="accent2"/>
                        </a:solidFill>
                        <a:latin typeface="Titillium Web"/>
                        <a:ea typeface="Titillium Web"/>
                        <a:cs typeface="Titillium Web"/>
                        <a:sym typeface="Titillium Web"/>
                      </a:endParaRPr>
                    </a:p>
                    <a:p>
                      <a:pPr indent="0" lvl="0" marL="0" rtl="0" algn="ctr">
                        <a:spcBef>
                          <a:spcPts val="0"/>
                        </a:spcBef>
                        <a:spcAft>
                          <a:spcPts val="0"/>
                        </a:spcAft>
                        <a:buNone/>
                      </a:pPr>
                      <a:r>
                        <a:rPr lang="en-GB" sz="1300">
                          <a:solidFill>
                            <a:srgbClr val="9E9E9E"/>
                          </a:solidFill>
                          <a:latin typeface="Titillium Web"/>
                          <a:ea typeface="Titillium Web"/>
                          <a:cs typeface="Titillium Web"/>
                          <a:sym typeface="Titillium Web"/>
                        </a:rPr>
                        <a:t>Direct fluorescent antibody test </a:t>
                      </a:r>
                      <a:endParaRPr sz="1300">
                        <a:solidFill>
                          <a:srgbClr val="9E9E9E"/>
                        </a:solidFill>
                        <a:latin typeface="Titillium Web"/>
                        <a:ea typeface="Titillium Web"/>
                        <a:cs typeface="Titillium Web"/>
                        <a:sym typeface="Titillium Web"/>
                      </a:endParaRPr>
                    </a:p>
                    <a:p>
                      <a:pPr indent="0" lvl="0" marL="0" rtl="0" algn="ctr">
                        <a:spcBef>
                          <a:spcPts val="0"/>
                        </a:spcBef>
                        <a:spcAft>
                          <a:spcPts val="0"/>
                        </a:spcAft>
                        <a:buNone/>
                      </a:pPr>
                      <a:r>
                        <a:rPr lang="en-GB" sz="1300">
                          <a:solidFill>
                            <a:srgbClr val="9E9E9E"/>
                          </a:solidFill>
                          <a:latin typeface="Titillium Web"/>
                          <a:ea typeface="Titillium Web"/>
                          <a:cs typeface="Titillium Web"/>
                          <a:sym typeface="Titillium Web"/>
                        </a:rPr>
                        <a:t>(Direct immunofluorescence)</a:t>
                      </a:r>
                      <a:endParaRPr sz="1300">
                        <a:solidFill>
                          <a:srgbClr val="9E9E9E"/>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vMerge="1"/>
                <a:tc vMerge="1"/>
                <a:tc gridSpan="2">
                  <a:txBody>
                    <a:bodyPr/>
                    <a:lstStyle/>
                    <a:p>
                      <a:pPr indent="0" lvl="0" marL="0" rtl="0" algn="ctr">
                        <a:spcBef>
                          <a:spcPts val="0"/>
                        </a:spcBef>
                        <a:spcAft>
                          <a:spcPts val="0"/>
                        </a:spcAft>
                        <a:buNone/>
                      </a:pPr>
                      <a:r>
                        <a:rPr lang="en-GB" sz="1500">
                          <a:solidFill>
                            <a:schemeClr val="accent2"/>
                          </a:solidFill>
                          <a:latin typeface="Titillium Web"/>
                          <a:ea typeface="Titillium Web"/>
                          <a:cs typeface="Titillium Web"/>
                          <a:sym typeface="Titillium Web"/>
                        </a:rPr>
                        <a:t>NAAT</a:t>
                      </a:r>
                      <a:r>
                        <a:rPr lang="en-GB" sz="1500">
                          <a:solidFill>
                            <a:schemeClr val="accent4"/>
                          </a:solidFill>
                          <a:latin typeface="Titillium Web"/>
                          <a:ea typeface="Titillium Web"/>
                          <a:cs typeface="Titillium Web"/>
                          <a:sym typeface="Titillium Web"/>
                        </a:rPr>
                        <a:t> </a:t>
                      </a:r>
                      <a:r>
                        <a:rPr lang="en-GB" sz="1300">
                          <a:solidFill>
                            <a:srgbClr val="9E9E9E"/>
                          </a:solidFill>
                          <a:latin typeface="Titillium Web"/>
                          <a:ea typeface="Titillium Web"/>
                          <a:cs typeface="Titillium Web"/>
                          <a:sym typeface="Titillium Web"/>
                        </a:rPr>
                        <a:t>(most commonly PCR)</a:t>
                      </a:r>
                      <a:endParaRPr sz="1300">
                        <a:solidFill>
                          <a:srgbClr val="9E9E9E"/>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vMerge="1"/>
                <a:tc gridSpan="3">
                  <a:txBody>
                    <a:bodyPr/>
                    <a:lstStyle/>
                    <a:p>
                      <a:pPr indent="0" lvl="0" marL="0" rtl="0" algn="ctr">
                        <a:spcBef>
                          <a:spcPts val="0"/>
                        </a:spcBef>
                        <a:spcAft>
                          <a:spcPts val="0"/>
                        </a:spcAft>
                        <a:buNone/>
                      </a:pPr>
                      <a:r>
                        <a:rPr lang="en-GB" sz="1500">
                          <a:solidFill>
                            <a:schemeClr val="accent2"/>
                          </a:solidFill>
                          <a:latin typeface="Titillium Web"/>
                          <a:ea typeface="Titillium Web"/>
                          <a:cs typeface="Titillium Web"/>
                          <a:sym typeface="Titillium Web"/>
                        </a:rPr>
                        <a:t>Urine antigen testing</a:t>
                      </a:r>
                      <a:endParaRPr b="1" sz="1500">
                        <a:solidFill>
                          <a:srgbClr val="002060"/>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00000">
                        <a:alpha val="0"/>
                      </a:srgbClr>
                    </a:solidFill>
                  </a:tcPr>
                </a:tc>
                <a:tc hMerge="1"/>
                <a:tc hMerge="1"/>
              </a:tr>
            </a:tbl>
          </a:graphicData>
        </a:graphic>
      </p:graphicFrame>
      <p:graphicFrame>
        <p:nvGraphicFramePr>
          <p:cNvPr id="1693" name="Google Shape;1693;p17"/>
          <p:cNvGraphicFramePr/>
          <p:nvPr/>
        </p:nvGraphicFramePr>
        <p:xfrm>
          <a:off x="430586" y="7195156"/>
          <a:ext cx="3000000" cy="3000000"/>
        </p:xfrm>
        <a:graphic>
          <a:graphicData uri="http://schemas.openxmlformats.org/drawingml/2006/table">
            <a:tbl>
              <a:tblPr>
                <a:noFill/>
                <a:tableStyleId>{8C1A9B17-C341-4C32-BA86-1BC80A58DBA9}</a:tableStyleId>
              </a:tblPr>
              <a:tblGrid>
                <a:gridCol w="1267225"/>
                <a:gridCol w="1998075"/>
                <a:gridCol w="2731550"/>
              </a:tblGrid>
              <a:tr h="419050">
                <a:tc>
                  <a:txBody>
                    <a:bodyPr/>
                    <a:lstStyle/>
                    <a:p>
                      <a:pPr indent="0" lvl="0" marL="0" rtl="0" algn="ctr">
                        <a:spcBef>
                          <a:spcPts val="0"/>
                        </a:spcBef>
                        <a:spcAft>
                          <a:spcPts val="0"/>
                        </a:spcAft>
                        <a:buNone/>
                      </a:pPr>
                      <a:r>
                        <a:t/>
                      </a:r>
                      <a:endParaRPr b="1" sz="15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b="1" sz="15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rPr b="1" lang="en-GB" sz="1500">
                          <a:solidFill>
                            <a:schemeClr val="accent2"/>
                          </a:solidFill>
                          <a:latin typeface="Titillium Web"/>
                          <a:ea typeface="Titillium Web"/>
                          <a:cs typeface="Titillium Web"/>
                          <a:sym typeface="Titillium Web"/>
                        </a:rPr>
                        <a:t>Pontiac fever </a:t>
                      </a:r>
                      <a:endParaRPr b="1" sz="1500">
                        <a:solidFill>
                          <a:schemeClr val="accent2"/>
                        </a:solidFill>
                        <a:latin typeface="Titillium Web"/>
                        <a:ea typeface="Titillium Web"/>
                        <a:cs typeface="Titillium Web"/>
                        <a:sym typeface="Titillium Web"/>
                      </a:endParaRPr>
                    </a:p>
                    <a:p>
                      <a:pPr indent="0" lvl="0" marL="0" rtl="0" algn="ctr">
                        <a:spcBef>
                          <a:spcPts val="0"/>
                        </a:spcBef>
                        <a:spcAft>
                          <a:spcPts val="0"/>
                        </a:spcAft>
                        <a:buNone/>
                      </a:pPr>
                      <a:r>
                        <a:t/>
                      </a:r>
                      <a:endParaRPr b="1" sz="1500">
                        <a:solidFill>
                          <a:srgbClr val="002060"/>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23850" lvl="0" marL="457200" rtl="0" algn="l">
                        <a:spcBef>
                          <a:spcPts val="0"/>
                        </a:spcBef>
                        <a:spcAft>
                          <a:spcPts val="0"/>
                        </a:spcAft>
                        <a:buClr>
                          <a:schemeClr val="accent2"/>
                        </a:buClr>
                        <a:buSzPts val="1500"/>
                        <a:buFont typeface="Titillium Web"/>
                        <a:buChar char="●"/>
                      </a:pPr>
                      <a:r>
                        <a:rPr lang="en-GB" sz="1500">
                          <a:solidFill>
                            <a:schemeClr val="accent2"/>
                          </a:solidFill>
                          <a:latin typeface="Titillium Web"/>
                          <a:ea typeface="Titillium Web"/>
                          <a:cs typeface="Titillium Web"/>
                          <a:sym typeface="Titillium Web"/>
                        </a:rPr>
                        <a:t>Non pneumonic </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GB" sz="1500">
                          <a:solidFill>
                            <a:schemeClr val="accent2"/>
                          </a:solidFill>
                          <a:latin typeface="Titillium Web"/>
                          <a:ea typeface="Titillium Web"/>
                          <a:cs typeface="Titillium Web"/>
                          <a:sym typeface="Titillium Web"/>
                        </a:rPr>
                        <a:t>Influenza like illness </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GB" sz="1500">
                          <a:solidFill>
                            <a:schemeClr val="accent2"/>
                          </a:solidFill>
                          <a:latin typeface="Titillium Web"/>
                          <a:ea typeface="Titillium Web"/>
                          <a:cs typeface="Titillium Web"/>
                          <a:sym typeface="Titillium Web"/>
                        </a:rPr>
                        <a:t>Self limiting </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GB" sz="1500">
                          <a:solidFill>
                            <a:schemeClr val="accent2"/>
                          </a:solidFill>
                          <a:latin typeface="Titillium Web"/>
                          <a:ea typeface="Titillium Web"/>
                          <a:cs typeface="Titillium Web"/>
                          <a:sym typeface="Titillium Web"/>
                        </a:rPr>
                        <a:t>Related to exposure to environmental aerosols containing Legionella (potentially a reaction to bacterial endotoxins)</a:t>
                      </a:r>
                      <a:endParaRPr sz="15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pSp>
        <p:nvGrpSpPr>
          <p:cNvPr id="1694" name="Google Shape;1694;p17"/>
          <p:cNvGrpSpPr/>
          <p:nvPr/>
        </p:nvGrpSpPr>
        <p:grpSpPr>
          <a:xfrm>
            <a:off x="1397145" y="134385"/>
            <a:ext cx="300659" cy="297030"/>
            <a:chOff x="-1138843" y="4300472"/>
            <a:chExt cx="300659" cy="297030"/>
          </a:xfrm>
        </p:grpSpPr>
        <p:sp>
          <p:nvSpPr>
            <p:cNvPr id="1695" name="Google Shape;1695;p17"/>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7"/>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7"/>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7"/>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7"/>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7"/>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7"/>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7"/>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7"/>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7"/>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7"/>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17"/>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7"/>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7"/>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17"/>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17"/>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7"/>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5" name="Shape 1715"/>
        <p:cNvGrpSpPr/>
        <p:nvPr/>
      </p:nvGrpSpPr>
      <p:grpSpPr>
        <a:xfrm>
          <a:off x="0" y="0"/>
          <a:ext cx="0" cy="0"/>
          <a:chOff x="0" y="0"/>
          <a:chExt cx="0" cy="0"/>
        </a:xfrm>
      </p:grpSpPr>
      <p:sp>
        <p:nvSpPr>
          <p:cNvPr id="1716" name="Google Shape;1716;p18"/>
          <p:cNvSpPr txBox="1"/>
          <p:nvPr>
            <p:ph type="title"/>
          </p:nvPr>
        </p:nvSpPr>
        <p:spPr>
          <a:xfrm>
            <a:off x="342825" y="0"/>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sz="2300"/>
              <a:t>Antibiotic Treatment of CAP</a:t>
            </a:r>
            <a:endParaRPr sz="2300"/>
          </a:p>
        </p:txBody>
      </p:sp>
      <p:graphicFrame>
        <p:nvGraphicFramePr>
          <p:cNvPr id="1717" name="Google Shape;1717;p18"/>
          <p:cNvGraphicFramePr/>
          <p:nvPr/>
        </p:nvGraphicFramePr>
        <p:xfrm>
          <a:off x="108938" y="5398245"/>
          <a:ext cx="3000000" cy="3000000"/>
        </p:xfrm>
        <a:graphic>
          <a:graphicData uri="http://schemas.openxmlformats.org/drawingml/2006/table">
            <a:tbl>
              <a:tblPr>
                <a:noFill/>
                <a:tableStyleId>{8C1A9B17-C341-4C32-BA86-1BC80A58DBA9}</a:tableStyleId>
              </a:tblPr>
              <a:tblGrid>
                <a:gridCol w="1293275"/>
                <a:gridCol w="1260175"/>
                <a:gridCol w="745075"/>
                <a:gridCol w="753000"/>
                <a:gridCol w="762000"/>
                <a:gridCol w="755100"/>
                <a:gridCol w="817950"/>
              </a:tblGrid>
              <a:tr h="595275">
                <a:tc>
                  <a:txBody>
                    <a:bodyPr/>
                    <a:lstStyle/>
                    <a:p>
                      <a:pPr indent="0" lvl="0" marL="0" rtl="0" algn="ctr">
                        <a:spcBef>
                          <a:spcPts val="0"/>
                        </a:spcBef>
                        <a:spcAft>
                          <a:spcPts val="0"/>
                        </a:spcAft>
                        <a:buNone/>
                      </a:pPr>
                      <a:r>
                        <a:rPr b="1" lang="en-GB" sz="1100">
                          <a:solidFill>
                            <a:schemeClr val="accent1"/>
                          </a:solidFill>
                          <a:latin typeface="Titillium Web"/>
                          <a:ea typeface="Titillium Web"/>
                          <a:cs typeface="Titillium Web"/>
                          <a:sym typeface="Titillium Web"/>
                        </a:rPr>
                        <a:t>Type of Patient</a:t>
                      </a:r>
                      <a:endParaRPr b="1" sz="1100">
                        <a:solidFill>
                          <a:schemeClr val="accent1"/>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ctr">
                        <a:spcBef>
                          <a:spcPts val="0"/>
                        </a:spcBef>
                        <a:spcAft>
                          <a:spcPts val="0"/>
                        </a:spcAft>
                        <a:buNone/>
                      </a:pPr>
                      <a:r>
                        <a:rPr b="1" lang="en-GB" sz="1100">
                          <a:solidFill>
                            <a:schemeClr val="accent1"/>
                          </a:solidFill>
                          <a:latin typeface="Titillium Web"/>
                          <a:ea typeface="Titillium Web"/>
                          <a:cs typeface="Titillium Web"/>
                          <a:sym typeface="Titillium Web"/>
                        </a:rPr>
                        <a:t>Microorganism</a:t>
                      </a:r>
                      <a:endParaRPr b="1" sz="1100">
                        <a:solidFill>
                          <a:schemeClr val="accent1"/>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ctr">
                        <a:spcBef>
                          <a:spcPts val="0"/>
                        </a:spcBef>
                        <a:spcAft>
                          <a:spcPts val="0"/>
                        </a:spcAft>
                        <a:buNone/>
                      </a:pPr>
                      <a:r>
                        <a:t/>
                      </a:r>
                      <a:endParaRPr b="1" sz="900">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rPr b="1" lang="en-GB" sz="900">
                          <a:solidFill>
                            <a:schemeClr val="accent1"/>
                          </a:solidFill>
                          <a:latin typeface="Titillium Web"/>
                          <a:ea typeface="Titillium Web"/>
                          <a:cs typeface="Titillium Web"/>
                          <a:sym typeface="Titillium Web"/>
                        </a:rPr>
                        <a:t>Macrolide</a:t>
                      </a:r>
                      <a:endParaRPr b="1" sz="900">
                        <a:solidFill>
                          <a:schemeClr val="accent1"/>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ctr">
                        <a:spcBef>
                          <a:spcPts val="0"/>
                        </a:spcBef>
                        <a:spcAft>
                          <a:spcPts val="0"/>
                        </a:spcAft>
                        <a:buNone/>
                      </a:pPr>
                      <a:r>
                        <a:t/>
                      </a:r>
                      <a:endParaRPr b="1" sz="800">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rPr b="1" lang="en-GB" sz="800">
                          <a:solidFill>
                            <a:schemeClr val="accent1"/>
                          </a:solidFill>
                          <a:latin typeface="Titillium Web"/>
                          <a:ea typeface="Titillium Web"/>
                          <a:cs typeface="Titillium Web"/>
                          <a:sym typeface="Titillium Web"/>
                        </a:rPr>
                        <a:t>Doxycycline</a:t>
                      </a:r>
                      <a:endParaRPr b="1" sz="800">
                        <a:solidFill>
                          <a:schemeClr val="accent1"/>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ctr">
                        <a:spcBef>
                          <a:spcPts val="0"/>
                        </a:spcBef>
                        <a:spcAft>
                          <a:spcPts val="0"/>
                        </a:spcAft>
                        <a:buNone/>
                      </a:pPr>
                      <a:r>
                        <a:t/>
                      </a:r>
                      <a:endParaRPr b="1" sz="800">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rPr b="1" lang="en-GB" sz="800">
                          <a:solidFill>
                            <a:schemeClr val="accent1"/>
                          </a:solidFill>
                          <a:latin typeface="Titillium Web"/>
                          <a:ea typeface="Titillium Web"/>
                          <a:cs typeface="Titillium Web"/>
                          <a:sym typeface="Titillium Web"/>
                        </a:rPr>
                        <a:t>Levofloxacin</a:t>
                      </a:r>
                      <a:endParaRPr b="1" sz="800">
                        <a:solidFill>
                          <a:schemeClr val="accent1"/>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ctr">
                        <a:spcBef>
                          <a:spcPts val="0"/>
                        </a:spcBef>
                        <a:spcAft>
                          <a:spcPts val="0"/>
                        </a:spcAft>
                        <a:buNone/>
                      </a:pPr>
                      <a:r>
                        <a:rPr b="1" lang="en-GB" sz="900">
                          <a:solidFill>
                            <a:schemeClr val="accent1"/>
                          </a:solidFill>
                          <a:latin typeface="Titillium Web"/>
                          <a:ea typeface="Titillium Web"/>
                          <a:cs typeface="Titillium Web"/>
                          <a:sym typeface="Titillium Web"/>
                        </a:rPr>
                        <a:t>ꞵ-lactam &amp; macrolide</a:t>
                      </a:r>
                      <a:endParaRPr b="1" sz="900">
                        <a:solidFill>
                          <a:schemeClr val="accent1"/>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ctr">
                        <a:spcBef>
                          <a:spcPts val="0"/>
                        </a:spcBef>
                        <a:spcAft>
                          <a:spcPts val="0"/>
                        </a:spcAft>
                        <a:buNone/>
                      </a:pPr>
                      <a:r>
                        <a:rPr b="1" lang="en-GB" sz="1100">
                          <a:solidFill>
                            <a:schemeClr val="accent1"/>
                          </a:solidFill>
                          <a:latin typeface="Titillium Web"/>
                          <a:ea typeface="Titillium Web"/>
                          <a:cs typeface="Titillium Web"/>
                          <a:sym typeface="Titillium Web"/>
                        </a:rPr>
                        <a:t>ꞵ-lactam &amp; Levo</a:t>
                      </a:r>
                      <a:endParaRPr b="1" sz="1100">
                        <a:solidFill>
                          <a:schemeClr val="accent1"/>
                        </a:solidFill>
                        <a:latin typeface="Titillium Web"/>
                        <a:ea typeface="Titillium Web"/>
                        <a:cs typeface="Titillium Web"/>
                        <a:sym typeface="Titillium Web"/>
                      </a:endParaRPr>
                    </a:p>
                  </a:txBody>
                  <a:tcPr marT="91425" marB="91425" marR="91425" marL="91425">
                    <a:solidFill>
                      <a:srgbClr val="C9DAF8"/>
                    </a:solidFill>
                  </a:tcPr>
                </a:tc>
              </a:tr>
              <a:tr h="1000000">
                <a:tc>
                  <a:txBody>
                    <a:bodyPr/>
                    <a:lstStyle/>
                    <a:p>
                      <a:pPr indent="0" lvl="0" marL="0" rtl="0" algn="l">
                        <a:spcBef>
                          <a:spcPts val="0"/>
                        </a:spcBef>
                        <a:spcAft>
                          <a:spcPts val="0"/>
                        </a:spcAft>
                        <a:buNone/>
                      </a:pPr>
                      <a:r>
                        <a:rPr b="1" lang="en-GB" sz="900">
                          <a:solidFill>
                            <a:schemeClr val="accent1"/>
                          </a:solidFill>
                          <a:latin typeface="Titillium Web"/>
                          <a:ea typeface="Titillium Web"/>
                          <a:cs typeface="Titillium Web"/>
                          <a:sym typeface="Titillium Web"/>
                        </a:rPr>
                        <a:t>Outpatient, Healthy ,no exposure to antibiotics in last 3 months</a:t>
                      </a:r>
                      <a:endParaRPr b="1" sz="900">
                        <a:solidFill>
                          <a:schemeClr val="accent1"/>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l">
                        <a:spcBef>
                          <a:spcPts val="0"/>
                        </a:spcBef>
                        <a:spcAft>
                          <a:spcPts val="0"/>
                        </a:spcAft>
                        <a:buNone/>
                      </a:pPr>
                      <a:r>
                        <a:rPr b="1" lang="en-GB" sz="900">
                          <a:solidFill>
                            <a:schemeClr val="accent1"/>
                          </a:solidFill>
                          <a:latin typeface="Titillium Web"/>
                          <a:ea typeface="Titillium Web"/>
                          <a:cs typeface="Titillium Web"/>
                          <a:sym typeface="Titillium Web"/>
                        </a:rPr>
                        <a:t>-S.pneumoniae </a:t>
                      </a:r>
                      <a:endParaRPr b="1" sz="900">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b="1" lang="en-GB" sz="900">
                          <a:solidFill>
                            <a:schemeClr val="accent1"/>
                          </a:solidFill>
                          <a:latin typeface="Titillium Web"/>
                          <a:ea typeface="Titillium Web"/>
                          <a:cs typeface="Titillium Web"/>
                          <a:sym typeface="Titillium Web"/>
                        </a:rPr>
                        <a:t>- Atypical pathogens</a:t>
                      </a:r>
                      <a:endParaRPr b="1" sz="900">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b="1" lang="en-GB" sz="900">
                          <a:solidFill>
                            <a:schemeClr val="accent1"/>
                          </a:solidFill>
                          <a:latin typeface="Titillium Web"/>
                          <a:ea typeface="Titillium Web"/>
                          <a:cs typeface="Titillium Web"/>
                          <a:sym typeface="Titillium Web"/>
                        </a:rPr>
                        <a:t> - Viral</a:t>
                      </a:r>
                      <a:endParaRPr b="1"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r>
              <a:tr h="785325">
                <a:tc>
                  <a:txBody>
                    <a:bodyPr/>
                    <a:lstStyle/>
                    <a:p>
                      <a:pPr indent="0" lvl="0" marL="0" rtl="0" algn="l">
                        <a:spcBef>
                          <a:spcPts val="0"/>
                        </a:spcBef>
                        <a:spcAft>
                          <a:spcPts val="0"/>
                        </a:spcAft>
                        <a:buNone/>
                      </a:pPr>
                      <a:r>
                        <a:rPr b="1" lang="en-GB" sz="900">
                          <a:solidFill>
                            <a:schemeClr val="accent1"/>
                          </a:solidFill>
                          <a:latin typeface="Titillium Web"/>
                          <a:ea typeface="Titillium Web"/>
                          <a:cs typeface="Titillium Web"/>
                          <a:sym typeface="Titillium Web"/>
                        </a:rPr>
                        <a:t>Outpatient, with comorbidity,or exposed to antibiotics in last 3 months</a:t>
                      </a:r>
                      <a:endParaRPr b="1" sz="900">
                        <a:solidFill>
                          <a:schemeClr val="accent1"/>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l">
                        <a:spcBef>
                          <a:spcPts val="0"/>
                        </a:spcBef>
                        <a:spcAft>
                          <a:spcPts val="0"/>
                        </a:spcAft>
                        <a:buNone/>
                      </a:pPr>
                      <a:r>
                        <a:rPr b="1" lang="en-GB" sz="900">
                          <a:solidFill>
                            <a:schemeClr val="accent1"/>
                          </a:solidFill>
                          <a:latin typeface="Titillium Web"/>
                          <a:ea typeface="Titillium Web"/>
                          <a:cs typeface="Titillium Web"/>
                          <a:sym typeface="Titillium Web"/>
                        </a:rPr>
                        <a:t>- All of the above +</a:t>
                      </a:r>
                      <a:endParaRPr b="1" sz="900">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b="1" lang="en-GB" sz="900">
                          <a:solidFill>
                            <a:schemeClr val="accent1"/>
                          </a:solidFill>
                          <a:latin typeface="Titillium Web"/>
                          <a:ea typeface="Titillium Web"/>
                          <a:cs typeface="Titillium Web"/>
                          <a:sym typeface="Titillium Web"/>
                        </a:rPr>
                        <a:t> - Anaerobes</a:t>
                      </a:r>
                      <a:endParaRPr b="1" sz="900">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b="1" lang="en-GB" sz="900">
                          <a:solidFill>
                            <a:schemeClr val="accent1"/>
                          </a:solidFill>
                          <a:latin typeface="Titillium Web"/>
                          <a:ea typeface="Titillium Web"/>
                          <a:cs typeface="Titillium Web"/>
                          <a:sym typeface="Titillium Web"/>
                        </a:rPr>
                        <a:t> - S. aureus</a:t>
                      </a:r>
                      <a:endParaRPr b="1" sz="900">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b="1" lang="en-GB" sz="800">
                          <a:solidFill>
                            <a:schemeClr val="accent1"/>
                          </a:solidFill>
                          <a:latin typeface="Titillium Web"/>
                          <a:ea typeface="Titillium Web"/>
                          <a:cs typeface="Titillium Web"/>
                          <a:sym typeface="Titillium Web"/>
                        </a:rPr>
                        <a:t>   Gram+</a:t>
                      </a:r>
                      <a:endParaRPr b="1" sz="8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r>
              <a:tr h="762075">
                <a:tc>
                  <a:txBody>
                    <a:bodyPr/>
                    <a:lstStyle/>
                    <a:p>
                      <a:pPr indent="0" lvl="0" marL="0" rtl="0" algn="l">
                        <a:spcBef>
                          <a:spcPts val="0"/>
                        </a:spcBef>
                        <a:spcAft>
                          <a:spcPts val="0"/>
                        </a:spcAft>
                        <a:buNone/>
                      </a:pPr>
                      <a:r>
                        <a:rPr b="1" lang="en-GB" sz="900">
                          <a:solidFill>
                            <a:schemeClr val="accent1"/>
                          </a:solidFill>
                          <a:latin typeface="Titillium Web"/>
                          <a:ea typeface="Titillium Web"/>
                          <a:cs typeface="Titillium Web"/>
                          <a:sym typeface="Titillium Web"/>
                        </a:rPr>
                        <a:t>Inpatient: Not ICU</a:t>
                      </a:r>
                      <a:endParaRPr b="1" sz="900">
                        <a:solidFill>
                          <a:schemeClr val="accent1"/>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l">
                        <a:spcBef>
                          <a:spcPts val="0"/>
                        </a:spcBef>
                        <a:spcAft>
                          <a:spcPts val="0"/>
                        </a:spcAft>
                        <a:buNone/>
                      </a:pPr>
                      <a:r>
                        <a:rPr b="1" lang="en-GB" sz="900">
                          <a:solidFill>
                            <a:schemeClr val="accent1"/>
                          </a:solidFill>
                          <a:latin typeface="Titillium Web"/>
                          <a:ea typeface="Titillium Web"/>
                          <a:cs typeface="Titillium Web"/>
                          <a:sym typeface="Titillium Web"/>
                        </a:rPr>
                        <a:t>- All of the above +</a:t>
                      </a:r>
                      <a:endParaRPr b="1" sz="900">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b="1" lang="en-GB" sz="900">
                          <a:solidFill>
                            <a:schemeClr val="accent1"/>
                          </a:solidFill>
                          <a:latin typeface="Titillium Web"/>
                          <a:ea typeface="Titillium Web"/>
                          <a:cs typeface="Titillium Web"/>
                          <a:sym typeface="Titillium Web"/>
                        </a:rPr>
                        <a:t> - Coliforms </a:t>
                      </a:r>
                      <a:r>
                        <a:rPr b="1" lang="en-GB" sz="800">
                          <a:solidFill>
                            <a:schemeClr val="accent1"/>
                          </a:solidFill>
                          <a:latin typeface="Titillium Web"/>
                          <a:ea typeface="Titillium Web"/>
                          <a:cs typeface="Titillium Web"/>
                          <a:sym typeface="Titillium Web"/>
                        </a:rPr>
                        <a:t>gram-</a:t>
                      </a:r>
                      <a:endParaRPr b="1" sz="8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r>
              <a:tr h="714725">
                <a:tc>
                  <a:txBody>
                    <a:bodyPr/>
                    <a:lstStyle/>
                    <a:p>
                      <a:pPr indent="0" lvl="0" marL="0" rtl="0" algn="l">
                        <a:spcBef>
                          <a:spcPts val="0"/>
                        </a:spcBef>
                        <a:spcAft>
                          <a:spcPts val="0"/>
                        </a:spcAft>
                        <a:buNone/>
                      </a:pPr>
                      <a:r>
                        <a:rPr b="1" lang="en-GB" sz="900">
                          <a:solidFill>
                            <a:schemeClr val="accent1"/>
                          </a:solidFill>
                          <a:latin typeface="Titillium Web"/>
                          <a:ea typeface="Titillium Web"/>
                          <a:cs typeface="Titillium Web"/>
                          <a:sym typeface="Titillium Web"/>
                        </a:rPr>
                        <a:t>Inpatient ICU -</a:t>
                      </a:r>
                      <a:endParaRPr b="1" sz="900">
                        <a:solidFill>
                          <a:schemeClr val="accent1"/>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l">
                        <a:spcBef>
                          <a:spcPts val="0"/>
                        </a:spcBef>
                        <a:spcAft>
                          <a:spcPts val="0"/>
                        </a:spcAft>
                        <a:buNone/>
                      </a:pPr>
                      <a:r>
                        <a:rPr b="1" lang="en-GB" sz="900">
                          <a:solidFill>
                            <a:schemeClr val="accent1"/>
                          </a:solidFill>
                          <a:latin typeface="Titillium Web"/>
                          <a:ea typeface="Titillium Web"/>
                          <a:cs typeface="Titillium Web"/>
                          <a:sym typeface="Titillium Web"/>
                        </a:rPr>
                        <a:t>- All of the above + </a:t>
                      </a:r>
                      <a:endParaRPr b="1" sz="900">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b="1" lang="en-GB" sz="900">
                          <a:solidFill>
                            <a:schemeClr val="accent1"/>
                          </a:solidFill>
                          <a:latin typeface="Titillium Web"/>
                          <a:ea typeface="Titillium Web"/>
                          <a:cs typeface="Titillium Web"/>
                          <a:sym typeface="Titillium Web"/>
                        </a:rPr>
                        <a:t>-Pseudomonas</a:t>
                      </a:r>
                      <a:endParaRPr b="1"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c>
                  <a:txBody>
                    <a:bodyPr/>
                    <a:lstStyle/>
                    <a:p>
                      <a:pPr indent="0" lvl="0" marL="0" rtl="0" algn="l">
                        <a:spcBef>
                          <a:spcPts val="0"/>
                        </a:spcBef>
                        <a:spcAft>
                          <a:spcPts val="0"/>
                        </a:spcAft>
                        <a:buNone/>
                      </a:pPr>
                      <a:r>
                        <a:t/>
                      </a:r>
                      <a:endParaRPr sz="900">
                        <a:solidFill>
                          <a:schemeClr val="accent1"/>
                        </a:solidFill>
                        <a:latin typeface="Titillium Web"/>
                        <a:ea typeface="Titillium Web"/>
                        <a:cs typeface="Titillium Web"/>
                        <a:sym typeface="Titillium Web"/>
                      </a:endParaRPr>
                    </a:p>
                  </a:txBody>
                  <a:tcPr marT="91425" marB="91425" marR="91425" marL="91425"/>
                </a:tc>
              </a:tr>
            </a:tbl>
          </a:graphicData>
        </a:graphic>
      </p:graphicFrame>
      <p:grpSp>
        <p:nvGrpSpPr>
          <p:cNvPr id="1718" name="Google Shape;1718;p18"/>
          <p:cNvGrpSpPr/>
          <p:nvPr/>
        </p:nvGrpSpPr>
        <p:grpSpPr>
          <a:xfrm>
            <a:off x="2718501" y="6164407"/>
            <a:ext cx="632947" cy="632942"/>
            <a:chOff x="-1138843" y="4300472"/>
            <a:chExt cx="300659" cy="297030"/>
          </a:xfrm>
        </p:grpSpPr>
        <p:sp>
          <p:nvSpPr>
            <p:cNvPr id="1719" name="Google Shape;1719;p18"/>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18"/>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18"/>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18"/>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18"/>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8"/>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8"/>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18"/>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18"/>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8"/>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8"/>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8"/>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8"/>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8"/>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8"/>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8"/>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8"/>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6" name="Google Shape;1736;p18"/>
          <p:cNvGrpSpPr/>
          <p:nvPr/>
        </p:nvGrpSpPr>
        <p:grpSpPr>
          <a:xfrm>
            <a:off x="3429001" y="6164407"/>
            <a:ext cx="632947" cy="632942"/>
            <a:chOff x="-1138843" y="4300472"/>
            <a:chExt cx="300659" cy="297030"/>
          </a:xfrm>
        </p:grpSpPr>
        <p:sp>
          <p:nvSpPr>
            <p:cNvPr id="1737" name="Google Shape;1737;p18"/>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8"/>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8"/>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8"/>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8"/>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8"/>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8"/>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8"/>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8"/>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8"/>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8"/>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8"/>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8"/>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8"/>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8"/>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8"/>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8"/>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4" name="Google Shape;1754;p18"/>
          <p:cNvGrpSpPr/>
          <p:nvPr/>
        </p:nvGrpSpPr>
        <p:grpSpPr>
          <a:xfrm>
            <a:off x="4209176" y="7094085"/>
            <a:ext cx="632947" cy="632942"/>
            <a:chOff x="-1138843" y="4300472"/>
            <a:chExt cx="300659" cy="297030"/>
          </a:xfrm>
        </p:grpSpPr>
        <p:sp>
          <p:nvSpPr>
            <p:cNvPr id="1755" name="Google Shape;1755;p18"/>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8"/>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8"/>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8"/>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8"/>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8"/>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8"/>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8"/>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8"/>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8"/>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8"/>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8"/>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8"/>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8"/>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8"/>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8"/>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8"/>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2" name="Google Shape;1772;p18"/>
          <p:cNvGrpSpPr/>
          <p:nvPr/>
        </p:nvGrpSpPr>
        <p:grpSpPr>
          <a:xfrm>
            <a:off x="4961301" y="7094082"/>
            <a:ext cx="632947" cy="632942"/>
            <a:chOff x="-1138843" y="4300472"/>
            <a:chExt cx="300659" cy="297030"/>
          </a:xfrm>
        </p:grpSpPr>
        <p:sp>
          <p:nvSpPr>
            <p:cNvPr id="1773" name="Google Shape;1773;p18"/>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8"/>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8"/>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8"/>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8"/>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8"/>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8"/>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8"/>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8"/>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8"/>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8"/>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18"/>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8"/>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8"/>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8"/>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8"/>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8"/>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0" name="Google Shape;1790;p18"/>
          <p:cNvGrpSpPr/>
          <p:nvPr/>
        </p:nvGrpSpPr>
        <p:grpSpPr>
          <a:xfrm>
            <a:off x="4209176" y="7862582"/>
            <a:ext cx="632947" cy="632942"/>
            <a:chOff x="-1138843" y="4300472"/>
            <a:chExt cx="300659" cy="297030"/>
          </a:xfrm>
        </p:grpSpPr>
        <p:sp>
          <p:nvSpPr>
            <p:cNvPr id="1791" name="Google Shape;1791;p18"/>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8"/>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8"/>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8"/>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8"/>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8"/>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8"/>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8"/>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18"/>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18"/>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8"/>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8"/>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8"/>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8"/>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8"/>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8"/>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8"/>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8" name="Google Shape;1808;p18"/>
          <p:cNvGrpSpPr/>
          <p:nvPr/>
        </p:nvGrpSpPr>
        <p:grpSpPr>
          <a:xfrm>
            <a:off x="4961301" y="7849719"/>
            <a:ext cx="632947" cy="632942"/>
            <a:chOff x="-1138843" y="4300472"/>
            <a:chExt cx="300659" cy="297030"/>
          </a:xfrm>
        </p:grpSpPr>
        <p:sp>
          <p:nvSpPr>
            <p:cNvPr id="1809" name="Google Shape;1809;p18"/>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8"/>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8"/>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8"/>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8"/>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8"/>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8"/>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8"/>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8"/>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8"/>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8"/>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8"/>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8"/>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8"/>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8"/>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8"/>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8"/>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6" name="Google Shape;1826;p18"/>
          <p:cNvGrpSpPr/>
          <p:nvPr/>
        </p:nvGrpSpPr>
        <p:grpSpPr>
          <a:xfrm>
            <a:off x="4961301" y="8605357"/>
            <a:ext cx="632947" cy="632942"/>
            <a:chOff x="-1138843" y="4300472"/>
            <a:chExt cx="300659" cy="297030"/>
          </a:xfrm>
        </p:grpSpPr>
        <p:sp>
          <p:nvSpPr>
            <p:cNvPr id="1827" name="Google Shape;1827;p18"/>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8"/>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18"/>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18"/>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8"/>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8"/>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8"/>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8"/>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8"/>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8"/>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8"/>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18"/>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18"/>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18"/>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8"/>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8"/>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18"/>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4" name="Google Shape;1844;p18"/>
          <p:cNvGrpSpPr/>
          <p:nvPr/>
        </p:nvGrpSpPr>
        <p:grpSpPr>
          <a:xfrm>
            <a:off x="5733451" y="8605357"/>
            <a:ext cx="632947" cy="632942"/>
            <a:chOff x="-1138843" y="4300472"/>
            <a:chExt cx="300659" cy="297030"/>
          </a:xfrm>
        </p:grpSpPr>
        <p:sp>
          <p:nvSpPr>
            <p:cNvPr id="1845" name="Google Shape;1845;p18"/>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8"/>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8"/>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8"/>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18"/>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18"/>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18"/>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18"/>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18"/>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18"/>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18"/>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8"/>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18"/>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8"/>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18"/>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18"/>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8"/>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2" name="Google Shape;1862;p18"/>
          <p:cNvGrpSpPr/>
          <p:nvPr/>
        </p:nvGrpSpPr>
        <p:grpSpPr>
          <a:xfrm>
            <a:off x="1456297" y="1009326"/>
            <a:ext cx="3943705" cy="2804160"/>
            <a:chOff x="1456300" y="3138100"/>
            <a:chExt cx="3943705" cy="3615006"/>
          </a:xfrm>
        </p:grpSpPr>
        <p:cxnSp>
          <p:nvCxnSpPr>
            <p:cNvPr id="1863" name="Google Shape;1863;p18"/>
            <p:cNvCxnSpPr/>
            <p:nvPr/>
          </p:nvCxnSpPr>
          <p:spPr>
            <a:xfrm>
              <a:off x="1696207" y="3495987"/>
              <a:ext cx="11700" cy="2902200"/>
            </a:xfrm>
            <a:prstGeom prst="straightConnector1">
              <a:avLst/>
            </a:prstGeom>
            <a:noFill/>
            <a:ln cap="flat" cmpd="sng" w="9525">
              <a:solidFill>
                <a:srgbClr val="C9DAF8"/>
              </a:solidFill>
              <a:prstDash val="solid"/>
              <a:round/>
              <a:headEnd len="sm" w="sm" type="none"/>
              <a:tailEnd len="sm" w="sm" type="none"/>
            </a:ln>
          </p:spPr>
        </p:cxnSp>
        <p:cxnSp>
          <p:nvCxnSpPr>
            <p:cNvPr id="1864" name="Google Shape;1864;p18"/>
            <p:cNvCxnSpPr/>
            <p:nvPr/>
          </p:nvCxnSpPr>
          <p:spPr>
            <a:xfrm flipH="1" rot="10800000">
              <a:off x="1701758" y="4071998"/>
              <a:ext cx="528000" cy="3000"/>
            </a:xfrm>
            <a:prstGeom prst="straightConnector1">
              <a:avLst/>
            </a:prstGeom>
            <a:noFill/>
            <a:ln cap="flat" cmpd="sng" w="9525">
              <a:solidFill>
                <a:srgbClr val="C9DAF8"/>
              </a:solidFill>
              <a:prstDash val="solid"/>
              <a:round/>
              <a:headEnd len="sm" w="sm" type="none"/>
              <a:tailEnd len="sm" w="sm" type="none"/>
            </a:ln>
          </p:spPr>
        </p:cxnSp>
        <p:sp>
          <p:nvSpPr>
            <p:cNvPr id="1865" name="Google Shape;1865;p18"/>
            <p:cNvSpPr txBox="1"/>
            <p:nvPr/>
          </p:nvSpPr>
          <p:spPr>
            <a:xfrm>
              <a:off x="2229605" y="3889112"/>
              <a:ext cx="3170400" cy="6351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spAutoFit/>
            </a:bodyPr>
            <a:lstStyle/>
            <a:p>
              <a:pPr indent="0" lvl="0" marL="0" rtl="0" algn="l">
                <a:lnSpc>
                  <a:spcPct val="115000"/>
                </a:lnSpc>
                <a:spcBef>
                  <a:spcPts val="0"/>
                </a:spcBef>
                <a:spcAft>
                  <a:spcPts val="1200"/>
                </a:spcAft>
                <a:buNone/>
              </a:pPr>
              <a:r>
                <a:rPr lang="en-GB" sz="1600">
                  <a:solidFill>
                    <a:schemeClr val="accent2"/>
                  </a:solidFill>
                  <a:latin typeface="Titillium Web"/>
                  <a:ea typeface="Titillium Web"/>
                  <a:cs typeface="Titillium Web"/>
                  <a:sym typeface="Titillium Web"/>
                </a:rPr>
                <a:t>Comorbidities </a:t>
              </a:r>
              <a:r>
                <a:rPr lang="en-GB" sz="1000">
                  <a:solidFill>
                    <a:srgbClr val="888888"/>
                  </a:solidFill>
                  <a:latin typeface="Titillium Web"/>
                  <a:ea typeface="Titillium Web"/>
                  <a:cs typeface="Titillium Web"/>
                  <a:sym typeface="Titillium Web"/>
                </a:rPr>
                <a:t>(Other Diseases They Have)</a:t>
              </a:r>
              <a:r>
                <a:rPr lang="en-GB" sz="1000">
                  <a:solidFill>
                    <a:schemeClr val="accent2"/>
                  </a:solidFill>
                  <a:latin typeface="Titillium Web"/>
                  <a:ea typeface="Titillium Web"/>
                  <a:cs typeface="Titillium Web"/>
                  <a:sym typeface="Titillium Web"/>
                </a:rPr>
                <a:t> </a:t>
              </a:r>
              <a:endParaRPr i="0" sz="1000" u="none" cap="none" strike="noStrike">
                <a:solidFill>
                  <a:srgbClr val="434343"/>
                </a:solidFill>
                <a:latin typeface="Titillium Web"/>
                <a:ea typeface="Titillium Web"/>
                <a:cs typeface="Titillium Web"/>
                <a:sym typeface="Titillium Web"/>
              </a:endParaRPr>
            </a:p>
          </p:txBody>
        </p:sp>
        <p:cxnSp>
          <p:nvCxnSpPr>
            <p:cNvPr id="1866" name="Google Shape;1866;p18"/>
            <p:cNvCxnSpPr/>
            <p:nvPr/>
          </p:nvCxnSpPr>
          <p:spPr>
            <a:xfrm flipH="1" rot="10800000">
              <a:off x="1701758" y="5253013"/>
              <a:ext cx="528000" cy="3000"/>
            </a:xfrm>
            <a:prstGeom prst="straightConnector1">
              <a:avLst/>
            </a:prstGeom>
            <a:noFill/>
            <a:ln cap="flat" cmpd="sng" w="9525">
              <a:solidFill>
                <a:srgbClr val="C9DAF8"/>
              </a:solidFill>
              <a:prstDash val="solid"/>
              <a:round/>
              <a:headEnd len="sm" w="sm" type="none"/>
              <a:tailEnd len="sm" w="sm" type="none"/>
            </a:ln>
          </p:spPr>
        </p:cxnSp>
        <p:sp>
          <p:nvSpPr>
            <p:cNvPr id="1867" name="Google Shape;1867;p18"/>
            <p:cNvSpPr txBox="1"/>
            <p:nvPr/>
          </p:nvSpPr>
          <p:spPr>
            <a:xfrm>
              <a:off x="2229600" y="4630508"/>
              <a:ext cx="3170400" cy="13812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normAutofit/>
            </a:bodyPr>
            <a:lstStyle/>
            <a:p>
              <a:pPr indent="0" lvl="0" marL="0" rtl="0" algn="l">
                <a:lnSpc>
                  <a:spcPct val="115000"/>
                </a:lnSpc>
                <a:spcBef>
                  <a:spcPts val="0"/>
                </a:spcBef>
                <a:spcAft>
                  <a:spcPts val="1200"/>
                </a:spcAft>
                <a:buNone/>
              </a:pPr>
              <a:r>
                <a:rPr lang="en-GB" sz="1600">
                  <a:solidFill>
                    <a:schemeClr val="accent2"/>
                  </a:solidFill>
                  <a:latin typeface="Titillium Web"/>
                  <a:ea typeface="Titillium Web"/>
                  <a:cs typeface="Titillium Web"/>
                  <a:sym typeface="Titillium Web"/>
                </a:rPr>
                <a:t>Previous antibiotic exposure in the last 3 months</a:t>
              </a:r>
              <a:endParaRPr sz="1600">
                <a:solidFill>
                  <a:srgbClr val="434343"/>
                </a:solidFill>
                <a:latin typeface="Titillium Web"/>
                <a:ea typeface="Titillium Web"/>
                <a:cs typeface="Titillium Web"/>
                <a:sym typeface="Titillium Web"/>
              </a:endParaRPr>
            </a:p>
          </p:txBody>
        </p:sp>
        <p:cxnSp>
          <p:nvCxnSpPr>
            <p:cNvPr id="1868" name="Google Shape;1868;p18"/>
            <p:cNvCxnSpPr/>
            <p:nvPr/>
          </p:nvCxnSpPr>
          <p:spPr>
            <a:xfrm flipH="1" rot="10800000">
              <a:off x="1701746" y="6434047"/>
              <a:ext cx="528000" cy="3000"/>
            </a:xfrm>
            <a:prstGeom prst="straightConnector1">
              <a:avLst/>
            </a:prstGeom>
            <a:noFill/>
            <a:ln cap="flat" cmpd="sng" w="9525">
              <a:solidFill>
                <a:srgbClr val="C9DAF8"/>
              </a:solidFill>
              <a:prstDash val="solid"/>
              <a:round/>
              <a:headEnd len="sm" w="sm" type="none"/>
              <a:tailEnd len="sm" w="sm" type="none"/>
            </a:ln>
          </p:spPr>
        </p:cxnSp>
        <p:sp>
          <p:nvSpPr>
            <p:cNvPr id="1869" name="Google Shape;1869;p18"/>
            <p:cNvSpPr txBox="1"/>
            <p:nvPr/>
          </p:nvSpPr>
          <p:spPr>
            <a:xfrm>
              <a:off x="2229593" y="6118006"/>
              <a:ext cx="3170400" cy="635100"/>
            </a:xfrm>
            <a:prstGeom prst="rect">
              <a:avLst/>
            </a:prstGeom>
            <a:noFill/>
            <a:ln cap="flat" cmpd="sng" w="9525">
              <a:solidFill>
                <a:srgbClr val="C9DAF8"/>
              </a:solidFill>
              <a:prstDash val="solid"/>
              <a:round/>
              <a:headEnd len="sm" w="sm" type="none"/>
              <a:tailEnd len="sm" w="sm" type="none"/>
            </a:ln>
          </p:spPr>
          <p:txBody>
            <a:bodyPr anchorCtr="0" anchor="ctr" bIns="121950" lIns="121950" spcFirstLastPara="1" rIns="121950" wrap="square" tIns="121950">
              <a:spAutoFit/>
            </a:bodyPr>
            <a:lstStyle/>
            <a:p>
              <a:pPr indent="0" lvl="0" marL="0" rtl="0" algn="l">
                <a:lnSpc>
                  <a:spcPct val="115000"/>
                </a:lnSpc>
                <a:spcBef>
                  <a:spcPts val="0"/>
                </a:spcBef>
                <a:spcAft>
                  <a:spcPts val="1200"/>
                </a:spcAft>
                <a:buNone/>
              </a:pPr>
              <a:r>
                <a:rPr lang="en-GB" sz="1600">
                  <a:solidFill>
                    <a:schemeClr val="accent2"/>
                  </a:solidFill>
                  <a:latin typeface="Titillium Web"/>
                  <a:ea typeface="Titillium Web"/>
                  <a:cs typeface="Titillium Web"/>
                  <a:sym typeface="Titillium Web"/>
                </a:rPr>
                <a:t>Severity. </a:t>
              </a:r>
              <a:r>
                <a:rPr lang="en-GB" sz="1600">
                  <a:solidFill>
                    <a:schemeClr val="hlink"/>
                  </a:solidFill>
                  <a:latin typeface="Titillium Web"/>
                  <a:ea typeface="Titillium Web"/>
                  <a:cs typeface="Titillium Web"/>
                  <a:sym typeface="Titillium Web"/>
                </a:rPr>
                <a:t>(maybe resistant)</a:t>
              </a:r>
              <a:endParaRPr i="0" sz="1600" u="none" cap="none" strike="noStrike">
                <a:solidFill>
                  <a:srgbClr val="434343"/>
                </a:solidFill>
                <a:latin typeface="Titillium Web"/>
                <a:ea typeface="Titillium Web"/>
                <a:cs typeface="Titillium Web"/>
                <a:sym typeface="Titillium Web"/>
              </a:endParaRPr>
            </a:p>
          </p:txBody>
        </p:sp>
        <p:sp>
          <p:nvSpPr>
            <p:cNvPr id="1870" name="Google Shape;1870;p18"/>
            <p:cNvSpPr/>
            <p:nvPr/>
          </p:nvSpPr>
          <p:spPr>
            <a:xfrm>
              <a:off x="1456300" y="3138100"/>
              <a:ext cx="3170400" cy="472200"/>
            </a:xfrm>
            <a:prstGeom prst="roundRect">
              <a:avLst>
                <a:gd fmla="val 16667" name="adj"/>
              </a:avLst>
            </a:prstGeom>
            <a:solidFill>
              <a:srgbClr val="C9DAF8"/>
            </a:solidFill>
            <a:ln>
              <a:noFill/>
            </a:ln>
          </p:spPr>
          <p:txBody>
            <a:bodyPr anchorCtr="0" anchor="ctr" bIns="121950" lIns="121950" spcFirstLastPara="1" rIns="121950" wrap="square" tIns="121950">
              <a:noAutofit/>
            </a:bodyPr>
            <a:lstStyle/>
            <a:p>
              <a:pPr indent="0" lvl="0" marL="0" rtl="0" algn="l">
                <a:lnSpc>
                  <a:spcPct val="115000"/>
                </a:lnSpc>
                <a:spcBef>
                  <a:spcPts val="0"/>
                </a:spcBef>
                <a:spcAft>
                  <a:spcPts val="0"/>
                </a:spcAft>
                <a:buClr>
                  <a:schemeClr val="dk1"/>
                </a:buClr>
                <a:buSzPts val="1100"/>
                <a:buFont typeface="Arial"/>
                <a:buNone/>
              </a:pPr>
              <a:r>
                <a:t/>
              </a:r>
              <a:endParaRPr b="1" sz="1000">
                <a:solidFill>
                  <a:schemeClr val="accent2"/>
                </a:solidFill>
                <a:latin typeface="Titillium Web"/>
                <a:ea typeface="Titillium Web"/>
                <a:cs typeface="Titillium Web"/>
                <a:sym typeface="Titillium Web"/>
              </a:endParaRPr>
            </a:p>
            <a:p>
              <a:pPr indent="0" lvl="0" marL="0" rtl="0" algn="l">
                <a:lnSpc>
                  <a:spcPct val="115000"/>
                </a:lnSpc>
                <a:spcBef>
                  <a:spcPts val="1200"/>
                </a:spcBef>
                <a:spcAft>
                  <a:spcPts val="0"/>
                </a:spcAft>
                <a:buClr>
                  <a:schemeClr val="dk1"/>
                </a:buClr>
                <a:buSzPts val="1100"/>
                <a:buFont typeface="Arial"/>
                <a:buNone/>
              </a:pPr>
              <a:r>
                <a:rPr b="1" lang="en-GB" sz="1100">
                  <a:solidFill>
                    <a:schemeClr val="accent2"/>
                  </a:solidFill>
                  <a:latin typeface="Titillium Web"/>
                  <a:ea typeface="Titillium Web"/>
                  <a:cs typeface="Titillium Web"/>
                  <a:sym typeface="Titillium Web"/>
                </a:rPr>
                <a:t>Factors to consider in selection of antibiotics:</a:t>
              </a:r>
              <a:endParaRPr b="1" sz="1100">
                <a:solidFill>
                  <a:schemeClr val="accent2"/>
                </a:solidFill>
                <a:latin typeface="Titillium Web"/>
                <a:ea typeface="Titillium Web"/>
                <a:cs typeface="Titillium Web"/>
                <a:sym typeface="Titillium Web"/>
              </a:endParaRPr>
            </a:p>
            <a:p>
              <a:pPr indent="0" lvl="0" marL="0" marR="0" rtl="0" algn="ctr">
                <a:lnSpc>
                  <a:spcPct val="100000"/>
                </a:lnSpc>
                <a:spcBef>
                  <a:spcPts val="1200"/>
                </a:spcBef>
                <a:spcAft>
                  <a:spcPts val="0"/>
                </a:spcAft>
                <a:buClr>
                  <a:srgbClr val="000000"/>
                </a:buClr>
                <a:buSzPts val="3100"/>
                <a:buFont typeface="Arial"/>
                <a:buNone/>
              </a:pPr>
              <a:r>
                <a:t/>
              </a:r>
              <a:endParaRPr b="1" sz="1200">
                <a:solidFill>
                  <a:srgbClr val="434343"/>
                </a:solidFill>
                <a:latin typeface="Titillium Web"/>
                <a:ea typeface="Titillium Web"/>
                <a:cs typeface="Titillium Web"/>
                <a:sym typeface="Titillium Web"/>
              </a:endParaRPr>
            </a:p>
          </p:txBody>
        </p:sp>
      </p:grpSp>
      <p:sp>
        <p:nvSpPr>
          <p:cNvPr id="1871" name="Google Shape;1871;p18"/>
          <p:cNvSpPr txBox="1"/>
          <p:nvPr/>
        </p:nvSpPr>
        <p:spPr>
          <a:xfrm>
            <a:off x="1808925" y="3933300"/>
            <a:ext cx="4147200" cy="648000"/>
          </a:xfrm>
          <a:prstGeom prst="rect">
            <a:avLst/>
          </a:prstGeom>
          <a:noFill/>
          <a:ln cap="flat" cmpd="sng" w="9525">
            <a:solidFill>
              <a:schemeClr val="accent1"/>
            </a:solidFill>
            <a:prstDash val="dash"/>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GB">
                <a:solidFill>
                  <a:schemeClr val="accent2"/>
                </a:solidFill>
                <a:latin typeface="Titillium Web"/>
                <a:ea typeface="Titillium Web"/>
                <a:cs typeface="Titillium Web"/>
                <a:sym typeface="Titillium Web"/>
              </a:rPr>
              <a:t>Outpatient management vs requiring inpatient admission vs requiring ICU.</a:t>
            </a:r>
            <a:endParaRPr sz="1200"/>
          </a:p>
        </p:txBody>
      </p:sp>
      <p:cxnSp>
        <p:nvCxnSpPr>
          <p:cNvPr id="1872" name="Google Shape;1872;p18"/>
          <p:cNvCxnSpPr>
            <a:stCxn id="1869" idx="3"/>
            <a:endCxn id="1871" idx="3"/>
          </p:cNvCxnSpPr>
          <p:nvPr/>
        </p:nvCxnSpPr>
        <p:spPr>
          <a:xfrm>
            <a:off x="5399990" y="3567163"/>
            <a:ext cx="556200" cy="690000"/>
          </a:xfrm>
          <a:prstGeom prst="curvedConnector3">
            <a:avLst>
              <a:gd fmla="val 142801" name="adj1"/>
            </a:avLst>
          </a:prstGeom>
          <a:noFill/>
          <a:ln cap="flat" cmpd="sng" w="9525">
            <a:solidFill>
              <a:schemeClr val="accent1"/>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6" name="Shape 1876"/>
        <p:cNvGrpSpPr/>
        <p:nvPr/>
      </p:nvGrpSpPr>
      <p:grpSpPr>
        <a:xfrm>
          <a:off x="0" y="0"/>
          <a:ext cx="0" cy="0"/>
          <a:chOff x="0" y="0"/>
          <a:chExt cx="0" cy="0"/>
        </a:xfrm>
      </p:grpSpPr>
      <p:pic>
        <p:nvPicPr>
          <p:cNvPr id="1877" name="Google Shape;1877;p19"/>
          <p:cNvPicPr preferRelativeResize="0"/>
          <p:nvPr/>
        </p:nvPicPr>
        <p:blipFill>
          <a:blip r:embed="rId3">
            <a:alphaModFix/>
          </a:blip>
          <a:stretch>
            <a:fillRect/>
          </a:stretch>
        </p:blipFill>
        <p:spPr>
          <a:xfrm>
            <a:off x="3924300" y="7078263"/>
            <a:ext cx="2933700" cy="2828925"/>
          </a:xfrm>
          <a:prstGeom prst="rect">
            <a:avLst/>
          </a:prstGeom>
          <a:noFill/>
          <a:ln>
            <a:noFill/>
          </a:ln>
        </p:spPr>
      </p:pic>
      <p:graphicFrame>
        <p:nvGraphicFramePr>
          <p:cNvPr id="1878" name="Google Shape;1878;p19"/>
          <p:cNvGraphicFramePr/>
          <p:nvPr/>
        </p:nvGraphicFramePr>
        <p:xfrm>
          <a:off x="0" y="0"/>
          <a:ext cx="3000000" cy="3000000"/>
        </p:xfrm>
        <a:graphic>
          <a:graphicData uri="http://schemas.openxmlformats.org/drawingml/2006/table">
            <a:tbl>
              <a:tblPr>
                <a:noFill/>
                <a:tableStyleId>{CE999045-429C-43C7-88C7-1F5FF3341046}</a:tableStyleId>
              </a:tblPr>
              <a:tblGrid>
                <a:gridCol w="1447800"/>
                <a:gridCol w="1104900"/>
                <a:gridCol w="1447800"/>
                <a:gridCol w="1457325"/>
                <a:gridCol w="1400175"/>
              </a:tblGrid>
              <a:tr h="631075">
                <a:tc>
                  <a:txBody>
                    <a:bodyPr/>
                    <a:lstStyle/>
                    <a:p>
                      <a:pPr indent="0" lvl="0" marL="0" rtl="0" algn="ctr">
                        <a:spcBef>
                          <a:spcPts val="0"/>
                        </a:spcBef>
                        <a:spcAft>
                          <a:spcPts val="0"/>
                        </a:spcAft>
                        <a:buNone/>
                      </a:pPr>
                      <a:r>
                        <a:rPr b="1" lang="en-GB" sz="1600">
                          <a:solidFill>
                            <a:srgbClr val="00318B"/>
                          </a:solidFill>
                          <a:latin typeface="Titillium Web"/>
                          <a:ea typeface="Titillium Web"/>
                          <a:cs typeface="Titillium Web"/>
                          <a:sym typeface="Titillium Web"/>
                        </a:rPr>
                        <a:t>Organism</a:t>
                      </a:r>
                      <a:endParaRPr b="1" sz="1600">
                        <a:solidFill>
                          <a:srgbClr val="00318B"/>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b="1" lang="en-GB" sz="1800">
                          <a:solidFill>
                            <a:srgbClr val="00318B"/>
                          </a:solidFill>
                          <a:latin typeface="Titillium Web"/>
                          <a:ea typeface="Titillium Web"/>
                          <a:cs typeface="Titillium Web"/>
                          <a:sym typeface="Titillium Web"/>
                        </a:rPr>
                        <a:t>    </a:t>
                      </a:r>
                      <a:r>
                        <a:rPr b="1" lang="en-GB" sz="1200">
                          <a:solidFill>
                            <a:srgbClr val="00318B"/>
                          </a:solidFill>
                          <a:latin typeface="Titillium Web"/>
                          <a:ea typeface="Titillium Web"/>
                          <a:cs typeface="Titillium Web"/>
                          <a:sym typeface="Titillium Web"/>
                        </a:rPr>
                        <a:t>Disease</a:t>
                      </a:r>
                      <a:endParaRPr b="1" sz="1200">
                        <a:solidFill>
                          <a:srgbClr val="00318B"/>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GB" sz="1200">
                          <a:solidFill>
                            <a:srgbClr val="00318B"/>
                          </a:solidFill>
                          <a:latin typeface="Titillium Web"/>
                          <a:ea typeface="Titillium Web"/>
                          <a:cs typeface="Titillium Web"/>
                          <a:sym typeface="Titillium Web"/>
                        </a:rPr>
                        <a:t>Gram stain</a:t>
                      </a:r>
                      <a:endParaRPr b="1" sz="1200">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ctr">
                        <a:lnSpc>
                          <a:spcPct val="120000"/>
                        </a:lnSpc>
                        <a:spcBef>
                          <a:spcPts val="0"/>
                        </a:spcBef>
                        <a:spcAft>
                          <a:spcPts val="0"/>
                        </a:spcAft>
                        <a:buNone/>
                      </a:pPr>
                      <a:r>
                        <a:rPr b="1" lang="en-GB" sz="1300">
                          <a:solidFill>
                            <a:srgbClr val="00318B"/>
                          </a:solidFill>
                          <a:latin typeface="Asap"/>
                          <a:ea typeface="Asap"/>
                          <a:cs typeface="Asap"/>
                          <a:sym typeface="Asap"/>
                        </a:rPr>
                        <a:t>Diagnosis</a:t>
                      </a:r>
                      <a:endParaRPr b="1" sz="1300">
                        <a:solidFill>
                          <a:srgbClr val="00318B"/>
                        </a:solidFill>
                        <a:latin typeface="Asap"/>
                        <a:ea typeface="Asap"/>
                        <a:cs typeface="Asap"/>
                        <a:sym typeface="Asap"/>
                      </a:endParaRPr>
                    </a:p>
                  </a:txBody>
                  <a:tcPr marT="95250" marB="95250" marR="95250" marL="95250" anchor="ctr">
                    <a:lnL cap="flat" cmpd="sng" w="9525">
                      <a:solidFill>
                        <a:srgbClr val="9E9E9E"/>
                      </a:solidFill>
                      <a:prstDash val="solid"/>
                      <a:round/>
                      <a:headEnd len="sm" w="sm" type="none"/>
                      <a:tailEnd len="sm" w="sm" type="none"/>
                    </a:lnL>
                    <a:lnR cap="flat" cmpd="sng" w="10575">
                      <a:solidFill>
                        <a:srgbClr val="9E9E9E"/>
                      </a:solidFill>
                      <a:prstDash val="solid"/>
                      <a:round/>
                      <a:headEnd len="sm" w="sm" type="none"/>
                      <a:tailEnd len="sm" w="sm" type="none"/>
                    </a:lnR>
                    <a:lnT cap="flat" cmpd="sng" w="10575">
                      <a:solidFill>
                        <a:srgbClr val="9E9E9E"/>
                      </a:solidFill>
                      <a:prstDash val="solid"/>
                      <a:round/>
                      <a:headEnd len="sm" w="sm" type="none"/>
                      <a:tailEnd len="sm" w="sm" type="none"/>
                    </a:lnT>
                    <a:lnB cap="flat" cmpd="sng" w="10575">
                      <a:solidFill>
                        <a:srgbClr val="9E9E9E"/>
                      </a:solidFill>
                      <a:prstDash val="solid"/>
                      <a:round/>
                      <a:headEnd len="sm" w="sm" type="none"/>
                      <a:tailEnd len="sm" w="sm" type="none"/>
                    </a:lnB>
                    <a:solidFill>
                      <a:srgbClr val="C9DAF8"/>
                    </a:solidFill>
                  </a:tcPr>
                </a:tc>
                <a:tc>
                  <a:txBody>
                    <a:bodyPr/>
                    <a:lstStyle/>
                    <a:p>
                      <a:pPr indent="0" lvl="0" marL="0" rtl="0" algn="ctr">
                        <a:lnSpc>
                          <a:spcPct val="120000"/>
                        </a:lnSpc>
                        <a:spcBef>
                          <a:spcPts val="0"/>
                        </a:spcBef>
                        <a:spcAft>
                          <a:spcPts val="0"/>
                        </a:spcAft>
                        <a:buNone/>
                      </a:pPr>
                      <a:r>
                        <a:rPr b="1" lang="en-GB" sz="1300">
                          <a:solidFill>
                            <a:srgbClr val="00318B"/>
                          </a:solidFill>
                          <a:latin typeface="Asap"/>
                          <a:ea typeface="Asap"/>
                          <a:cs typeface="Asap"/>
                          <a:sym typeface="Asap"/>
                        </a:rPr>
                        <a:t>Treatment </a:t>
                      </a:r>
                      <a:endParaRPr b="1" sz="1300">
                        <a:solidFill>
                          <a:srgbClr val="00318B"/>
                        </a:solidFill>
                        <a:latin typeface="Asap"/>
                        <a:ea typeface="Asap"/>
                        <a:cs typeface="Asap"/>
                        <a:sym typeface="Asap"/>
                      </a:endParaRPr>
                    </a:p>
                  </a:txBody>
                  <a:tcPr marT="95250" marB="95250" marR="95250" marL="95250" anchor="ctr">
                    <a:lnL cap="flat" cmpd="sng" w="10575">
                      <a:solidFill>
                        <a:srgbClr val="9E9E9E"/>
                      </a:solidFill>
                      <a:prstDash val="solid"/>
                      <a:round/>
                      <a:headEnd len="sm" w="sm" type="none"/>
                      <a:tailEnd len="sm" w="sm" type="none"/>
                    </a:lnL>
                    <a:lnR cap="flat" cmpd="sng" w="10575">
                      <a:solidFill>
                        <a:srgbClr val="9E9E9E"/>
                      </a:solidFill>
                      <a:prstDash val="solid"/>
                      <a:round/>
                      <a:headEnd len="sm" w="sm" type="none"/>
                      <a:tailEnd len="sm" w="sm" type="none"/>
                    </a:lnR>
                    <a:lnT cap="flat" cmpd="sng" w="10575">
                      <a:solidFill>
                        <a:srgbClr val="9E9E9E"/>
                      </a:solidFill>
                      <a:prstDash val="solid"/>
                      <a:round/>
                      <a:headEnd len="sm" w="sm" type="none"/>
                      <a:tailEnd len="sm" w="sm" type="none"/>
                    </a:lnT>
                    <a:lnB cap="flat" cmpd="sng" w="10575">
                      <a:solidFill>
                        <a:srgbClr val="9E9E9E"/>
                      </a:solidFill>
                      <a:prstDash val="solid"/>
                      <a:round/>
                      <a:headEnd len="sm" w="sm" type="none"/>
                      <a:tailEnd len="sm" w="sm" type="none"/>
                    </a:lnB>
                    <a:solidFill>
                      <a:srgbClr val="C9DAF8"/>
                    </a:solidFill>
                  </a:tcPr>
                </a:tc>
              </a:tr>
              <a:tr h="1072450">
                <a:tc>
                  <a:txBody>
                    <a:bodyPr/>
                    <a:lstStyle/>
                    <a:p>
                      <a:pPr indent="0" lvl="0" marL="0" rtl="0" algn="ctr">
                        <a:spcBef>
                          <a:spcPts val="0"/>
                        </a:spcBef>
                        <a:spcAft>
                          <a:spcPts val="0"/>
                        </a:spcAft>
                        <a:buNone/>
                      </a:pPr>
                      <a:r>
                        <a:rPr b="1" lang="en-GB">
                          <a:solidFill>
                            <a:srgbClr val="00318B"/>
                          </a:solidFill>
                          <a:latin typeface="Titillium Web"/>
                          <a:ea typeface="Titillium Web"/>
                          <a:cs typeface="Titillium Web"/>
                          <a:sym typeface="Titillium Web"/>
                        </a:rPr>
                        <a:t>Haemophilus Influenzae</a:t>
                      </a:r>
                      <a:endParaRPr b="1">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Clr>
                          <a:srgbClr val="000000"/>
                        </a:buClr>
                        <a:buSzPts val="1100"/>
                        <a:buFont typeface="Arial"/>
                        <a:buNone/>
                      </a:pPr>
                      <a:r>
                        <a:rPr b="1" lang="en-GB">
                          <a:solidFill>
                            <a:srgbClr val="00318B"/>
                          </a:solidFill>
                          <a:latin typeface="Titillium Web"/>
                          <a:ea typeface="Titillium Web"/>
                          <a:cs typeface="Titillium Web"/>
                          <a:sym typeface="Titillium Web"/>
                        </a:rPr>
                        <a:t>Typical CAP</a:t>
                      </a:r>
                      <a:endParaRPr b="1">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rgbClr val="00318B"/>
                          </a:solidFill>
                          <a:latin typeface="Titillium Web"/>
                          <a:ea typeface="Titillium Web"/>
                          <a:cs typeface="Titillium Web"/>
                          <a:sym typeface="Titillium Web"/>
                        </a:rPr>
                        <a:t>Gram Negative Bacilli Fastidius</a:t>
                      </a:r>
                      <a:endParaRPr b="1" sz="1200">
                        <a:solidFill>
                          <a:srgbClr val="00318B"/>
                        </a:solidFill>
                        <a:latin typeface="Titillium Web"/>
                        <a:ea typeface="Titillium Web"/>
                        <a:cs typeface="Titillium Web"/>
                        <a:sym typeface="Titillium Web"/>
                      </a:endParaRPr>
                    </a:p>
                    <a:p>
                      <a:pPr indent="0" lvl="0" marL="0" rtl="0" algn="ctr">
                        <a:spcBef>
                          <a:spcPts val="0"/>
                        </a:spcBef>
                        <a:spcAft>
                          <a:spcPts val="0"/>
                        </a:spcAft>
                        <a:buNone/>
                      </a:pPr>
                      <a:r>
                        <a:rPr b="1" lang="en-GB" sz="1200">
                          <a:solidFill>
                            <a:srgbClr val="00318B"/>
                          </a:solidFill>
                          <a:latin typeface="Titillium Web"/>
                          <a:ea typeface="Titillium Web"/>
                          <a:cs typeface="Titillium Web"/>
                          <a:sym typeface="Titillium Web"/>
                        </a:rPr>
                        <a:t>Oxidase and catalase positive </a:t>
                      </a:r>
                      <a:endParaRPr b="1" sz="1200">
                        <a:solidFill>
                          <a:srgbClr val="00318B"/>
                        </a:solidFill>
                        <a:latin typeface="Titillium Web"/>
                        <a:ea typeface="Titillium Web"/>
                        <a:cs typeface="Titillium Web"/>
                        <a:sym typeface="Titillium Web"/>
                      </a:endParaRPr>
                    </a:p>
                    <a:p>
                      <a:pPr indent="0" lvl="0" marL="0" rtl="0" algn="ctr">
                        <a:spcBef>
                          <a:spcPts val="0"/>
                        </a:spcBef>
                        <a:spcAft>
                          <a:spcPts val="0"/>
                        </a:spcAft>
                        <a:buNone/>
                      </a:pPr>
                      <a:r>
                        <a:t/>
                      </a:r>
                      <a:endParaRPr b="1" sz="1200">
                        <a:solidFill>
                          <a:srgbClr val="00318B"/>
                        </a:solidFill>
                        <a:highlight>
                          <a:srgbClr val="FFFFFF"/>
                        </a:highlight>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n-GB" sz="1100">
                          <a:solidFill>
                            <a:srgbClr val="888888"/>
                          </a:solidFill>
                          <a:latin typeface="Asap"/>
                          <a:ea typeface="Asap"/>
                          <a:cs typeface="Asap"/>
                          <a:sym typeface="Asap"/>
                        </a:rPr>
                        <a:t>1-Blood Culture</a:t>
                      </a:r>
                      <a:endParaRPr b="1" sz="1100">
                        <a:solidFill>
                          <a:srgbClr val="888888"/>
                        </a:solidFill>
                        <a:latin typeface="Asap"/>
                        <a:ea typeface="Asap"/>
                        <a:cs typeface="Asap"/>
                        <a:sym typeface="Asap"/>
                      </a:endParaRPr>
                    </a:p>
                    <a:p>
                      <a:pPr indent="0" lvl="0" marL="0" rtl="0" algn="ctr">
                        <a:lnSpc>
                          <a:spcPct val="120000"/>
                        </a:lnSpc>
                        <a:spcBef>
                          <a:spcPts val="0"/>
                        </a:spcBef>
                        <a:spcAft>
                          <a:spcPts val="0"/>
                        </a:spcAft>
                        <a:buNone/>
                      </a:pPr>
                      <a:r>
                        <a:rPr b="1" lang="en-GB" sz="1100">
                          <a:solidFill>
                            <a:srgbClr val="888888"/>
                          </a:solidFill>
                          <a:latin typeface="Asap"/>
                          <a:ea typeface="Asap"/>
                          <a:cs typeface="Asap"/>
                          <a:sym typeface="Asap"/>
                        </a:rPr>
                        <a:t>2-Lateral X-ray</a:t>
                      </a:r>
                      <a:endParaRPr b="1" sz="1100">
                        <a:solidFill>
                          <a:srgbClr val="888888"/>
                        </a:solidFill>
                        <a:latin typeface="Asap"/>
                        <a:ea typeface="Asap"/>
                        <a:cs typeface="Asap"/>
                        <a:sym typeface="Asap"/>
                      </a:endParaRPr>
                    </a:p>
                  </a:txBody>
                  <a:tcPr marT="95250" marB="95250" marR="95250" marL="95250" anchor="ctr">
                    <a:lnL cap="flat" cmpd="sng" w="9525">
                      <a:solidFill>
                        <a:srgbClr val="9E9E9E"/>
                      </a:solidFill>
                      <a:prstDash val="solid"/>
                      <a:round/>
                      <a:headEnd len="sm" w="sm" type="none"/>
                      <a:tailEnd len="sm" w="sm" type="none"/>
                    </a:lnL>
                    <a:lnR cap="flat" cmpd="sng" w="10575">
                      <a:solidFill>
                        <a:srgbClr val="9E9E9E"/>
                      </a:solidFill>
                      <a:prstDash val="solid"/>
                      <a:round/>
                      <a:headEnd len="sm" w="sm" type="none"/>
                      <a:tailEnd len="sm" w="sm" type="none"/>
                    </a:lnR>
                    <a:lnT cap="flat" cmpd="sng" w="10575">
                      <a:solidFill>
                        <a:srgbClr val="9E9E9E"/>
                      </a:solidFill>
                      <a:prstDash val="solid"/>
                      <a:round/>
                      <a:headEnd len="sm" w="sm" type="none"/>
                      <a:tailEnd len="sm" w="sm" type="none"/>
                    </a:lnT>
                    <a:lnB cap="flat" cmpd="sng" w="10575">
                      <a:solidFill>
                        <a:srgbClr val="9E9E9E"/>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n-GB" sz="800">
                          <a:solidFill>
                            <a:srgbClr val="999999"/>
                          </a:solidFill>
                          <a:latin typeface="Asap"/>
                          <a:ea typeface="Asap"/>
                          <a:cs typeface="Asap"/>
                          <a:sym typeface="Asap"/>
                        </a:rPr>
                        <a:t>-Amoxicillin-Clavulanate</a:t>
                      </a:r>
                      <a:endParaRPr b="1" sz="800">
                        <a:solidFill>
                          <a:srgbClr val="999999"/>
                        </a:solidFill>
                        <a:latin typeface="Asap"/>
                        <a:ea typeface="Asap"/>
                        <a:cs typeface="Asap"/>
                        <a:sym typeface="Asap"/>
                      </a:endParaRPr>
                    </a:p>
                    <a:p>
                      <a:pPr indent="0" lvl="0" marL="0" rtl="0" algn="ctr">
                        <a:lnSpc>
                          <a:spcPct val="120000"/>
                        </a:lnSpc>
                        <a:spcBef>
                          <a:spcPts val="0"/>
                        </a:spcBef>
                        <a:spcAft>
                          <a:spcPts val="0"/>
                        </a:spcAft>
                        <a:buNone/>
                      </a:pPr>
                      <a:r>
                        <a:t/>
                      </a:r>
                      <a:endParaRPr b="1" sz="800">
                        <a:solidFill>
                          <a:srgbClr val="999999"/>
                        </a:solidFill>
                        <a:latin typeface="Asap"/>
                        <a:ea typeface="Asap"/>
                        <a:cs typeface="Asap"/>
                        <a:sym typeface="Asap"/>
                      </a:endParaRPr>
                    </a:p>
                    <a:p>
                      <a:pPr indent="0" lvl="0" marL="0" rtl="0" algn="ctr">
                        <a:lnSpc>
                          <a:spcPct val="120000"/>
                        </a:lnSpc>
                        <a:spcBef>
                          <a:spcPts val="0"/>
                        </a:spcBef>
                        <a:spcAft>
                          <a:spcPts val="0"/>
                        </a:spcAft>
                        <a:buNone/>
                      </a:pPr>
                      <a:r>
                        <a:rPr b="1" lang="en-GB" sz="800">
                          <a:solidFill>
                            <a:srgbClr val="999999"/>
                          </a:solidFill>
                          <a:latin typeface="Asap"/>
                          <a:ea typeface="Asap"/>
                          <a:cs typeface="Asap"/>
                          <a:sym typeface="Asap"/>
                        </a:rPr>
                        <a:t>-2nd or 3rd Generation Cephalosporin</a:t>
                      </a:r>
                      <a:endParaRPr b="1" sz="800">
                        <a:solidFill>
                          <a:srgbClr val="999999"/>
                        </a:solidFill>
                        <a:latin typeface="Asap"/>
                        <a:ea typeface="Asap"/>
                        <a:cs typeface="Asap"/>
                        <a:sym typeface="Asap"/>
                      </a:endParaRPr>
                    </a:p>
                    <a:p>
                      <a:pPr indent="0" lvl="0" marL="0" rtl="0" algn="ctr">
                        <a:lnSpc>
                          <a:spcPct val="120000"/>
                        </a:lnSpc>
                        <a:spcBef>
                          <a:spcPts val="0"/>
                        </a:spcBef>
                        <a:spcAft>
                          <a:spcPts val="0"/>
                        </a:spcAft>
                        <a:buNone/>
                      </a:pPr>
                      <a:r>
                        <a:t/>
                      </a:r>
                      <a:endParaRPr b="1" sz="800">
                        <a:solidFill>
                          <a:srgbClr val="999999"/>
                        </a:solidFill>
                        <a:latin typeface="Asap"/>
                        <a:ea typeface="Asap"/>
                        <a:cs typeface="Asap"/>
                        <a:sym typeface="Asap"/>
                      </a:endParaRPr>
                    </a:p>
                  </a:txBody>
                  <a:tcPr marT="95250" marB="95250" marR="95250" marL="95250" anchor="ctr">
                    <a:lnL cap="flat" cmpd="sng" w="10575">
                      <a:solidFill>
                        <a:srgbClr val="9E9E9E"/>
                      </a:solidFill>
                      <a:prstDash val="solid"/>
                      <a:round/>
                      <a:headEnd len="sm" w="sm" type="none"/>
                      <a:tailEnd len="sm" w="sm" type="none"/>
                    </a:lnL>
                    <a:lnR cap="flat" cmpd="sng" w="10575">
                      <a:solidFill>
                        <a:srgbClr val="9E9E9E"/>
                      </a:solidFill>
                      <a:prstDash val="solid"/>
                      <a:round/>
                      <a:headEnd len="sm" w="sm" type="none"/>
                      <a:tailEnd len="sm" w="sm" type="none"/>
                    </a:lnR>
                    <a:lnT cap="flat" cmpd="sng" w="10575">
                      <a:solidFill>
                        <a:srgbClr val="9E9E9E"/>
                      </a:solidFill>
                      <a:prstDash val="solid"/>
                      <a:round/>
                      <a:headEnd len="sm" w="sm" type="none"/>
                      <a:tailEnd len="sm" w="sm" type="none"/>
                    </a:lnT>
                    <a:lnB cap="flat" cmpd="sng" w="10575">
                      <a:solidFill>
                        <a:srgbClr val="9E9E9E"/>
                      </a:solidFill>
                      <a:prstDash val="solid"/>
                      <a:round/>
                      <a:headEnd len="sm" w="sm" type="none"/>
                      <a:tailEnd len="sm" w="sm" type="none"/>
                    </a:lnB>
                  </a:tcPr>
                </a:tc>
              </a:tr>
              <a:tr h="1429325">
                <a:tc>
                  <a:txBody>
                    <a:bodyPr/>
                    <a:lstStyle/>
                    <a:p>
                      <a:pPr indent="0" lvl="0" marL="0" rtl="0" algn="ctr">
                        <a:spcBef>
                          <a:spcPts val="0"/>
                        </a:spcBef>
                        <a:spcAft>
                          <a:spcPts val="0"/>
                        </a:spcAft>
                        <a:buClr>
                          <a:srgbClr val="000000"/>
                        </a:buClr>
                        <a:buSzPts val="1100"/>
                        <a:buFont typeface="Arial"/>
                        <a:buNone/>
                      </a:pPr>
                      <a:r>
                        <a:rPr b="1" lang="en-GB" sz="1300">
                          <a:solidFill>
                            <a:srgbClr val="00318B"/>
                          </a:solidFill>
                          <a:latin typeface="Titillium Web"/>
                          <a:ea typeface="Titillium Web"/>
                          <a:cs typeface="Titillium Web"/>
                          <a:sym typeface="Titillium Web"/>
                        </a:rPr>
                        <a:t>Streptococcus pneumoniae Alpha haemolytic </a:t>
                      </a:r>
                      <a:endParaRPr b="1" sz="1300">
                        <a:solidFill>
                          <a:srgbClr val="00318B"/>
                        </a:solidFill>
                        <a:latin typeface="Titillium Web"/>
                        <a:ea typeface="Titillium Web"/>
                        <a:cs typeface="Titillium Web"/>
                        <a:sym typeface="Titillium Web"/>
                      </a:endParaRPr>
                    </a:p>
                    <a:p>
                      <a:pPr indent="0" lvl="0" marL="0" rtl="0" algn="ctr">
                        <a:spcBef>
                          <a:spcPts val="0"/>
                        </a:spcBef>
                        <a:spcAft>
                          <a:spcPts val="0"/>
                        </a:spcAft>
                        <a:buNone/>
                      </a:pPr>
                      <a:r>
                        <a:t/>
                      </a:r>
                      <a:endParaRPr b="1" sz="1300">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GB" sz="1300">
                          <a:solidFill>
                            <a:srgbClr val="00318B"/>
                          </a:solidFill>
                          <a:latin typeface="Titillium Web"/>
                          <a:ea typeface="Titillium Web"/>
                          <a:cs typeface="Titillium Web"/>
                          <a:sym typeface="Titillium Web"/>
                        </a:rPr>
                        <a:t>Community acquired pneumoniae (CAP)</a:t>
                      </a:r>
                      <a:endParaRPr b="1" sz="1300">
                        <a:solidFill>
                          <a:srgbClr val="00318B"/>
                        </a:solidFill>
                        <a:latin typeface="Titillium Web"/>
                        <a:ea typeface="Titillium Web"/>
                        <a:cs typeface="Titillium Web"/>
                        <a:sym typeface="Titillium Web"/>
                      </a:endParaRPr>
                    </a:p>
                    <a:p>
                      <a:pPr indent="0" lvl="0" marL="0" rtl="0" algn="ctr">
                        <a:spcBef>
                          <a:spcPts val="0"/>
                        </a:spcBef>
                        <a:spcAft>
                          <a:spcPts val="0"/>
                        </a:spcAft>
                        <a:buClr>
                          <a:srgbClr val="000000"/>
                        </a:buClr>
                        <a:buSzPts val="1100"/>
                        <a:buFont typeface="Arial"/>
                        <a:buNone/>
                      </a:pPr>
                      <a:r>
                        <a:rPr b="1" lang="en-GB" sz="1300">
                          <a:solidFill>
                            <a:srgbClr val="00318B"/>
                          </a:solidFill>
                          <a:latin typeface="Titillium Web"/>
                          <a:ea typeface="Titillium Web"/>
                          <a:cs typeface="Titillium Web"/>
                          <a:sym typeface="Titillium Web"/>
                        </a:rPr>
                        <a:t>typical lobar pneumoniae</a:t>
                      </a:r>
                      <a:endParaRPr b="1" sz="1300">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GB" sz="1100">
                          <a:solidFill>
                            <a:srgbClr val="00318B"/>
                          </a:solidFill>
                          <a:latin typeface="Titillium Web"/>
                          <a:ea typeface="Titillium Web"/>
                          <a:cs typeface="Titillium Web"/>
                          <a:sym typeface="Titillium Web"/>
                        </a:rPr>
                        <a:t>Gram positive cocci in chains</a:t>
                      </a:r>
                      <a:endParaRPr b="1" sz="1100">
                        <a:solidFill>
                          <a:srgbClr val="00318B"/>
                        </a:solidFill>
                        <a:latin typeface="Titillium Web"/>
                        <a:ea typeface="Titillium Web"/>
                        <a:cs typeface="Titillium Web"/>
                        <a:sym typeface="Titillium Web"/>
                      </a:endParaRPr>
                    </a:p>
                    <a:p>
                      <a:pPr indent="0" lvl="0" marL="0" rtl="0" algn="ctr">
                        <a:spcBef>
                          <a:spcPts val="0"/>
                        </a:spcBef>
                        <a:spcAft>
                          <a:spcPts val="0"/>
                        </a:spcAft>
                        <a:buClr>
                          <a:srgbClr val="000000"/>
                        </a:buClr>
                        <a:buSzPts val="1100"/>
                        <a:buFont typeface="Arial"/>
                        <a:buNone/>
                      </a:pPr>
                      <a:r>
                        <a:rPr b="1" lang="en-GB" sz="1100">
                          <a:solidFill>
                            <a:srgbClr val="00318B"/>
                          </a:solidFill>
                          <a:latin typeface="Titillium Web"/>
                          <a:ea typeface="Titillium Web"/>
                          <a:cs typeface="Titillium Web"/>
                          <a:sym typeface="Titillium Web"/>
                        </a:rPr>
                        <a:t>Aerobic/Facilitated anaerobe  Catalase negative</a:t>
                      </a:r>
                      <a:endParaRPr b="1" sz="1100">
                        <a:solidFill>
                          <a:srgbClr val="00318B"/>
                        </a:solidFill>
                        <a:latin typeface="Titillium Web"/>
                        <a:ea typeface="Titillium Web"/>
                        <a:cs typeface="Titillium Web"/>
                        <a:sym typeface="Titillium Web"/>
                      </a:endParaRPr>
                    </a:p>
                    <a:p>
                      <a:pPr indent="0" lvl="0" marL="0" rtl="0" algn="ctr">
                        <a:spcBef>
                          <a:spcPts val="0"/>
                        </a:spcBef>
                        <a:spcAft>
                          <a:spcPts val="0"/>
                        </a:spcAft>
                        <a:buClr>
                          <a:srgbClr val="000000"/>
                        </a:buClr>
                        <a:buSzPts val="1100"/>
                        <a:buFont typeface="Arial"/>
                        <a:buNone/>
                      </a:pPr>
                      <a:r>
                        <a:t/>
                      </a:r>
                      <a:endParaRPr b="1" sz="1100">
                        <a:solidFill>
                          <a:srgbClr val="00318B"/>
                        </a:solidFill>
                        <a:latin typeface="Titillium Web"/>
                        <a:ea typeface="Titillium Web"/>
                        <a:cs typeface="Titillium Web"/>
                        <a:sym typeface="Titillium Web"/>
                      </a:endParaRPr>
                    </a:p>
                    <a:p>
                      <a:pPr indent="0" lvl="0" marL="0" rtl="0" algn="ctr">
                        <a:spcBef>
                          <a:spcPts val="0"/>
                        </a:spcBef>
                        <a:spcAft>
                          <a:spcPts val="0"/>
                        </a:spcAft>
                        <a:buNone/>
                      </a:pPr>
                      <a:r>
                        <a:t/>
                      </a:r>
                      <a:endParaRPr b="1" sz="1200">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n-GB" sz="1100">
                          <a:solidFill>
                            <a:srgbClr val="888888"/>
                          </a:solidFill>
                          <a:latin typeface="Asap"/>
                          <a:ea typeface="Asap"/>
                          <a:cs typeface="Asap"/>
                          <a:sym typeface="Asap"/>
                        </a:rPr>
                        <a:t>-</a:t>
                      </a:r>
                      <a:endParaRPr b="1" sz="1100">
                        <a:solidFill>
                          <a:srgbClr val="888888"/>
                        </a:solidFill>
                        <a:latin typeface="Asap"/>
                        <a:ea typeface="Asap"/>
                        <a:cs typeface="Asap"/>
                        <a:sym typeface="Asap"/>
                      </a:endParaRPr>
                    </a:p>
                  </a:txBody>
                  <a:tcPr marT="95250" marB="95250" marR="95250" marL="95250" anchor="ctr">
                    <a:lnL cap="flat" cmpd="sng" w="9525">
                      <a:solidFill>
                        <a:srgbClr val="9E9E9E"/>
                      </a:solidFill>
                      <a:prstDash val="solid"/>
                      <a:round/>
                      <a:headEnd len="sm" w="sm" type="none"/>
                      <a:tailEnd len="sm" w="sm" type="none"/>
                    </a:lnL>
                    <a:lnR cap="flat" cmpd="sng" w="10575">
                      <a:solidFill>
                        <a:srgbClr val="9E9E9E"/>
                      </a:solidFill>
                      <a:prstDash val="solid"/>
                      <a:round/>
                      <a:headEnd len="sm" w="sm" type="none"/>
                      <a:tailEnd len="sm" w="sm" type="none"/>
                    </a:lnR>
                    <a:lnT cap="flat" cmpd="sng" w="10575">
                      <a:solidFill>
                        <a:srgbClr val="9E9E9E"/>
                      </a:solidFill>
                      <a:prstDash val="solid"/>
                      <a:round/>
                      <a:headEnd len="sm" w="sm" type="none"/>
                      <a:tailEnd len="sm" w="sm" type="none"/>
                    </a:lnT>
                    <a:lnB cap="flat" cmpd="sng" w="10575">
                      <a:solidFill>
                        <a:srgbClr val="9E9E9E"/>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n-GB" sz="1100">
                          <a:solidFill>
                            <a:srgbClr val="00318B"/>
                          </a:solidFill>
                          <a:latin typeface="Asap"/>
                          <a:ea typeface="Asap"/>
                          <a:cs typeface="Asap"/>
                          <a:sym typeface="Asap"/>
                        </a:rPr>
                        <a:t>-</a:t>
                      </a:r>
                      <a:endParaRPr b="1" sz="1100">
                        <a:solidFill>
                          <a:srgbClr val="00318B"/>
                        </a:solidFill>
                        <a:latin typeface="Asap"/>
                        <a:ea typeface="Asap"/>
                        <a:cs typeface="Asap"/>
                        <a:sym typeface="Asap"/>
                      </a:endParaRPr>
                    </a:p>
                  </a:txBody>
                  <a:tcPr marT="95250" marB="95250" marR="95250" marL="95250" anchor="ctr">
                    <a:lnL cap="flat" cmpd="sng" w="10575">
                      <a:solidFill>
                        <a:srgbClr val="9E9E9E"/>
                      </a:solidFill>
                      <a:prstDash val="solid"/>
                      <a:round/>
                      <a:headEnd len="sm" w="sm" type="none"/>
                      <a:tailEnd len="sm" w="sm" type="none"/>
                    </a:lnL>
                    <a:lnR cap="flat" cmpd="sng" w="10575">
                      <a:solidFill>
                        <a:srgbClr val="9E9E9E"/>
                      </a:solidFill>
                      <a:prstDash val="solid"/>
                      <a:round/>
                      <a:headEnd len="sm" w="sm" type="none"/>
                      <a:tailEnd len="sm" w="sm" type="none"/>
                    </a:lnR>
                    <a:lnT cap="flat" cmpd="sng" w="10575">
                      <a:solidFill>
                        <a:srgbClr val="9E9E9E"/>
                      </a:solidFill>
                      <a:prstDash val="solid"/>
                      <a:round/>
                      <a:headEnd len="sm" w="sm" type="none"/>
                      <a:tailEnd len="sm" w="sm" type="none"/>
                    </a:lnT>
                    <a:lnB cap="flat" cmpd="sng" w="10575">
                      <a:solidFill>
                        <a:srgbClr val="9E9E9E"/>
                      </a:solidFill>
                      <a:prstDash val="solid"/>
                      <a:round/>
                      <a:headEnd len="sm" w="sm" type="none"/>
                      <a:tailEnd len="sm" w="sm" type="none"/>
                    </a:lnB>
                  </a:tcPr>
                </a:tc>
              </a:tr>
              <a:tr h="1072450">
                <a:tc>
                  <a:txBody>
                    <a:bodyPr/>
                    <a:lstStyle/>
                    <a:p>
                      <a:pPr indent="0" lvl="0" marL="0" rtl="0" algn="ctr">
                        <a:spcBef>
                          <a:spcPts val="0"/>
                        </a:spcBef>
                        <a:spcAft>
                          <a:spcPts val="0"/>
                        </a:spcAft>
                        <a:buNone/>
                      </a:pPr>
                      <a:r>
                        <a:rPr b="1" lang="en-GB" sz="1300">
                          <a:solidFill>
                            <a:srgbClr val="00318B"/>
                          </a:solidFill>
                          <a:latin typeface="Asap"/>
                          <a:ea typeface="Asap"/>
                          <a:cs typeface="Asap"/>
                          <a:sym typeface="Asap"/>
                        </a:rPr>
                        <a:t>Moraxella catarrhalis</a:t>
                      </a:r>
                      <a:endParaRPr b="1" sz="1300">
                        <a:solidFill>
                          <a:srgbClr val="00318B"/>
                        </a:solidFill>
                        <a:latin typeface="Asap"/>
                        <a:ea typeface="Asap"/>
                        <a:cs typeface="Asap"/>
                        <a:sym typeface="Asap"/>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Clr>
                          <a:srgbClr val="000000"/>
                        </a:buClr>
                        <a:buSzPts val="1100"/>
                        <a:buFont typeface="Arial"/>
                        <a:buNone/>
                      </a:pPr>
                      <a:r>
                        <a:rPr b="1" lang="en-GB">
                          <a:solidFill>
                            <a:srgbClr val="00318B"/>
                          </a:solidFill>
                          <a:latin typeface="Titillium Web"/>
                          <a:ea typeface="Titillium Web"/>
                          <a:cs typeface="Titillium Web"/>
                          <a:sym typeface="Titillium Web"/>
                        </a:rPr>
                        <a:t>Typical CAP</a:t>
                      </a:r>
                      <a:endParaRPr b="1">
                        <a:solidFill>
                          <a:srgbClr val="00318B"/>
                        </a:solidFill>
                        <a:latin typeface="Titillium Web"/>
                        <a:ea typeface="Titillium Web"/>
                        <a:cs typeface="Titillium Web"/>
                        <a:sym typeface="Titillium Web"/>
                      </a:endParaRPr>
                    </a:p>
                    <a:p>
                      <a:pPr indent="0" lvl="0" marL="0" rtl="0" algn="ctr">
                        <a:spcBef>
                          <a:spcPts val="0"/>
                        </a:spcBef>
                        <a:spcAft>
                          <a:spcPts val="0"/>
                        </a:spcAft>
                        <a:buNone/>
                      </a:pPr>
                      <a:r>
                        <a:t/>
                      </a:r>
                      <a:endParaRPr b="1">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rgbClr val="00318B"/>
                          </a:solidFill>
                          <a:latin typeface="Asap"/>
                          <a:ea typeface="Asap"/>
                          <a:cs typeface="Asap"/>
                          <a:sym typeface="Asap"/>
                        </a:rPr>
                        <a:t>Gram negative diplococci</a:t>
                      </a:r>
                      <a:endParaRPr b="1" sz="1200">
                        <a:solidFill>
                          <a:srgbClr val="00318B"/>
                        </a:solidFill>
                        <a:latin typeface="Asap"/>
                        <a:ea typeface="Asap"/>
                        <a:cs typeface="Asap"/>
                        <a:sym typeface="Asap"/>
                      </a:endParaRPr>
                    </a:p>
                    <a:p>
                      <a:pPr indent="0" lvl="0" marL="0" rtl="0" algn="ctr">
                        <a:spcBef>
                          <a:spcPts val="0"/>
                        </a:spcBef>
                        <a:spcAft>
                          <a:spcPts val="0"/>
                        </a:spcAft>
                        <a:buNone/>
                      </a:pPr>
                      <a:r>
                        <a:rPr b="1" lang="en-GB" sz="1200">
                          <a:solidFill>
                            <a:srgbClr val="00318B"/>
                          </a:solidFill>
                          <a:latin typeface="Asap"/>
                          <a:ea typeface="Asap"/>
                          <a:cs typeface="Asap"/>
                          <a:sym typeface="Asap"/>
                        </a:rPr>
                        <a:t>Catalase and oxidase positive</a:t>
                      </a:r>
                      <a:endParaRPr b="1" sz="1200">
                        <a:solidFill>
                          <a:srgbClr val="00318B"/>
                        </a:solidFill>
                        <a:latin typeface="Asap"/>
                        <a:ea typeface="Asap"/>
                        <a:cs typeface="Asap"/>
                        <a:sym typeface="Asap"/>
                      </a:endParaRPr>
                    </a:p>
                    <a:p>
                      <a:pPr indent="0" lvl="0" marL="0" rtl="0" algn="ctr">
                        <a:spcBef>
                          <a:spcPts val="0"/>
                        </a:spcBef>
                        <a:spcAft>
                          <a:spcPts val="0"/>
                        </a:spcAft>
                        <a:buNone/>
                      </a:pPr>
                      <a:r>
                        <a:t/>
                      </a:r>
                      <a:endParaRPr b="1" sz="1200">
                        <a:solidFill>
                          <a:srgbClr val="00318B"/>
                        </a:solidFill>
                        <a:latin typeface="Asap"/>
                        <a:ea typeface="Asap"/>
                        <a:cs typeface="Asap"/>
                        <a:sym typeface="Asap"/>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n-GB" sz="1100">
                          <a:solidFill>
                            <a:srgbClr val="00318B"/>
                          </a:solidFill>
                          <a:latin typeface="Asap"/>
                          <a:ea typeface="Asap"/>
                          <a:cs typeface="Asap"/>
                          <a:sym typeface="Asap"/>
                        </a:rPr>
                        <a:t>-</a:t>
                      </a:r>
                      <a:endParaRPr b="1" sz="1100">
                        <a:solidFill>
                          <a:srgbClr val="00318B"/>
                        </a:solidFill>
                        <a:latin typeface="Asap"/>
                        <a:ea typeface="Asap"/>
                        <a:cs typeface="Asap"/>
                        <a:sym typeface="Asap"/>
                      </a:endParaRPr>
                    </a:p>
                  </a:txBody>
                  <a:tcPr marT="95250" marB="95250" marR="95250" marL="95250" anchor="ctr">
                    <a:lnL cap="flat" cmpd="sng" w="9525">
                      <a:solidFill>
                        <a:srgbClr val="9E9E9E"/>
                      </a:solidFill>
                      <a:prstDash val="solid"/>
                      <a:round/>
                      <a:headEnd len="sm" w="sm" type="none"/>
                      <a:tailEnd len="sm" w="sm" type="none"/>
                    </a:lnL>
                    <a:lnR cap="flat" cmpd="sng" w="10575">
                      <a:solidFill>
                        <a:srgbClr val="9E9E9E"/>
                      </a:solidFill>
                      <a:prstDash val="solid"/>
                      <a:round/>
                      <a:headEnd len="sm" w="sm" type="none"/>
                      <a:tailEnd len="sm" w="sm" type="none"/>
                    </a:lnR>
                    <a:lnT cap="flat" cmpd="sng" w="10575">
                      <a:solidFill>
                        <a:srgbClr val="9E9E9E"/>
                      </a:solidFill>
                      <a:prstDash val="solid"/>
                      <a:round/>
                      <a:headEnd len="sm" w="sm" type="none"/>
                      <a:tailEnd len="sm" w="sm" type="none"/>
                    </a:lnT>
                    <a:lnB cap="flat" cmpd="sng" w="10575">
                      <a:solidFill>
                        <a:srgbClr val="9E9E9E"/>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n-GB" sz="800">
                          <a:solidFill>
                            <a:srgbClr val="888888"/>
                          </a:solidFill>
                          <a:latin typeface="Titillium Web"/>
                          <a:ea typeface="Titillium Web"/>
                          <a:cs typeface="Titillium Web"/>
                          <a:sym typeface="Titillium Web"/>
                        </a:rPr>
                        <a:t>Amoxicillin-Clavulanic acid</a:t>
                      </a:r>
                      <a:endParaRPr b="1" sz="800">
                        <a:solidFill>
                          <a:srgbClr val="888888"/>
                        </a:solidFill>
                        <a:latin typeface="Titillium Web"/>
                        <a:ea typeface="Titillium Web"/>
                        <a:cs typeface="Titillium Web"/>
                        <a:sym typeface="Titillium Web"/>
                      </a:endParaRPr>
                    </a:p>
                  </a:txBody>
                  <a:tcPr marT="95250" marB="95250" marR="95250" marL="95250" anchor="ctr">
                    <a:lnL cap="flat" cmpd="sng" w="10575">
                      <a:solidFill>
                        <a:srgbClr val="9E9E9E"/>
                      </a:solidFill>
                      <a:prstDash val="solid"/>
                      <a:round/>
                      <a:headEnd len="sm" w="sm" type="none"/>
                      <a:tailEnd len="sm" w="sm" type="none"/>
                    </a:lnL>
                    <a:lnR cap="flat" cmpd="sng" w="10575">
                      <a:solidFill>
                        <a:srgbClr val="9E9E9E"/>
                      </a:solidFill>
                      <a:prstDash val="solid"/>
                      <a:round/>
                      <a:headEnd len="sm" w="sm" type="none"/>
                      <a:tailEnd len="sm" w="sm" type="none"/>
                    </a:lnR>
                    <a:lnT cap="flat" cmpd="sng" w="10575">
                      <a:solidFill>
                        <a:srgbClr val="9E9E9E"/>
                      </a:solidFill>
                      <a:prstDash val="solid"/>
                      <a:round/>
                      <a:headEnd len="sm" w="sm" type="none"/>
                      <a:tailEnd len="sm" w="sm" type="none"/>
                    </a:lnT>
                    <a:lnB cap="flat" cmpd="sng" w="10575">
                      <a:solidFill>
                        <a:srgbClr val="9E9E9E"/>
                      </a:solidFill>
                      <a:prstDash val="solid"/>
                      <a:round/>
                      <a:headEnd len="sm" w="sm" type="none"/>
                      <a:tailEnd len="sm" w="sm" type="none"/>
                    </a:lnB>
                  </a:tcPr>
                </a:tc>
              </a:tr>
              <a:tr h="1072450">
                <a:tc>
                  <a:txBody>
                    <a:bodyPr/>
                    <a:lstStyle/>
                    <a:p>
                      <a:pPr indent="0" lvl="0" marL="0" rtl="0" algn="ctr">
                        <a:spcBef>
                          <a:spcPts val="0"/>
                        </a:spcBef>
                        <a:spcAft>
                          <a:spcPts val="0"/>
                        </a:spcAft>
                        <a:buNone/>
                      </a:pPr>
                      <a:r>
                        <a:rPr b="1" lang="en-GB">
                          <a:solidFill>
                            <a:srgbClr val="00318B"/>
                          </a:solidFill>
                          <a:latin typeface="Titillium Web"/>
                          <a:ea typeface="Titillium Web"/>
                          <a:cs typeface="Titillium Web"/>
                          <a:sym typeface="Titillium Web"/>
                        </a:rPr>
                        <a:t>Staph Aureus </a:t>
                      </a:r>
                      <a:endParaRPr b="1" sz="1200">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GB">
                          <a:solidFill>
                            <a:srgbClr val="00318B"/>
                          </a:solidFill>
                          <a:latin typeface="Titillium Web"/>
                          <a:ea typeface="Titillium Web"/>
                          <a:cs typeface="Titillium Web"/>
                          <a:sym typeface="Titillium Web"/>
                        </a:rPr>
                        <a:t>Typical CAP</a:t>
                      </a:r>
                      <a:endParaRPr b="1">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GB" sz="1200">
                          <a:solidFill>
                            <a:srgbClr val="00318B"/>
                          </a:solidFill>
                          <a:latin typeface="Titillium Web"/>
                          <a:ea typeface="Titillium Web"/>
                          <a:cs typeface="Titillium Web"/>
                          <a:sym typeface="Titillium Web"/>
                        </a:rPr>
                        <a:t>Gram Positive in clusters Coccus Aerobic Catalase And Coagulase (+)</a:t>
                      </a:r>
                      <a:endParaRPr b="1" sz="1200">
                        <a:solidFill>
                          <a:srgbClr val="00318B"/>
                        </a:solidFill>
                        <a:latin typeface="Titillium Web"/>
                        <a:ea typeface="Titillium Web"/>
                        <a:cs typeface="Titillium Web"/>
                        <a:sym typeface="Titillium Web"/>
                      </a:endParaRPr>
                    </a:p>
                    <a:p>
                      <a:pPr indent="0" lvl="0" marL="0" rtl="0" algn="ctr">
                        <a:spcBef>
                          <a:spcPts val="0"/>
                        </a:spcBef>
                        <a:spcAft>
                          <a:spcPts val="0"/>
                        </a:spcAft>
                        <a:buNone/>
                      </a:pPr>
                      <a:r>
                        <a:t/>
                      </a:r>
                      <a:endParaRPr b="1" sz="1200">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n-GB" sz="1100">
                          <a:solidFill>
                            <a:srgbClr val="00318B"/>
                          </a:solidFill>
                          <a:latin typeface="Asap"/>
                          <a:ea typeface="Asap"/>
                          <a:cs typeface="Asap"/>
                          <a:sym typeface="Asap"/>
                        </a:rPr>
                        <a:t>-</a:t>
                      </a:r>
                      <a:endParaRPr b="1" sz="1100">
                        <a:solidFill>
                          <a:srgbClr val="00318B"/>
                        </a:solidFill>
                        <a:latin typeface="Asap"/>
                        <a:ea typeface="Asap"/>
                        <a:cs typeface="Asap"/>
                        <a:sym typeface="Asap"/>
                      </a:endParaRPr>
                    </a:p>
                  </a:txBody>
                  <a:tcPr marT="95250" marB="95250" marR="95250" marL="95250" anchor="ctr">
                    <a:lnL cap="flat" cmpd="sng" w="9525">
                      <a:solidFill>
                        <a:srgbClr val="9E9E9E"/>
                      </a:solidFill>
                      <a:prstDash val="solid"/>
                      <a:round/>
                      <a:headEnd len="sm" w="sm" type="none"/>
                      <a:tailEnd len="sm" w="sm" type="none"/>
                    </a:lnL>
                    <a:lnR cap="flat" cmpd="sng" w="10575">
                      <a:solidFill>
                        <a:srgbClr val="9E9E9E"/>
                      </a:solidFill>
                      <a:prstDash val="solid"/>
                      <a:round/>
                      <a:headEnd len="sm" w="sm" type="none"/>
                      <a:tailEnd len="sm" w="sm" type="none"/>
                    </a:lnR>
                    <a:lnT cap="flat" cmpd="sng" w="10575">
                      <a:solidFill>
                        <a:srgbClr val="9E9E9E"/>
                      </a:solidFill>
                      <a:prstDash val="solid"/>
                      <a:round/>
                      <a:headEnd len="sm" w="sm" type="none"/>
                      <a:tailEnd len="sm" w="sm" type="none"/>
                    </a:lnT>
                    <a:lnB cap="flat" cmpd="sng" w="10575">
                      <a:solidFill>
                        <a:srgbClr val="9E9E9E"/>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n-GB" sz="1100">
                          <a:solidFill>
                            <a:srgbClr val="00318B"/>
                          </a:solidFill>
                          <a:latin typeface="Asap"/>
                          <a:ea typeface="Asap"/>
                          <a:cs typeface="Asap"/>
                          <a:sym typeface="Asap"/>
                        </a:rPr>
                        <a:t>-</a:t>
                      </a:r>
                      <a:endParaRPr b="1" sz="1100">
                        <a:solidFill>
                          <a:srgbClr val="00318B"/>
                        </a:solidFill>
                        <a:latin typeface="Asap"/>
                        <a:ea typeface="Asap"/>
                        <a:cs typeface="Asap"/>
                        <a:sym typeface="Asap"/>
                      </a:endParaRPr>
                    </a:p>
                  </a:txBody>
                  <a:tcPr marT="95250" marB="95250" marR="95250" marL="95250" anchor="ctr">
                    <a:lnL cap="flat" cmpd="sng" w="10575">
                      <a:solidFill>
                        <a:srgbClr val="9E9E9E"/>
                      </a:solidFill>
                      <a:prstDash val="solid"/>
                      <a:round/>
                      <a:headEnd len="sm" w="sm" type="none"/>
                      <a:tailEnd len="sm" w="sm" type="none"/>
                    </a:lnL>
                    <a:lnR cap="flat" cmpd="sng" w="10575">
                      <a:solidFill>
                        <a:srgbClr val="9E9E9E"/>
                      </a:solidFill>
                      <a:prstDash val="solid"/>
                      <a:round/>
                      <a:headEnd len="sm" w="sm" type="none"/>
                      <a:tailEnd len="sm" w="sm" type="none"/>
                    </a:lnR>
                    <a:lnT cap="flat" cmpd="sng" w="10575">
                      <a:solidFill>
                        <a:srgbClr val="9E9E9E"/>
                      </a:solidFill>
                      <a:prstDash val="solid"/>
                      <a:round/>
                      <a:headEnd len="sm" w="sm" type="none"/>
                      <a:tailEnd len="sm" w="sm" type="none"/>
                    </a:lnT>
                    <a:lnB cap="flat" cmpd="sng" w="10575">
                      <a:solidFill>
                        <a:srgbClr val="9E9E9E"/>
                      </a:solidFill>
                      <a:prstDash val="solid"/>
                      <a:round/>
                      <a:headEnd len="sm" w="sm" type="none"/>
                      <a:tailEnd len="sm" w="sm" type="none"/>
                    </a:lnB>
                  </a:tcPr>
                </a:tc>
              </a:tr>
              <a:tr h="790725">
                <a:tc>
                  <a:txBody>
                    <a:bodyPr/>
                    <a:lstStyle/>
                    <a:p>
                      <a:pPr indent="0" lvl="0" marL="0" rtl="0" algn="ctr">
                        <a:spcBef>
                          <a:spcPts val="0"/>
                        </a:spcBef>
                        <a:spcAft>
                          <a:spcPts val="0"/>
                        </a:spcAft>
                        <a:buClr>
                          <a:schemeClr val="dk1"/>
                        </a:buClr>
                        <a:buSzPts val="1100"/>
                        <a:buFont typeface="Arial"/>
                        <a:buNone/>
                      </a:pPr>
                      <a:r>
                        <a:rPr b="1" lang="en-GB">
                          <a:solidFill>
                            <a:srgbClr val="00318B"/>
                          </a:solidFill>
                          <a:latin typeface="Titillium Web"/>
                          <a:ea typeface="Titillium Web"/>
                          <a:cs typeface="Titillium Web"/>
                          <a:sym typeface="Titillium Web"/>
                        </a:rPr>
                        <a:t>Chlamydia psittaci</a:t>
                      </a:r>
                      <a:endParaRPr b="1">
                        <a:solidFill>
                          <a:srgbClr val="00318B"/>
                        </a:solidFill>
                        <a:latin typeface="Titillium Web"/>
                        <a:ea typeface="Titillium Web"/>
                        <a:cs typeface="Titillium Web"/>
                        <a:sym typeface="Titillium Web"/>
                      </a:endParaRPr>
                    </a:p>
                    <a:p>
                      <a:pPr indent="0" lvl="0" marL="0" rtl="0" algn="ctr">
                        <a:spcBef>
                          <a:spcPts val="0"/>
                        </a:spcBef>
                        <a:spcAft>
                          <a:spcPts val="0"/>
                        </a:spcAft>
                        <a:buNone/>
                      </a:pPr>
                      <a:r>
                        <a:t/>
                      </a:r>
                      <a:endParaRPr b="1" sz="1300">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Clr>
                          <a:schemeClr val="dk1"/>
                        </a:buClr>
                        <a:buSzPts val="1100"/>
                        <a:buFont typeface="Arial"/>
                        <a:buNone/>
                      </a:pPr>
                      <a:r>
                        <a:rPr b="1" lang="en-GB">
                          <a:solidFill>
                            <a:srgbClr val="00318B"/>
                          </a:solidFill>
                          <a:latin typeface="Titillium Web"/>
                          <a:ea typeface="Titillium Web"/>
                          <a:cs typeface="Titillium Web"/>
                          <a:sym typeface="Titillium Web"/>
                        </a:rPr>
                        <a:t>Psittacosis</a:t>
                      </a:r>
                      <a:endParaRPr b="1">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t/>
                      </a:r>
                      <a:endParaRPr sz="1200">
                        <a:solidFill>
                          <a:srgbClr val="00318B"/>
                        </a:solidFill>
                        <a:latin typeface="Titillium Web"/>
                        <a:ea typeface="Titillium Web"/>
                        <a:cs typeface="Titillium Web"/>
                        <a:sym typeface="Titillium Web"/>
                      </a:endParaRPr>
                    </a:p>
                    <a:p>
                      <a:pPr indent="0" lvl="0" marL="0" rtl="0" algn="ctr">
                        <a:spcBef>
                          <a:spcPts val="0"/>
                        </a:spcBef>
                        <a:spcAft>
                          <a:spcPts val="0"/>
                        </a:spcAft>
                        <a:buNone/>
                      </a:pPr>
                      <a:r>
                        <a:rPr b="1" lang="en-GB" sz="1200">
                          <a:solidFill>
                            <a:srgbClr val="00318B"/>
                          </a:solidFill>
                          <a:latin typeface="Titillium Web"/>
                          <a:ea typeface="Titillium Web"/>
                          <a:cs typeface="Titillium Web"/>
                          <a:sym typeface="Titillium Web"/>
                        </a:rPr>
                        <a:t>-</a:t>
                      </a:r>
                      <a:endParaRPr b="1" sz="1200">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n-GB" sz="1100">
                          <a:solidFill>
                            <a:srgbClr val="00318B"/>
                          </a:solidFill>
                          <a:latin typeface="Asap"/>
                          <a:ea typeface="Asap"/>
                          <a:cs typeface="Asap"/>
                          <a:sym typeface="Asap"/>
                        </a:rPr>
                        <a:t>-</a:t>
                      </a:r>
                      <a:endParaRPr b="1" sz="1100">
                        <a:solidFill>
                          <a:srgbClr val="00318B"/>
                        </a:solidFill>
                        <a:latin typeface="Asap"/>
                        <a:ea typeface="Asap"/>
                        <a:cs typeface="Asap"/>
                        <a:sym typeface="Asap"/>
                      </a:endParaRPr>
                    </a:p>
                  </a:txBody>
                  <a:tcPr marT="95250" marB="95250" marR="95250" marL="95250" anchor="ctr">
                    <a:lnL cap="flat" cmpd="sng" w="9525">
                      <a:solidFill>
                        <a:srgbClr val="9E9E9E"/>
                      </a:solidFill>
                      <a:prstDash val="solid"/>
                      <a:round/>
                      <a:headEnd len="sm" w="sm" type="none"/>
                      <a:tailEnd len="sm" w="sm" type="none"/>
                    </a:lnL>
                    <a:lnR cap="flat" cmpd="sng" w="10575">
                      <a:solidFill>
                        <a:srgbClr val="9E9E9E"/>
                      </a:solidFill>
                      <a:prstDash val="solid"/>
                      <a:round/>
                      <a:headEnd len="sm" w="sm" type="none"/>
                      <a:tailEnd len="sm" w="sm" type="none"/>
                    </a:lnR>
                    <a:lnT cap="flat" cmpd="sng" w="10575">
                      <a:solidFill>
                        <a:srgbClr val="9E9E9E"/>
                      </a:solidFill>
                      <a:prstDash val="solid"/>
                      <a:round/>
                      <a:headEnd len="sm" w="sm" type="none"/>
                      <a:tailEnd len="sm" w="sm" type="none"/>
                    </a:lnT>
                    <a:lnB cap="flat" cmpd="sng" w="10575">
                      <a:solidFill>
                        <a:srgbClr val="9E9E9E"/>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n-GB" sz="1100">
                          <a:solidFill>
                            <a:srgbClr val="00318B"/>
                          </a:solidFill>
                          <a:latin typeface="Asap"/>
                          <a:ea typeface="Asap"/>
                          <a:cs typeface="Asap"/>
                          <a:sym typeface="Asap"/>
                        </a:rPr>
                        <a:t>-</a:t>
                      </a:r>
                      <a:endParaRPr b="1" sz="1100">
                        <a:solidFill>
                          <a:srgbClr val="00318B"/>
                        </a:solidFill>
                        <a:latin typeface="Asap"/>
                        <a:ea typeface="Asap"/>
                        <a:cs typeface="Asap"/>
                        <a:sym typeface="Asap"/>
                      </a:endParaRPr>
                    </a:p>
                  </a:txBody>
                  <a:tcPr marT="95250" marB="95250" marR="95250" marL="95250" anchor="ctr">
                    <a:lnL cap="flat" cmpd="sng" w="10575">
                      <a:solidFill>
                        <a:srgbClr val="9E9E9E"/>
                      </a:solidFill>
                      <a:prstDash val="solid"/>
                      <a:round/>
                      <a:headEnd len="sm" w="sm" type="none"/>
                      <a:tailEnd len="sm" w="sm" type="none"/>
                    </a:lnL>
                    <a:lnR cap="flat" cmpd="sng" w="10575">
                      <a:solidFill>
                        <a:srgbClr val="9E9E9E"/>
                      </a:solidFill>
                      <a:prstDash val="solid"/>
                      <a:round/>
                      <a:headEnd len="sm" w="sm" type="none"/>
                      <a:tailEnd len="sm" w="sm" type="none"/>
                    </a:lnR>
                    <a:lnT cap="flat" cmpd="sng" w="10575">
                      <a:solidFill>
                        <a:srgbClr val="9E9E9E"/>
                      </a:solidFill>
                      <a:prstDash val="solid"/>
                      <a:round/>
                      <a:headEnd len="sm" w="sm" type="none"/>
                      <a:tailEnd len="sm" w="sm" type="none"/>
                    </a:lnT>
                    <a:lnB cap="flat" cmpd="sng" w="10575">
                      <a:solidFill>
                        <a:srgbClr val="9E9E9E"/>
                      </a:solidFill>
                      <a:prstDash val="solid"/>
                      <a:round/>
                      <a:headEnd len="sm" w="sm" type="none"/>
                      <a:tailEnd len="sm" w="sm" type="none"/>
                    </a:lnB>
                  </a:tcPr>
                </a:tc>
              </a:tr>
              <a:tr h="726075">
                <a:tc>
                  <a:txBody>
                    <a:bodyPr/>
                    <a:lstStyle/>
                    <a:p>
                      <a:pPr indent="0" lvl="0" marL="0" rtl="0" algn="ctr">
                        <a:spcBef>
                          <a:spcPts val="0"/>
                        </a:spcBef>
                        <a:spcAft>
                          <a:spcPts val="0"/>
                        </a:spcAft>
                        <a:buClr>
                          <a:schemeClr val="dk1"/>
                        </a:buClr>
                        <a:buSzPts val="1100"/>
                        <a:buFont typeface="Arial"/>
                        <a:buNone/>
                      </a:pPr>
                      <a:r>
                        <a:rPr b="1" lang="en-GB">
                          <a:solidFill>
                            <a:srgbClr val="00318B"/>
                          </a:solidFill>
                          <a:latin typeface="Titillium Web"/>
                          <a:ea typeface="Titillium Web"/>
                          <a:cs typeface="Titillium Web"/>
                          <a:sym typeface="Titillium Web"/>
                        </a:rPr>
                        <a:t>Coxiella burnetii</a:t>
                      </a:r>
                      <a:endParaRPr b="1" sz="1500">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Clr>
                          <a:schemeClr val="dk1"/>
                        </a:buClr>
                        <a:buSzPts val="1100"/>
                        <a:buFont typeface="Arial"/>
                        <a:buNone/>
                      </a:pPr>
                      <a:r>
                        <a:rPr b="1" lang="en-GB">
                          <a:solidFill>
                            <a:srgbClr val="00318B"/>
                          </a:solidFill>
                          <a:latin typeface="Titillium Web"/>
                          <a:ea typeface="Titillium Web"/>
                          <a:cs typeface="Titillium Web"/>
                          <a:sym typeface="Titillium Web"/>
                        </a:rPr>
                        <a:t>Q Fever</a:t>
                      </a:r>
                      <a:endParaRPr b="1">
                        <a:solidFill>
                          <a:srgbClr val="00318B"/>
                        </a:solidFill>
                        <a:latin typeface="Titillium Web"/>
                        <a:ea typeface="Titillium Web"/>
                        <a:cs typeface="Titillium Web"/>
                        <a:sym typeface="Titillium Web"/>
                      </a:endParaRPr>
                    </a:p>
                    <a:p>
                      <a:pPr indent="0" lvl="0" marL="0" rtl="0" algn="ctr">
                        <a:spcBef>
                          <a:spcPts val="0"/>
                        </a:spcBef>
                        <a:spcAft>
                          <a:spcPts val="0"/>
                        </a:spcAft>
                        <a:buNone/>
                      </a:pPr>
                      <a:r>
                        <a:t/>
                      </a:r>
                      <a:endParaRPr b="1">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rgbClr val="00318B"/>
                          </a:solidFill>
                          <a:latin typeface="Titillium Web"/>
                          <a:ea typeface="Titillium Web"/>
                          <a:cs typeface="Titillium Web"/>
                          <a:sym typeface="Titillium Web"/>
                        </a:rPr>
                        <a:t>-</a:t>
                      </a:r>
                      <a:endParaRPr b="1" sz="1200">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n-GB" sz="1100">
                          <a:solidFill>
                            <a:srgbClr val="00318B"/>
                          </a:solidFill>
                          <a:latin typeface="Asap"/>
                          <a:ea typeface="Asap"/>
                          <a:cs typeface="Asap"/>
                          <a:sym typeface="Asap"/>
                        </a:rPr>
                        <a:t>Serology</a:t>
                      </a:r>
                      <a:endParaRPr b="1" sz="1100">
                        <a:solidFill>
                          <a:srgbClr val="00318B"/>
                        </a:solidFill>
                        <a:latin typeface="Asap"/>
                        <a:ea typeface="Asap"/>
                        <a:cs typeface="Asap"/>
                        <a:sym typeface="Asap"/>
                      </a:endParaRPr>
                    </a:p>
                  </a:txBody>
                  <a:tcPr marT="95250" marB="95250" marR="95250" marL="95250" anchor="ctr">
                    <a:lnL cap="flat" cmpd="sng" w="9525">
                      <a:solidFill>
                        <a:srgbClr val="9E9E9E"/>
                      </a:solidFill>
                      <a:prstDash val="solid"/>
                      <a:round/>
                      <a:headEnd len="sm" w="sm" type="none"/>
                      <a:tailEnd len="sm" w="sm" type="none"/>
                    </a:lnL>
                    <a:lnR cap="flat" cmpd="sng" w="10575">
                      <a:solidFill>
                        <a:srgbClr val="9E9E9E"/>
                      </a:solidFill>
                      <a:prstDash val="solid"/>
                      <a:round/>
                      <a:headEnd len="sm" w="sm" type="none"/>
                      <a:tailEnd len="sm" w="sm" type="none"/>
                    </a:lnR>
                    <a:lnT cap="flat" cmpd="sng" w="10575">
                      <a:solidFill>
                        <a:srgbClr val="9E9E9E"/>
                      </a:solidFill>
                      <a:prstDash val="solid"/>
                      <a:round/>
                      <a:headEnd len="sm" w="sm" type="none"/>
                      <a:tailEnd len="sm" w="sm" type="none"/>
                    </a:lnT>
                    <a:lnB cap="flat" cmpd="sng" w="10575">
                      <a:solidFill>
                        <a:srgbClr val="9E9E9E"/>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n-GB" sz="1100">
                          <a:solidFill>
                            <a:srgbClr val="00318B"/>
                          </a:solidFill>
                          <a:latin typeface="Asap"/>
                          <a:ea typeface="Asap"/>
                          <a:cs typeface="Asap"/>
                          <a:sym typeface="Asap"/>
                        </a:rPr>
                        <a:t>-</a:t>
                      </a:r>
                      <a:endParaRPr b="1" sz="1100">
                        <a:solidFill>
                          <a:srgbClr val="00318B"/>
                        </a:solidFill>
                        <a:latin typeface="Asap"/>
                        <a:ea typeface="Asap"/>
                        <a:cs typeface="Asap"/>
                        <a:sym typeface="Asap"/>
                      </a:endParaRPr>
                    </a:p>
                  </a:txBody>
                  <a:tcPr marT="95250" marB="95250" marR="95250" marL="95250" anchor="ctr">
                    <a:lnL cap="flat" cmpd="sng" w="10575">
                      <a:solidFill>
                        <a:srgbClr val="9E9E9E"/>
                      </a:solidFill>
                      <a:prstDash val="solid"/>
                      <a:round/>
                      <a:headEnd len="sm" w="sm" type="none"/>
                      <a:tailEnd len="sm" w="sm" type="none"/>
                    </a:lnL>
                    <a:lnR cap="flat" cmpd="sng" w="10575">
                      <a:solidFill>
                        <a:srgbClr val="9E9E9E"/>
                      </a:solidFill>
                      <a:prstDash val="solid"/>
                      <a:round/>
                      <a:headEnd len="sm" w="sm" type="none"/>
                      <a:tailEnd len="sm" w="sm" type="none"/>
                    </a:lnR>
                    <a:lnT cap="flat" cmpd="sng" w="10575">
                      <a:solidFill>
                        <a:srgbClr val="9E9E9E"/>
                      </a:solidFill>
                      <a:prstDash val="solid"/>
                      <a:round/>
                      <a:headEnd len="sm" w="sm" type="none"/>
                      <a:tailEnd len="sm" w="sm" type="none"/>
                    </a:lnT>
                    <a:lnB cap="flat" cmpd="sng" w="10575">
                      <a:solidFill>
                        <a:srgbClr val="9E9E9E"/>
                      </a:solidFill>
                      <a:prstDash val="solid"/>
                      <a:round/>
                      <a:headEnd len="sm" w="sm" type="none"/>
                      <a:tailEnd len="sm" w="sm" type="none"/>
                    </a:lnB>
                  </a:tcPr>
                </a:tc>
              </a:tr>
              <a:tr h="3044625">
                <a:tc>
                  <a:txBody>
                    <a:bodyPr/>
                    <a:lstStyle/>
                    <a:p>
                      <a:pPr indent="0" lvl="0" marL="0" rtl="0" algn="ctr">
                        <a:spcBef>
                          <a:spcPts val="0"/>
                        </a:spcBef>
                        <a:spcAft>
                          <a:spcPts val="0"/>
                        </a:spcAft>
                        <a:buClr>
                          <a:schemeClr val="dk1"/>
                        </a:buClr>
                        <a:buSzPts val="1100"/>
                        <a:buFont typeface="Arial"/>
                        <a:buNone/>
                      </a:pPr>
                      <a:r>
                        <a:rPr b="1" lang="en-GB" sz="1300">
                          <a:solidFill>
                            <a:srgbClr val="00318B"/>
                          </a:solidFill>
                          <a:latin typeface="Titillium Web"/>
                          <a:ea typeface="Titillium Web"/>
                          <a:cs typeface="Titillium Web"/>
                          <a:sym typeface="Titillium Web"/>
                        </a:rPr>
                        <a:t>Mycoplasma pneumoniae</a:t>
                      </a:r>
                      <a:endParaRPr b="1" sz="1300">
                        <a:solidFill>
                          <a:srgbClr val="00318B"/>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b="1" sz="1300">
                        <a:solidFill>
                          <a:srgbClr val="00318B"/>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GB">
                          <a:solidFill>
                            <a:srgbClr val="00318B"/>
                          </a:solidFill>
                          <a:latin typeface="Titillium Web"/>
                          <a:ea typeface="Titillium Web"/>
                          <a:cs typeface="Titillium Web"/>
                          <a:sym typeface="Titillium Web"/>
                        </a:rPr>
                        <a:t>Chlamydia pneumoniae</a:t>
                      </a:r>
                      <a:endParaRPr b="1">
                        <a:solidFill>
                          <a:srgbClr val="00318B"/>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b="1">
                        <a:solidFill>
                          <a:srgbClr val="00318B"/>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b="1" lang="en-GB">
                          <a:solidFill>
                            <a:srgbClr val="00318B"/>
                          </a:solidFill>
                          <a:latin typeface="Titillium Web"/>
                          <a:ea typeface="Titillium Web"/>
                          <a:cs typeface="Titillium Web"/>
                          <a:sym typeface="Titillium Web"/>
                        </a:rPr>
                        <a:t>Legionella pneumoniae</a:t>
                      </a:r>
                      <a:endParaRPr b="1">
                        <a:solidFill>
                          <a:srgbClr val="00318B"/>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b="1">
                        <a:solidFill>
                          <a:srgbClr val="00318B"/>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a:solidFill>
                            <a:srgbClr val="00318B"/>
                          </a:solidFill>
                          <a:latin typeface="Titillium Web"/>
                          <a:ea typeface="Titillium Web"/>
                          <a:cs typeface="Titillium Web"/>
                          <a:sym typeface="Titillium Web"/>
                        </a:rPr>
                        <a:t>Coxiella burnetii</a:t>
                      </a:r>
                      <a:endParaRPr>
                        <a:solidFill>
                          <a:srgbClr val="00318B"/>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t/>
                      </a:r>
                      <a:endParaRPr>
                        <a:solidFill>
                          <a:srgbClr val="00318B"/>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a:solidFill>
                            <a:srgbClr val="00318B"/>
                          </a:solidFill>
                          <a:latin typeface="Titillium Web"/>
                          <a:ea typeface="Titillium Web"/>
                          <a:cs typeface="Titillium Web"/>
                          <a:sym typeface="Titillium Web"/>
                        </a:rPr>
                        <a:t>Chlamydia psittaci</a:t>
                      </a:r>
                      <a:endParaRPr b="1">
                        <a:solidFill>
                          <a:srgbClr val="00318B"/>
                        </a:solidFill>
                        <a:latin typeface="Titillium Web"/>
                        <a:ea typeface="Titillium Web"/>
                        <a:cs typeface="Titillium Web"/>
                        <a:sym typeface="Titillium Web"/>
                      </a:endParaRPr>
                    </a:p>
                    <a:p>
                      <a:pPr indent="0" lvl="0" marL="0" rtl="0" algn="ctr">
                        <a:spcBef>
                          <a:spcPts val="0"/>
                        </a:spcBef>
                        <a:spcAft>
                          <a:spcPts val="0"/>
                        </a:spcAft>
                        <a:buNone/>
                      </a:pPr>
                      <a:r>
                        <a:t/>
                      </a:r>
                      <a:endParaRPr b="1">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b="1" lang="en-GB">
                          <a:solidFill>
                            <a:srgbClr val="00318B"/>
                          </a:solidFill>
                          <a:latin typeface="Titillium Web"/>
                          <a:ea typeface="Titillium Web"/>
                          <a:cs typeface="Titillium Web"/>
                          <a:sym typeface="Titillium Web"/>
                        </a:rPr>
                        <a:t>Atypical CAP</a:t>
                      </a:r>
                      <a:endParaRPr b="1">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GB" sz="1200">
                          <a:solidFill>
                            <a:srgbClr val="00318B"/>
                          </a:solidFill>
                          <a:latin typeface="Titillium Web"/>
                          <a:ea typeface="Titillium Web"/>
                          <a:cs typeface="Titillium Web"/>
                          <a:sym typeface="Titillium Web"/>
                        </a:rPr>
                        <a:t>not detectable on gram stain Some don’t have cell wall; will not respond to β lactams.</a:t>
                      </a:r>
                      <a:endParaRPr b="1" sz="1200">
                        <a:solidFill>
                          <a:srgbClr val="00318B"/>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n-GB" sz="900">
                          <a:solidFill>
                            <a:srgbClr val="00318B"/>
                          </a:solidFill>
                          <a:latin typeface="Asap"/>
                          <a:ea typeface="Asap"/>
                          <a:cs typeface="Asap"/>
                          <a:sym typeface="Asap"/>
                        </a:rPr>
                        <a:t>Chlamydia Pneumoniae: </a:t>
                      </a:r>
                      <a:endParaRPr b="1" sz="900">
                        <a:solidFill>
                          <a:srgbClr val="00318B"/>
                        </a:solidFill>
                        <a:latin typeface="Asap"/>
                        <a:ea typeface="Asap"/>
                        <a:cs typeface="Asap"/>
                        <a:sym typeface="Asap"/>
                      </a:endParaRPr>
                    </a:p>
                    <a:p>
                      <a:pPr indent="0" lvl="0" marL="0" rtl="0" algn="ctr">
                        <a:lnSpc>
                          <a:spcPct val="120000"/>
                        </a:lnSpc>
                        <a:spcBef>
                          <a:spcPts val="0"/>
                        </a:spcBef>
                        <a:spcAft>
                          <a:spcPts val="0"/>
                        </a:spcAft>
                        <a:buNone/>
                      </a:pPr>
                      <a:r>
                        <a:rPr b="1" lang="en-GB" sz="900">
                          <a:solidFill>
                            <a:srgbClr val="00318B"/>
                          </a:solidFill>
                          <a:latin typeface="Asap"/>
                          <a:ea typeface="Asap"/>
                          <a:cs typeface="Asap"/>
                          <a:sym typeface="Asap"/>
                        </a:rPr>
                        <a:t>Serology &amp; NAAT </a:t>
                      </a:r>
                      <a:r>
                        <a:rPr b="1" lang="en-GB" sz="900">
                          <a:solidFill>
                            <a:srgbClr val="888888"/>
                          </a:solidFill>
                          <a:latin typeface="Asap"/>
                          <a:ea typeface="Asap"/>
                          <a:cs typeface="Asap"/>
                          <a:sym typeface="Asap"/>
                        </a:rPr>
                        <a:t>(Molecular Test)</a:t>
                      </a:r>
                      <a:endParaRPr b="1" sz="900">
                        <a:solidFill>
                          <a:srgbClr val="888888"/>
                        </a:solidFill>
                        <a:latin typeface="Asap"/>
                        <a:ea typeface="Asap"/>
                        <a:cs typeface="Asap"/>
                        <a:sym typeface="Asap"/>
                      </a:endParaRPr>
                    </a:p>
                    <a:p>
                      <a:pPr indent="0" lvl="0" marL="0" rtl="0" algn="ctr">
                        <a:lnSpc>
                          <a:spcPct val="120000"/>
                        </a:lnSpc>
                        <a:spcBef>
                          <a:spcPts val="0"/>
                        </a:spcBef>
                        <a:spcAft>
                          <a:spcPts val="0"/>
                        </a:spcAft>
                        <a:buNone/>
                      </a:pPr>
                      <a:r>
                        <a:t/>
                      </a:r>
                      <a:endParaRPr b="1" sz="900">
                        <a:solidFill>
                          <a:srgbClr val="888888"/>
                        </a:solidFill>
                        <a:latin typeface="Asap"/>
                        <a:ea typeface="Asap"/>
                        <a:cs typeface="Asap"/>
                        <a:sym typeface="Asap"/>
                      </a:endParaRPr>
                    </a:p>
                    <a:p>
                      <a:pPr indent="0" lvl="0" marL="0" rtl="0" algn="ctr">
                        <a:lnSpc>
                          <a:spcPct val="120000"/>
                        </a:lnSpc>
                        <a:spcBef>
                          <a:spcPts val="0"/>
                        </a:spcBef>
                        <a:spcAft>
                          <a:spcPts val="0"/>
                        </a:spcAft>
                        <a:buNone/>
                      </a:pPr>
                      <a:r>
                        <a:rPr b="1" lang="en-GB" sz="900">
                          <a:solidFill>
                            <a:schemeClr val="accent1"/>
                          </a:solidFill>
                          <a:latin typeface="Asap"/>
                          <a:ea typeface="Asap"/>
                          <a:cs typeface="Asap"/>
                          <a:sym typeface="Asap"/>
                        </a:rPr>
                        <a:t>Legionella Pneumoniae</a:t>
                      </a:r>
                      <a:endParaRPr b="1" sz="900">
                        <a:solidFill>
                          <a:schemeClr val="accent1"/>
                        </a:solidFill>
                        <a:latin typeface="Asap"/>
                        <a:ea typeface="Asap"/>
                        <a:cs typeface="Asap"/>
                        <a:sym typeface="Asap"/>
                      </a:endParaRPr>
                    </a:p>
                    <a:p>
                      <a:pPr indent="0" lvl="0" marL="0" rtl="0" algn="ctr">
                        <a:lnSpc>
                          <a:spcPct val="120000"/>
                        </a:lnSpc>
                        <a:spcBef>
                          <a:spcPts val="0"/>
                        </a:spcBef>
                        <a:spcAft>
                          <a:spcPts val="0"/>
                        </a:spcAft>
                        <a:buNone/>
                      </a:pPr>
                      <a:r>
                        <a:rPr b="1" lang="en-GB" sz="900">
                          <a:solidFill>
                            <a:schemeClr val="accent1"/>
                          </a:solidFill>
                          <a:latin typeface="Asap"/>
                          <a:ea typeface="Asap"/>
                          <a:cs typeface="Asap"/>
                          <a:sym typeface="Asap"/>
                        </a:rPr>
                        <a:t>       -Septum:</a:t>
                      </a:r>
                      <a:endParaRPr b="1" sz="900">
                        <a:solidFill>
                          <a:schemeClr val="accent1"/>
                        </a:solidFill>
                        <a:latin typeface="Asap"/>
                        <a:ea typeface="Asap"/>
                        <a:cs typeface="Asap"/>
                        <a:sym typeface="Asap"/>
                      </a:endParaRPr>
                    </a:p>
                    <a:p>
                      <a:pPr indent="-285750" lvl="0" marL="457200" rtl="0" algn="ctr">
                        <a:lnSpc>
                          <a:spcPct val="120000"/>
                        </a:lnSpc>
                        <a:spcBef>
                          <a:spcPts val="0"/>
                        </a:spcBef>
                        <a:spcAft>
                          <a:spcPts val="0"/>
                        </a:spcAft>
                        <a:buClr>
                          <a:schemeClr val="accent1"/>
                        </a:buClr>
                        <a:buSzPts val="900"/>
                        <a:buFont typeface="Asap"/>
                        <a:buChar char="●"/>
                      </a:pPr>
                      <a:r>
                        <a:rPr b="1" lang="en-GB" sz="900">
                          <a:solidFill>
                            <a:schemeClr val="accent1"/>
                          </a:solidFill>
                          <a:latin typeface="Asap"/>
                          <a:ea typeface="Asap"/>
                          <a:cs typeface="Asap"/>
                          <a:sym typeface="Asap"/>
                        </a:rPr>
                        <a:t>Culture on specialized media (BCYE)</a:t>
                      </a:r>
                      <a:endParaRPr b="1" sz="900">
                        <a:solidFill>
                          <a:schemeClr val="accent1"/>
                        </a:solidFill>
                        <a:latin typeface="Asap"/>
                        <a:ea typeface="Asap"/>
                        <a:cs typeface="Asap"/>
                        <a:sym typeface="Asap"/>
                      </a:endParaRPr>
                    </a:p>
                    <a:p>
                      <a:pPr indent="-285750" lvl="0" marL="457200" rtl="0" algn="ctr">
                        <a:lnSpc>
                          <a:spcPct val="120000"/>
                        </a:lnSpc>
                        <a:spcBef>
                          <a:spcPts val="0"/>
                        </a:spcBef>
                        <a:spcAft>
                          <a:spcPts val="0"/>
                        </a:spcAft>
                        <a:buClr>
                          <a:schemeClr val="accent1"/>
                        </a:buClr>
                        <a:buSzPts val="900"/>
                        <a:buFont typeface="Asap"/>
                        <a:buChar char="●"/>
                      </a:pPr>
                      <a:r>
                        <a:rPr b="1" lang="en-GB" sz="900">
                          <a:solidFill>
                            <a:schemeClr val="accent1"/>
                          </a:solidFill>
                          <a:latin typeface="Asap"/>
                          <a:ea typeface="Asap"/>
                          <a:cs typeface="Asap"/>
                          <a:sym typeface="Asap"/>
                        </a:rPr>
                        <a:t>DFA</a:t>
                      </a:r>
                      <a:endParaRPr b="1" sz="900">
                        <a:solidFill>
                          <a:schemeClr val="accent1"/>
                        </a:solidFill>
                        <a:latin typeface="Asap"/>
                        <a:ea typeface="Asap"/>
                        <a:cs typeface="Asap"/>
                        <a:sym typeface="Asap"/>
                      </a:endParaRPr>
                    </a:p>
                    <a:p>
                      <a:pPr indent="-285750" lvl="0" marL="457200" rtl="0" algn="ctr">
                        <a:lnSpc>
                          <a:spcPct val="120000"/>
                        </a:lnSpc>
                        <a:spcBef>
                          <a:spcPts val="0"/>
                        </a:spcBef>
                        <a:spcAft>
                          <a:spcPts val="0"/>
                        </a:spcAft>
                        <a:buClr>
                          <a:schemeClr val="accent1"/>
                        </a:buClr>
                        <a:buSzPts val="900"/>
                        <a:buFont typeface="Asap"/>
                        <a:buChar char="●"/>
                      </a:pPr>
                      <a:r>
                        <a:rPr b="1" lang="en-GB" sz="900">
                          <a:solidFill>
                            <a:schemeClr val="accent1"/>
                          </a:solidFill>
                          <a:latin typeface="Asap"/>
                          <a:ea typeface="Asap"/>
                          <a:cs typeface="Asap"/>
                          <a:sym typeface="Asap"/>
                        </a:rPr>
                        <a:t>NAAT</a:t>
                      </a:r>
                      <a:endParaRPr b="1" sz="900">
                        <a:solidFill>
                          <a:schemeClr val="accent1"/>
                        </a:solidFill>
                        <a:latin typeface="Asap"/>
                        <a:ea typeface="Asap"/>
                        <a:cs typeface="Asap"/>
                        <a:sym typeface="Asap"/>
                      </a:endParaRPr>
                    </a:p>
                    <a:p>
                      <a:pPr indent="-285750" lvl="0" marL="457200" rtl="0" algn="ctr">
                        <a:lnSpc>
                          <a:spcPct val="120000"/>
                        </a:lnSpc>
                        <a:spcBef>
                          <a:spcPts val="0"/>
                        </a:spcBef>
                        <a:spcAft>
                          <a:spcPts val="0"/>
                        </a:spcAft>
                        <a:buClr>
                          <a:schemeClr val="accent1"/>
                        </a:buClr>
                        <a:buSzPts val="900"/>
                        <a:buFont typeface="Asap"/>
                        <a:buChar char="●"/>
                      </a:pPr>
                      <a:r>
                        <a:rPr b="1" lang="en-GB" sz="900">
                          <a:solidFill>
                            <a:schemeClr val="accent1"/>
                          </a:solidFill>
                          <a:latin typeface="Asap"/>
                          <a:ea typeface="Asap"/>
                          <a:cs typeface="Asap"/>
                          <a:sym typeface="Asap"/>
                        </a:rPr>
                        <a:t>Urine Antigen Test</a:t>
                      </a:r>
                      <a:endParaRPr b="1" sz="900">
                        <a:solidFill>
                          <a:schemeClr val="accent1"/>
                        </a:solidFill>
                        <a:latin typeface="Asap"/>
                        <a:ea typeface="Asap"/>
                        <a:cs typeface="Asap"/>
                        <a:sym typeface="Asap"/>
                      </a:endParaRPr>
                    </a:p>
                  </a:txBody>
                  <a:tcPr marT="95250" marB="95250" marR="95250" marL="95250" anchor="ctr">
                    <a:lnL cap="flat" cmpd="sng" w="9525">
                      <a:solidFill>
                        <a:srgbClr val="9E9E9E"/>
                      </a:solidFill>
                      <a:prstDash val="solid"/>
                      <a:round/>
                      <a:headEnd len="sm" w="sm" type="none"/>
                      <a:tailEnd len="sm" w="sm" type="none"/>
                    </a:lnL>
                    <a:lnR cap="flat" cmpd="sng" w="10575">
                      <a:solidFill>
                        <a:srgbClr val="9E9E9E"/>
                      </a:solidFill>
                      <a:prstDash val="solid"/>
                      <a:round/>
                      <a:headEnd len="sm" w="sm" type="none"/>
                      <a:tailEnd len="sm" w="sm" type="none"/>
                    </a:lnR>
                    <a:lnT cap="flat" cmpd="sng" w="10575">
                      <a:solidFill>
                        <a:srgbClr val="9E9E9E"/>
                      </a:solidFill>
                      <a:prstDash val="solid"/>
                      <a:round/>
                      <a:headEnd len="sm" w="sm" type="none"/>
                      <a:tailEnd len="sm" w="sm" type="none"/>
                    </a:lnT>
                    <a:lnB cap="flat" cmpd="sng" w="10575">
                      <a:solidFill>
                        <a:srgbClr val="9E9E9E"/>
                      </a:solidFill>
                      <a:prstDash val="solid"/>
                      <a:round/>
                      <a:headEnd len="sm" w="sm" type="none"/>
                      <a:tailEnd len="sm" w="sm" type="none"/>
                    </a:lnB>
                  </a:tcPr>
                </a:tc>
                <a:tc>
                  <a:txBody>
                    <a:bodyPr/>
                    <a:lstStyle/>
                    <a:p>
                      <a:pPr indent="0" lvl="0" marL="0" rtl="0" algn="ctr">
                        <a:lnSpc>
                          <a:spcPct val="120000"/>
                        </a:lnSpc>
                        <a:spcBef>
                          <a:spcPts val="0"/>
                        </a:spcBef>
                        <a:spcAft>
                          <a:spcPts val="0"/>
                        </a:spcAft>
                        <a:buNone/>
                      </a:pPr>
                      <a:r>
                        <a:rPr b="1" lang="en-GB" sz="1100">
                          <a:solidFill>
                            <a:srgbClr val="00318B"/>
                          </a:solidFill>
                          <a:latin typeface="Asap"/>
                          <a:ea typeface="Asap"/>
                          <a:cs typeface="Asap"/>
                          <a:sym typeface="Asap"/>
                        </a:rPr>
                        <a:t>-</a:t>
                      </a:r>
                      <a:endParaRPr b="1" sz="1100">
                        <a:solidFill>
                          <a:srgbClr val="00318B"/>
                        </a:solidFill>
                        <a:latin typeface="Asap"/>
                        <a:ea typeface="Asap"/>
                        <a:cs typeface="Asap"/>
                        <a:sym typeface="Asap"/>
                      </a:endParaRPr>
                    </a:p>
                  </a:txBody>
                  <a:tcPr marT="95250" marB="95250" marR="95250" marL="95250" anchor="ctr">
                    <a:lnL cap="flat" cmpd="sng" w="10575">
                      <a:solidFill>
                        <a:srgbClr val="9E9E9E"/>
                      </a:solidFill>
                      <a:prstDash val="solid"/>
                      <a:round/>
                      <a:headEnd len="sm" w="sm" type="none"/>
                      <a:tailEnd len="sm" w="sm" type="none"/>
                    </a:lnL>
                    <a:lnR cap="flat" cmpd="sng" w="10575">
                      <a:solidFill>
                        <a:srgbClr val="9E9E9E"/>
                      </a:solidFill>
                      <a:prstDash val="solid"/>
                      <a:round/>
                      <a:headEnd len="sm" w="sm" type="none"/>
                      <a:tailEnd len="sm" w="sm" type="none"/>
                    </a:lnR>
                    <a:lnT cap="flat" cmpd="sng" w="10575">
                      <a:solidFill>
                        <a:srgbClr val="9E9E9E"/>
                      </a:solidFill>
                      <a:prstDash val="solid"/>
                      <a:round/>
                      <a:headEnd len="sm" w="sm" type="none"/>
                      <a:tailEnd len="sm" w="sm" type="none"/>
                    </a:lnT>
                    <a:lnB cap="flat" cmpd="sng" w="10575">
                      <a:solidFill>
                        <a:srgbClr val="9E9E9E"/>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2" name="Shape 1882"/>
        <p:cNvGrpSpPr/>
        <p:nvPr/>
      </p:nvGrpSpPr>
      <p:grpSpPr>
        <a:xfrm>
          <a:off x="0" y="0"/>
          <a:ext cx="0" cy="0"/>
          <a:chOff x="0" y="0"/>
          <a:chExt cx="0" cy="0"/>
        </a:xfrm>
      </p:grpSpPr>
      <p:sp>
        <p:nvSpPr>
          <p:cNvPr id="1883" name="Google Shape;1883;p20"/>
          <p:cNvSpPr txBox="1"/>
          <p:nvPr/>
        </p:nvSpPr>
        <p:spPr>
          <a:xfrm>
            <a:off x="2057302" y="0"/>
            <a:ext cx="4271400" cy="9592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4000">
              <a:latin typeface="Comic Sans MS"/>
              <a:ea typeface="Comic Sans MS"/>
              <a:cs typeface="Comic Sans MS"/>
              <a:sym typeface="Comic Sans MS"/>
            </a:endParaRPr>
          </a:p>
        </p:txBody>
      </p:sp>
      <p:sp>
        <p:nvSpPr>
          <p:cNvPr id="1884" name="Google Shape;1884;p20"/>
          <p:cNvSpPr txBox="1"/>
          <p:nvPr/>
        </p:nvSpPr>
        <p:spPr>
          <a:xfrm>
            <a:off x="207463" y="1669057"/>
            <a:ext cx="61572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accent1"/>
                </a:solidFill>
                <a:latin typeface="Titillium Web"/>
                <a:ea typeface="Titillium Web"/>
                <a:cs typeface="Titillium Web"/>
                <a:sym typeface="Titillium Web"/>
              </a:rPr>
              <a:t>1- a 60year-old  diabetic patient with copd came to the emergency department complaining from fever and productive cough. examination revealed decreased air entry over the left lower  lobe . an x-ray showed lobar consolidation . a gram stain showed gram </a:t>
            </a:r>
            <a:r>
              <a:rPr b="1" lang="en-GB">
                <a:solidFill>
                  <a:schemeClr val="accent1"/>
                </a:solidFill>
                <a:latin typeface="Titillium Web"/>
                <a:ea typeface="Titillium Web"/>
                <a:cs typeface="Titillium Web"/>
                <a:sym typeface="Titillium Web"/>
              </a:rPr>
              <a:t>+ </a:t>
            </a:r>
            <a:r>
              <a:rPr b="1" lang="en-GB">
                <a:solidFill>
                  <a:schemeClr val="accent1"/>
                </a:solidFill>
                <a:latin typeface="Titillium Web"/>
                <a:ea typeface="Titillium Web"/>
                <a:cs typeface="Titillium Web"/>
                <a:sym typeface="Titillium Web"/>
              </a:rPr>
              <a:t>diplococci or gram -   Or gram+ in clusters</a:t>
            </a:r>
            <a:endParaRPr>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lang="en-GB" sz="1300">
                <a:solidFill>
                  <a:schemeClr val="accent1"/>
                </a:solidFill>
                <a:latin typeface="Titillium Web"/>
                <a:ea typeface="Titillium Web"/>
                <a:cs typeface="Titillium Web"/>
                <a:sym typeface="Titillium Web"/>
              </a:rPr>
              <a:t>1)what is the diagnosis ?</a:t>
            </a:r>
            <a:endParaRPr sz="1300">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lang="en-GB" sz="1300">
                <a:solidFill>
                  <a:schemeClr val="accent1"/>
                </a:solidFill>
                <a:latin typeface="Titillium Web"/>
                <a:ea typeface="Titillium Web"/>
                <a:cs typeface="Titillium Web"/>
                <a:sym typeface="Titillium Web"/>
              </a:rPr>
              <a:t>2) What is the most likely causative agent? </a:t>
            </a:r>
            <a:endParaRPr sz="1300">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lang="en-GB" sz="1300">
                <a:solidFill>
                  <a:schemeClr val="accent1"/>
                </a:solidFill>
                <a:latin typeface="Titillium Web"/>
                <a:ea typeface="Titillium Web"/>
                <a:cs typeface="Titillium Web"/>
                <a:sym typeface="Titillium Web"/>
              </a:rPr>
              <a:t>3)What is the most important virulence factor? </a:t>
            </a:r>
            <a:endParaRPr sz="1300">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b="1" lang="en-GB">
                <a:solidFill>
                  <a:schemeClr val="accent1"/>
                </a:solidFill>
                <a:latin typeface="Titillium Web"/>
                <a:ea typeface="Titillium Web"/>
                <a:cs typeface="Titillium Web"/>
                <a:sym typeface="Titillium Web"/>
              </a:rPr>
              <a:t>2- a 60 year-old man came to the emergency with fever , dry cough and feeling unwell .an x-ray showed interstitial infiltrates</a:t>
            </a:r>
            <a:endParaRPr>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lang="en-GB" sz="1300">
                <a:solidFill>
                  <a:schemeClr val="accent1"/>
                </a:solidFill>
                <a:latin typeface="Titillium Web"/>
                <a:ea typeface="Titillium Web"/>
                <a:cs typeface="Titillium Web"/>
                <a:sym typeface="Titillium Web"/>
              </a:rPr>
              <a:t>1)what is the diagnosis?</a:t>
            </a:r>
            <a:endParaRPr sz="1300">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rPr lang="en-GB" sz="1300">
                <a:solidFill>
                  <a:schemeClr val="accent1"/>
                </a:solidFill>
                <a:latin typeface="Titillium Web"/>
                <a:ea typeface="Titillium Web"/>
                <a:cs typeface="Titillium Web"/>
                <a:sym typeface="Titillium Web"/>
              </a:rPr>
              <a:t>2) What is the most likely causative agent? </a:t>
            </a:r>
            <a:endParaRPr sz="1300">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t/>
            </a:r>
            <a:endParaRPr>
              <a:solidFill>
                <a:schemeClr val="accent1"/>
              </a:solidFill>
              <a:latin typeface="Titillium Web"/>
              <a:ea typeface="Titillium Web"/>
              <a:cs typeface="Titillium Web"/>
              <a:sym typeface="Titillium Web"/>
            </a:endParaRPr>
          </a:p>
          <a:p>
            <a:pPr indent="0" lvl="0" marL="0" rtl="0" algn="l">
              <a:spcBef>
                <a:spcPts val="0"/>
              </a:spcBef>
              <a:spcAft>
                <a:spcPts val="0"/>
              </a:spcAft>
              <a:buNone/>
            </a:pPr>
            <a:r>
              <a:t/>
            </a:r>
            <a:endParaRPr sz="1500">
              <a:solidFill>
                <a:schemeClr val="accent1"/>
              </a:solidFill>
              <a:latin typeface="Titillium Web"/>
              <a:ea typeface="Titillium Web"/>
              <a:cs typeface="Titillium Web"/>
              <a:sym typeface="Titillium Web"/>
            </a:endParaRPr>
          </a:p>
        </p:txBody>
      </p:sp>
      <p:sp>
        <p:nvSpPr>
          <p:cNvPr id="1885" name="Google Shape;1885;p20"/>
          <p:cNvSpPr txBox="1"/>
          <p:nvPr/>
        </p:nvSpPr>
        <p:spPr>
          <a:xfrm>
            <a:off x="1429825" y="430242"/>
            <a:ext cx="37125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300">
                <a:solidFill>
                  <a:schemeClr val="accent1"/>
                </a:solidFill>
                <a:latin typeface="Asap"/>
                <a:ea typeface="Asap"/>
                <a:cs typeface="Asap"/>
                <a:sym typeface="Asap"/>
              </a:rPr>
              <a:t>Cases/</a:t>
            </a:r>
            <a:r>
              <a:rPr b="1" lang="en-GB" sz="3300">
                <a:solidFill>
                  <a:schemeClr val="accent1"/>
                </a:solidFill>
                <a:latin typeface="Asap"/>
                <a:ea typeface="Asap"/>
                <a:cs typeface="Asap"/>
                <a:sym typeface="Asap"/>
              </a:rPr>
              <a:t>SAQ</a:t>
            </a:r>
            <a:endParaRPr b="1" sz="3500">
              <a:solidFill>
                <a:schemeClr val="accent1"/>
              </a:solidFill>
              <a:latin typeface="Asap"/>
              <a:ea typeface="Asap"/>
              <a:cs typeface="Asap"/>
              <a:sym typeface="Asap"/>
            </a:endParaRPr>
          </a:p>
        </p:txBody>
      </p:sp>
      <p:sp>
        <p:nvSpPr>
          <p:cNvPr id="1886" name="Google Shape;1886;p20"/>
          <p:cNvSpPr txBox="1"/>
          <p:nvPr/>
        </p:nvSpPr>
        <p:spPr>
          <a:xfrm>
            <a:off x="2251081" y="959225"/>
            <a:ext cx="2070000" cy="4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solidFill>
                  <a:schemeClr val="accent6"/>
                </a:solidFill>
                <a:latin typeface="Titillium Web"/>
                <a:ea typeface="Titillium Web"/>
                <a:cs typeface="Titillium Web"/>
                <a:sym typeface="Titillium Web"/>
              </a:rPr>
              <a:t>Questions from the doctor </a:t>
            </a:r>
            <a:endParaRPr b="1" sz="1300">
              <a:solidFill>
                <a:schemeClr val="accent6"/>
              </a:solidFill>
              <a:latin typeface="Titillium Web"/>
              <a:ea typeface="Titillium Web"/>
              <a:cs typeface="Titillium Web"/>
              <a:sym typeface="Titillium Web"/>
            </a:endParaRPr>
          </a:p>
        </p:txBody>
      </p:sp>
      <p:sp>
        <p:nvSpPr>
          <p:cNvPr id="1887" name="Google Shape;1887;p20"/>
          <p:cNvSpPr txBox="1"/>
          <p:nvPr/>
        </p:nvSpPr>
        <p:spPr>
          <a:xfrm>
            <a:off x="1307875" y="7082500"/>
            <a:ext cx="39564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900">
                <a:solidFill>
                  <a:schemeClr val="accent1"/>
                </a:solidFill>
                <a:latin typeface="Asap"/>
                <a:ea typeface="Asap"/>
                <a:cs typeface="Asap"/>
                <a:sym typeface="Asap"/>
              </a:rPr>
              <a:t>Answers Key</a:t>
            </a:r>
            <a:endParaRPr b="1" sz="2900">
              <a:solidFill>
                <a:schemeClr val="accent1"/>
              </a:solidFill>
              <a:latin typeface="Asap"/>
              <a:ea typeface="Asap"/>
              <a:cs typeface="Asap"/>
              <a:sym typeface="Asap"/>
            </a:endParaRPr>
          </a:p>
        </p:txBody>
      </p:sp>
      <p:sp>
        <p:nvSpPr>
          <p:cNvPr id="1888" name="Google Shape;1888;p20"/>
          <p:cNvSpPr/>
          <p:nvPr/>
        </p:nvSpPr>
        <p:spPr>
          <a:xfrm>
            <a:off x="707650" y="7951375"/>
            <a:ext cx="2506200" cy="1705200"/>
          </a:xfrm>
          <a:prstGeom prst="roundRect">
            <a:avLst>
              <a:gd fmla="val 16667" name="adj"/>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chemeClr val="accent2"/>
                </a:solidFill>
                <a:latin typeface="Titillium Web"/>
                <a:ea typeface="Titillium Web"/>
                <a:cs typeface="Titillium Web"/>
                <a:sym typeface="Titillium Web"/>
              </a:rPr>
              <a:t>1A</a:t>
            </a:r>
            <a:r>
              <a:rPr lang="en-GB" sz="1100">
                <a:solidFill>
                  <a:schemeClr val="accent2"/>
                </a:solidFill>
                <a:latin typeface="Titillium Web"/>
                <a:ea typeface="Titillium Web"/>
                <a:cs typeface="Titillium Web"/>
                <a:sym typeface="Titillium Web"/>
              </a:rPr>
              <a:t>:</a:t>
            </a:r>
            <a:endParaRPr sz="11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GB" sz="1100">
                <a:solidFill>
                  <a:schemeClr val="accent2"/>
                </a:solidFill>
                <a:latin typeface="Titillium Web"/>
                <a:ea typeface="Titillium Web"/>
                <a:cs typeface="Titillium Web"/>
                <a:sym typeface="Titillium Web"/>
              </a:rPr>
              <a:t>1 -typical (lobar) pneumonia</a:t>
            </a:r>
            <a:endParaRPr sz="11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1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GB" sz="1100">
                <a:solidFill>
                  <a:schemeClr val="accent2"/>
                </a:solidFill>
                <a:latin typeface="Titillium Web"/>
                <a:ea typeface="Titillium Web"/>
                <a:cs typeface="Titillium Web"/>
                <a:sym typeface="Titillium Web"/>
              </a:rPr>
              <a:t>  2- S.pneumoniae if - moraxella if + with clusters it’s staphylococcus aureus</a:t>
            </a:r>
            <a:endParaRPr sz="11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1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100">
                <a:solidFill>
                  <a:schemeClr val="accent2"/>
                </a:solidFill>
                <a:latin typeface="Titillium Web"/>
                <a:ea typeface="Titillium Web"/>
                <a:cs typeface="Titillium Web"/>
                <a:sym typeface="Titillium Web"/>
              </a:rPr>
              <a:t> 3-Capsule, pneumolysin ,autolysin</a:t>
            </a:r>
            <a:endParaRPr sz="1200"/>
          </a:p>
        </p:txBody>
      </p:sp>
      <p:sp>
        <p:nvSpPr>
          <p:cNvPr id="1889" name="Google Shape;1889;p20"/>
          <p:cNvSpPr/>
          <p:nvPr/>
        </p:nvSpPr>
        <p:spPr>
          <a:xfrm>
            <a:off x="3704375" y="7951375"/>
            <a:ext cx="2137800" cy="1430100"/>
          </a:xfrm>
          <a:prstGeom prst="roundRect">
            <a:avLst>
              <a:gd fmla="val 16667" name="adj"/>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chemeClr val="accent2"/>
                </a:solidFill>
                <a:latin typeface="Titillium Web"/>
                <a:ea typeface="Titillium Web"/>
                <a:cs typeface="Titillium Web"/>
                <a:sym typeface="Titillium Web"/>
              </a:rPr>
              <a:t>2A:</a:t>
            </a:r>
            <a:endParaRPr sz="11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GB" sz="1100">
                <a:solidFill>
                  <a:schemeClr val="accent2"/>
                </a:solidFill>
                <a:latin typeface="Titillium Web"/>
                <a:ea typeface="Titillium Web"/>
                <a:cs typeface="Titillium Web"/>
                <a:sym typeface="Titillium Web"/>
              </a:rPr>
              <a:t>1-atypical  (interstitial ) pneumonia  </a:t>
            </a:r>
            <a:endParaRPr sz="11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1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100">
                <a:solidFill>
                  <a:schemeClr val="accent2"/>
                </a:solidFill>
                <a:latin typeface="Titillium Web"/>
                <a:ea typeface="Titillium Web"/>
                <a:cs typeface="Titillium Web"/>
                <a:sym typeface="Titillium Web"/>
              </a:rPr>
              <a:t>2- Mycoplasma pneumoniae</a:t>
            </a:r>
            <a:endParaRPr sz="11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3" name="Shape 1893"/>
        <p:cNvGrpSpPr/>
        <p:nvPr/>
      </p:nvGrpSpPr>
      <p:grpSpPr>
        <a:xfrm>
          <a:off x="0" y="0"/>
          <a:ext cx="0" cy="0"/>
          <a:chOff x="0" y="0"/>
          <a:chExt cx="0" cy="0"/>
        </a:xfrm>
      </p:grpSpPr>
      <p:sp>
        <p:nvSpPr>
          <p:cNvPr id="1894" name="Google Shape;1894;p21"/>
          <p:cNvSpPr txBox="1"/>
          <p:nvPr>
            <p:ph type="title"/>
          </p:nvPr>
        </p:nvSpPr>
        <p:spPr>
          <a:xfrm>
            <a:off x="233850" y="-47700"/>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MCQs</a:t>
            </a:r>
            <a:endParaRPr/>
          </a:p>
        </p:txBody>
      </p:sp>
      <p:pic>
        <p:nvPicPr>
          <p:cNvPr id="1895" name="Google Shape;1895;p21"/>
          <p:cNvPicPr preferRelativeResize="0"/>
          <p:nvPr/>
        </p:nvPicPr>
        <p:blipFill>
          <a:blip r:embed="rId3">
            <a:alphaModFix/>
          </a:blip>
          <a:stretch>
            <a:fillRect/>
          </a:stretch>
        </p:blipFill>
        <p:spPr>
          <a:xfrm>
            <a:off x="83898" y="8796009"/>
            <a:ext cx="1254055" cy="1111200"/>
          </a:xfrm>
          <a:prstGeom prst="rect">
            <a:avLst/>
          </a:prstGeom>
          <a:noFill/>
          <a:ln>
            <a:noFill/>
          </a:ln>
        </p:spPr>
      </p:pic>
      <p:sp>
        <p:nvSpPr>
          <p:cNvPr id="1896" name="Google Shape;1896;p21"/>
          <p:cNvSpPr txBox="1"/>
          <p:nvPr/>
        </p:nvSpPr>
        <p:spPr>
          <a:xfrm rot="10800000">
            <a:off x="6029108" y="-47707"/>
            <a:ext cx="828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rgbClr val="9E9E9E"/>
                </a:solidFill>
                <a:latin typeface="Titillium Web"/>
                <a:ea typeface="Titillium Web"/>
                <a:cs typeface="Titillium Web"/>
                <a:sym typeface="Titillium Web"/>
              </a:rPr>
              <a:t>1-D</a:t>
            </a:r>
            <a:endParaRPr sz="800">
              <a:solidFill>
                <a:srgbClr val="9E9E9E"/>
              </a:solidFill>
              <a:latin typeface="Titillium Web"/>
              <a:ea typeface="Titillium Web"/>
              <a:cs typeface="Titillium Web"/>
              <a:sym typeface="Titillium Web"/>
            </a:endParaRPr>
          </a:p>
          <a:p>
            <a:pPr indent="0" lvl="0" marL="0" rtl="0" algn="l">
              <a:spcBef>
                <a:spcPts val="0"/>
              </a:spcBef>
              <a:spcAft>
                <a:spcPts val="0"/>
              </a:spcAft>
              <a:buNone/>
            </a:pPr>
            <a:r>
              <a:rPr lang="en-GB" sz="800">
                <a:solidFill>
                  <a:srgbClr val="9E9E9E"/>
                </a:solidFill>
                <a:latin typeface="Titillium Web"/>
                <a:ea typeface="Titillium Web"/>
                <a:cs typeface="Titillium Web"/>
                <a:sym typeface="Titillium Web"/>
              </a:rPr>
              <a:t> 2-C</a:t>
            </a:r>
            <a:endParaRPr sz="800">
              <a:solidFill>
                <a:srgbClr val="9E9E9E"/>
              </a:solidFill>
              <a:latin typeface="Titillium Web"/>
              <a:ea typeface="Titillium Web"/>
              <a:cs typeface="Titillium Web"/>
              <a:sym typeface="Titillium Web"/>
            </a:endParaRPr>
          </a:p>
          <a:p>
            <a:pPr indent="0" lvl="0" marL="0" rtl="0" algn="l">
              <a:spcBef>
                <a:spcPts val="0"/>
              </a:spcBef>
              <a:spcAft>
                <a:spcPts val="0"/>
              </a:spcAft>
              <a:buNone/>
            </a:pPr>
            <a:r>
              <a:rPr lang="en-GB" sz="800">
                <a:solidFill>
                  <a:srgbClr val="9E9E9E"/>
                </a:solidFill>
                <a:latin typeface="Titillium Web"/>
                <a:ea typeface="Titillium Web"/>
                <a:cs typeface="Titillium Web"/>
                <a:sym typeface="Titillium Web"/>
              </a:rPr>
              <a:t> 3-A</a:t>
            </a:r>
            <a:endParaRPr sz="800">
              <a:solidFill>
                <a:srgbClr val="9E9E9E"/>
              </a:solidFill>
              <a:latin typeface="Titillium Web"/>
              <a:ea typeface="Titillium Web"/>
              <a:cs typeface="Titillium Web"/>
              <a:sym typeface="Titillium Web"/>
            </a:endParaRPr>
          </a:p>
          <a:p>
            <a:pPr indent="0" lvl="0" marL="0" rtl="0" algn="l">
              <a:spcBef>
                <a:spcPts val="0"/>
              </a:spcBef>
              <a:spcAft>
                <a:spcPts val="0"/>
              </a:spcAft>
              <a:buNone/>
            </a:pPr>
            <a:r>
              <a:rPr lang="en-GB" sz="800">
                <a:solidFill>
                  <a:srgbClr val="9E9E9E"/>
                </a:solidFill>
                <a:latin typeface="Titillium Web"/>
                <a:ea typeface="Titillium Web"/>
                <a:cs typeface="Titillium Web"/>
                <a:sym typeface="Titillium Web"/>
              </a:rPr>
              <a:t> 4-D</a:t>
            </a:r>
            <a:endParaRPr sz="800">
              <a:solidFill>
                <a:srgbClr val="9E9E9E"/>
              </a:solidFill>
              <a:latin typeface="Titillium Web"/>
              <a:ea typeface="Titillium Web"/>
              <a:cs typeface="Titillium Web"/>
              <a:sym typeface="Titillium Web"/>
            </a:endParaRPr>
          </a:p>
          <a:p>
            <a:pPr indent="0" lvl="0" marL="0" rtl="0" algn="l">
              <a:spcBef>
                <a:spcPts val="0"/>
              </a:spcBef>
              <a:spcAft>
                <a:spcPts val="0"/>
              </a:spcAft>
              <a:buNone/>
            </a:pPr>
            <a:r>
              <a:rPr lang="en-GB" sz="800">
                <a:solidFill>
                  <a:srgbClr val="9E9E9E"/>
                </a:solidFill>
                <a:latin typeface="Titillium Web"/>
                <a:ea typeface="Titillium Web"/>
                <a:cs typeface="Titillium Web"/>
                <a:sym typeface="Titillium Web"/>
              </a:rPr>
              <a:t> 5-D</a:t>
            </a:r>
            <a:endParaRPr sz="800">
              <a:solidFill>
                <a:srgbClr val="9E9E9E"/>
              </a:solidFill>
              <a:latin typeface="Titillium Web"/>
              <a:ea typeface="Titillium Web"/>
              <a:cs typeface="Titillium Web"/>
              <a:sym typeface="Titillium Web"/>
            </a:endParaRPr>
          </a:p>
          <a:p>
            <a:pPr indent="0" lvl="0" marL="0" rtl="0" algn="l">
              <a:spcBef>
                <a:spcPts val="0"/>
              </a:spcBef>
              <a:spcAft>
                <a:spcPts val="0"/>
              </a:spcAft>
              <a:buNone/>
            </a:pPr>
            <a:r>
              <a:rPr lang="en-GB" sz="800">
                <a:solidFill>
                  <a:srgbClr val="9E9E9E"/>
                </a:solidFill>
                <a:latin typeface="Titillium Web"/>
                <a:ea typeface="Titillium Web"/>
                <a:cs typeface="Titillium Web"/>
                <a:sym typeface="Titillium Web"/>
              </a:rPr>
              <a:t> 6-C</a:t>
            </a:r>
            <a:endParaRPr sz="800">
              <a:solidFill>
                <a:srgbClr val="9E9E9E"/>
              </a:solidFill>
              <a:latin typeface="Titillium Web"/>
              <a:ea typeface="Titillium Web"/>
              <a:cs typeface="Titillium Web"/>
              <a:sym typeface="Titillium Web"/>
            </a:endParaRPr>
          </a:p>
        </p:txBody>
      </p:sp>
      <p:sp>
        <p:nvSpPr>
          <p:cNvPr id="1897" name="Google Shape;1897;p21"/>
          <p:cNvSpPr/>
          <p:nvPr/>
        </p:nvSpPr>
        <p:spPr>
          <a:xfrm>
            <a:off x="244429" y="9059183"/>
            <a:ext cx="3415800" cy="727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lang="en-GB" sz="900">
                <a:solidFill>
                  <a:srgbClr val="000000"/>
                </a:solidFill>
                <a:latin typeface="Titillium Web"/>
                <a:ea typeface="Titillium Web"/>
                <a:cs typeface="Titillium Web"/>
                <a:sym typeface="Titillium Web"/>
              </a:rPr>
              <a:t>For more questions </a:t>
            </a:r>
            <a:r>
              <a:rPr b="1" lang="en-GB" sz="900" u="sng">
                <a:latin typeface="Titillium Web"/>
                <a:ea typeface="Titillium Web"/>
                <a:cs typeface="Titillium Web"/>
                <a:sym typeface="Titillium Web"/>
                <a:hlinkClick r:id="rId4"/>
              </a:rPr>
              <a:t>click here!</a:t>
            </a:r>
            <a:endParaRPr b="1" i="0" sz="900" u="none" cap="none" strike="noStrike">
              <a:latin typeface="Titillium Web"/>
              <a:ea typeface="Titillium Web"/>
              <a:cs typeface="Titillium Web"/>
              <a:sym typeface="Titillium Web"/>
            </a:endParaRPr>
          </a:p>
        </p:txBody>
      </p:sp>
      <p:graphicFrame>
        <p:nvGraphicFramePr>
          <p:cNvPr id="1898" name="Google Shape;1898;p21"/>
          <p:cNvGraphicFramePr/>
          <p:nvPr/>
        </p:nvGraphicFramePr>
        <p:xfrm>
          <a:off x="473803" y="1044810"/>
          <a:ext cx="3000000" cy="3000000"/>
        </p:xfrm>
        <a:graphic>
          <a:graphicData uri="http://schemas.openxmlformats.org/drawingml/2006/table">
            <a:tbl>
              <a:tblPr>
                <a:noFill/>
                <a:tableStyleId>{8C1A9B17-C341-4C32-BA86-1BC80A58DBA9}</a:tableStyleId>
              </a:tblPr>
              <a:tblGrid>
                <a:gridCol w="1477600"/>
                <a:gridCol w="1477600"/>
                <a:gridCol w="1477600"/>
                <a:gridCol w="1477600"/>
              </a:tblGrid>
              <a:tr h="501950">
                <a:tc gridSpan="4">
                  <a:txBody>
                    <a:bodyPr/>
                    <a:lstStyle/>
                    <a:p>
                      <a:pPr indent="0" lvl="0" marL="0" rtl="0" algn="l">
                        <a:spcBef>
                          <a:spcPts val="0"/>
                        </a:spcBef>
                        <a:spcAft>
                          <a:spcPts val="0"/>
                        </a:spcAft>
                        <a:buNone/>
                      </a:pPr>
                      <a:r>
                        <a:rPr b="1" lang="en-GB" sz="1500">
                          <a:solidFill>
                            <a:srgbClr val="002060"/>
                          </a:solidFill>
                          <a:latin typeface="Titillium Web"/>
                          <a:ea typeface="Titillium Web"/>
                          <a:cs typeface="Titillium Web"/>
                          <a:sym typeface="Titillium Web"/>
                        </a:rPr>
                        <a:t>1- All of the following are the characteristics of Streptococcus pneumoniae, EXCEPT?</a:t>
                      </a:r>
                      <a:endParaRPr b="1" sz="15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601925">
                <a:tc>
                  <a:txBody>
                    <a:bodyPr/>
                    <a:lstStyle/>
                    <a:p>
                      <a:pPr indent="0" lvl="0" marL="0" rtl="0" algn="l">
                        <a:spcBef>
                          <a:spcPts val="0"/>
                        </a:spcBef>
                        <a:spcAft>
                          <a:spcPts val="0"/>
                        </a:spcAft>
                        <a:buNone/>
                      </a:pPr>
                      <a:r>
                        <a:rPr lang="en-GB" sz="1300">
                          <a:solidFill>
                            <a:srgbClr val="002060"/>
                          </a:solidFill>
                          <a:latin typeface="Titillium Web"/>
                          <a:ea typeface="Titillium Web"/>
                          <a:cs typeface="Titillium Web"/>
                          <a:sym typeface="Titillium Web"/>
                        </a:rPr>
                        <a:t>a-It is present as normal flora in healthy individuals</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300">
                          <a:solidFill>
                            <a:srgbClr val="002060"/>
                          </a:solidFill>
                          <a:latin typeface="Titillium Web"/>
                          <a:ea typeface="Titillium Web"/>
                          <a:cs typeface="Titillium Web"/>
                          <a:sym typeface="Titillium Web"/>
                        </a:rPr>
                        <a:t>b-The colonies are diplococcus and encapsulated</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300">
                          <a:solidFill>
                            <a:srgbClr val="002060"/>
                          </a:solidFill>
                          <a:latin typeface="Titillium Web"/>
                          <a:ea typeface="Titillium Web"/>
                          <a:cs typeface="Titillium Web"/>
                          <a:sym typeface="Titillium Web"/>
                        </a:rPr>
                        <a:t>c-Alpha hemolytic colonies appear in blood culture media</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300">
                          <a:solidFill>
                            <a:srgbClr val="002060"/>
                          </a:solidFill>
                          <a:latin typeface="Titillium Web"/>
                          <a:ea typeface="Titillium Web"/>
                          <a:cs typeface="Titillium Web"/>
                          <a:sym typeface="Titillium Web"/>
                        </a:rPr>
                        <a:t>d-It grows well in a high concentration of glucose media</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26600">
                <a:tc gridSpan="4">
                  <a:txBody>
                    <a:bodyPr/>
                    <a:lstStyle/>
                    <a:p>
                      <a:pPr indent="0" lvl="0" marL="0" rtl="0" algn="l">
                        <a:spcBef>
                          <a:spcPts val="0"/>
                        </a:spcBef>
                        <a:spcAft>
                          <a:spcPts val="0"/>
                        </a:spcAft>
                        <a:buNone/>
                      </a:pPr>
                      <a:r>
                        <a:rPr b="1" lang="en-GB" sz="1500">
                          <a:solidFill>
                            <a:srgbClr val="002060"/>
                          </a:solidFill>
                          <a:latin typeface="Titillium Web"/>
                          <a:ea typeface="Titillium Web"/>
                          <a:cs typeface="Titillium Web"/>
                          <a:sym typeface="Titillium Web"/>
                        </a:rPr>
                        <a:t>2-A person with Legionella pneumophila can be best treated with:</a:t>
                      </a:r>
                      <a:endParaRPr b="1" sz="15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601925">
                <a:tc>
                  <a:txBody>
                    <a:bodyPr/>
                    <a:lstStyle/>
                    <a:p>
                      <a:pPr indent="0" lvl="0" marL="0" rtl="0" algn="l">
                        <a:spcBef>
                          <a:spcPts val="0"/>
                        </a:spcBef>
                        <a:spcAft>
                          <a:spcPts val="0"/>
                        </a:spcAft>
                        <a:buNone/>
                      </a:pPr>
                      <a:r>
                        <a:rPr lang="en-GB" sz="1300">
                          <a:solidFill>
                            <a:srgbClr val="002060"/>
                          </a:solidFill>
                          <a:latin typeface="Titillium Web"/>
                          <a:ea typeface="Titillium Web"/>
                          <a:cs typeface="Titillium Web"/>
                          <a:sym typeface="Titillium Web"/>
                        </a:rPr>
                        <a:t>a-Vancomycin</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300">
                          <a:solidFill>
                            <a:srgbClr val="002060"/>
                          </a:solidFill>
                          <a:latin typeface="Titillium Web"/>
                          <a:ea typeface="Titillium Web"/>
                          <a:cs typeface="Titillium Web"/>
                          <a:sym typeface="Titillium Web"/>
                        </a:rPr>
                        <a:t>b-linezolid</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300">
                          <a:solidFill>
                            <a:srgbClr val="002060"/>
                          </a:solidFill>
                          <a:latin typeface="Titillium Web"/>
                          <a:ea typeface="Titillium Web"/>
                          <a:cs typeface="Titillium Web"/>
                          <a:sym typeface="Titillium Web"/>
                        </a:rPr>
                        <a:t>c-erythromycin </a:t>
                      </a:r>
                      <a:endParaRPr sz="1300">
                        <a:solidFill>
                          <a:srgbClr val="002060"/>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300">
                          <a:solidFill>
                            <a:srgbClr val="002060"/>
                          </a:solidFill>
                          <a:latin typeface="Titillium Web"/>
                          <a:ea typeface="Titillium Web"/>
                          <a:cs typeface="Titillium Web"/>
                          <a:sym typeface="Titillium Web"/>
                        </a:rPr>
                        <a:t>d-ceftazidime</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26600">
                <a:tc gridSpan="4">
                  <a:txBody>
                    <a:bodyPr/>
                    <a:lstStyle/>
                    <a:p>
                      <a:pPr indent="0" lvl="0" marL="0" rtl="0" algn="l">
                        <a:spcBef>
                          <a:spcPts val="0"/>
                        </a:spcBef>
                        <a:spcAft>
                          <a:spcPts val="0"/>
                        </a:spcAft>
                        <a:buNone/>
                      </a:pPr>
                      <a:r>
                        <a:rPr b="1" lang="en-GB" sz="1500">
                          <a:solidFill>
                            <a:srgbClr val="002060"/>
                          </a:solidFill>
                          <a:latin typeface="Titillium Web"/>
                          <a:ea typeface="Titillium Web"/>
                          <a:cs typeface="Titillium Web"/>
                          <a:sym typeface="Titillium Web"/>
                        </a:rPr>
                        <a:t>3-What are symptoms of pneumonia?</a:t>
                      </a:r>
                      <a:endParaRPr b="1" sz="15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601925">
                <a:tc>
                  <a:txBody>
                    <a:bodyPr/>
                    <a:lstStyle/>
                    <a:p>
                      <a:pPr indent="0" lvl="0" marL="0" rtl="0" algn="l">
                        <a:spcBef>
                          <a:spcPts val="0"/>
                        </a:spcBef>
                        <a:spcAft>
                          <a:spcPts val="0"/>
                        </a:spcAft>
                        <a:buNone/>
                      </a:pPr>
                      <a:r>
                        <a:rPr lang="en-GB" sz="1300">
                          <a:solidFill>
                            <a:srgbClr val="002060"/>
                          </a:solidFill>
                          <a:latin typeface="Titillium Web"/>
                          <a:ea typeface="Titillium Web"/>
                          <a:cs typeface="Titillium Web"/>
                          <a:sym typeface="Titillium Web"/>
                        </a:rPr>
                        <a:t>a-Cough, fever, and chills</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300">
                          <a:solidFill>
                            <a:srgbClr val="002060"/>
                          </a:solidFill>
                          <a:latin typeface="Titillium Web"/>
                          <a:ea typeface="Titillium Web"/>
                          <a:cs typeface="Titillium Web"/>
                          <a:sym typeface="Titillium Web"/>
                        </a:rPr>
                        <a:t>b-Rash, painful joints, and itching skin</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300">
                          <a:solidFill>
                            <a:srgbClr val="002060"/>
                          </a:solidFill>
                          <a:latin typeface="Titillium Web"/>
                          <a:ea typeface="Titillium Web"/>
                          <a:cs typeface="Titillium Web"/>
                          <a:sym typeface="Titillium Web"/>
                        </a:rPr>
                        <a:t>c-Jaundice and peeling skin </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1300">
                          <a:solidFill>
                            <a:srgbClr val="002060"/>
                          </a:solidFill>
                          <a:latin typeface="Titillium Web"/>
                          <a:ea typeface="Titillium Web"/>
                          <a:cs typeface="Titillium Web"/>
                          <a:sym typeface="Titillium Web"/>
                        </a:rPr>
                        <a:t>d-all of them</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47200">
                <a:tc gridSpan="4">
                  <a:txBody>
                    <a:bodyPr/>
                    <a:lstStyle/>
                    <a:p>
                      <a:pPr indent="0" lvl="0" marL="0" rtl="0" algn="l">
                        <a:spcBef>
                          <a:spcPts val="0"/>
                        </a:spcBef>
                        <a:spcAft>
                          <a:spcPts val="0"/>
                        </a:spcAft>
                        <a:buNone/>
                      </a:pPr>
                      <a:r>
                        <a:rPr b="1" lang="en-GB" sz="1500">
                          <a:solidFill>
                            <a:srgbClr val="002060"/>
                          </a:solidFill>
                          <a:latin typeface="Titillium Web"/>
                          <a:ea typeface="Titillium Web"/>
                          <a:cs typeface="Titillium Web"/>
                          <a:sym typeface="Titillium Web"/>
                        </a:rPr>
                        <a:t>4-Typical bacterial pneumonia is caused by:</a:t>
                      </a:r>
                      <a:endParaRPr b="1" sz="15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672000">
                <a:tc>
                  <a:txBody>
                    <a:bodyPr/>
                    <a:lstStyle/>
                    <a:p>
                      <a:pPr indent="0" lvl="0" marL="0" rtl="0" algn="l">
                        <a:spcBef>
                          <a:spcPts val="0"/>
                        </a:spcBef>
                        <a:spcAft>
                          <a:spcPts val="0"/>
                        </a:spcAft>
                        <a:buNone/>
                      </a:pPr>
                      <a:r>
                        <a:rPr lang="en-GB" sz="1300">
                          <a:solidFill>
                            <a:srgbClr val="002060"/>
                          </a:solidFill>
                          <a:latin typeface="Titillium Web"/>
                          <a:ea typeface="Titillium Web"/>
                          <a:cs typeface="Titillium Web"/>
                          <a:sym typeface="Titillium Web"/>
                        </a:rPr>
                        <a:t> a-Mycoplasmal pneumonia</a:t>
                      </a:r>
                      <a:endParaRPr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GB" sz="1300">
                          <a:solidFill>
                            <a:srgbClr val="002060"/>
                          </a:solidFill>
                          <a:latin typeface="Titillium Web"/>
                          <a:ea typeface="Titillium Web"/>
                          <a:cs typeface="Titillium Web"/>
                          <a:sym typeface="Titillium Web"/>
                        </a:rPr>
                        <a:t>b-Legionnaires pneumonia.</a:t>
                      </a:r>
                      <a:endParaRPr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GB" sz="1300">
                          <a:solidFill>
                            <a:srgbClr val="002060"/>
                          </a:solidFill>
                          <a:latin typeface="Titillium Web"/>
                          <a:ea typeface="Titillium Web"/>
                          <a:cs typeface="Titillium Web"/>
                          <a:sym typeface="Titillium Web"/>
                        </a:rPr>
                        <a:t>c-Pneumocystis carinii.</a:t>
                      </a:r>
                      <a:endParaRPr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GB" sz="1300">
                          <a:solidFill>
                            <a:srgbClr val="002060"/>
                          </a:solidFill>
                          <a:latin typeface="Titillium Web"/>
                          <a:ea typeface="Titillium Web"/>
                          <a:cs typeface="Titillium Web"/>
                          <a:sym typeface="Titillium Web"/>
                        </a:rPr>
                        <a:t>d-Staphylococcus aureus.</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39850">
                <a:tc gridSpan="4">
                  <a:txBody>
                    <a:bodyPr/>
                    <a:lstStyle/>
                    <a:p>
                      <a:pPr indent="0" lvl="0" marL="0" rtl="0" algn="l">
                        <a:spcBef>
                          <a:spcPts val="0"/>
                        </a:spcBef>
                        <a:spcAft>
                          <a:spcPts val="0"/>
                        </a:spcAft>
                        <a:buNone/>
                      </a:pPr>
                      <a:r>
                        <a:rPr b="1" lang="en-GB" sz="1500">
                          <a:solidFill>
                            <a:srgbClr val="002060"/>
                          </a:solidFill>
                          <a:latin typeface="Titillium Web"/>
                          <a:ea typeface="Titillium Web"/>
                          <a:cs typeface="Titillium Web"/>
                          <a:sym typeface="Titillium Web"/>
                        </a:rPr>
                        <a:t>5-Pneumonia risk factors:</a:t>
                      </a:r>
                      <a:endParaRPr b="1" sz="15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591650">
                <a:tc>
                  <a:txBody>
                    <a:bodyPr/>
                    <a:lstStyle/>
                    <a:p>
                      <a:pPr indent="0" lvl="0" marL="0" rtl="0" algn="l">
                        <a:spcBef>
                          <a:spcPts val="0"/>
                        </a:spcBef>
                        <a:spcAft>
                          <a:spcPts val="0"/>
                        </a:spcAft>
                        <a:buNone/>
                      </a:pPr>
                      <a:r>
                        <a:rPr lang="en-GB" sz="1300">
                          <a:solidFill>
                            <a:srgbClr val="002060"/>
                          </a:solidFill>
                          <a:latin typeface="Titillium Web"/>
                          <a:ea typeface="Titillium Web"/>
                          <a:cs typeface="Titillium Web"/>
                          <a:sym typeface="Titillium Web"/>
                        </a:rPr>
                        <a:t>a-smoking</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GB" sz="1300">
                          <a:solidFill>
                            <a:srgbClr val="002060"/>
                          </a:solidFill>
                          <a:latin typeface="Titillium Web"/>
                          <a:ea typeface="Titillium Web"/>
                          <a:cs typeface="Titillium Web"/>
                          <a:sym typeface="Titillium Web"/>
                        </a:rPr>
                        <a:t>b-alcohol </a:t>
                      </a:r>
                      <a:endParaRPr sz="1300">
                        <a:solidFill>
                          <a:schemeClr val="accent1"/>
                        </a:solidFill>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GB" sz="1300">
                          <a:solidFill>
                            <a:srgbClr val="002060"/>
                          </a:solidFill>
                          <a:latin typeface="Titillium Web"/>
                          <a:ea typeface="Titillium Web"/>
                          <a:cs typeface="Titillium Web"/>
                          <a:sym typeface="Titillium Web"/>
                        </a:rPr>
                        <a:t>c-asthma</a:t>
                      </a:r>
                      <a:endParaRPr sz="13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GB" sz="1300">
                          <a:solidFill>
                            <a:srgbClr val="002060"/>
                          </a:solidFill>
                          <a:latin typeface="Titillium Web"/>
                          <a:ea typeface="Titillium Web"/>
                          <a:cs typeface="Titillium Web"/>
                          <a:sym typeface="Titillium Web"/>
                        </a:rPr>
                        <a:t>d-all of them</a:t>
                      </a:r>
                      <a:endParaRPr sz="13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547000">
                <a:tc gridSpan="4">
                  <a:txBody>
                    <a:bodyPr/>
                    <a:lstStyle/>
                    <a:p>
                      <a:pPr indent="0" lvl="0" marL="0" rtl="0" algn="l">
                        <a:spcBef>
                          <a:spcPts val="0"/>
                        </a:spcBef>
                        <a:spcAft>
                          <a:spcPts val="0"/>
                        </a:spcAft>
                        <a:buNone/>
                      </a:pPr>
                      <a:r>
                        <a:rPr b="1" lang="en-GB" sz="1500">
                          <a:solidFill>
                            <a:srgbClr val="002060"/>
                          </a:solidFill>
                          <a:latin typeface="Titillium Web"/>
                          <a:ea typeface="Titillium Web"/>
                          <a:cs typeface="Titillium Web"/>
                          <a:sym typeface="Titillium Web"/>
                        </a:rPr>
                        <a:t>6-All of the following can be used to diagnose atypical CAP EXCEPT?</a:t>
                      </a:r>
                      <a:endParaRPr b="1" sz="15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9DAF8"/>
                    </a:solidFill>
                  </a:tcPr>
                </a:tc>
                <a:tc hMerge="1"/>
                <a:tc hMerge="1"/>
                <a:tc hMerge="1"/>
              </a:tr>
              <a:tr h="547000">
                <a:tc>
                  <a:txBody>
                    <a:bodyPr/>
                    <a:lstStyle/>
                    <a:p>
                      <a:pPr indent="0" lvl="0" marL="0" rtl="0" algn="l">
                        <a:spcBef>
                          <a:spcPts val="0"/>
                        </a:spcBef>
                        <a:spcAft>
                          <a:spcPts val="0"/>
                        </a:spcAft>
                        <a:buNone/>
                      </a:pPr>
                      <a:r>
                        <a:rPr lang="en-GB" sz="1300">
                          <a:solidFill>
                            <a:srgbClr val="002060"/>
                          </a:solidFill>
                          <a:latin typeface="Titillium Web"/>
                          <a:ea typeface="Titillium Web"/>
                          <a:cs typeface="Titillium Web"/>
                          <a:sym typeface="Titillium Web"/>
                        </a:rPr>
                        <a:t>a-x-ray</a:t>
                      </a:r>
                      <a:endParaRPr sz="1300">
                        <a:solidFill>
                          <a:srgbClr val="00206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GB" sz="1300">
                          <a:solidFill>
                            <a:srgbClr val="002060"/>
                          </a:solidFill>
                          <a:latin typeface="Titillium Web"/>
                          <a:ea typeface="Titillium Web"/>
                          <a:cs typeface="Titillium Web"/>
                          <a:sym typeface="Titillium Web"/>
                        </a:rPr>
                        <a:t>b-serology </a:t>
                      </a:r>
                      <a:endParaRPr sz="13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GB" sz="1300">
                          <a:solidFill>
                            <a:srgbClr val="002060"/>
                          </a:solidFill>
                          <a:latin typeface="Titillium Web"/>
                          <a:ea typeface="Titillium Web"/>
                          <a:cs typeface="Titillium Web"/>
                          <a:sym typeface="Titillium Web"/>
                        </a:rPr>
                        <a:t>c-gram stain</a:t>
                      </a:r>
                      <a:endParaRPr sz="13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GB" sz="1300">
                          <a:solidFill>
                            <a:srgbClr val="002060"/>
                          </a:solidFill>
                          <a:latin typeface="Titillium Web"/>
                          <a:ea typeface="Titillium Web"/>
                          <a:cs typeface="Titillium Web"/>
                          <a:sym typeface="Titillium Web"/>
                        </a:rPr>
                        <a:t>d-culture </a:t>
                      </a:r>
                      <a:endParaRPr sz="13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2" name="Shape 1902"/>
        <p:cNvGrpSpPr/>
        <p:nvPr/>
      </p:nvGrpSpPr>
      <p:grpSpPr>
        <a:xfrm>
          <a:off x="0" y="0"/>
          <a:ext cx="0" cy="0"/>
          <a:chOff x="0" y="0"/>
          <a:chExt cx="0" cy="0"/>
        </a:xfrm>
      </p:grpSpPr>
      <p:sp>
        <p:nvSpPr>
          <p:cNvPr id="1903" name="Google Shape;1903;p22"/>
          <p:cNvSpPr txBox="1"/>
          <p:nvPr>
            <p:ph type="title"/>
          </p:nvPr>
        </p:nvSpPr>
        <p:spPr>
          <a:xfrm>
            <a:off x="233850" y="-166682"/>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rgbClr val="000000"/>
              </a:buClr>
              <a:buSzPts val="1100"/>
              <a:buFont typeface="Arial"/>
              <a:buNone/>
            </a:pPr>
            <a:r>
              <a:rPr lang="en-GB"/>
              <a:t>Microbiology Team</a:t>
            </a:r>
            <a:r>
              <a:rPr baseline="30000" lang="en-GB"/>
              <a:t>442</a:t>
            </a:r>
            <a:endParaRPr baseline="30000"/>
          </a:p>
        </p:txBody>
      </p:sp>
      <p:graphicFrame>
        <p:nvGraphicFramePr>
          <p:cNvPr id="1904" name="Google Shape;1904;p22"/>
          <p:cNvGraphicFramePr/>
          <p:nvPr/>
        </p:nvGraphicFramePr>
        <p:xfrm>
          <a:off x="-6" y="764238"/>
          <a:ext cx="3000000" cy="3000000"/>
        </p:xfrm>
        <a:graphic>
          <a:graphicData uri="http://schemas.openxmlformats.org/drawingml/2006/table">
            <a:tbl>
              <a:tblPr>
                <a:noFill/>
                <a:tableStyleId>{047FA6E2-136B-4675-92D0-60F66A607E77}</a:tableStyleId>
              </a:tblPr>
              <a:tblGrid>
                <a:gridCol w="3429000"/>
                <a:gridCol w="3429000"/>
              </a:tblGrid>
              <a:tr h="180275">
                <a:tc gridSpan="2" rowSpan="2">
                  <a:txBody>
                    <a:bodyPr/>
                    <a:lstStyle/>
                    <a:p>
                      <a:pPr indent="0" lvl="0" marL="0" rtl="0" algn="ctr">
                        <a:spcBef>
                          <a:spcPts val="0"/>
                        </a:spcBef>
                        <a:spcAft>
                          <a:spcPts val="0"/>
                        </a:spcAft>
                        <a:buNone/>
                      </a:pPr>
                      <a:r>
                        <a:rPr b="1" lang="en-GB" sz="3000">
                          <a:solidFill>
                            <a:schemeClr val="accent1"/>
                          </a:solidFill>
                          <a:latin typeface="Asap"/>
                          <a:ea typeface="Asap"/>
                          <a:cs typeface="Asap"/>
                          <a:sym typeface="Asap"/>
                        </a:rPr>
                        <a:t>Leaders</a:t>
                      </a:r>
                      <a:endParaRPr b="1" sz="3000">
                        <a:solidFill>
                          <a:schemeClr val="accent1"/>
                        </a:solidFill>
                        <a:latin typeface="Asap"/>
                        <a:ea typeface="Asap"/>
                        <a:cs typeface="Asap"/>
                        <a:sym typeface="Asap"/>
                      </a:endParaRPr>
                    </a:p>
                    <a:p>
                      <a:pPr indent="0" lvl="0" marL="0" rtl="0" algn="ctr">
                        <a:spcBef>
                          <a:spcPts val="0"/>
                        </a:spcBef>
                        <a:spcAft>
                          <a:spcPts val="0"/>
                        </a:spcAft>
                        <a:buNone/>
                      </a:pPr>
                      <a:r>
                        <a:t/>
                      </a:r>
                      <a:endParaRPr b="1" sz="8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9525">
                      <a:solidFill>
                        <a:srgbClr val="00318B">
                          <a:alpha val="0"/>
                        </a:srgbClr>
                      </a:solidFill>
                      <a:prstDash val="solid"/>
                      <a:round/>
                      <a:headEnd len="sm" w="sm" type="none"/>
                      <a:tailEnd len="sm" w="sm" type="none"/>
                    </a:lnL>
                    <a:lnR cap="flat" cmpd="sng" w="9525">
                      <a:solidFill>
                        <a:srgbClr val="00318B">
                          <a:alpha val="0"/>
                        </a:srgbClr>
                      </a:solidFill>
                      <a:prstDash val="solid"/>
                      <a:round/>
                      <a:headEnd len="sm" w="sm" type="none"/>
                      <a:tailEnd len="sm" w="sm" type="none"/>
                    </a:lnR>
                    <a:lnT cap="flat" cmpd="sng" w="9525">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c rowSpan="2" hMerge="1"/>
              </a:tr>
              <a:tr h="416675">
                <a:tc gridSpan="2" vMerge="1"/>
                <a:tc hMerge="1" vMerge="1"/>
              </a:tr>
              <a:tr h="602850">
                <a:tc>
                  <a:txBody>
                    <a:bodyPr/>
                    <a:lstStyle/>
                    <a:p>
                      <a:pPr indent="0" lvl="0" marL="0" rtl="0" algn="ctr">
                        <a:spcBef>
                          <a:spcPts val="0"/>
                        </a:spcBef>
                        <a:spcAft>
                          <a:spcPts val="0"/>
                        </a:spcAft>
                        <a:buNone/>
                      </a:pPr>
                      <a:r>
                        <a:rPr lang="en-GB" sz="2000">
                          <a:solidFill>
                            <a:srgbClr val="434343"/>
                          </a:solidFill>
                          <a:latin typeface="Titillium Web"/>
                          <a:ea typeface="Titillium Web"/>
                          <a:cs typeface="Titillium Web"/>
                          <a:sym typeface="Titillium Web"/>
                        </a:rPr>
                        <a:t>Shaden Albassam</a:t>
                      </a:r>
                      <a:endParaRPr sz="20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19050">
                      <a:solidFill>
                        <a:srgbClr val="00318B">
                          <a:alpha val="0"/>
                        </a:srgbClr>
                      </a:solidFill>
                      <a:prstDash val="solid"/>
                      <a:round/>
                      <a:headEnd len="sm" w="sm" type="none"/>
                      <a:tailEnd len="sm" w="sm" type="none"/>
                    </a:lnL>
                    <a:lnR cap="flat" cmpd="sng" w="19050">
                      <a:solidFill>
                        <a:srgbClr val="00318B">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2000">
                          <a:solidFill>
                            <a:srgbClr val="434343"/>
                          </a:solidFill>
                          <a:latin typeface="Titillium Web"/>
                          <a:ea typeface="Titillium Web"/>
                          <a:cs typeface="Titillium Web"/>
                          <a:sym typeface="Titillium Web"/>
                        </a:rPr>
                        <a:t>Mohammed Alghamdi</a:t>
                      </a:r>
                      <a:endParaRPr sz="2000">
                        <a:solidFill>
                          <a:srgbClr val="434343"/>
                        </a:solidFill>
                        <a:latin typeface="Titillium Web"/>
                        <a:ea typeface="Titillium Web"/>
                        <a:cs typeface="Titillium Web"/>
                        <a:sym typeface="Titillium Web"/>
                      </a:endParaRPr>
                    </a:p>
                  </a:txBody>
                  <a:tcPr marT="45700" marB="45700" marR="45700" marL="45700" anchor="ctr">
                    <a:lnL cap="flat" cmpd="sng" w="19050">
                      <a:solidFill>
                        <a:srgbClr val="00318B">
                          <a:alpha val="0"/>
                        </a:srgbClr>
                      </a:solidFill>
                      <a:prstDash val="solid"/>
                      <a:round/>
                      <a:headEnd len="sm" w="sm" type="none"/>
                      <a:tailEnd len="sm" w="sm" type="none"/>
                    </a:lnL>
                    <a:lnR cap="flat" cmpd="sng" w="19050">
                      <a:solidFill>
                        <a:srgbClr val="00318B">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19050">
                      <a:solidFill>
                        <a:srgbClr val="00318B">
                          <a:alpha val="0"/>
                        </a:srgbClr>
                      </a:solidFill>
                      <a:prstDash val="solid"/>
                      <a:round/>
                      <a:headEnd len="sm" w="sm" type="none"/>
                      <a:tailEnd len="sm" w="sm" type="none"/>
                    </a:lnB>
                  </a:tcPr>
                </a:tc>
              </a:tr>
              <a:tr h="936150">
                <a:tc gridSpan="2">
                  <a:txBody>
                    <a:bodyPr/>
                    <a:lstStyle/>
                    <a:p>
                      <a:pPr indent="0" lvl="0" marL="0" rtl="0" algn="ctr">
                        <a:spcBef>
                          <a:spcPts val="0"/>
                        </a:spcBef>
                        <a:spcAft>
                          <a:spcPts val="0"/>
                        </a:spcAft>
                        <a:buNone/>
                      </a:pPr>
                      <a:r>
                        <a:rPr b="1" lang="en-GB" sz="3000">
                          <a:solidFill>
                            <a:schemeClr val="accent1"/>
                          </a:solidFill>
                          <a:latin typeface="Asap"/>
                          <a:ea typeface="Asap"/>
                          <a:cs typeface="Asap"/>
                          <a:sym typeface="Asap"/>
                        </a:rPr>
                        <a:t>Co-Leader</a:t>
                      </a:r>
                      <a:endParaRPr b="1" sz="3000">
                        <a:solidFill>
                          <a:schemeClr val="accent1"/>
                        </a:solidFill>
                        <a:latin typeface="Asap"/>
                        <a:ea typeface="Asap"/>
                        <a:cs typeface="Asap"/>
                        <a:sym typeface="Asap"/>
                      </a:endParaRPr>
                    </a:p>
                    <a:p>
                      <a:pPr indent="0" lvl="0" marL="0" rtl="0" algn="ctr">
                        <a:spcBef>
                          <a:spcPts val="0"/>
                        </a:spcBef>
                        <a:spcAft>
                          <a:spcPts val="0"/>
                        </a:spcAft>
                        <a:buNone/>
                      </a:pPr>
                      <a:r>
                        <a:t/>
                      </a:r>
                      <a:endParaRPr sz="600">
                        <a:solidFill>
                          <a:schemeClr val="accent2"/>
                        </a:solidFill>
                        <a:latin typeface="Titillium Web"/>
                        <a:ea typeface="Titillium Web"/>
                        <a:cs typeface="Titillium Web"/>
                        <a:sym typeface="Titillium Web"/>
                      </a:endParaRPr>
                    </a:p>
                    <a:p>
                      <a:pPr indent="0" lvl="0" marL="0" rtl="0" algn="ctr">
                        <a:spcBef>
                          <a:spcPts val="0"/>
                        </a:spcBef>
                        <a:spcAft>
                          <a:spcPts val="0"/>
                        </a:spcAft>
                        <a:buNone/>
                      </a:pPr>
                      <a:r>
                        <a:rPr lang="en-GB" sz="2000">
                          <a:solidFill>
                            <a:schemeClr val="accent2"/>
                          </a:solidFill>
                          <a:latin typeface="Titillium Web"/>
                          <a:ea typeface="Titillium Web"/>
                          <a:cs typeface="Titillium Web"/>
                          <a:sym typeface="Titillium Web"/>
                        </a:rPr>
                        <a:t>Ahmad Bahmaid</a:t>
                      </a:r>
                      <a:endParaRPr b="1" sz="2000">
                        <a:solidFill>
                          <a:schemeClr val="accent1"/>
                        </a:solidFill>
                        <a:latin typeface="Titillium Web"/>
                        <a:ea typeface="Titillium Web"/>
                        <a:cs typeface="Titillium Web"/>
                        <a:sym typeface="Titillium Web"/>
                      </a:endParaRPr>
                    </a:p>
                    <a:p>
                      <a:pPr indent="0" lvl="0" marL="0" rtl="0" algn="ctr">
                        <a:spcBef>
                          <a:spcPts val="0"/>
                        </a:spcBef>
                        <a:spcAft>
                          <a:spcPts val="0"/>
                        </a:spcAft>
                        <a:buNone/>
                      </a:pPr>
                      <a:r>
                        <a:t/>
                      </a:r>
                      <a:endParaRPr b="1" sz="1400">
                        <a:solidFill>
                          <a:schemeClr val="accent1"/>
                        </a:solidFill>
                        <a:latin typeface="Asap"/>
                        <a:ea typeface="Asap"/>
                        <a:cs typeface="Asap"/>
                        <a:sym typeface="Asap"/>
                      </a:endParaRPr>
                    </a:p>
                    <a:p>
                      <a:pPr indent="0" lvl="0" marL="0" rtl="0" algn="ctr">
                        <a:spcBef>
                          <a:spcPts val="0"/>
                        </a:spcBef>
                        <a:spcAft>
                          <a:spcPts val="0"/>
                        </a:spcAft>
                        <a:buNone/>
                      </a:pPr>
                      <a:r>
                        <a:rPr b="1" lang="en-GB" sz="3000">
                          <a:solidFill>
                            <a:schemeClr val="accent1"/>
                          </a:solidFill>
                          <a:latin typeface="Asap"/>
                          <a:ea typeface="Asap"/>
                          <a:cs typeface="Asap"/>
                          <a:sym typeface="Asap"/>
                        </a:rPr>
                        <a:t>Members</a:t>
                      </a:r>
                      <a:endParaRPr b="1" sz="3000">
                        <a:solidFill>
                          <a:schemeClr val="accent1"/>
                        </a:solidFill>
                        <a:latin typeface="Asap"/>
                        <a:ea typeface="Asap"/>
                        <a:cs typeface="Asap"/>
                        <a:sym typeface="Asap"/>
                      </a:endParaRPr>
                    </a:p>
                    <a:p>
                      <a:pPr indent="0" lvl="0" marL="0" rtl="0" algn="ctr">
                        <a:spcBef>
                          <a:spcPts val="0"/>
                        </a:spcBef>
                        <a:spcAft>
                          <a:spcPts val="0"/>
                        </a:spcAft>
                        <a:buNone/>
                      </a:pPr>
                      <a:r>
                        <a:t/>
                      </a:r>
                      <a:endParaRPr b="1" sz="8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19050">
                      <a:solidFill>
                        <a:srgbClr val="00318B">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hMerge="1"/>
              </a:tr>
              <a:tr h="377950">
                <a:tc>
                  <a:txBody>
                    <a:bodyPr/>
                    <a:lstStyle/>
                    <a:p>
                      <a:pPr indent="0" lvl="0" marL="0" rtl="0" algn="ctr">
                        <a:spcBef>
                          <a:spcPts val="0"/>
                        </a:spcBef>
                        <a:spcAft>
                          <a:spcPts val="0"/>
                        </a:spcAft>
                        <a:buNone/>
                      </a:pPr>
                      <a:r>
                        <a:rPr lang="en-GB" sz="2000">
                          <a:solidFill>
                            <a:srgbClr val="434343"/>
                          </a:solidFill>
                          <a:latin typeface="Titillium Web"/>
                          <a:ea typeface="Titillium Web"/>
                          <a:cs typeface="Titillium Web"/>
                          <a:sym typeface="Titillium Web"/>
                        </a:rPr>
                        <a:t>Raghad Alnadeef</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2000">
                          <a:solidFill>
                            <a:srgbClr val="434343"/>
                          </a:solidFill>
                          <a:latin typeface="Titillium Web"/>
                          <a:ea typeface="Titillium Web"/>
                          <a:cs typeface="Titillium Web"/>
                          <a:sym typeface="Titillium Web"/>
                        </a:rPr>
                        <a:t>Yazeed Hussein</a:t>
                      </a:r>
                      <a:endParaRPr sz="2000" u="none" cap="none" strike="noStrike">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50">
                <a:tc>
                  <a:txBody>
                    <a:bodyPr/>
                    <a:lstStyle/>
                    <a:p>
                      <a:pPr indent="0" lvl="0" marL="0" rtl="0" algn="ctr">
                        <a:spcBef>
                          <a:spcPts val="0"/>
                        </a:spcBef>
                        <a:spcAft>
                          <a:spcPts val="0"/>
                        </a:spcAft>
                        <a:buNone/>
                      </a:pPr>
                      <a:r>
                        <a:rPr lang="en-GB" sz="2000">
                          <a:solidFill>
                            <a:srgbClr val="434343"/>
                          </a:solidFill>
                          <a:highlight>
                            <a:srgbClr val="EFF4FC"/>
                          </a:highlight>
                          <a:latin typeface="Titillium Web"/>
                          <a:ea typeface="Titillium Web"/>
                          <a:cs typeface="Titillium Web"/>
                          <a:sym typeface="Titillium Web"/>
                        </a:rPr>
                        <a:t>Ghada Binslmah</a:t>
                      </a:r>
                      <a:endParaRPr sz="2000">
                        <a:solidFill>
                          <a:srgbClr val="434343"/>
                        </a:solidFill>
                        <a:highlight>
                          <a:srgbClr val="EFF4FC"/>
                        </a:highlight>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2000">
                          <a:solidFill>
                            <a:srgbClr val="434343"/>
                          </a:solidFill>
                          <a:latin typeface="Titillium Web"/>
                          <a:ea typeface="Titillium Web"/>
                          <a:cs typeface="Titillium Web"/>
                          <a:sym typeface="Titillium Web"/>
                        </a:rPr>
                        <a:t>Talal Alharbi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50">
                <a:tc>
                  <a:txBody>
                    <a:bodyPr/>
                    <a:lstStyle/>
                    <a:p>
                      <a:pPr indent="0" lvl="0" marL="0" rtl="0" algn="ctr">
                        <a:spcBef>
                          <a:spcPts val="0"/>
                        </a:spcBef>
                        <a:spcAft>
                          <a:spcPts val="0"/>
                        </a:spcAft>
                        <a:buNone/>
                      </a:pPr>
                      <a:r>
                        <a:rPr lang="en-GB" sz="2000">
                          <a:solidFill>
                            <a:srgbClr val="434343"/>
                          </a:solidFill>
                          <a:latin typeface="Titillium Web"/>
                          <a:ea typeface="Titillium Web"/>
                          <a:cs typeface="Titillium Web"/>
                          <a:sym typeface="Titillium Web"/>
                        </a:rPr>
                        <a:t>Tharaa Alhowaish</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2000">
                          <a:solidFill>
                            <a:srgbClr val="434343"/>
                          </a:solidFill>
                          <a:highlight>
                            <a:srgbClr val="EFF4FC"/>
                          </a:highlight>
                          <a:latin typeface="Titillium Web"/>
                          <a:ea typeface="Titillium Web"/>
                          <a:cs typeface="Titillium Web"/>
                          <a:sym typeface="Titillium Web"/>
                        </a:rPr>
                        <a:t>Meshari Alshathri</a:t>
                      </a:r>
                      <a:endParaRPr sz="2000">
                        <a:solidFill>
                          <a:srgbClr val="434343"/>
                        </a:solidFill>
                        <a:highlight>
                          <a:srgbClr val="EFF4FC"/>
                        </a:highlight>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50">
                <a:tc>
                  <a:txBody>
                    <a:bodyPr/>
                    <a:lstStyle/>
                    <a:p>
                      <a:pPr indent="0" lvl="0" marL="0" rtl="0" algn="ctr">
                        <a:spcBef>
                          <a:spcPts val="0"/>
                        </a:spcBef>
                        <a:spcAft>
                          <a:spcPts val="0"/>
                        </a:spcAft>
                        <a:buNone/>
                      </a:pPr>
                      <a:r>
                        <a:rPr lang="en-GB" sz="2000">
                          <a:solidFill>
                            <a:srgbClr val="434343"/>
                          </a:solidFill>
                          <a:latin typeface="Titillium Web"/>
                          <a:ea typeface="Titillium Web"/>
                          <a:cs typeface="Titillium Web"/>
                          <a:sym typeface="Titillium Web"/>
                        </a:rPr>
                        <a:t>Amani Alotaibi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2000">
                          <a:solidFill>
                            <a:srgbClr val="434343"/>
                          </a:solidFill>
                          <a:latin typeface="Titillium Web"/>
                          <a:ea typeface="Titillium Web"/>
                          <a:cs typeface="Titillium Web"/>
                          <a:sym typeface="Titillium Web"/>
                        </a:rPr>
                        <a:t>Emad Almutairi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100000">
                <a:tc>
                  <a:txBody>
                    <a:bodyPr/>
                    <a:lstStyle/>
                    <a:p>
                      <a:pPr indent="0" lvl="0" marL="0" rtl="0" algn="ctr">
                        <a:spcBef>
                          <a:spcPts val="0"/>
                        </a:spcBef>
                        <a:spcAft>
                          <a:spcPts val="0"/>
                        </a:spcAft>
                        <a:buNone/>
                      </a:pPr>
                      <a:r>
                        <a:rPr lang="en-GB" sz="2000">
                          <a:solidFill>
                            <a:schemeClr val="accent2"/>
                          </a:solidFill>
                          <a:latin typeface="Titillium Web"/>
                          <a:ea typeface="Titillium Web"/>
                          <a:cs typeface="Titillium Web"/>
                          <a:sym typeface="Titillium Web"/>
                        </a:rPr>
                        <a:t>Nouf Alsaigh</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2000">
                          <a:solidFill>
                            <a:schemeClr val="accent2"/>
                          </a:solidFill>
                          <a:latin typeface="Titillium Web"/>
                          <a:ea typeface="Titillium Web"/>
                          <a:cs typeface="Titillium Web"/>
                          <a:sym typeface="Titillium Web"/>
                        </a:rPr>
                        <a:t>Abdulrahman Al-Douir</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50">
                <a:tc>
                  <a:txBody>
                    <a:bodyPr/>
                    <a:lstStyle/>
                    <a:p>
                      <a:pPr indent="0" lvl="0" marL="0" rtl="0" algn="ctr">
                        <a:spcBef>
                          <a:spcPts val="0"/>
                        </a:spcBef>
                        <a:spcAft>
                          <a:spcPts val="0"/>
                        </a:spcAft>
                        <a:buNone/>
                      </a:pPr>
                      <a:r>
                        <a:rPr lang="en-GB" sz="2000">
                          <a:solidFill>
                            <a:schemeClr val="accent2"/>
                          </a:solidFill>
                          <a:latin typeface="Titillium Web"/>
                          <a:ea typeface="Titillium Web"/>
                          <a:cs typeface="Titillium Web"/>
                          <a:sym typeface="Titillium Web"/>
                        </a:rPr>
                        <a:t>Razan Almanjomi</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2000">
                          <a:solidFill>
                            <a:schemeClr val="accent2"/>
                          </a:solidFill>
                          <a:latin typeface="Titillium Web"/>
                          <a:ea typeface="Titillium Web"/>
                          <a:cs typeface="Titillium Web"/>
                          <a:sym typeface="Titillium Web"/>
                        </a:rPr>
                        <a:t>Abdulrahman Binbakhit</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377950">
                <a:tc>
                  <a:txBody>
                    <a:bodyPr/>
                    <a:lstStyle/>
                    <a:p>
                      <a:pPr indent="0" lvl="0" marL="0" rtl="0" algn="ctr">
                        <a:spcBef>
                          <a:spcPts val="0"/>
                        </a:spcBef>
                        <a:spcAft>
                          <a:spcPts val="0"/>
                        </a:spcAft>
                        <a:buNone/>
                      </a:pPr>
                      <a:r>
                        <a:rPr lang="en-GB" sz="2000">
                          <a:solidFill>
                            <a:schemeClr val="accent2"/>
                          </a:solidFill>
                          <a:latin typeface="Titillium Web"/>
                          <a:ea typeface="Titillium Web"/>
                          <a:cs typeface="Titillium Web"/>
                          <a:sym typeface="Titillium Web"/>
                        </a:rPr>
                        <a:t>Shahed Bukhari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2000">
                          <a:solidFill>
                            <a:schemeClr val="accent2"/>
                          </a:solidFill>
                          <a:latin typeface="Titillium Web"/>
                          <a:ea typeface="Titillium Web"/>
                          <a:cs typeface="Titillium Web"/>
                          <a:sym typeface="Titillium Web"/>
                        </a:rPr>
                        <a:t>Abdullah Alshahri</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442150">
                <a:tc>
                  <a:txBody>
                    <a:bodyPr/>
                    <a:lstStyle/>
                    <a:p>
                      <a:pPr indent="0" lvl="0" marL="0" rtl="0" algn="l">
                        <a:spcBef>
                          <a:spcPts val="0"/>
                        </a:spcBef>
                        <a:spcAft>
                          <a:spcPts val="0"/>
                        </a:spcAft>
                        <a:buNone/>
                      </a:pPr>
                      <a:r>
                        <a:t/>
                      </a:r>
                      <a:endParaRPr sz="1400"/>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2000">
                          <a:solidFill>
                            <a:schemeClr val="accent2"/>
                          </a:solidFill>
                          <a:latin typeface="Titillium Web"/>
                          <a:ea typeface="Titillium Web"/>
                          <a:cs typeface="Titillium Web"/>
                          <a:sym typeface="Titillium Web"/>
                        </a:rPr>
                        <a:t>Abdulaziz Alnasser</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442150">
                <a:tc>
                  <a:txBody>
                    <a:bodyPr/>
                    <a:lstStyle/>
                    <a:p>
                      <a:pPr indent="0" lvl="0" marL="0" rtl="0" algn="ctr">
                        <a:spcBef>
                          <a:spcPts val="0"/>
                        </a:spcBef>
                        <a:spcAft>
                          <a:spcPts val="0"/>
                        </a:spcAft>
                        <a:buNone/>
                      </a:pPr>
                      <a:r>
                        <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2000">
                          <a:solidFill>
                            <a:srgbClr val="434343"/>
                          </a:solidFill>
                          <a:latin typeface="Titillium Web"/>
                          <a:ea typeface="Titillium Web"/>
                          <a:cs typeface="Titillium Web"/>
                          <a:sym typeface="Titillium Web"/>
                        </a:rPr>
                        <a:t>Luay Almutair</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442150">
                <a:tc>
                  <a:txBody>
                    <a:bodyPr/>
                    <a:lstStyle/>
                    <a:p>
                      <a:pPr indent="0" lvl="0" marL="0" rtl="0" algn="ctr">
                        <a:spcBef>
                          <a:spcPts val="0"/>
                        </a:spcBef>
                        <a:spcAft>
                          <a:spcPts val="0"/>
                        </a:spcAft>
                        <a:buNone/>
                      </a:pPr>
                      <a:r>
                        <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GB" sz="2000">
                          <a:solidFill>
                            <a:srgbClr val="434343"/>
                          </a:solidFill>
                          <a:latin typeface="Titillium Web"/>
                          <a:ea typeface="Titillium Web"/>
                          <a:cs typeface="Titillium Web"/>
                          <a:sym typeface="Titillium Web"/>
                        </a:rPr>
                        <a:t>Ali Dhafer Jabaan</a:t>
                      </a:r>
                      <a:endParaRPr sz="2000">
                        <a:solidFill>
                          <a:srgbClr val="434343"/>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r h="442150">
                <a:tc>
                  <a:txBody>
                    <a:bodyPr/>
                    <a:lstStyle/>
                    <a:p>
                      <a:pPr indent="0" lvl="0" marL="0" rtl="0" algn="ctr">
                        <a:spcBef>
                          <a:spcPts val="0"/>
                        </a:spcBef>
                        <a:spcAft>
                          <a:spcPts val="0"/>
                        </a:spcAft>
                        <a:buNone/>
                      </a:pPr>
                      <a:r>
                        <a:t/>
                      </a:r>
                      <a:endParaRPr sz="2000">
                        <a:solidFill>
                          <a:schemeClr val="accent2"/>
                        </a:solidFill>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GB" sz="2000">
                          <a:solidFill>
                            <a:schemeClr val="accent2"/>
                          </a:solidFill>
                          <a:latin typeface="Titillium Web"/>
                          <a:ea typeface="Titillium Web"/>
                          <a:cs typeface="Titillium Web"/>
                          <a:sym typeface="Titillium Web"/>
                        </a:rPr>
                        <a:t>Abdulaziz Alotaibi</a:t>
                      </a:r>
                      <a:endParaRPr sz="2000">
                        <a:latin typeface="Titillium Web"/>
                        <a:ea typeface="Titillium Web"/>
                        <a:cs typeface="Titillium Web"/>
                        <a:sym typeface="Titillium Web"/>
                      </a:endParaRPr>
                    </a:p>
                  </a:txBody>
                  <a:tcPr marT="45700" marB="45700" marR="45700" marL="4570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666666">
                          <a:alpha val="0"/>
                        </a:srgbClr>
                      </a:solidFill>
                      <a:prstDash val="solid"/>
                      <a:round/>
                      <a:headEnd len="sm" w="sm" type="none"/>
                      <a:tailEnd len="sm" w="sm" type="none"/>
                    </a:lnT>
                    <a:lnB cap="flat" cmpd="sng" w="9525">
                      <a:solidFill>
                        <a:srgbClr val="666666">
                          <a:alpha val="0"/>
                        </a:srgbClr>
                      </a:solidFill>
                      <a:prstDash val="solid"/>
                      <a:round/>
                      <a:headEnd len="sm" w="sm" type="none"/>
                      <a:tailEnd len="sm" w="sm" type="none"/>
                    </a:lnB>
                  </a:tcPr>
                </a:tc>
              </a:tr>
            </a:tbl>
          </a:graphicData>
        </a:graphic>
      </p:graphicFrame>
      <p:sp>
        <p:nvSpPr>
          <p:cNvPr id="1905" name="Google Shape;1905;p22"/>
          <p:cNvSpPr txBox="1"/>
          <p:nvPr/>
        </p:nvSpPr>
        <p:spPr>
          <a:xfrm>
            <a:off x="23400" y="8399355"/>
            <a:ext cx="65355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600">
                <a:solidFill>
                  <a:schemeClr val="accent1"/>
                </a:solidFill>
                <a:latin typeface="Titillium Web"/>
                <a:ea typeface="Titillium Web"/>
                <a:cs typeface="Titillium Web"/>
                <a:sym typeface="Titillium Web"/>
              </a:rPr>
              <a:t>Special Thanks to Microbiology Team</a:t>
            </a:r>
            <a:r>
              <a:rPr b="1" baseline="30000" lang="en-GB" sz="2600">
                <a:solidFill>
                  <a:schemeClr val="accent1"/>
                </a:solidFill>
                <a:latin typeface="Titillium Web"/>
                <a:ea typeface="Titillium Web"/>
                <a:cs typeface="Titillium Web"/>
                <a:sym typeface="Titillium Web"/>
              </a:rPr>
              <a:t>441</a:t>
            </a:r>
            <a:endParaRPr b="1" baseline="30000" sz="2600">
              <a:solidFill>
                <a:schemeClr val="accent1"/>
              </a:solidFill>
              <a:latin typeface="Titillium Web"/>
              <a:ea typeface="Titillium Web"/>
              <a:cs typeface="Titillium Web"/>
              <a:sym typeface="Titillium Web"/>
            </a:endParaRPr>
          </a:p>
        </p:txBody>
      </p:sp>
      <p:sp>
        <p:nvSpPr>
          <p:cNvPr id="1906" name="Google Shape;1906;p22"/>
          <p:cNvSpPr txBox="1"/>
          <p:nvPr/>
        </p:nvSpPr>
        <p:spPr>
          <a:xfrm>
            <a:off x="-1248000" y="8912467"/>
            <a:ext cx="9078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GB" sz="1800">
                <a:solidFill>
                  <a:schemeClr val="accent1"/>
                </a:solidFill>
                <a:latin typeface="Titillium Web"/>
                <a:ea typeface="Titillium Web"/>
                <a:cs typeface="Titillium Web"/>
                <a:sym typeface="Titillium Web"/>
              </a:rPr>
              <a:t>Thanks to the amazing Sara Alhamlan for the great theme!</a:t>
            </a:r>
            <a:endParaRPr b="1" i="1" sz="1800">
              <a:solidFill>
                <a:schemeClr val="accent1"/>
              </a:solidFill>
              <a:latin typeface="Titillium Web"/>
              <a:ea typeface="Titillium Web"/>
              <a:cs typeface="Titillium Web"/>
              <a:sym typeface="Titillium Web"/>
            </a:endParaRPr>
          </a:p>
        </p:txBody>
      </p:sp>
      <p:sp>
        <p:nvSpPr>
          <p:cNvPr id="1907" name="Google Shape;1907;p22"/>
          <p:cNvSpPr txBox="1"/>
          <p:nvPr/>
        </p:nvSpPr>
        <p:spPr>
          <a:xfrm>
            <a:off x="0" y="9508152"/>
            <a:ext cx="315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0318B"/>
                </a:solidFill>
                <a:latin typeface="Asap"/>
                <a:ea typeface="Asap"/>
                <a:cs typeface="Asap"/>
                <a:sym typeface="Asap"/>
              </a:rPr>
              <a:t>Microbiology442@gmail.com</a:t>
            </a:r>
            <a:endParaRPr b="1">
              <a:solidFill>
                <a:srgbClr val="00318B"/>
              </a:solidFill>
              <a:latin typeface="Asap"/>
              <a:ea typeface="Asap"/>
              <a:cs typeface="Asap"/>
              <a:sym typeface="Asap"/>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7"/>
          <p:cNvSpPr txBox="1"/>
          <p:nvPr>
            <p:ph type="title"/>
          </p:nvPr>
        </p:nvSpPr>
        <p:spPr>
          <a:xfrm>
            <a:off x="227250" y="540325"/>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Objectives</a:t>
            </a:r>
            <a:endParaRPr/>
          </a:p>
        </p:txBody>
      </p:sp>
      <p:sp>
        <p:nvSpPr>
          <p:cNvPr id="1312" name="Google Shape;1312;p7"/>
          <p:cNvSpPr txBox="1"/>
          <p:nvPr>
            <p:ph idx="4294967295" type="subTitle"/>
          </p:nvPr>
        </p:nvSpPr>
        <p:spPr>
          <a:xfrm>
            <a:off x="1036950" y="1837725"/>
            <a:ext cx="4770900" cy="79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solidFill>
                  <a:schemeClr val="accent1"/>
                </a:solidFill>
                <a:latin typeface="Titillium Web"/>
                <a:ea typeface="Titillium Web"/>
                <a:cs typeface="Titillium Web"/>
                <a:sym typeface="Titillium Web"/>
              </a:rPr>
              <a:t>Discuss the epidemiology and pathophysiology of pneumonia and CAP.</a:t>
            </a:r>
            <a:endParaRPr>
              <a:solidFill>
                <a:schemeClr val="accent1"/>
              </a:solidFill>
              <a:latin typeface="Titillium Web"/>
              <a:ea typeface="Titillium Web"/>
              <a:cs typeface="Titillium Web"/>
              <a:sym typeface="Titillium Web"/>
            </a:endParaRPr>
          </a:p>
        </p:txBody>
      </p:sp>
      <p:sp>
        <p:nvSpPr>
          <p:cNvPr id="1313" name="Google Shape;1313;p7"/>
          <p:cNvSpPr txBox="1"/>
          <p:nvPr>
            <p:ph idx="4294967295" type="subTitle"/>
          </p:nvPr>
        </p:nvSpPr>
        <p:spPr>
          <a:xfrm>
            <a:off x="1050150" y="2864518"/>
            <a:ext cx="4770900" cy="79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solidFill>
                  <a:schemeClr val="accent1"/>
                </a:solidFill>
                <a:latin typeface="Titillium Web"/>
                <a:ea typeface="Titillium Web"/>
                <a:cs typeface="Titillium Web"/>
                <a:sym typeface="Titillium Web"/>
              </a:rPr>
              <a:t>Explain the different classifications of pneumonia.</a:t>
            </a:r>
            <a:endParaRPr>
              <a:solidFill>
                <a:schemeClr val="accent1"/>
              </a:solidFill>
              <a:latin typeface="Titillium Web"/>
              <a:ea typeface="Titillium Web"/>
              <a:cs typeface="Titillium Web"/>
              <a:sym typeface="Titillium Web"/>
            </a:endParaRPr>
          </a:p>
        </p:txBody>
      </p:sp>
      <p:sp>
        <p:nvSpPr>
          <p:cNvPr id="1314" name="Google Shape;1314;p7"/>
          <p:cNvSpPr txBox="1"/>
          <p:nvPr>
            <p:ph idx="4294967295" type="subTitle"/>
          </p:nvPr>
        </p:nvSpPr>
        <p:spPr>
          <a:xfrm>
            <a:off x="1050150" y="3891311"/>
            <a:ext cx="4770900" cy="79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solidFill>
                  <a:schemeClr val="accent1"/>
                </a:solidFill>
                <a:latin typeface="Titillium Web"/>
                <a:ea typeface="Titillium Web"/>
                <a:cs typeface="Titillium Web"/>
                <a:sym typeface="Titillium Web"/>
              </a:rPr>
              <a:t>Recognize clinical presentations associated with CAP.</a:t>
            </a:r>
            <a:endParaRPr>
              <a:solidFill>
                <a:schemeClr val="accent1"/>
              </a:solidFill>
              <a:latin typeface="Titillium Web"/>
              <a:ea typeface="Titillium Web"/>
              <a:cs typeface="Titillium Web"/>
              <a:sym typeface="Titillium Web"/>
            </a:endParaRPr>
          </a:p>
        </p:txBody>
      </p:sp>
      <p:sp>
        <p:nvSpPr>
          <p:cNvPr id="1315" name="Google Shape;1315;p7"/>
          <p:cNvSpPr txBox="1"/>
          <p:nvPr>
            <p:ph idx="4294967295" type="subTitle"/>
          </p:nvPr>
        </p:nvSpPr>
        <p:spPr>
          <a:xfrm>
            <a:off x="1050150" y="4918104"/>
            <a:ext cx="4770900" cy="79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solidFill>
                  <a:schemeClr val="accent1"/>
                </a:solidFill>
                <a:latin typeface="Titillium Web"/>
                <a:ea typeface="Titillium Web"/>
                <a:cs typeface="Titillium Web"/>
                <a:sym typeface="Titillium Web"/>
              </a:rPr>
              <a:t>Discuss the diagnosis and treatment of CAP.</a:t>
            </a:r>
            <a:endParaRPr>
              <a:solidFill>
                <a:schemeClr val="accent1"/>
              </a:solidFill>
              <a:latin typeface="Titillium Web"/>
              <a:ea typeface="Titillium Web"/>
              <a:cs typeface="Titillium Web"/>
              <a:sym typeface="Titillium Web"/>
            </a:endParaRPr>
          </a:p>
        </p:txBody>
      </p:sp>
      <p:sp>
        <p:nvSpPr>
          <p:cNvPr id="1316" name="Google Shape;1316;p7"/>
          <p:cNvSpPr txBox="1"/>
          <p:nvPr>
            <p:ph idx="4294967295" type="subTitle"/>
          </p:nvPr>
        </p:nvSpPr>
        <p:spPr>
          <a:xfrm>
            <a:off x="1050150" y="5944897"/>
            <a:ext cx="4770900" cy="79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solidFill>
                  <a:schemeClr val="accent1"/>
                </a:solidFill>
                <a:latin typeface="Titillium Web"/>
                <a:ea typeface="Titillium Web"/>
                <a:cs typeface="Titillium Web"/>
                <a:sym typeface="Titillium Web"/>
              </a:rPr>
              <a:t>Identify common etiological agents causing CAP and discuss their laboratory work up.</a:t>
            </a:r>
            <a:endParaRPr>
              <a:solidFill>
                <a:schemeClr val="accent1"/>
              </a:solidFill>
              <a:latin typeface="Titillium Web"/>
              <a:ea typeface="Titillium Web"/>
              <a:cs typeface="Titillium Web"/>
              <a:sym typeface="Titillium Web"/>
            </a:endParaRPr>
          </a:p>
        </p:txBody>
      </p:sp>
      <p:sp>
        <p:nvSpPr>
          <p:cNvPr id="1317" name="Google Shape;1317;p7"/>
          <p:cNvSpPr txBox="1"/>
          <p:nvPr>
            <p:ph idx="4294967295" type="subTitle"/>
          </p:nvPr>
        </p:nvSpPr>
        <p:spPr>
          <a:xfrm>
            <a:off x="1050150" y="6971691"/>
            <a:ext cx="4770900" cy="79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solidFill>
                  <a:schemeClr val="accent1"/>
                </a:solidFill>
                <a:latin typeface="Titillium Web"/>
                <a:ea typeface="Titillium Web"/>
                <a:cs typeface="Titillium Web"/>
                <a:sym typeface="Titillium Web"/>
              </a:rPr>
              <a:t>Discuss virulence factor and prevention of Streptococcus pneumoniae.</a:t>
            </a:r>
            <a:endParaRPr>
              <a:solidFill>
                <a:schemeClr val="accent1"/>
              </a:solidFill>
              <a:latin typeface="Titillium Web"/>
              <a:ea typeface="Titillium Web"/>
              <a:cs typeface="Titillium Web"/>
              <a:sym typeface="Titillium Web"/>
            </a:endParaRPr>
          </a:p>
        </p:txBody>
      </p:sp>
      <p:grpSp>
        <p:nvGrpSpPr>
          <p:cNvPr id="1318" name="Google Shape;1318;p7"/>
          <p:cNvGrpSpPr/>
          <p:nvPr/>
        </p:nvGrpSpPr>
        <p:grpSpPr>
          <a:xfrm>
            <a:off x="477445" y="2086110"/>
            <a:ext cx="300659" cy="297030"/>
            <a:chOff x="-1017593" y="4240422"/>
            <a:chExt cx="300659" cy="297030"/>
          </a:xfrm>
        </p:grpSpPr>
        <p:sp>
          <p:nvSpPr>
            <p:cNvPr id="1319" name="Google Shape;1319;p7"/>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7"/>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7"/>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7"/>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7"/>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7"/>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7"/>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7"/>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7"/>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7"/>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7"/>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7"/>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7"/>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7"/>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7"/>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7"/>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7"/>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6" name="Google Shape;1336;p7"/>
          <p:cNvGrpSpPr/>
          <p:nvPr/>
        </p:nvGrpSpPr>
        <p:grpSpPr>
          <a:xfrm>
            <a:off x="477445" y="3112910"/>
            <a:ext cx="300659" cy="297030"/>
            <a:chOff x="-1138843" y="4300472"/>
            <a:chExt cx="300659" cy="297030"/>
          </a:xfrm>
        </p:grpSpPr>
        <p:sp>
          <p:nvSpPr>
            <p:cNvPr id="1337" name="Google Shape;1337;p7"/>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7"/>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7"/>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7"/>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7"/>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7"/>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7"/>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7"/>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7"/>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7"/>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7"/>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7"/>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7"/>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7"/>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7"/>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7"/>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7"/>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4" name="Google Shape;1354;p7"/>
          <p:cNvGrpSpPr/>
          <p:nvPr/>
        </p:nvGrpSpPr>
        <p:grpSpPr>
          <a:xfrm>
            <a:off x="477445" y="5019010"/>
            <a:ext cx="300659" cy="297030"/>
            <a:chOff x="-1138843" y="4300472"/>
            <a:chExt cx="300659" cy="297030"/>
          </a:xfrm>
        </p:grpSpPr>
        <p:sp>
          <p:nvSpPr>
            <p:cNvPr id="1355" name="Google Shape;1355;p7"/>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7"/>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7"/>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7"/>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7"/>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7"/>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7"/>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7"/>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7"/>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7"/>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7"/>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7"/>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7"/>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7"/>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7"/>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7"/>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7"/>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2" name="Google Shape;1372;p7"/>
          <p:cNvGrpSpPr/>
          <p:nvPr/>
        </p:nvGrpSpPr>
        <p:grpSpPr>
          <a:xfrm>
            <a:off x="477445" y="7220060"/>
            <a:ext cx="300659" cy="297030"/>
            <a:chOff x="-1138843" y="4300472"/>
            <a:chExt cx="300659" cy="297030"/>
          </a:xfrm>
        </p:grpSpPr>
        <p:sp>
          <p:nvSpPr>
            <p:cNvPr id="1373" name="Google Shape;1373;p7"/>
            <p:cNvSpPr/>
            <p:nvPr/>
          </p:nvSpPr>
          <p:spPr>
            <a:xfrm>
              <a:off x="-953759" y="452890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7"/>
            <p:cNvSpPr/>
            <p:nvPr/>
          </p:nvSpPr>
          <p:spPr>
            <a:xfrm>
              <a:off x="-1055104" y="453177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7"/>
            <p:cNvSpPr/>
            <p:nvPr/>
          </p:nvSpPr>
          <p:spPr>
            <a:xfrm>
              <a:off x="-1117955" y="439623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7"/>
            <p:cNvSpPr/>
            <p:nvPr/>
          </p:nvSpPr>
          <p:spPr>
            <a:xfrm>
              <a:off x="-1055419" y="432319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7"/>
            <p:cNvSpPr/>
            <p:nvPr/>
          </p:nvSpPr>
          <p:spPr>
            <a:xfrm>
              <a:off x="-909650" y="437263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7"/>
            <p:cNvSpPr/>
            <p:nvPr/>
          </p:nvSpPr>
          <p:spPr>
            <a:xfrm>
              <a:off x="-902929" y="447056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7"/>
            <p:cNvSpPr/>
            <p:nvPr/>
          </p:nvSpPr>
          <p:spPr>
            <a:xfrm>
              <a:off x="-965402" y="432448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7"/>
            <p:cNvSpPr/>
            <p:nvPr/>
          </p:nvSpPr>
          <p:spPr>
            <a:xfrm>
              <a:off x="-1114043" y="448094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7"/>
            <p:cNvSpPr/>
            <p:nvPr/>
          </p:nvSpPr>
          <p:spPr>
            <a:xfrm>
              <a:off x="-1097604" y="435234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7"/>
            <p:cNvSpPr/>
            <p:nvPr/>
          </p:nvSpPr>
          <p:spPr>
            <a:xfrm>
              <a:off x="-1018031" y="430047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7"/>
            <p:cNvSpPr/>
            <p:nvPr/>
          </p:nvSpPr>
          <p:spPr>
            <a:xfrm>
              <a:off x="-1010048" y="454042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7"/>
            <p:cNvSpPr/>
            <p:nvPr/>
          </p:nvSpPr>
          <p:spPr>
            <a:xfrm>
              <a:off x="-897187" y="441380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7"/>
            <p:cNvSpPr/>
            <p:nvPr/>
          </p:nvSpPr>
          <p:spPr>
            <a:xfrm>
              <a:off x="-921166" y="450783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7"/>
            <p:cNvSpPr/>
            <p:nvPr/>
          </p:nvSpPr>
          <p:spPr>
            <a:xfrm>
              <a:off x="-1116788" y="433543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7"/>
            <p:cNvSpPr/>
            <p:nvPr/>
          </p:nvSpPr>
          <p:spPr>
            <a:xfrm>
              <a:off x="-1138843" y="444103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7"/>
            <p:cNvSpPr/>
            <p:nvPr/>
          </p:nvSpPr>
          <p:spPr>
            <a:xfrm>
              <a:off x="-1107196" y="451739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7"/>
            <p:cNvSpPr/>
            <p:nvPr/>
          </p:nvSpPr>
          <p:spPr>
            <a:xfrm>
              <a:off x="-929780" y="432457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3C7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0" name="Google Shape;1390;p7"/>
          <p:cNvGrpSpPr/>
          <p:nvPr/>
        </p:nvGrpSpPr>
        <p:grpSpPr>
          <a:xfrm>
            <a:off x="477445" y="4139697"/>
            <a:ext cx="300659" cy="297030"/>
            <a:chOff x="-1017593" y="4240422"/>
            <a:chExt cx="300659" cy="297030"/>
          </a:xfrm>
        </p:grpSpPr>
        <p:sp>
          <p:nvSpPr>
            <p:cNvPr id="1391" name="Google Shape;1391;p7"/>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7"/>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7"/>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7"/>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7"/>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7"/>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7"/>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7"/>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7"/>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7"/>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7"/>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7"/>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7"/>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7"/>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7"/>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7"/>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7"/>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8" name="Google Shape;1408;p7"/>
          <p:cNvGrpSpPr/>
          <p:nvPr/>
        </p:nvGrpSpPr>
        <p:grpSpPr>
          <a:xfrm>
            <a:off x="477445" y="6193272"/>
            <a:ext cx="300659" cy="297030"/>
            <a:chOff x="-1017593" y="4240422"/>
            <a:chExt cx="300659" cy="297030"/>
          </a:xfrm>
        </p:grpSpPr>
        <p:sp>
          <p:nvSpPr>
            <p:cNvPr id="1409" name="Google Shape;1409;p7"/>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7"/>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7"/>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7"/>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7"/>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7"/>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7"/>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7"/>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7"/>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7"/>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7"/>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7"/>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7"/>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7"/>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7"/>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7"/>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7"/>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2"/>
                                        </p:tgtEl>
                                        <p:attrNameLst>
                                          <p:attrName>style.visibility</p:attrName>
                                        </p:attrNameLst>
                                      </p:cBhvr>
                                      <p:to>
                                        <p:strVal val="visible"/>
                                      </p:to>
                                    </p:set>
                                    <p:animEffect filter="fade" transition="in">
                                      <p:cBhvr>
                                        <p:cTn dur="1000"/>
                                        <p:tgtEl>
                                          <p:spTgt spid="1312"/>
                                        </p:tgtEl>
                                      </p:cBhvr>
                                    </p:animEffect>
                                  </p:childTnLst>
                                </p:cTn>
                              </p:par>
                              <p:par>
                                <p:cTn fill="hold" nodeType="withEffect" presetClass="entr" presetID="10" presetSubtype="0">
                                  <p:stCondLst>
                                    <p:cond delay="0"/>
                                  </p:stCondLst>
                                  <p:childTnLst>
                                    <p:set>
                                      <p:cBhvr>
                                        <p:cTn dur="1" fill="hold">
                                          <p:stCondLst>
                                            <p:cond delay="0"/>
                                          </p:stCondLst>
                                        </p:cTn>
                                        <p:tgtEl>
                                          <p:spTgt spid="1313"/>
                                        </p:tgtEl>
                                        <p:attrNameLst>
                                          <p:attrName>style.visibility</p:attrName>
                                        </p:attrNameLst>
                                      </p:cBhvr>
                                      <p:to>
                                        <p:strVal val="visible"/>
                                      </p:to>
                                    </p:set>
                                    <p:animEffect filter="fade" transition="in">
                                      <p:cBhvr>
                                        <p:cTn dur="1000"/>
                                        <p:tgtEl>
                                          <p:spTgt spid="1313"/>
                                        </p:tgtEl>
                                      </p:cBhvr>
                                    </p:animEffect>
                                  </p:childTnLst>
                                </p:cTn>
                              </p:par>
                              <p:par>
                                <p:cTn fill="hold" nodeType="withEffect" presetClass="entr" presetID="10" presetSubtype="0">
                                  <p:stCondLst>
                                    <p:cond delay="0"/>
                                  </p:stCondLst>
                                  <p:childTnLst>
                                    <p:set>
                                      <p:cBhvr>
                                        <p:cTn dur="1" fill="hold">
                                          <p:stCondLst>
                                            <p:cond delay="0"/>
                                          </p:stCondLst>
                                        </p:cTn>
                                        <p:tgtEl>
                                          <p:spTgt spid="1314"/>
                                        </p:tgtEl>
                                        <p:attrNameLst>
                                          <p:attrName>style.visibility</p:attrName>
                                        </p:attrNameLst>
                                      </p:cBhvr>
                                      <p:to>
                                        <p:strVal val="visible"/>
                                      </p:to>
                                    </p:set>
                                    <p:animEffect filter="fade" transition="in">
                                      <p:cBhvr>
                                        <p:cTn dur="1000"/>
                                        <p:tgtEl>
                                          <p:spTgt spid="1314"/>
                                        </p:tgtEl>
                                      </p:cBhvr>
                                    </p:animEffect>
                                  </p:childTnLst>
                                </p:cTn>
                              </p:par>
                              <p:par>
                                <p:cTn fill="hold" nodeType="withEffect" presetClass="entr" presetID="10" presetSubtype="0">
                                  <p:stCondLst>
                                    <p:cond delay="0"/>
                                  </p:stCondLst>
                                  <p:childTnLst>
                                    <p:set>
                                      <p:cBhvr>
                                        <p:cTn dur="1" fill="hold">
                                          <p:stCondLst>
                                            <p:cond delay="0"/>
                                          </p:stCondLst>
                                        </p:cTn>
                                        <p:tgtEl>
                                          <p:spTgt spid="1315"/>
                                        </p:tgtEl>
                                        <p:attrNameLst>
                                          <p:attrName>style.visibility</p:attrName>
                                        </p:attrNameLst>
                                      </p:cBhvr>
                                      <p:to>
                                        <p:strVal val="visible"/>
                                      </p:to>
                                    </p:set>
                                    <p:animEffect filter="fade" transition="in">
                                      <p:cBhvr>
                                        <p:cTn dur="1000"/>
                                        <p:tgtEl>
                                          <p:spTgt spid="1315"/>
                                        </p:tgtEl>
                                      </p:cBhvr>
                                    </p:animEffect>
                                  </p:childTnLst>
                                </p:cTn>
                              </p:par>
                              <p:par>
                                <p:cTn fill="hold" nodeType="withEffect" presetClass="entr" presetID="10" presetSubtype="0">
                                  <p:stCondLst>
                                    <p:cond delay="0"/>
                                  </p:stCondLst>
                                  <p:childTnLst>
                                    <p:set>
                                      <p:cBhvr>
                                        <p:cTn dur="1" fill="hold">
                                          <p:stCondLst>
                                            <p:cond delay="0"/>
                                          </p:stCondLst>
                                        </p:cTn>
                                        <p:tgtEl>
                                          <p:spTgt spid="1316"/>
                                        </p:tgtEl>
                                        <p:attrNameLst>
                                          <p:attrName>style.visibility</p:attrName>
                                        </p:attrNameLst>
                                      </p:cBhvr>
                                      <p:to>
                                        <p:strVal val="visible"/>
                                      </p:to>
                                    </p:set>
                                    <p:animEffect filter="fade" transition="in">
                                      <p:cBhvr>
                                        <p:cTn dur="1000"/>
                                        <p:tgtEl>
                                          <p:spTgt spid="1316"/>
                                        </p:tgtEl>
                                      </p:cBhvr>
                                    </p:animEffect>
                                  </p:childTnLst>
                                </p:cTn>
                              </p:par>
                              <p:par>
                                <p:cTn fill="hold" nodeType="withEffect" presetClass="entr" presetID="10" presetSubtype="0">
                                  <p:stCondLst>
                                    <p:cond delay="0"/>
                                  </p:stCondLst>
                                  <p:childTnLst>
                                    <p:set>
                                      <p:cBhvr>
                                        <p:cTn dur="1" fill="hold">
                                          <p:stCondLst>
                                            <p:cond delay="0"/>
                                          </p:stCondLst>
                                        </p:cTn>
                                        <p:tgtEl>
                                          <p:spTgt spid="1317"/>
                                        </p:tgtEl>
                                        <p:attrNameLst>
                                          <p:attrName>style.visibility</p:attrName>
                                        </p:attrNameLst>
                                      </p:cBhvr>
                                      <p:to>
                                        <p:strVal val="visible"/>
                                      </p:to>
                                    </p:set>
                                    <p:animEffect filter="fade" transition="in">
                                      <p:cBhvr>
                                        <p:cTn dur="1000"/>
                                        <p:tgtEl>
                                          <p:spTgt spid="13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8"/>
          <p:cNvSpPr txBox="1"/>
          <p:nvPr>
            <p:ph type="title"/>
          </p:nvPr>
        </p:nvSpPr>
        <p:spPr>
          <a:xfrm>
            <a:off x="233850" y="554276"/>
            <a:ext cx="63903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Pneumonia</a:t>
            </a:r>
            <a:endParaRPr/>
          </a:p>
          <a:p>
            <a:pPr indent="0" lvl="0" marL="0" rtl="0" algn="ctr">
              <a:spcBef>
                <a:spcPts val="0"/>
              </a:spcBef>
              <a:spcAft>
                <a:spcPts val="0"/>
              </a:spcAft>
              <a:buNone/>
            </a:pPr>
            <a:r>
              <a:rPr b="0" lang="en-GB" sz="1300">
                <a:solidFill>
                  <a:schemeClr val="hlink"/>
                </a:solidFill>
                <a:latin typeface="Titillium Web"/>
                <a:ea typeface="Titillium Web"/>
                <a:cs typeface="Titillium Web"/>
                <a:sym typeface="Titillium Web"/>
              </a:rPr>
              <a:t>(infection of the lung)</a:t>
            </a:r>
            <a:endParaRPr/>
          </a:p>
        </p:txBody>
      </p:sp>
      <p:graphicFrame>
        <p:nvGraphicFramePr>
          <p:cNvPr id="1431" name="Google Shape;1431;p8"/>
          <p:cNvGraphicFramePr/>
          <p:nvPr/>
        </p:nvGraphicFramePr>
        <p:xfrm>
          <a:off x="569950" y="1877975"/>
          <a:ext cx="3000000" cy="3000000"/>
        </p:xfrm>
        <a:graphic>
          <a:graphicData uri="http://schemas.openxmlformats.org/drawingml/2006/table">
            <a:tbl>
              <a:tblPr>
                <a:noFill/>
                <a:tableStyleId>{8C1A9B17-C341-4C32-BA86-1BC80A58DBA9}</a:tableStyleId>
              </a:tblPr>
              <a:tblGrid>
                <a:gridCol w="1744150"/>
                <a:gridCol w="3973950"/>
              </a:tblGrid>
              <a:tr h="381000">
                <a:tc>
                  <a:txBody>
                    <a:bodyPr/>
                    <a:lstStyle/>
                    <a:p>
                      <a:pPr indent="0" lvl="0" marL="0" rtl="0" algn="ctr">
                        <a:spcBef>
                          <a:spcPts val="0"/>
                        </a:spcBef>
                        <a:spcAft>
                          <a:spcPts val="0"/>
                        </a:spcAft>
                        <a:buClr>
                          <a:srgbClr val="000000"/>
                        </a:buClr>
                        <a:buFont typeface="Arial"/>
                        <a:buNone/>
                      </a:pPr>
                      <a:r>
                        <a:rPr b="1" lang="en-GB" sz="1500">
                          <a:solidFill>
                            <a:srgbClr val="002060"/>
                          </a:solidFill>
                          <a:latin typeface="Titillium Web"/>
                          <a:ea typeface="Titillium Web"/>
                          <a:cs typeface="Titillium Web"/>
                          <a:sym typeface="Titillium Web"/>
                        </a:rPr>
                        <a:t>Definition</a:t>
                      </a:r>
                      <a:endParaRPr sz="1500">
                        <a:solidFill>
                          <a:srgbClr val="002060"/>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None/>
                      </a:pPr>
                      <a:r>
                        <a:rPr lang="en-GB" sz="1500">
                          <a:solidFill>
                            <a:srgbClr val="002060"/>
                          </a:solidFill>
                          <a:latin typeface="Titillium Web"/>
                          <a:ea typeface="Titillium Web"/>
                          <a:cs typeface="Titillium Web"/>
                          <a:sym typeface="Titillium Web"/>
                        </a:rPr>
                        <a:t>Pneumonia is an infection that leads to inflammation of the parenchyma of the lung (the alveoli) (consolidation </a:t>
                      </a:r>
                      <a:r>
                        <a:rPr lang="en-GB" sz="1300">
                          <a:solidFill>
                            <a:srgbClr val="999999"/>
                          </a:solidFill>
                          <a:latin typeface="Titillium Web"/>
                          <a:ea typeface="Titillium Web"/>
                          <a:cs typeface="Titillium Web"/>
                          <a:sym typeface="Titillium Web"/>
                        </a:rPr>
                        <a:t>(عتمة)</a:t>
                      </a:r>
                      <a:r>
                        <a:rPr lang="en-GB" sz="1500">
                          <a:solidFill>
                            <a:srgbClr val="002060"/>
                          </a:solidFill>
                          <a:latin typeface="Titillium Web"/>
                          <a:ea typeface="Titillium Web"/>
                          <a:cs typeface="Titillium Web"/>
                          <a:sym typeface="Titillium Web"/>
                        </a:rPr>
                        <a:t> and exudation).</a:t>
                      </a:r>
                      <a:endParaRPr sz="1500">
                        <a:solidFill>
                          <a:srgbClr val="002060"/>
                        </a:solidFill>
                        <a:latin typeface="Titillium Web"/>
                        <a:ea typeface="Titillium Web"/>
                        <a:cs typeface="Titillium Web"/>
                        <a:sym typeface="Titillium Web"/>
                      </a:endParaRPr>
                    </a:p>
                  </a:txBody>
                  <a:tcPr marT="91425" marB="91425" marR="91425" marL="91425"/>
                </a:tc>
              </a:tr>
              <a:tr h="381000">
                <a:tc>
                  <a:txBody>
                    <a:bodyPr/>
                    <a:lstStyle/>
                    <a:p>
                      <a:pPr indent="0" lvl="0" marL="0" rtl="0" algn="ctr">
                        <a:spcBef>
                          <a:spcPts val="0"/>
                        </a:spcBef>
                        <a:spcAft>
                          <a:spcPts val="0"/>
                        </a:spcAft>
                        <a:buNone/>
                      </a:pPr>
                      <a:r>
                        <a:rPr b="1" lang="en-GB" sz="1500">
                          <a:solidFill>
                            <a:srgbClr val="002060"/>
                          </a:solidFill>
                          <a:latin typeface="Titillium Web"/>
                          <a:ea typeface="Titillium Web"/>
                          <a:cs typeface="Titillium Web"/>
                          <a:sym typeface="Titillium Web"/>
                        </a:rPr>
                        <a:t>properties</a:t>
                      </a:r>
                      <a:endParaRPr b="1" sz="1500">
                        <a:solidFill>
                          <a:srgbClr val="002060"/>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None/>
                      </a:pPr>
                      <a:r>
                        <a:rPr lang="en-GB" sz="1500">
                          <a:solidFill>
                            <a:srgbClr val="002060"/>
                          </a:solidFill>
                          <a:latin typeface="Titillium Web"/>
                          <a:ea typeface="Titillium Web"/>
                          <a:cs typeface="Titillium Web"/>
                          <a:sym typeface="Titillium Web"/>
                        </a:rPr>
                        <a:t>It may present as acute, fulminant clinical disease or as a chronic disease with a more prolonged course.</a:t>
                      </a:r>
                      <a:endParaRPr sz="1500">
                        <a:solidFill>
                          <a:srgbClr val="002060"/>
                        </a:solidFill>
                        <a:latin typeface="Titillium Web"/>
                        <a:ea typeface="Titillium Web"/>
                        <a:cs typeface="Titillium Web"/>
                        <a:sym typeface="Titillium Web"/>
                      </a:endParaRPr>
                    </a:p>
                  </a:txBody>
                  <a:tcPr marT="91425" marB="91425" marR="91425" marL="91425">
                    <a:lnB cap="flat" cmpd="sng" w="9525">
                      <a:solidFill>
                        <a:srgbClr val="B7B7B7"/>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GB" sz="1500">
                          <a:solidFill>
                            <a:srgbClr val="002060"/>
                          </a:solidFill>
                          <a:latin typeface="Titillium Web"/>
                          <a:ea typeface="Titillium Web"/>
                          <a:cs typeface="Titillium Web"/>
                          <a:sym typeface="Titillium Web"/>
                        </a:rPr>
                        <a:t>Epidemiology</a:t>
                      </a:r>
                      <a:endParaRPr b="1" sz="15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t/>
                      </a:r>
                      <a:endParaRPr sz="1500">
                        <a:solidFill>
                          <a:srgbClr val="002060"/>
                        </a:solidFill>
                        <a:latin typeface="Titillium Web"/>
                        <a:ea typeface="Titillium Web"/>
                        <a:cs typeface="Titillium Web"/>
                        <a:sym typeface="Titillium Web"/>
                      </a:endParaRPr>
                    </a:p>
                  </a:txBody>
                  <a:tcPr marT="91425" marB="91425" marR="91425" marL="91425" anchor="ctr">
                    <a:lnR cap="flat" cmpd="sng" w="9525">
                      <a:solidFill>
                        <a:srgbClr val="002060">
                          <a:alpha val="0"/>
                        </a:srgbClr>
                      </a:solidFill>
                      <a:prstDash val="solid"/>
                      <a:round/>
                      <a:headEnd len="sm" w="sm" type="none"/>
                      <a:tailEnd len="sm" w="sm" type="none"/>
                    </a:lnR>
                    <a:solidFill>
                      <a:srgbClr val="C9DAF8"/>
                    </a:solidFill>
                  </a:tcPr>
                </a:tc>
                <a:tc>
                  <a:txBody>
                    <a:bodyPr/>
                    <a:lstStyle/>
                    <a:p>
                      <a:pPr indent="0" lvl="0" marL="0" rtl="0" algn="l">
                        <a:spcBef>
                          <a:spcPts val="0"/>
                        </a:spcBef>
                        <a:spcAft>
                          <a:spcPts val="0"/>
                        </a:spcAft>
                        <a:buNone/>
                      </a:pPr>
                      <a:r>
                        <a:rPr lang="en-GB" sz="1500">
                          <a:solidFill>
                            <a:srgbClr val="002060"/>
                          </a:solidFill>
                          <a:latin typeface="Titillium Web"/>
                          <a:ea typeface="Titillium Web"/>
                          <a:cs typeface="Titillium Web"/>
                          <a:sym typeface="Titillium Web"/>
                        </a:rPr>
                        <a:t>-Overall the rate of CAP 5-6 cases per 1000 persons per year.</a:t>
                      </a:r>
                      <a:endParaRPr sz="15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GB" sz="1500">
                          <a:solidFill>
                            <a:srgbClr val="941651"/>
                          </a:solidFill>
                          <a:latin typeface="Titillium Web"/>
                          <a:ea typeface="Titillium Web"/>
                          <a:cs typeface="Titillium Web"/>
                          <a:sym typeface="Titillium Web"/>
                        </a:rPr>
                        <a:t>-</a:t>
                      </a:r>
                      <a:r>
                        <a:rPr lang="en-GB" sz="1500">
                          <a:solidFill>
                            <a:schemeClr val="accent3"/>
                          </a:solidFill>
                          <a:latin typeface="Titillium Web"/>
                          <a:ea typeface="Titillium Web"/>
                          <a:cs typeface="Titillium Web"/>
                          <a:sym typeface="Titillium Web"/>
                        </a:rPr>
                        <a:t>Mortality 23% </a:t>
                      </a:r>
                      <a:r>
                        <a:rPr lang="en-GB" sz="1300">
                          <a:solidFill>
                            <a:srgbClr val="999999"/>
                          </a:solidFill>
                          <a:latin typeface="Titillium Web"/>
                          <a:ea typeface="Titillium Web"/>
                          <a:cs typeface="Titillium Web"/>
                          <a:sym typeface="Titillium Web"/>
                        </a:rPr>
                        <a:t>(higher than URTI)</a:t>
                      </a:r>
                      <a:endParaRPr sz="13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GB" sz="1500">
                          <a:solidFill>
                            <a:srgbClr val="002060"/>
                          </a:solidFill>
                          <a:latin typeface="Titillium Web"/>
                          <a:ea typeface="Titillium Web"/>
                          <a:cs typeface="Titillium Web"/>
                          <a:sym typeface="Titillium Web"/>
                        </a:rPr>
                        <a:t>(High, especially in old people).</a:t>
                      </a:r>
                      <a:endParaRPr sz="15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GB" sz="1500">
                          <a:solidFill>
                            <a:srgbClr val="002060"/>
                          </a:solidFill>
                          <a:latin typeface="Titillium Web"/>
                          <a:ea typeface="Titillium Web"/>
                          <a:cs typeface="Titillium Web"/>
                          <a:sym typeface="Titillium Web"/>
                        </a:rPr>
                        <a:t>-Almost 1 million annual episodes of CAP in adults &gt;=65 yrs in the US.</a:t>
                      </a:r>
                      <a:endParaRPr sz="15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GB" sz="1300">
                          <a:solidFill>
                            <a:srgbClr val="999999"/>
                          </a:solidFill>
                          <a:latin typeface="Titillium Web"/>
                          <a:ea typeface="Titillium Web"/>
                          <a:cs typeface="Titillium Web"/>
                          <a:sym typeface="Titillium Web"/>
                        </a:rPr>
                        <a:t>Pneumonia in this age is atypical (the symptoms aren’t clear)</a:t>
                      </a:r>
                      <a:endParaRPr sz="1300">
                        <a:solidFill>
                          <a:srgbClr val="999999"/>
                        </a:solidFill>
                        <a:latin typeface="Titillium Web"/>
                        <a:ea typeface="Titillium Web"/>
                        <a:cs typeface="Titillium Web"/>
                        <a:sym typeface="Titillium Web"/>
                      </a:endParaRPr>
                    </a:p>
                  </a:txBody>
                  <a:tcPr marT="91425" marB="91425" marR="91425" marL="91425">
                    <a:lnL cap="flat" cmpd="sng" w="9525">
                      <a:solidFill>
                        <a:srgbClr val="002060">
                          <a:alpha val="0"/>
                        </a:srgbClr>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GB" sz="1500">
                          <a:solidFill>
                            <a:srgbClr val="002060"/>
                          </a:solidFill>
                          <a:latin typeface="Titillium Web"/>
                          <a:ea typeface="Titillium Web"/>
                          <a:cs typeface="Titillium Web"/>
                          <a:sym typeface="Titillium Web"/>
                        </a:rPr>
                        <a:t>Etiological agents</a:t>
                      </a:r>
                      <a:endParaRPr b="1" sz="15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t/>
                      </a:r>
                      <a:endParaRPr sz="1500">
                        <a:solidFill>
                          <a:srgbClr val="002060"/>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None/>
                      </a:pPr>
                      <a:r>
                        <a:rPr b="1" lang="en-GB" sz="1500">
                          <a:solidFill>
                            <a:srgbClr val="002060"/>
                          </a:solidFill>
                          <a:latin typeface="Titillium Web"/>
                          <a:ea typeface="Titillium Web"/>
                          <a:cs typeface="Titillium Web"/>
                          <a:sym typeface="Titillium Web"/>
                        </a:rPr>
                        <a:t>Infectious</a:t>
                      </a:r>
                      <a:r>
                        <a:rPr lang="en-GB" sz="1500">
                          <a:solidFill>
                            <a:srgbClr val="002060"/>
                          </a:solidFill>
                          <a:latin typeface="Titillium Web"/>
                          <a:ea typeface="Titillium Web"/>
                          <a:cs typeface="Titillium Web"/>
                          <a:sym typeface="Titillium Web"/>
                        </a:rPr>
                        <a:t>:	</a:t>
                      </a:r>
                      <a:br>
                        <a:rPr lang="en-GB" sz="1500">
                          <a:solidFill>
                            <a:srgbClr val="002060"/>
                          </a:solidFill>
                          <a:latin typeface="Titillium Web"/>
                          <a:ea typeface="Titillium Web"/>
                          <a:cs typeface="Titillium Web"/>
                          <a:sym typeface="Titillium Web"/>
                        </a:rPr>
                      </a:br>
                      <a:r>
                        <a:rPr lang="en-GB" sz="1500">
                          <a:solidFill>
                            <a:schemeClr val="accent3"/>
                          </a:solidFill>
                          <a:latin typeface="Titillium Web"/>
                          <a:ea typeface="Titillium Web"/>
                          <a:cs typeface="Titillium Web"/>
                          <a:sym typeface="Titillium Web"/>
                        </a:rPr>
                        <a:t>- </a:t>
                      </a:r>
                      <a:r>
                        <a:rPr lang="en-GB" sz="1500">
                          <a:solidFill>
                            <a:schemeClr val="accent3"/>
                          </a:solidFill>
                          <a:latin typeface="Titillium Web"/>
                          <a:ea typeface="Titillium Web"/>
                          <a:cs typeface="Titillium Web"/>
                          <a:sym typeface="Titillium Web"/>
                        </a:rPr>
                        <a:t>Bacterial</a:t>
                      </a:r>
                      <a:br>
                        <a:rPr lang="en-GB" sz="1500">
                          <a:solidFill>
                            <a:srgbClr val="002060"/>
                          </a:solidFill>
                          <a:latin typeface="Titillium Web"/>
                          <a:ea typeface="Titillium Web"/>
                          <a:cs typeface="Titillium Web"/>
                          <a:sym typeface="Titillium Web"/>
                        </a:rPr>
                      </a:br>
                      <a:r>
                        <a:rPr lang="en-GB" sz="1500">
                          <a:solidFill>
                            <a:srgbClr val="002060"/>
                          </a:solidFill>
                          <a:latin typeface="Titillium Web"/>
                          <a:ea typeface="Titillium Web"/>
                          <a:cs typeface="Titillium Web"/>
                          <a:sym typeface="Titillium Web"/>
                        </a:rPr>
                        <a:t>- Fungal</a:t>
                      </a:r>
                      <a:br>
                        <a:rPr lang="en-GB" sz="1500">
                          <a:solidFill>
                            <a:srgbClr val="002060"/>
                          </a:solidFill>
                          <a:latin typeface="Titillium Web"/>
                          <a:ea typeface="Titillium Web"/>
                          <a:cs typeface="Titillium Web"/>
                          <a:sym typeface="Titillium Web"/>
                        </a:rPr>
                      </a:br>
                      <a:r>
                        <a:rPr lang="en-GB" sz="1500">
                          <a:solidFill>
                            <a:schemeClr val="accent3"/>
                          </a:solidFill>
                          <a:latin typeface="Titillium Web"/>
                          <a:ea typeface="Titillium Web"/>
                          <a:cs typeface="Titillium Web"/>
                          <a:sym typeface="Titillium Web"/>
                        </a:rPr>
                        <a:t>- Viral</a:t>
                      </a:r>
                      <a:br>
                        <a:rPr lang="en-GB" sz="1500">
                          <a:solidFill>
                            <a:srgbClr val="002060"/>
                          </a:solidFill>
                          <a:latin typeface="Titillium Web"/>
                          <a:ea typeface="Titillium Web"/>
                          <a:cs typeface="Titillium Web"/>
                          <a:sym typeface="Titillium Web"/>
                        </a:rPr>
                      </a:br>
                      <a:r>
                        <a:rPr lang="en-GB" sz="1500">
                          <a:solidFill>
                            <a:srgbClr val="002060"/>
                          </a:solidFill>
                          <a:latin typeface="Titillium Web"/>
                          <a:ea typeface="Titillium Web"/>
                          <a:cs typeface="Titillium Web"/>
                          <a:sym typeface="Titillium Web"/>
                        </a:rPr>
                        <a:t>- Parasitic</a:t>
                      </a:r>
                      <a:endParaRPr sz="15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b="1" lang="en-GB" sz="1500">
                          <a:solidFill>
                            <a:srgbClr val="002060"/>
                          </a:solidFill>
                          <a:latin typeface="Titillium Web"/>
                          <a:ea typeface="Titillium Web"/>
                          <a:cs typeface="Titillium Web"/>
                          <a:sym typeface="Titillium Web"/>
                        </a:rPr>
                        <a:t>Non-infectious</a:t>
                      </a:r>
                      <a:r>
                        <a:rPr lang="en-GB" sz="1500">
                          <a:solidFill>
                            <a:srgbClr val="002060"/>
                          </a:solidFill>
                          <a:latin typeface="Titillium Web"/>
                          <a:ea typeface="Titillium Web"/>
                          <a:cs typeface="Titillium Web"/>
                          <a:sym typeface="Titillium Web"/>
                        </a:rPr>
                        <a:t>:</a:t>
                      </a:r>
                      <a:br>
                        <a:rPr lang="en-GB" sz="1500">
                          <a:solidFill>
                            <a:srgbClr val="002060"/>
                          </a:solidFill>
                          <a:latin typeface="Titillium Web"/>
                          <a:ea typeface="Titillium Web"/>
                          <a:cs typeface="Titillium Web"/>
                          <a:sym typeface="Titillium Web"/>
                        </a:rPr>
                      </a:br>
                      <a:r>
                        <a:rPr lang="en-GB" sz="1500">
                          <a:solidFill>
                            <a:srgbClr val="002060"/>
                          </a:solidFill>
                          <a:latin typeface="Titillium Web"/>
                          <a:ea typeface="Titillium Web"/>
                          <a:cs typeface="Titillium Web"/>
                          <a:sym typeface="Titillium Web"/>
                        </a:rPr>
                        <a:t>- Chemical</a:t>
                      </a:r>
                      <a:br>
                        <a:rPr lang="en-GB" sz="1500">
                          <a:solidFill>
                            <a:srgbClr val="002060"/>
                          </a:solidFill>
                          <a:latin typeface="Titillium Web"/>
                          <a:ea typeface="Titillium Web"/>
                          <a:cs typeface="Titillium Web"/>
                          <a:sym typeface="Titillium Web"/>
                        </a:rPr>
                      </a:br>
                      <a:r>
                        <a:rPr lang="en-GB" sz="1500">
                          <a:solidFill>
                            <a:srgbClr val="002060"/>
                          </a:solidFill>
                          <a:latin typeface="Titillium Web"/>
                          <a:ea typeface="Titillium Web"/>
                          <a:cs typeface="Titillium Web"/>
                          <a:sym typeface="Titillium Web"/>
                        </a:rPr>
                        <a:t>- Allergen related</a:t>
                      </a:r>
                      <a:endParaRPr sz="1500">
                        <a:solidFill>
                          <a:srgbClr val="002060"/>
                        </a:solidFill>
                        <a:latin typeface="Titillium Web"/>
                        <a:ea typeface="Titillium Web"/>
                        <a:cs typeface="Titillium Web"/>
                        <a:sym typeface="Titillium Web"/>
                      </a:endParaRPr>
                    </a:p>
                  </a:txBody>
                  <a:tcPr marT="91425" marB="91425" marR="91425" marL="91425">
                    <a:lnT cap="flat" cmpd="sng" w="9525">
                      <a:solidFill>
                        <a:srgbClr val="B7B7B7"/>
                      </a:solidFill>
                      <a:prstDash val="solid"/>
                      <a:round/>
                      <a:headEnd len="sm" w="sm" type="none"/>
                      <a:tailEnd len="sm" w="sm" type="none"/>
                    </a:lnT>
                  </a:tcPr>
                </a:tc>
              </a:tr>
              <a:tr h="381000">
                <a:tc>
                  <a:txBody>
                    <a:bodyPr/>
                    <a:lstStyle/>
                    <a:p>
                      <a:pPr indent="0" lvl="0" marL="0" rtl="0" algn="ctr">
                        <a:spcBef>
                          <a:spcPts val="0"/>
                        </a:spcBef>
                        <a:spcAft>
                          <a:spcPts val="0"/>
                        </a:spcAft>
                        <a:buClr>
                          <a:srgbClr val="000000"/>
                        </a:buClr>
                        <a:buSzPts val="1100"/>
                        <a:buFont typeface="Arial"/>
                        <a:buNone/>
                      </a:pPr>
                      <a:r>
                        <a:rPr b="1" lang="en-GB" sz="1500">
                          <a:solidFill>
                            <a:srgbClr val="002060"/>
                          </a:solidFill>
                          <a:latin typeface="Titillium Web"/>
                          <a:ea typeface="Titillium Web"/>
                          <a:cs typeface="Titillium Web"/>
                          <a:sym typeface="Titillium Web"/>
                        </a:rPr>
                        <a:t>Pathogenesis</a:t>
                      </a:r>
                      <a:endParaRPr b="1" sz="1500">
                        <a:solidFill>
                          <a:srgbClr val="002060"/>
                        </a:solidFill>
                        <a:latin typeface="Titillium Web"/>
                        <a:ea typeface="Titillium Web"/>
                        <a:cs typeface="Titillium Web"/>
                        <a:sym typeface="Titillium Web"/>
                      </a:endParaRPr>
                    </a:p>
                    <a:p>
                      <a:pPr indent="0" lvl="0" marL="0" rtl="0" algn="ctr">
                        <a:spcBef>
                          <a:spcPts val="0"/>
                        </a:spcBef>
                        <a:spcAft>
                          <a:spcPts val="0"/>
                        </a:spcAft>
                        <a:buClr>
                          <a:srgbClr val="000000"/>
                        </a:buClr>
                        <a:buSzPts val="1100"/>
                        <a:buFont typeface="Arial"/>
                        <a:buNone/>
                      </a:pPr>
                      <a:r>
                        <a:rPr lang="en-GB" sz="1500">
                          <a:solidFill>
                            <a:srgbClr val="002060"/>
                          </a:solidFill>
                          <a:latin typeface="Titillium Web"/>
                          <a:ea typeface="Titillium Web"/>
                          <a:cs typeface="Titillium Web"/>
                          <a:sym typeface="Titillium Web"/>
                        </a:rPr>
                        <a:t>Two factors involved in the formation of pneumonia</a:t>
                      </a:r>
                      <a:endParaRPr b="1" sz="1500">
                        <a:solidFill>
                          <a:srgbClr val="002060"/>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Clr>
                          <a:srgbClr val="000000"/>
                        </a:buClr>
                        <a:buSzPts val="1100"/>
                        <a:buFont typeface="Arial"/>
                        <a:buNone/>
                      </a:pPr>
                      <a:r>
                        <a:t/>
                      </a:r>
                      <a:endParaRPr sz="1500">
                        <a:solidFill>
                          <a:srgbClr val="002060"/>
                        </a:solidFill>
                        <a:latin typeface="Titillium Web"/>
                        <a:ea typeface="Titillium Web"/>
                        <a:cs typeface="Titillium Web"/>
                        <a:sym typeface="Titillium Web"/>
                      </a:endParaRPr>
                    </a:p>
                    <a:p>
                      <a:pPr indent="0" lvl="0" marL="0" rtl="0" algn="l">
                        <a:spcBef>
                          <a:spcPts val="0"/>
                        </a:spcBef>
                        <a:spcAft>
                          <a:spcPts val="0"/>
                        </a:spcAft>
                        <a:buClr>
                          <a:srgbClr val="000000"/>
                        </a:buClr>
                        <a:buSzPts val="1100"/>
                        <a:buFont typeface="Arial"/>
                        <a:buNone/>
                      </a:pPr>
                      <a:r>
                        <a:rPr lang="en-GB" sz="1500">
                          <a:solidFill>
                            <a:srgbClr val="002060"/>
                          </a:solidFill>
                          <a:latin typeface="Titillium Web"/>
                          <a:ea typeface="Titillium Web"/>
                          <a:cs typeface="Titillium Web"/>
                          <a:sym typeface="Titillium Web"/>
                        </a:rPr>
                        <a:t>1- Pathogens</a:t>
                      </a:r>
                      <a:endParaRPr sz="1500">
                        <a:solidFill>
                          <a:srgbClr val="002060"/>
                        </a:solidFill>
                        <a:latin typeface="Titillium Web"/>
                        <a:ea typeface="Titillium Web"/>
                        <a:cs typeface="Titillium Web"/>
                        <a:sym typeface="Titillium Web"/>
                      </a:endParaRPr>
                    </a:p>
                    <a:p>
                      <a:pPr indent="0" lvl="0" marL="0" rtl="0" algn="l">
                        <a:spcBef>
                          <a:spcPts val="0"/>
                        </a:spcBef>
                        <a:spcAft>
                          <a:spcPts val="0"/>
                        </a:spcAft>
                        <a:buClr>
                          <a:srgbClr val="000000"/>
                        </a:buClr>
                        <a:buSzPts val="1100"/>
                        <a:buFont typeface="Arial"/>
                        <a:buNone/>
                      </a:pPr>
                      <a:r>
                        <a:rPr lang="en-GB" sz="1500">
                          <a:solidFill>
                            <a:srgbClr val="002060"/>
                          </a:solidFill>
                          <a:latin typeface="Titillium Web"/>
                          <a:ea typeface="Titillium Web"/>
                          <a:cs typeface="Titillium Web"/>
                          <a:sym typeface="Titillium Web"/>
                        </a:rPr>
                        <a:t>2- Host defenses</a:t>
                      </a:r>
                      <a:endParaRPr b="1" sz="1500">
                        <a:solidFill>
                          <a:srgbClr val="002060"/>
                        </a:solidFill>
                        <a:latin typeface="Titillium Web"/>
                        <a:ea typeface="Titillium Web"/>
                        <a:cs typeface="Titillium Web"/>
                        <a:sym typeface="Titillium Web"/>
                      </a:endParaRPr>
                    </a:p>
                  </a:txBody>
                  <a:tcPr marT="91425" marB="91425" marR="91425" marL="91425"/>
                </a:tc>
              </a:tr>
            </a:tbl>
          </a:graphicData>
        </a:graphic>
      </p:graphicFrame>
      <p:pic>
        <p:nvPicPr>
          <p:cNvPr id="1432" name="Google Shape;1432;p8"/>
          <p:cNvPicPr preferRelativeResize="0"/>
          <p:nvPr/>
        </p:nvPicPr>
        <p:blipFill rotWithShape="1">
          <a:blip r:embed="rId3">
            <a:alphaModFix/>
          </a:blip>
          <a:srcRect b="0" l="0" r="3975" t="6402"/>
          <a:stretch/>
        </p:blipFill>
        <p:spPr>
          <a:xfrm>
            <a:off x="4938226" y="7665820"/>
            <a:ext cx="1349825" cy="1237649"/>
          </a:xfrm>
          <a:prstGeom prst="rect">
            <a:avLst/>
          </a:prstGeom>
          <a:noFill/>
          <a:ln cap="flat" cmpd="sng" w="9525">
            <a:solidFill>
              <a:srgbClr val="666666"/>
            </a:solidFill>
            <a:prstDash val="solid"/>
            <a:round/>
            <a:headEnd len="sm" w="sm" type="none"/>
            <a:tailEnd len="sm" w="sm" type="none"/>
          </a:ln>
        </p:spPr>
      </p:pic>
      <p:grpSp>
        <p:nvGrpSpPr>
          <p:cNvPr id="1433" name="Google Shape;1433;p8"/>
          <p:cNvGrpSpPr/>
          <p:nvPr/>
        </p:nvGrpSpPr>
        <p:grpSpPr>
          <a:xfrm>
            <a:off x="5966406" y="102862"/>
            <a:ext cx="891600" cy="797987"/>
            <a:chOff x="5421900" y="1250090"/>
            <a:chExt cx="891600" cy="797987"/>
          </a:xfrm>
        </p:grpSpPr>
        <p:sp>
          <p:nvSpPr>
            <p:cNvPr id="1434" name="Google Shape;1434;p8"/>
            <p:cNvSpPr/>
            <p:nvPr/>
          </p:nvSpPr>
          <p:spPr>
            <a:xfrm>
              <a:off x="5571970" y="1282750"/>
              <a:ext cx="561900" cy="366000"/>
            </a:xfrm>
            <a:prstGeom prst="roundRect">
              <a:avLst>
                <a:gd fmla="val 16667" name="adj"/>
              </a:avLst>
            </a:prstGeom>
            <a:solidFill>
              <a:srgbClr val="E0666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35" name="Google Shape;1435;p8"/>
            <p:cNvGrpSpPr/>
            <p:nvPr/>
          </p:nvGrpSpPr>
          <p:grpSpPr>
            <a:xfrm>
              <a:off x="5548756" y="1250090"/>
              <a:ext cx="614193" cy="431920"/>
              <a:chOff x="3476576" y="2633631"/>
              <a:chExt cx="417024" cy="293244"/>
            </a:xfrm>
          </p:grpSpPr>
          <p:sp>
            <p:nvSpPr>
              <p:cNvPr id="1436" name="Google Shape;1436;p8"/>
              <p:cNvSpPr/>
              <p:nvPr/>
            </p:nvSpPr>
            <p:spPr>
              <a:xfrm>
                <a:off x="3476576" y="2633631"/>
                <a:ext cx="417024" cy="293244"/>
              </a:xfrm>
              <a:custGeom>
                <a:rect b="b" l="l" r="r" t="t"/>
                <a:pathLst>
                  <a:path extrusionOk="0" h="14051" w="19982">
                    <a:moveTo>
                      <a:pt x="17056" y="1172"/>
                    </a:moveTo>
                    <a:cubicBezTo>
                      <a:pt x="18023" y="1172"/>
                      <a:pt x="18811" y="1961"/>
                      <a:pt x="18811" y="2929"/>
                    </a:cubicBezTo>
                    <a:lnTo>
                      <a:pt x="18811" y="11124"/>
                    </a:lnTo>
                    <a:cubicBezTo>
                      <a:pt x="18811" y="12092"/>
                      <a:pt x="18023" y="12881"/>
                      <a:pt x="17056" y="12881"/>
                    </a:cubicBezTo>
                    <a:lnTo>
                      <a:pt x="2927" y="12881"/>
                    </a:lnTo>
                    <a:cubicBezTo>
                      <a:pt x="1959" y="12881"/>
                      <a:pt x="1172" y="12092"/>
                      <a:pt x="1172" y="11124"/>
                    </a:cubicBezTo>
                    <a:lnTo>
                      <a:pt x="1172" y="2929"/>
                    </a:lnTo>
                    <a:cubicBezTo>
                      <a:pt x="1172" y="1961"/>
                      <a:pt x="1959" y="1172"/>
                      <a:pt x="2927" y="1172"/>
                    </a:cubicBezTo>
                    <a:close/>
                    <a:moveTo>
                      <a:pt x="2927" y="1"/>
                    </a:moveTo>
                    <a:cubicBezTo>
                      <a:pt x="1313" y="1"/>
                      <a:pt x="1" y="1315"/>
                      <a:pt x="1" y="2929"/>
                    </a:cubicBezTo>
                    <a:lnTo>
                      <a:pt x="1" y="11124"/>
                    </a:lnTo>
                    <a:cubicBezTo>
                      <a:pt x="1" y="12738"/>
                      <a:pt x="1313" y="14050"/>
                      <a:pt x="2927" y="14050"/>
                    </a:cubicBezTo>
                    <a:lnTo>
                      <a:pt x="17056" y="14050"/>
                    </a:lnTo>
                    <a:cubicBezTo>
                      <a:pt x="18669" y="14050"/>
                      <a:pt x="19982" y="12738"/>
                      <a:pt x="19982" y="11124"/>
                    </a:cubicBezTo>
                    <a:lnTo>
                      <a:pt x="19982" y="2929"/>
                    </a:lnTo>
                    <a:cubicBezTo>
                      <a:pt x="19982" y="1315"/>
                      <a:pt x="18669" y="1"/>
                      <a:pt x="17056"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8"/>
              <p:cNvSpPr/>
              <p:nvPr/>
            </p:nvSpPr>
            <p:spPr>
              <a:xfrm>
                <a:off x="3636206" y="2706945"/>
                <a:ext cx="122194" cy="146633"/>
              </a:xfrm>
              <a:custGeom>
                <a:rect b="b" l="l" r="r" t="t"/>
                <a:pathLst>
                  <a:path extrusionOk="0" h="7026" w="5855">
                    <a:moveTo>
                      <a:pt x="1172" y="1643"/>
                    </a:moveTo>
                    <a:lnTo>
                      <a:pt x="4165" y="3514"/>
                    </a:lnTo>
                    <a:lnTo>
                      <a:pt x="1172" y="5384"/>
                    </a:lnTo>
                    <a:lnTo>
                      <a:pt x="1172" y="1643"/>
                    </a:lnTo>
                    <a:close/>
                    <a:moveTo>
                      <a:pt x="586" y="0"/>
                    </a:moveTo>
                    <a:cubicBezTo>
                      <a:pt x="489" y="0"/>
                      <a:pt x="391" y="25"/>
                      <a:pt x="302" y="74"/>
                    </a:cubicBezTo>
                    <a:cubicBezTo>
                      <a:pt x="116" y="178"/>
                      <a:pt x="1" y="373"/>
                      <a:pt x="1" y="587"/>
                    </a:cubicBezTo>
                    <a:lnTo>
                      <a:pt x="1" y="6440"/>
                    </a:lnTo>
                    <a:cubicBezTo>
                      <a:pt x="1" y="6653"/>
                      <a:pt x="116" y="6849"/>
                      <a:pt x="302" y="6953"/>
                    </a:cubicBezTo>
                    <a:cubicBezTo>
                      <a:pt x="389" y="7001"/>
                      <a:pt x="487" y="7026"/>
                      <a:pt x="585" y="7026"/>
                    </a:cubicBezTo>
                    <a:cubicBezTo>
                      <a:pt x="693" y="7026"/>
                      <a:pt x="801" y="6997"/>
                      <a:pt x="896" y="6937"/>
                    </a:cubicBezTo>
                    <a:lnTo>
                      <a:pt x="5580" y="4010"/>
                    </a:lnTo>
                    <a:cubicBezTo>
                      <a:pt x="5750" y="3903"/>
                      <a:pt x="5854" y="3714"/>
                      <a:pt x="5854" y="3513"/>
                    </a:cubicBezTo>
                    <a:cubicBezTo>
                      <a:pt x="5854" y="3311"/>
                      <a:pt x="5750" y="3123"/>
                      <a:pt x="5580" y="3017"/>
                    </a:cubicBezTo>
                    <a:lnTo>
                      <a:pt x="896" y="90"/>
                    </a:lnTo>
                    <a:cubicBezTo>
                      <a:pt x="801" y="30"/>
                      <a:pt x="694" y="0"/>
                      <a:pt x="586"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38" name="Google Shape;1438;p8"/>
            <p:cNvSpPr/>
            <p:nvPr/>
          </p:nvSpPr>
          <p:spPr>
            <a:xfrm rot="5391968">
              <a:off x="5803519" y="1417806"/>
              <a:ext cx="128400" cy="96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8"/>
            <p:cNvSpPr/>
            <p:nvPr/>
          </p:nvSpPr>
          <p:spPr>
            <a:xfrm>
              <a:off x="5421900" y="1682078"/>
              <a:ext cx="891600" cy="36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GB" sz="1800" u="none" cap="none" strike="noStrike">
                  <a:solidFill>
                    <a:srgbClr val="434343"/>
                  </a:solidFill>
                  <a:latin typeface="Titillium Web"/>
                  <a:ea typeface="Titillium Web"/>
                  <a:cs typeface="Titillium Web"/>
                  <a:sym typeface="Titillium Web"/>
                </a:rPr>
                <a:t>Video</a:t>
              </a:r>
              <a:r>
                <a:rPr b="1" i="0" lang="en-GB" sz="1800" u="sng" cap="none" strike="noStrike">
                  <a:solidFill>
                    <a:schemeClr val="hlink"/>
                  </a:solidFill>
                  <a:latin typeface="Titillium Web"/>
                  <a:ea typeface="Titillium Web"/>
                  <a:cs typeface="Titillium Web"/>
                  <a:sym typeface="Titillium Web"/>
                  <a:hlinkClick r:id="rId4"/>
                </a:rPr>
                <a:t>.</a:t>
              </a:r>
              <a:endParaRPr b="1" i="0" sz="1800" u="none" cap="none" strike="noStrike">
                <a:solidFill>
                  <a:srgbClr val="434343"/>
                </a:solidFill>
                <a:latin typeface="Titillium Web"/>
                <a:ea typeface="Titillium Web"/>
                <a:cs typeface="Titillium Web"/>
                <a:sym typeface="Titillium Web"/>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p9"/>
          <p:cNvSpPr txBox="1"/>
          <p:nvPr/>
        </p:nvSpPr>
        <p:spPr>
          <a:xfrm>
            <a:off x="1123674" y="533750"/>
            <a:ext cx="2759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chemeClr val="accent1"/>
                </a:solidFill>
                <a:latin typeface="Asap"/>
                <a:ea typeface="Asap"/>
                <a:cs typeface="Asap"/>
                <a:sym typeface="Asap"/>
              </a:rPr>
              <a:t>Risk Factors</a:t>
            </a:r>
            <a:endParaRPr b="1" sz="2200">
              <a:solidFill>
                <a:schemeClr val="accent1"/>
              </a:solidFill>
              <a:latin typeface="Asap"/>
              <a:ea typeface="Asap"/>
              <a:cs typeface="Asap"/>
              <a:sym typeface="Asap"/>
            </a:endParaRPr>
          </a:p>
        </p:txBody>
      </p:sp>
      <p:sp>
        <p:nvSpPr>
          <p:cNvPr id="1445" name="Google Shape;1445;p9"/>
          <p:cNvSpPr txBox="1"/>
          <p:nvPr/>
        </p:nvSpPr>
        <p:spPr>
          <a:xfrm>
            <a:off x="581843" y="1056950"/>
            <a:ext cx="5412600" cy="2728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accent3"/>
              </a:buClr>
              <a:buSzPts val="1200"/>
              <a:buFont typeface="Titillium Web"/>
              <a:buChar char="●"/>
            </a:pPr>
            <a:r>
              <a:rPr lang="en-GB" sz="1200">
                <a:solidFill>
                  <a:schemeClr val="accent3"/>
                </a:solidFill>
                <a:latin typeface="Titillium Web"/>
                <a:ea typeface="Titillium Web"/>
                <a:cs typeface="Titillium Web"/>
                <a:sym typeface="Titillium Web"/>
              </a:rPr>
              <a:t> Age extremities (younger than 2 years, older than 65 years)</a:t>
            </a:r>
            <a:endParaRPr sz="1200">
              <a:solidFill>
                <a:schemeClr val="accent3"/>
              </a:solidFill>
              <a:latin typeface="Titillium Web"/>
              <a:ea typeface="Titillium Web"/>
              <a:cs typeface="Titillium Web"/>
              <a:sym typeface="Titillium Web"/>
            </a:endParaRPr>
          </a:p>
          <a:p>
            <a:pPr indent="-304800" lvl="0" marL="457200" rtl="0" algn="l">
              <a:spcBef>
                <a:spcPts val="0"/>
              </a:spcBef>
              <a:spcAft>
                <a:spcPts val="0"/>
              </a:spcAft>
              <a:buClr>
                <a:schemeClr val="accent3"/>
              </a:buClr>
              <a:buSzPts val="1200"/>
              <a:buFont typeface="Titillium Web"/>
              <a:buChar char="●"/>
            </a:pPr>
            <a:r>
              <a:rPr lang="en-GB" sz="1200">
                <a:solidFill>
                  <a:schemeClr val="accent3"/>
                </a:solidFill>
                <a:latin typeface="Titillium Web"/>
                <a:ea typeface="Titillium Web"/>
                <a:cs typeface="Titillium Web"/>
                <a:sym typeface="Titillium Web"/>
              </a:rPr>
              <a:t> Immunosuppression</a:t>
            </a:r>
            <a:endParaRPr sz="1200">
              <a:solidFill>
                <a:schemeClr val="accent3"/>
              </a:solidFill>
              <a:latin typeface="Titillium Web"/>
              <a:ea typeface="Titillium Web"/>
              <a:cs typeface="Titillium Web"/>
              <a:sym typeface="Titillium Web"/>
            </a:endParaRPr>
          </a:p>
          <a:p>
            <a:pPr indent="-304800" lvl="0" marL="457200" rtl="0" algn="l">
              <a:spcBef>
                <a:spcPts val="0"/>
              </a:spcBef>
              <a:spcAft>
                <a:spcPts val="0"/>
              </a:spcAft>
              <a:buClr>
                <a:schemeClr val="accent3"/>
              </a:buClr>
              <a:buSzPts val="1200"/>
              <a:buFont typeface="Titillium Web"/>
              <a:buChar char="●"/>
            </a:pPr>
            <a:r>
              <a:rPr lang="en-GB" sz="1200">
                <a:solidFill>
                  <a:schemeClr val="accent3"/>
                </a:solidFill>
                <a:latin typeface="Titillium Web"/>
                <a:ea typeface="Titillium Web"/>
                <a:cs typeface="Titillium Web"/>
                <a:sym typeface="Titillium Web"/>
              </a:rPr>
              <a:t> Asthma and COPD</a:t>
            </a:r>
            <a:endParaRPr sz="1200">
              <a:solidFill>
                <a:schemeClr val="accent3"/>
              </a:solidFill>
              <a:latin typeface="Titillium Web"/>
              <a:ea typeface="Titillium Web"/>
              <a:cs typeface="Titillium Web"/>
              <a:sym typeface="Titillium Web"/>
            </a:endParaRPr>
          </a:p>
          <a:p>
            <a:pPr indent="-304800" lvl="0" marL="457200" rtl="0" algn="l">
              <a:spcBef>
                <a:spcPts val="0"/>
              </a:spcBef>
              <a:spcAft>
                <a:spcPts val="0"/>
              </a:spcAft>
              <a:buClr>
                <a:srgbClr val="002060"/>
              </a:buClr>
              <a:buSzPts val="1200"/>
              <a:buFont typeface="Titillium Web"/>
              <a:buChar char="●"/>
            </a:pPr>
            <a:r>
              <a:rPr lang="en-GB" sz="1200">
                <a:solidFill>
                  <a:srgbClr val="002060"/>
                </a:solidFill>
                <a:latin typeface="Titillium Web"/>
                <a:ea typeface="Titillium Web"/>
                <a:cs typeface="Titillium Web"/>
                <a:sym typeface="Titillium Web"/>
              </a:rPr>
              <a:t>Prior influenza</a:t>
            </a:r>
            <a:endParaRPr sz="1200">
              <a:solidFill>
                <a:srgbClr val="002060"/>
              </a:solidFill>
              <a:latin typeface="Titillium Web"/>
              <a:ea typeface="Titillium Web"/>
              <a:cs typeface="Titillium Web"/>
              <a:sym typeface="Titillium Web"/>
            </a:endParaRPr>
          </a:p>
          <a:p>
            <a:pPr indent="-304800" lvl="0" marL="457200" rtl="0" algn="l">
              <a:spcBef>
                <a:spcPts val="0"/>
              </a:spcBef>
              <a:spcAft>
                <a:spcPts val="0"/>
              </a:spcAft>
              <a:buClr>
                <a:srgbClr val="002060"/>
              </a:buClr>
              <a:buSzPts val="1200"/>
              <a:buFont typeface="Titillium Web"/>
              <a:buChar char="●"/>
            </a:pPr>
            <a:r>
              <a:rPr lang="en-GB" sz="1200">
                <a:solidFill>
                  <a:srgbClr val="002060"/>
                </a:solidFill>
                <a:latin typeface="Titillium Web"/>
                <a:ea typeface="Titillium Web"/>
                <a:cs typeface="Titillium Web"/>
                <a:sym typeface="Titillium Web"/>
              </a:rPr>
              <a:t>Alcoholism</a:t>
            </a:r>
            <a:endParaRPr sz="1200">
              <a:solidFill>
                <a:srgbClr val="002060"/>
              </a:solidFill>
              <a:latin typeface="Titillium Web"/>
              <a:ea typeface="Titillium Web"/>
              <a:cs typeface="Titillium Web"/>
              <a:sym typeface="Titillium Web"/>
            </a:endParaRPr>
          </a:p>
          <a:p>
            <a:pPr indent="-304800" lvl="0" marL="457200" rtl="0" algn="l">
              <a:spcBef>
                <a:spcPts val="0"/>
              </a:spcBef>
              <a:spcAft>
                <a:spcPts val="0"/>
              </a:spcAft>
              <a:buClr>
                <a:srgbClr val="002060"/>
              </a:buClr>
              <a:buSzPts val="1200"/>
              <a:buFont typeface="Titillium Web"/>
              <a:buChar char="●"/>
            </a:pPr>
            <a:r>
              <a:rPr lang="en-GB" sz="1200">
                <a:solidFill>
                  <a:srgbClr val="002060"/>
                </a:solidFill>
                <a:latin typeface="Titillium Web"/>
                <a:ea typeface="Titillium Web"/>
                <a:cs typeface="Titillium Web"/>
                <a:sym typeface="Titillium Web"/>
              </a:rPr>
              <a:t>HIV</a:t>
            </a:r>
            <a:endParaRPr sz="1200">
              <a:solidFill>
                <a:srgbClr val="002060"/>
              </a:solidFill>
              <a:latin typeface="Titillium Web"/>
              <a:ea typeface="Titillium Web"/>
              <a:cs typeface="Titillium Web"/>
              <a:sym typeface="Titillium Web"/>
            </a:endParaRPr>
          </a:p>
          <a:p>
            <a:pPr indent="-304800" lvl="0" marL="457200" rtl="0" algn="l">
              <a:spcBef>
                <a:spcPts val="0"/>
              </a:spcBef>
              <a:spcAft>
                <a:spcPts val="0"/>
              </a:spcAft>
              <a:buClr>
                <a:srgbClr val="002060"/>
              </a:buClr>
              <a:buSzPts val="1200"/>
              <a:buFont typeface="Titillium Web"/>
              <a:buChar char="●"/>
            </a:pPr>
            <a:r>
              <a:rPr lang="en-GB" sz="1200">
                <a:solidFill>
                  <a:srgbClr val="002060"/>
                </a:solidFill>
                <a:latin typeface="Titillium Web"/>
                <a:ea typeface="Titillium Web"/>
                <a:cs typeface="Titillium Web"/>
                <a:sym typeface="Titillium Web"/>
              </a:rPr>
              <a:t>Smoking</a:t>
            </a:r>
            <a:endParaRPr sz="1200">
              <a:solidFill>
                <a:srgbClr val="002060"/>
              </a:solidFill>
              <a:latin typeface="Titillium Web"/>
              <a:ea typeface="Titillium Web"/>
              <a:cs typeface="Titillium Web"/>
              <a:sym typeface="Titillium Web"/>
            </a:endParaRPr>
          </a:p>
          <a:p>
            <a:pPr indent="-304800" lvl="0" marL="457200" rtl="0" algn="l">
              <a:spcBef>
                <a:spcPts val="0"/>
              </a:spcBef>
              <a:spcAft>
                <a:spcPts val="0"/>
              </a:spcAft>
              <a:buClr>
                <a:srgbClr val="002060"/>
              </a:buClr>
              <a:buSzPts val="1200"/>
              <a:buFont typeface="Titillium Web"/>
              <a:buChar char="●"/>
            </a:pPr>
            <a:r>
              <a:rPr lang="en-GB" sz="1200">
                <a:solidFill>
                  <a:srgbClr val="002060"/>
                </a:solidFill>
                <a:latin typeface="Titillium Web"/>
                <a:ea typeface="Titillium Web"/>
                <a:cs typeface="Titillium Web"/>
                <a:sym typeface="Titillium Web"/>
              </a:rPr>
              <a:t>Institutionalization</a:t>
            </a:r>
            <a:endParaRPr sz="1200">
              <a:solidFill>
                <a:srgbClr val="002060"/>
              </a:solidFill>
              <a:latin typeface="Titillium Web"/>
              <a:ea typeface="Titillium Web"/>
              <a:cs typeface="Titillium Web"/>
              <a:sym typeface="Titillium Web"/>
            </a:endParaRPr>
          </a:p>
          <a:p>
            <a:pPr indent="-304800" lvl="0" marL="457200" rtl="0" algn="l">
              <a:spcBef>
                <a:spcPts val="0"/>
              </a:spcBef>
              <a:spcAft>
                <a:spcPts val="0"/>
              </a:spcAft>
              <a:buClr>
                <a:srgbClr val="002060"/>
              </a:buClr>
              <a:buSzPts val="1200"/>
              <a:buFont typeface="Titillium Web"/>
              <a:buChar char="●"/>
            </a:pPr>
            <a:r>
              <a:rPr lang="en-GB" sz="1200">
                <a:solidFill>
                  <a:srgbClr val="002060"/>
                </a:solidFill>
                <a:latin typeface="Titillium Web"/>
                <a:ea typeface="Titillium Web"/>
                <a:cs typeface="Titillium Web"/>
                <a:sym typeface="Titillium Web"/>
              </a:rPr>
              <a:t>Aspiration</a:t>
            </a:r>
            <a:endParaRPr sz="1200">
              <a:solidFill>
                <a:srgbClr val="002060"/>
              </a:solidFill>
              <a:latin typeface="Titillium Web"/>
              <a:ea typeface="Titillium Web"/>
              <a:cs typeface="Titillium Web"/>
              <a:sym typeface="Titillium Web"/>
            </a:endParaRPr>
          </a:p>
          <a:p>
            <a:pPr indent="-304800" lvl="0" marL="457200" rtl="0" algn="l">
              <a:spcBef>
                <a:spcPts val="0"/>
              </a:spcBef>
              <a:spcAft>
                <a:spcPts val="0"/>
              </a:spcAft>
              <a:buClr>
                <a:srgbClr val="002060"/>
              </a:buClr>
              <a:buSzPts val="1200"/>
              <a:buFont typeface="Titillium Web"/>
              <a:buChar char="●"/>
            </a:pPr>
            <a:r>
              <a:rPr lang="en-GB" sz="1200">
                <a:solidFill>
                  <a:srgbClr val="002060"/>
                </a:solidFill>
                <a:latin typeface="Titillium Web"/>
                <a:ea typeface="Titillium Web"/>
                <a:cs typeface="Titillium Web"/>
                <a:sym typeface="Titillium Web"/>
              </a:rPr>
              <a:t>Dementia</a:t>
            </a:r>
            <a:endParaRPr sz="1200">
              <a:solidFill>
                <a:srgbClr val="002060"/>
              </a:solidFill>
              <a:latin typeface="Titillium Web"/>
              <a:ea typeface="Titillium Web"/>
              <a:cs typeface="Titillium Web"/>
              <a:sym typeface="Titillium Web"/>
            </a:endParaRPr>
          </a:p>
          <a:p>
            <a:pPr indent="-304800" lvl="0" marL="457200" rtl="0" algn="l">
              <a:spcBef>
                <a:spcPts val="0"/>
              </a:spcBef>
              <a:spcAft>
                <a:spcPts val="0"/>
              </a:spcAft>
              <a:buClr>
                <a:srgbClr val="002060"/>
              </a:buClr>
              <a:buSzPts val="1200"/>
              <a:buFont typeface="Titillium Web"/>
              <a:buChar char="●"/>
            </a:pPr>
            <a:r>
              <a:rPr lang="en-GB" sz="1200">
                <a:solidFill>
                  <a:srgbClr val="002060"/>
                </a:solidFill>
                <a:latin typeface="Titillium Web"/>
                <a:ea typeface="Titillium Web"/>
                <a:cs typeface="Titillium Web"/>
                <a:sym typeface="Titillium Web"/>
              </a:rPr>
              <a:t>Recent hotel : </a:t>
            </a:r>
            <a:r>
              <a:rPr lang="en-GB" sz="1200">
                <a:solidFill>
                  <a:schemeClr val="accent3"/>
                </a:solidFill>
                <a:latin typeface="Titillium Web"/>
                <a:ea typeface="Titillium Web"/>
                <a:cs typeface="Titillium Web"/>
                <a:sym typeface="Titillium Web"/>
              </a:rPr>
              <a:t>Legionella</a:t>
            </a:r>
            <a:endParaRPr sz="1200">
              <a:solidFill>
                <a:schemeClr val="accent3"/>
              </a:solidFill>
              <a:latin typeface="Titillium Web"/>
              <a:ea typeface="Titillium Web"/>
              <a:cs typeface="Titillium Web"/>
              <a:sym typeface="Titillium Web"/>
            </a:endParaRPr>
          </a:p>
          <a:p>
            <a:pPr indent="-304800" lvl="0" marL="457200" rtl="0" algn="l">
              <a:spcBef>
                <a:spcPts val="0"/>
              </a:spcBef>
              <a:spcAft>
                <a:spcPts val="0"/>
              </a:spcAft>
              <a:buClr>
                <a:srgbClr val="002060"/>
              </a:buClr>
              <a:buSzPts val="1200"/>
              <a:buFont typeface="Titillium Web"/>
              <a:buChar char="●"/>
            </a:pPr>
            <a:r>
              <a:rPr lang="en-GB" sz="1200">
                <a:solidFill>
                  <a:srgbClr val="002060"/>
                </a:solidFill>
                <a:latin typeface="Titillium Web"/>
                <a:ea typeface="Titillium Web"/>
                <a:cs typeface="Titillium Web"/>
                <a:sym typeface="Titillium Web"/>
              </a:rPr>
              <a:t>Travel, Pets </a:t>
            </a:r>
            <a:r>
              <a:rPr lang="en-GB" sz="1200">
                <a:solidFill>
                  <a:srgbClr val="999999"/>
                </a:solidFill>
                <a:latin typeface="Titillium Web"/>
                <a:ea typeface="Titillium Web"/>
                <a:cs typeface="Titillium Web"/>
                <a:sym typeface="Titillium Web"/>
              </a:rPr>
              <a:t>(especially birds and parrots)</a:t>
            </a:r>
            <a:r>
              <a:rPr lang="en-GB" sz="1200">
                <a:solidFill>
                  <a:srgbClr val="002060"/>
                </a:solidFill>
                <a:latin typeface="Titillium Web"/>
                <a:ea typeface="Titillium Web"/>
                <a:cs typeface="Titillium Web"/>
                <a:sym typeface="Titillium Web"/>
              </a:rPr>
              <a:t>, occupational exposures - birds (C. Psittaci)</a:t>
            </a:r>
            <a:endParaRPr sz="1200">
              <a:solidFill>
                <a:srgbClr val="002060"/>
              </a:solidFill>
              <a:latin typeface="Titillium Web"/>
              <a:ea typeface="Titillium Web"/>
              <a:cs typeface="Titillium Web"/>
              <a:sym typeface="Titillium Web"/>
            </a:endParaRPr>
          </a:p>
        </p:txBody>
      </p:sp>
      <p:sp>
        <p:nvSpPr>
          <p:cNvPr id="1446" name="Google Shape;1446;p9"/>
          <p:cNvSpPr txBox="1"/>
          <p:nvPr/>
        </p:nvSpPr>
        <p:spPr>
          <a:xfrm>
            <a:off x="1123676" y="3504048"/>
            <a:ext cx="5755200" cy="47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200">
                <a:solidFill>
                  <a:schemeClr val="accent1"/>
                </a:solidFill>
                <a:latin typeface="Asap"/>
                <a:ea typeface="Asap"/>
                <a:cs typeface="Asap"/>
                <a:sym typeface="Asap"/>
              </a:rPr>
              <a:t>Defense mechanism of respiratory tract</a:t>
            </a:r>
            <a:endParaRPr b="1" sz="2200">
              <a:solidFill>
                <a:schemeClr val="accent1"/>
              </a:solidFill>
              <a:latin typeface="Asap"/>
              <a:ea typeface="Asap"/>
              <a:cs typeface="Asap"/>
              <a:sym typeface="Asap"/>
            </a:endParaRPr>
          </a:p>
        </p:txBody>
      </p:sp>
      <p:sp>
        <p:nvSpPr>
          <p:cNvPr id="1447" name="Google Shape;1447;p9"/>
          <p:cNvSpPr txBox="1"/>
          <p:nvPr/>
        </p:nvSpPr>
        <p:spPr>
          <a:xfrm>
            <a:off x="581875" y="4217148"/>
            <a:ext cx="4159800" cy="1757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02060"/>
              </a:buClr>
              <a:buSzPts val="1200"/>
              <a:buFont typeface="Titillium Web"/>
              <a:buChar char="●"/>
            </a:pPr>
            <a:r>
              <a:rPr lang="en-GB" sz="1200">
                <a:solidFill>
                  <a:srgbClr val="002060"/>
                </a:solidFill>
                <a:latin typeface="Titillium Web"/>
                <a:ea typeface="Titillium Web"/>
                <a:cs typeface="Titillium Web"/>
                <a:sym typeface="Titillium Web"/>
              </a:rPr>
              <a:t>Filtration and deposition of environmental pathogens in the upper airways</a:t>
            </a:r>
            <a:endParaRPr sz="1200">
              <a:solidFill>
                <a:srgbClr val="002060"/>
              </a:solidFill>
              <a:latin typeface="Titillium Web"/>
              <a:ea typeface="Titillium Web"/>
              <a:cs typeface="Titillium Web"/>
              <a:sym typeface="Titillium Web"/>
            </a:endParaRPr>
          </a:p>
          <a:p>
            <a:pPr indent="-304800" lvl="0" marL="457200" rtl="0" algn="l">
              <a:spcBef>
                <a:spcPts val="0"/>
              </a:spcBef>
              <a:spcAft>
                <a:spcPts val="0"/>
              </a:spcAft>
              <a:buClr>
                <a:srgbClr val="002060"/>
              </a:buClr>
              <a:buSzPts val="1200"/>
              <a:buFont typeface="Titillium Web"/>
              <a:buChar char="●"/>
            </a:pPr>
            <a:r>
              <a:rPr lang="en-GB" sz="1200">
                <a:solidFill>
                  <a:srgbClr val="002060"/>
                </a:solidFill>
                <a:latin typeface="Titillium Web"/>
                <a:ea typeface="Titillium Web"/>
                <a:cs typeface="Titillium Web"/>
                <a:sym typeface="Titillium Web"/>
              </a:rPr>
              <a:t>Cough reflux</a:t>
            </a:r>
            <a:endParaRPr sz="1200">
              <a:solidFill>
                <a:srgbClr val="002060"/>
              </a:solidFill>
              <a:latin typeface="Titillium Web"/>
              <a:ea typeface="Titillium Web"/>
              <a:cs typeface="Titillium Web"/>
              <a:sym typeface="Titillium Web"/>
            </a:endParaRPr>
          </a:p>
          <a:p>
            <a:pPr indent="-304800" lvl="0" marL="457200" rtl="0" algn="l">
              <a:spcBef>
                <a:spcPts val="0"/>
              </a:spcBef>
              <a:spcAft>
                <a:spcPts val="0"/>
              </a:spcAft>
              <a:buClr>
                <a:schemeClr val="dk1"/>
              </a:buClr>
              <a:buSzPts val="1200"/>
              <a:buFont typeface="Titillium Web"/>
              <a:buChar char="●"/>
            </a:pPr>
            <a:r>
              <a:rPr lang="en-GB" sz="1200">
                <a:solidFill>
                  <a:schemeClr val="dk1"/>
                </a:solidFill>
                <a:latin typeface="Titillium Web"/>
                <a:ea typeface="Titillium Web"/>
                <a:cs typeface="Titillium Web"/>
                <a:sym typeface="Titillium Web"/>
              </a:rPr>
              <a:t>Mucociliary clearance</a:t>
            </a:r>
            <a:endParaRPr sz="1200">
              <a:solidFill>
                <a:schemeClr val="dk1"/>
              </a:solidFill>
              <a:latin typeface="Titillium Web"/>
              <a:ea typeface="Titillium Web"/>
              <a:cs typeface="Titillium Web"/>
              <a:sym typeface="Titillium Web"/>
            </a:endParaRPr>
          </a:p>
          <a:p>
            <a:pPr indent="-304800" lvl="0" marL="457200" rtl="0" algn="l">
              <a:spcBef>
                <a:spcPts val="0"/>
              </a:spcBef>
              <a:spcAft>
                <a:spcPts val="0"/>
              </a:spcAft>
              <a:buClr>
                <a:schemeClr val="dk1"/>
              </a:buClr>
              <a:buSzPts val="1200"/>
              <a:buFont typeface="Titillium Web"/>
              <a:buChar char="●"/>
            </a:pPr>
            <a:r>
              <a:rPr lang="en-GB" sz="1200">
                <a:solidFill>
                  <a:schemeClr val="dk1"/>
                </a:solidFill>
                <a:latin typeface="Titillium Web"/>
                <a:ea typeface="Titillium Web"/>
                <a:cs typeface="Titillium Web"/>
                <a:sym typeface="Titillium Web"/>
              </a:rPr>
              <a:t>Alveolar macrophages</a:t>
            </a:r>
            <a:r>
              <a:rPr lang="en-GB" sz="1200">
                <a:solidFill>
                  <a:srgbClr val="941651"/>
                </a:solidFill>
                <a:latin typeface="Titillium Web"/>
                <a:ea typeface="Titillium Web"/>
                <a:cs typeface="Titillium Web"/>
                <a:sym typeface="Titillium Web"/>
              </a:rPr>
              <a:t> </a:t>
            </a:r>
            <a:r>
              <a:rPr lang="en-GB" sz="1200">
                <a:solidFill>
                  <a:srgbClr val="70AD47"/>
                </a:solidFill>
                <a:latin typeface="Titillium Web"/>
                <a:ea typeface="Titillium Web"/>
                <a:cs typeface="Titillium Web"/>
                <a:sym typeface="Titillium Web"/>
              </a:rPr>
              <a:t>particularly against streptococcus pneumonia </a:t>
            </a:r>
            <a:endParaRPr sz="1200">
              <a:solidFill>
                <a:srgbClr val="70AD47"/>
              </a:solidFill>
              <a:latin typeface="Titillium Web"/>
              <a:ea typeface="Titillium Web"/>
              <a:cs typeface="Titillium Web"/>
              <a:sym typeface="Titillium Web"/>
            </a:endParaRPr>
          </a:p>
          <a:p>
            <a:pPr indent="-304800" lvl="0" marL="457200" rtl="0" algn="l">
              <a:spcBef>
                <a:spcPts val="0"/>
              </a:spcBef>
              <a:spcAft>
                <a:spcPts val="0"/>
              </a:spcAft>
              <a:buClr>
                <a:srgbClr val="002060"/>
              </a:buClr>
              <a:buSzPts val="1200"/>
              <a:buFont typeface="Titillium Web"/>
              <a:buChar char="●"/>
            </a:pPr>
            <a:r>
              <a:rPr lang="en-GB" sz="1200">
                <a:solidFill>
                  <a:srgbClr val="002060"/>
                </a:solidFill>
                <a:latin typeface="Titillium Web"/>
                <a:ea typeface="Titillium Web"/>
                <a:cs typeface="Titillium Web"/>
                <a:sym typeface="Titillium Web"/>
              </a:rPr>
              <a:t>Humoral and cellular immunity</a:t>
            </a:r>
            <a:endParaRPr sz="1200">
              <a:solidFill>
                <a:srgbClr val="002060"/>
              </a:solidFill>
              <a:latin typeface="Titillium Web"/>
              <a:ea typeface="Titillium Web"/>
              <a:cs typeface="Titillium Web"/>
              <a:sym typeface="Titillium Web"/>
            </a:endParaRPr>
          </a:p>
          <a:p>
            <a:pPr indent="-304800" lvl="0" marL="457200" rtl="0" algn="l">
              <a:spcBef>
                <a:spcPts val="0"/>
              </a:spcBef>
              <a:spcAft>
                <a:spcPts val="0"/>
              </a:spcAft>
              <a:buClr>
                <a:srgbClr val="002060"/>
              </a:buClr>
              <a:buSzPts val="1200"/>
              <a:buFont typeface="Titillium Web"/>
              <a:buChar char="●"/>
            </a:pPr>
            <a:r>
              <a:rPr lang="en-GB" sz="1200">
                <a:solidFill>
                  <a:srgbClr val="002060"/>
                </a:solidFill>
                <a:latin typeface="Titillium Web"/>
                <a:ea typeface="Titillium Web"/>
                <a:cs typeface="Titillium Web"/>
                <a:sym typeface="Titillium Web"/>
              </a:rPr>
              <a:t>Oxidative metabolism of neutrophils</a:t>
            </a:r>
            <a:endParaRPr sz="1200">
              <a:solidFill>
                <a:srgbClr val="002060"/>
              </a:solidFill>
              <a:latin typeface="Titillium Web"/>
              <a:ea typeface="Titillium Web"/>
              <a:cs typeface="Titillium Web"/>
              <a:sym typeface="Titillium Web"/>
            </a:endParaRPr>
          </a:p>
        </p:txBody>
      </p:sp>
      <p:sp>
        <p:nvSpPr>
          <p:cNvPr id="1448" name="Google Shape;1448;p9"/>
          <p:cNvSpPr txBox="1"/>
          <p:nvPr/>
        </p:nvSpPr>
        <p:spPr>
          <a:xfrm>
            <a:off x="1063068" y="5947809"/>
            <a:ext cx="3197400" cy="52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200">
                <a:solidFill>
                  <a:schemeClr val="accent1"/>
                </a:solidFill>
                <a:latin typeface="Asap"/>
                <a:ea typeface="Asap"/>
                <a:cs typeface="Asap"/>
                <a:sym typeface="Asap"/>
              </a:rPr>
              <a:t>Pathophysiology</a:t>
            </a:r>
            <a:endParaRPr b="1" sz="2200">
              <a:solidFill>
                <a:schemeClr val="accent1"/>
              </a:solidFill>
              <a:latin typeface="Asap"/>
              <a:ea typeface="Asap"/>
              <a:cs typeface="Asap"/>
              <a:sym typeface="Asap"/>
            </a:endParaRPr>
          </a:p>
        </p:txBody>
      </p:sp>
      <p:sp>
        <p:nvSpPr>
          <p:cNvPr id="1449" name="Google Shape;1449;p9"/>
          <p:cNvSpPr txBox="1"/>
          <p:nvPr/>
        </p:nvSpPr>
        <p:spPr>
          <a:xfrm>
            <a:off x="762411" y="6550971"/>
            <a:ext cx="4089900" cy="23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002060"/>
                </a:solidFill>
                <a:highlight>
                  <a:srgbClr val="FFFFFF"/>
                </a:highlight>
                <a:latin typeface="Titillium Web"/>
                <a:ea typeface="Titillium Web"/>
                <a:cs typeface="Titillium Web"/>
                <a:sym typeface="Titillium Web"/>
              </a:rPr>
              <a:t>1-</a:t>
            </a:r>
            <a:r>
              <a:rPr lang="en-GB" sz="1200">
                <a:solidFill>
                  <a:schemeClr val="accent3"/>
                </a:solidFill>
                <a:highlight>
                  <a:srgbClr val="FFFFFF"/>
                </a:highlight>
                <a:latin typeface="Titillium Web"/>
                <a:ea typeface="Titillium Web"/>
                <a:cs typeface="Titillium Web"/>
                <a:sym typeface="Titillium Web"/>
              </a:rPr>
              <a:t> Inhalation </a:t>
            </a:r>
            <a:r>
              <a:rPr lang="en-GB" sz="1200">
                <a:solidFill>
                  <a:srgbClr val="002060"/>
                </a:solidFill>
                <a:highlight>
                  <a:srgbClr val="FFFFFF"/>
                </a:highlight>
                <a:latin typeface="Titillium Web"/>
                <a:ea typeface="Titillium Web"/>
                <a:cs typeface="Titillium Web"/>
                <a:sym typeface="Titillium Web"/>
              </a:rPr>
              <a:t>or aspiration of pulmonary pathogenic organisms into a lung segment or lobe.</a:t>
            </a:r>
            <a:br>
              <a:rPr lang="en-GB" sz="1200">
                <a:solidFill>
                  <a:srgbClr val="002060"/>
                </a:solidFill>
                <a:highlight>
                  <a:srgbClr val="FFFFFF"/>
                </a:highlight>
                <a:latin typeface="Titillium Web"/>
                <a:ea typeface="Titillium Web"/>
                <a:cs typeface="Titillium Web"/>
                <a:sym typeface="Titillium Web"/>
              </a:rPr>
            </a:br>
            <a:br>
              <a:rPr lang="en-GB" sz="1200">
                <a:solidFill>
                  <a:srgbClr val="002060"/>
                </a:solidFill>
                <a:highlight>
                  <a:srgbClr val="FFFFFF"/>
                </a:highlight>
                <a:latin typeface="Titillium Web"/>
                <a:ea typeface="Titillium Web"/>
                <a:cs typeface="Titillium Web"/>
                <a:sym typeface="Titillium Web"/>
              </a:rPr>
            </a:br>
            <a:r>
              <a:rPr lang="en-GB" sz="1200">
                <a:solidFill>
                  <a:srgbClr val="002060"/>
                </a:solidFill>
                <a:highlight>
                  <a:srgbClr val="FFFFFF"/>
                </a:highlight>
                <a:latin typeface="Titillium Web"/>
                <a:ea typeface="Titillium Web"/>
                <a:cs typeface="Titillium Web"/>
                <a:sym typeface="Titillium Web"/>
              </a:rPr>
              <a:t>2- Results from secondary bacteraemia from a distant source, such as Escherichia coli urinary tract infection and/or bacteraemia (less commonly). </a:t>
            </a:r>
            <a:r>
              <a:rPr lang="en-GB" sz="1200">
                <a:solidFill>
                  <a:srgbClr val="999999"/>
                </a:solidFill>
                <a:highlight>
                  <a:srgbClr val="FFFFFF"/>
                </a:highlight>
                <a:latin typeface="Titillium Web"/>
                <a:ea typeface="Titillium Web"/>
                <a:cs typeface="Titillium Web"/>
                <a:sym typeface="Titillium Web"/>
              </a:rPr>
              <a:t>Infection in other organ / place such as urinary tract leads to bacteremia then infects the lung.</a:t>
            </a:r>
            <a:br>
              <a:rPr lang="en-GB" sz="1200">
                <a:solidFill>
                  <a:srgbClr val="002060"/>
                </a:solidFill>
                <a:highlight>
                  <a:srgbClr val="FFFFFF"/>
                </a:highlight>
                <a:latin typeface="Titillium Web"/>
                <a:ea typeface="Titillium Web"/>
                <a:cs typeface="Titillium Web"/>
                <a:sym typeface="Titillium Web"/>
              </a:rPr>
            </a:br>
            <a:br>
              <a:rPr lang="en-GB" sz="1200">
                <a:solidFill>
                  <a:srgbClr val="002060"/>
                </a:solidFill>
                <a:highlight>
                  <a:srgbClr val="FFFFFF"/>
                </a:highlight>
                <a:latin typeface="Titillium Web"/>
                <a:ea typeface="Titillium Web"/>
                <a:cs typeface="Titillium Web"/>
                <a:sym typeface="Titillium Web"/>
              </a:rPr>
            </a:br>
            <a:r>
              <a:rPr lang="en-GB" sz="1200">
                <a:solidFill>
                  <a:srgbClr val="002060"/>
                </a:solidFill>
                <a:highlight>
                  <a:srgbClr val="FFFFFF"/>
                </a:highlight>
                <a:latin typeface="Titillium Web"/>
                <a:ea typeface="Titillium Web"/>
                <a:cs typeface="Titillium Web"/>
                <a:sym typeface="Titillium Web"/>
              </a:rPr>
              <a:t>3- </a:t>
            </a:r>
            <a:r>
              <a:rPr lang="en-GB" sz="1200">
                <a:solidFill>
                  <a:schemeClr val="accent3"/>
                </a:solidFill>
                <a:highlight>
                  <a:srgbClr val="FFFFFF"/>
                </a:highlight>
                <a:latin typeface="Titillium Web"/>
                <a:ea typeface="Titillium Web"/>
                <a:cs typeface="Titillium Web"/>
                <a:sym typeface="Titillium Web"/>
              </a:rPr>
              <a:t>Aspiration</a:t>
            </a:r>
            <a:r>
              <a:rPr lang="en-GB" sz="1200">
                <a:solidFill>
                  <a:srgbClr val="002060"/>
                </a:solidFill>
                <a:highlight>
                  <a:srgbClr val="FFFFFF"/>
                </a:highlight>
                <a:latin typeface="Titillium Web"/>
                <a:ea typeface="Titillium Web"/>
                <a:cs typeface="Titillium Web"/>
                <a:sym typeface="Titillium Web"/>
              </a:rPr>
              <a:t> of oropharyngeal contents (multiple pathogens).</a:t>
            </a:r>
            <a:endParaRPr sz="1200">
              <a:solidFill>
                <a:srgbClr val="002060"/>
              </a:solidFill>
              <a:highlight>
                <a:srgbClr val="FFFFFF"/>
              </a:highlight>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002060"/>
              </a:solidFill>
              <a:highlight>
                <a:srgbClr val="FFFFFF"/>
              </a:highlight>
              <a:latin typeface="Titillium Web"/>
              <a:ea typeface="Titillium Web"/>
              <a:cs typeface="Titillium Web"/>
              <a:sym typeface="Titillium Web"/>
            </a:endParaRPr>
          </a:p>
          <a:p>
            <a:pPr indent="0" lvl="0" marL="0" rtl="0" algn="l">
              <a:spcBef>
                <a:spcPts val="0"/>
              </a:spcBef>
              <a:spcAft>
                <a:spcPts val="0"/>
              </a:spcAft>
              <a:buNone/>
            </a:pPr>
            <a:r>
              <a:rPr lang="en-GB" sz="1200">
                <a:solidFill>
                  <a:srgbClr val="70AD47"/>
                </a:solidFill>
                <a:highlight>
                  <a:srgbClr val="FFFFFF"/>
                </a:highlight>
                <a:latin typeface="Titillium Web"/>
                <a:ea typeface="Titillium Web"/>
                <a:cs typeface="Titillium Web"/>
                <a:sym typeface="Titillium Web"/>
              </a:rPr>
              <a:t>4- pneumonia can be caused by tuberculosis </a:t>
            </a:r>
            <a:endParaRPr sz="1200">
              <a:solidFill>
                <a:srgbClr val="70AD47"/>
              </a:solidFill>
              <a:highlight>
                <a:srgbClr val="FFFFFF"/>
              </a:highlight>
              <a:latin typeface="Titillium Web"/>
              <a:ea typeface="Titillium Web"/>
              <a:cs typeface="Titillium Web"/>
              <a:sym typeface="Titillium Web"/>
            </a:endParaRPr>
          </a:p>
        </p:txBody>
      </p:sp>
      <p:pic>
        <p:nvPicPr>
          <p:cNvPr id="1450" name="Google Shape;1450;p9"/>
          <p:cNvPicPr preferRelativeResize="0"/>
          <p:nvPr/>
        </p:nvPicPr>
        <p:blipFill>
          <a:blip r:embed="rId3">
            <a:alphaModFix/>
          </a:blip>
          <a:stretch>
            <a:fillRect/>
          </a:stretch>
        </p:blipFill>
        <p:spPr>
          <a:xfrm>
            <a:off x="4852290" y="4244198"/>
            <a:ext cx="1461394" cy="1703610"/>
          </a:xfrm>
          <a:prstGeom prst="rect">
            <a:avLst/>
          </a:prstGeom>
          <a:noFill/>
          <a:ln cap="flat" cmpd="sng" w="9525">
            <a:solidFill>
              <a:srgbClr val="674EA7"/>
            </a:solidFill>
            <a:prstDash val="solid"/>
            <a:round/>
            <a:headEnd len="sm" w="sm" type="none"/>
            <a:tailEnd len="sm" w="sm" type="none"/>
          </a:ln>
        </p:spPr>
      </p:pic>
      <p:pic>
        <p:nvPicPr>
          <p:cNvPr id="1451" name="Google Shape;1451;p9"/>
          <p:cNvPicPr preferRelativeResize="0"/>
          <p:nvPr/>
        </p:nvPicPr>
        <p:blipFill>
          <a:blip r:embed="rId4">
            <a:alphaModFix/>
          </a:blip>
          <a:stretch>
            <a:fillRect/>
          </a:stretch>
        </p:blipFill>
        <p:spPr>
          <a:xfrm>
            <a:off x="4852293" y="6911958"/>
            <a:ext cx="1461382" cy="1733329"/>
          </a:xfrm>
          <a:prstGeom prst="rect">
            <a:avLst/>
          </a:prstGeom>
          <a:noFill/>
          <a:ln cap="flat" cmpd="sng" w="9525">
            <a:solidFill>
              <a:srgbClr val="674EA7"/>
            </a:solidFill>
            <a:prstDash val="solid"/>
            <a:round/>
            <a:headEnd len="sm" w="sm" type="none"/>
            <a:tailEnd len="sm" w="sm" type="none"/>
          </a:ln>
        </p:spPr>
      </p:pic>
      <p:grpSp>
        <p:nvGrpSpPr>
          <p:cNvPr id="1452" name="Google Shape;1452;p9"/>
          <p:cNvGrpSpPr/>
          <p:nvPr/>
        </p:nvGrpSpPr>
        <p:grpSpPr>
          <a:xfrm>
            <a:off x="762407" y="646835"/>
            <a:ext cx="300659" cy="297030"/>
            <a:chOff x="-1017593" y="4240422"/>
            <a:chExt cx="300659" cy="297030"/>
          </a:xfrm>
        </p:grpSpPr>
        <p:sp>
          <p:nvSpPr>
            <p:cNvPr id="1453" name="Google Shape;1453;p9"/>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9"/>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9"/>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9"/>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9"/>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9"/>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9"/>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9"/>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9"/>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9"/>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9"/>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9"/>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9"/>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9"/>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9"/>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9"/>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9"/>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0" name="Google Shape;1470;p9"/>
          <p:cNvGrpSpPr/>
          <p:nvPr/>
        </p:nvGrpSpPr>
        <p:grpSpPr>
          <a:xfrm>
            <a:off x="762407" y="3667597"/>
            <a:ext cx="300659" cy="297030"/>
            <a:chOff x="-1017593" y="4240422"/>
            <a:chExt cx="300659" cy="297030"/>
          </a:xfrm>
        </p:grpSpPr>
        <p:sp>
          <p:nvSpPr>
            <p:cNvPr id="1471" name="Google Shape;1471;p9"/>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9"/>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9"/>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9"/>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9"/>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9"/>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9"/>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9"/>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9"/>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9"/>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9"/>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9"/>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9"/>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9"/>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9"/>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9"/>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9"/>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8" name="Google Shape;1488;p9"/>
          <p:cNvGrpSpPr/>
          <p:nvPr/>
        </p:nvGrpSpPr>
        <p:grpSpPr>
          <a:xfrm>
            <a:off x="762407" y="6063435"/>
            <a:ext cx="300659" cy="297030"/>
            <a:chOff x="-1017593" y="4240422"/>
            <a:chExt cx="300659" cy="297030"/>
          </a:xfrm>
        </p:grpSpPr>
        <p:sp>
          <p:nvSpPr>
            <p:cNvPr id="1489" name="Google Shape;1489;p9"/>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9"/>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9"/>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9"/>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9"/>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9"/>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9"/>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9"/>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9"/>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9"/>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9"/>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9"/>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9"/>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9"/>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9"/>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9"/>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9"/>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graphicFrame>
        <p:nvGraphicFramePr>
          <p:cNvPr id="1510" name="Google Shape;1510;p10"/>
          <p:cNvGraphicFramePr/>
          <p:nvPr/>
        </p:nvGraphicFramePr>
        <p:xfrm>
          <a:off x="187488" y="1847009"/>
          <a:ext cx="3000000" cy="3000000"/>
        </p:xfrm>
        <a:graphic>
          <a:graphicData uri="http://schemas.openxmlformats.org/drawingml/2006/table">
            <a:tbl>
              <a:tblPr>
                <a:noFill/>
                <a:tableStyleId>{8C1A9B17-C341-4C32-BA86-1BC80A58DBA9}</a:tableStyleId>
              </a:tblPr>
              <a:tblGrid>
                <a:gridCol w="1191000"/>
                <a:gridCol w="1457175"/>
                <a:gridCol w="1785050"/>
                <a:gridCol w="1655900"/>
              </a:tblGrid>
              <a:tr h="313400">
                <a:tc rowSpan="5">
                  <a:txBody>
                    <a:bodyPr/>
                    <a:lstStyle/>
                    <a:p>
                      <a:pPr indent="0" lvl="0" marL="0" rtl="0" algn="ctr">
                        <a:spcBef>
                          <a:spcPts val="0"/>
                        </a:spcBef>
                        <a:spcAft>
                          <a:spcPts val="0"/>
                        </a:spcAft>
                        <a:buNone/>
                      </a:pPr>
                      <a:r>
                        <a:t/>
                      </a:r>
                      <a:endParaRPr b="1"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b="1"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b="1"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b="1"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b="1"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rPr b="1" lang="en-GB" sz="1200">
                          <a:solidFill>
                            <a:srgbClr val="002060"/>
                          </a:solidFill>
                          <a:latin typeface="Titillium Web"/>
                          <a:ea typeface="Titillium Web"/>
                          <a:cs typeface="Titillium Web"/>
                          <a:sym typeface="Titillium Web"/>
                        </a:rPr>
                        <a:t>Classification by A</a:t>
                      </a:r>
                      <a:r>
                        <a:rPr b="1" lang="en-GB" sz="1200">
                          <a:solidFill>
                            <a:srgbClr val="002060"/>
                          </a:solidFill>
                          <a:latin typeface="Titillium Web"/>
                          <a:ea typeface="Titillium Web"/>
                          <a:cs typeface="Titillium Web"/>
                          <a:sym typeface="Titillium Web"/>
                        </a:rPr>
                        <a:t>cquired Pathogen</a:t>
                      </a:r>
                      <a:endParaRPr sz="1200">
                        <a:solidFill>
                          <a:srgbClr val="002060"/>
                        </a:solidFill>
                        <a:latin typeface="Titillium Web"/>
                        <a:ea typeface="Titillium Web"/>
                        <a:cs typeface="Titillium Web"/>
                        <a:sym typeface="Titillium Web"/>
                      </a:endParaRPr>
                    </a:p>
                  </a:txBody>
                  <a:tcPr marT="91425" marB="91425" marR="91425" marL="91425">
                    <a:solidFill>
                      <a:srgbClr val="C9DAF8"/>
                    </a:solidFill>
                  </a:tcPr>
                </a:tc>
                <a:tc rowSpan="2">
                  <a:txBody>
                    <a:bodyPr/>
                    <a:lstStyle/>
                    <a:p>
                      <a:pPr indent="0" lvl="0" marL="0" rtl="0" algn="l">
                        <a:spcBef>
                          <a:spcPts val="0"/>
                        </a:spcBef>
                        <a:spcAft>
                          <a:spcPts val="0"/>
                        </a:spcAft>
                        <a:buNone/>
                      </a:pPr>
                      <a:r>
                        <a:rPr lang="en-GB" sz="1200">
                          <a:solidFill>
                            <a:srgbClr val="002060"/>
                          </a:solidFill>
                          <a:latin typeface="Titillium Web"/>
                          <a:ea typeface="Titillium Web"/>
                          <a:cs typeface="Titillium Web"/>
                          <a:sym typeface="Titillium Web"/>
                        </a:rPr>
                        <a:t>Bacterial</a:t>
                      </a:r>
                      <a:endParaRPr sz="1200">
                        <a:solidFill>
                          <a:srgbClr val="002060"/>
                        </a:solidFill>
                        <a:latin typeface="Titillium Web"/>
                        <a:ea typeface="Titillium Web"/>
                        <a:cs typeface="Titillium Web"/>
                        <a:sym typeface="Titillium Web"/>
                      </a:endParaRPr>
                    </a:p>
                    <a:p>
                      <a:pPr indent="0" lvl="0" marL="0" rtl="0" algn="l">
                        <a:spcBef>
                          <a:spcPts val="0"/>
                        </a:spcBef>
                        <a:spcAft>
                          <a:spcPts val="0"/>
                        </a:spcAft>
                        <a:buNone/>
                      </a:pPr>
                      <a:r>
                        <a:rPr lang="en-GB" sz="1100">
                          <a:solidFill>
                            <a:schemeClr val="accent6"/>
                          </a:solidFill>
                          <a:latin typeface="Titillium Web"/>
                          <a:ea typeface="Titillium Web"/>
                          <a:cs typeface="Titillium Web"/>
                          <a:sym typeface="Titillium Web"/>
                        </a:rPr>
                        <a:t>(The most common cause in adults)</a:t>
                      </a:r>
                      <a:endParaRPr sz="1100">
                        <a:solidFill>
                          <a:schemeClr val="accent6"/>
                        </a:solidFill>
                        <a:latin typeface="Titillium Web"/>
                        <a:ea typeface="Titillium Web"/>
                        <a:cs typeface="Titillium Web"/>
                        <a:sym typeface="Titillium Web"/>
                      </a:endParaRPr>
                    </a:p>
                  </a:txBody>
                  <a:tcPr marT="91425" marB="91425" marR="91425" marL="91425" anchor="ctr"/>
                </a:tc>
                <a:tc gridSpan="2">
                  <a:txBody>
                    <a:bodyPr/>
                    <a:lstStyle/>
                    <a:p>
                      <a:pPr indent="0" lvl="0" marL="0" rtl="0" algn="l">
                        <a:spcBef>
                          <a:spcPts val="0"/>
                        </a:spcBef>
                        <a:spcAft>
                          <a:spcPts val="0"/>
                        </a:spcAft>
                        <a:buNone/>
                      </a:pPr>
                      <a:r>
                        <a:rPr lang="en-GB" sz="1300">
                          <a:solidFill>
                            <a:srgbClr val="002060"/>
                          </a:solidFill>
                          <a:latin typeface="Titillium Web"/>
                          <a:ea typeface="Titillium Web"/>
                          <a:cs typeface="Titillium Web"/>
                          <a:sym typeface="Titillium Web"/>
                        </a:rPr>
                        <a:t>Typical. </a:t>
                      </a:r>
                      <a:r>
                        <a:rPr lang="en-GB" sz="1100">
                          <a:solidFill>
                            <a:srgbClr val="999999"/>
                          </a:solidFill>
                          <a:latin typeface="Titillium Web"/>
                          <a:ea typeface="Titillium Web"/>
                          <a:cs typeface="Titillium Web"/>
                          <a:sym typeface="Titillium Web"/>
                        </a:rPr>
                        <a:t>(Caused by a </a:t>
                      </a:r>
                      <a:r>
                        <a:rPr lang="en-GB" sz="1100">
                          <a:solidFill>
                            <a:srgbClr val="999999"/>
                          </a:solidFill>
                          <a:latin typeface="Titillium Web"/>
                          <a:ea typeface="Titillium Web"/>
                          <a:cs typeface="Titillium Web"/>
                          <a:sym typeface="Titillium Web"/>
                        </a:rPr>
                        <a:t>typical organism(staph aureus or streptococcus pneumonia)). </a:t>
                      </a:r>
                      <a:r>
                        <a:rPr lang="en-GB" sz="1100">
                          <a:solidFill>
                            <a:srgbClr val="999999"/>
                          </a:solidFill>
                          <a:latin typeface="Titillium Web"/>
                          <a:ea typeface="Titillium Web"/>
                          <a:cs typeface="Titillium Web"/>
                          <a:sym typeface="Titillium Web"/>
                        </a:rPr>
                        <a:t>Typical presentation of pneumonia, fever, productive cough, leukocytosis, chest pain, low oxygenation etc..</a:t>
                      </a:r>
                      <a:endParaRPr sz="1100">
                        <a:solidFill>
                          <a:srgbClr val="999999"/>
                        </a:solidFill>
                        <a:latin typeface="Titillium Web"/>
                        <a:ea typeface="Titillium Web"/>
                        <a:cs typeface="Titillium Web"/>
                        <a:sym typeface="Titillium Web"/>
                      </a:endParaRPr>
                    </a:p>
                  </a:txBody>
                  <a:tcPr marT="91425" marB="91425" marR="91425" marL="91425"/>
                </a:tc>
                <a:tc hMerge="1"/>
              </a:tr>
              <a:tr h="526800">
                <a:tc vMerge="1"/>
                <a:tc vMerge="1"/>
                <a:tc gridSpan="2">
                  <a:txBody>
                    <a:bodyPr/>
                    <a:lstStyle/>
                    <a:p>
                      <a:pPr indent="0" lvl="0" marL="0" rtl="0" algn="l">
                        <a:spcBef>
                          <a:spcPts val="0"/>
                        </a:spcBef>
                        <a:spcAft>
                          <a:spcPts val="0"/>
                        </a:spcAft>
                        <a:buNone/>
                      </a:pPr>
                      <a:r>
                        <a:rPr lang="en-GB" sz="1200">
                          <a:solidFill>
                            <a:srgbClr val="002060"/>
                          </a:solidFill>
                          <a:latin typeface="Titillium Web"/>
                          <a:ea typeface="Titillium Web"/>
                          <a:cs typeface="Titillium Web"/>
                          <a:sym typeface="Titillium Web"/>
                        </a:rPr>
                        <a:t>Atypical. </a:t>
                      </a:r>
                      <a:r>
                        <a:rPr lang="en-GB" sz="1100">
                          <a:solidFill>
                            <a:srgbClr val="999999"/>
                          </a:solidFill>
                          <a:latin typeface="Titillium Web"/>
                          <a:ea typeface="Titillium Web"/>
                          <a:cs typeface="Titillium Web"/>
                          <a:sym typeface="Titillium Web"/>
                        </a:rPr>
                        <a:t>Less sick than typical, also called walking pneumonia, dry cough, less dangerous. (The </a:t>
                      </a:r>
                      <a:r>
                        <a:rPr lang="en-GB" sz="1100">
                          <a:solidFill>
                            <a:srgbClr val="999999"/>
                          </a:solidFill>
                          <a:latin typeface="Titillium Web"/>
                          <a:ea typeface="Titillium Web"/>
                          <a:cs typeface="Titillium Web"/>
                          <a:sym typeface="Titillium Web"/>
                        </a:rPr>
                        <a:t>patient won’t present you with typical symptoms)</a:t>
                      </a:r>
                      <a:endParaRPr sz="1100">
                        <a:solidFill>
                          <a:srgbClr val="999999"/>
                        </a:solidFill>
                        <a:latin typeface="Titillium Web"/>
                        <a:ea typeface="Titillium Web"/>
                        <a:cs typeface="Titillium Web"/>
                        <a:sym typeface="Titillium Web"/>
                      </a:endParaRPr>
                    </a:p>
                  </a:txBody>
                  <a:tcPr marT="91425" marB="91425" marR="91425" marL="91425"/>
                </a:tc>
                <a:tc hMerge="1"/>
              </a:tr>
              <a:tr h="100000">
                <a:tc vMerge="1"/>
                <a:tc gridSpan="3">
                  <a:txBody>
                    <a:bodyPr/>
                    <a:lstStyle/>
                    <a:p>
                      <a:pPr indent="0" lvl="0" marL="0" rtl="0" algn="l">
                        <a:spcBef>
                          <a:spcPts val="0"/>
                        </a:spcBef>
                        <a:spcAft>
                          <a:spcPts val="0"/>
                        </a:spcAft>
                        <a:buNone/>
                      </a:pPr>
                      <a:r>
                        <a:rPr lang="en-GB" sz="1200">
                          <a:solidFill>
                            <a:srgbClr val="002060"/>
                          </a:solidFill>
                          <a:latin typeface="Titillium Web"/>
                          <a:ea typeface="Titillium Web"/>
                          <a:cs typeface="Titillium Web"/>
                          <a:sym typeface="Titillium Web"/>
                        </a:rPr>
                        <a:t>Viral</a:t>
                      </a:r>
                      <a:r>
                        <a:rPr lang="en-GB" sz="1000">
                          <a:solidFill>
                            <a:srgbClr val="002060"/>
                          </a:solidFill>
                          <a:latin typeface="Titillium Web"/>
                          <a:ea typeface="Titillium Web"/>
                          <a:cs typeface="Titillium Web"/>
                          <a:sym typeface="Titillium Web"/>
                        </a:rPr>
                        <a:t> </a:t>
                      </a:r>
                      <a:r>
                        <a:rPr lang="en-GB" sz="1100">
                          <a:solidFill>
                            <a:schemeClr val="accent6"/>
                          </a:solidFill>
                          <a:latin typeface="Titillium Web"/>
                          <a:ea typeface="Titillium Web"/>
                          <a:cs typeface="Titillium Web"/>
                          <a:sym typeface="Titillium Web"/>
                        </a:rPr>
                        <a:t>(the most common cause in children)</a:t>
                      </a:r>
                      <a:endParaRPr sz="1100">
                        <a:solidFill>
                          <a:schemeClr val="accent6"/>
                        </a:solidFill>
                        <a:latin typeface="Titillium Web"/>
                        <a:ea typeface="Titillium Web"/>
                        <a:cs typeface="Titillium Web"/>
                        <a:sym typeface="Titillium Web"/>
                      </a:endParaRPr>
                    </a:p>
                  </a:txBody>
                  <a:tcPr marT="91425" marB="91425" marR="91425" marL="91425"/>
                </a:tc>
                <a:tc hMerge="1"/>
                <a:tc hMerge="1"/>
              </a:tr>
              <a:tr h="267650">
                <a:tc vMerge="1"/>
                <a:tc gridSpan="3">
                  <a:txBody>
                    <a:bodyPr/>
                    <a:lstStyle/>
                    <a:p>
                      <a:pPr indent="0" lvl="0" marL="0" rtl="0" algn="l">
                        <a:spcBef>
                          <a:spcPts val="0"/>
                        </a:spcBef>
                        <a:spcAft>
                          <a:spcPts val="0"/>
                        </a:spcAft>
                        <a:buNone/>
                      </a:pPr>
                      <a:r>
                        <a:rPr lang="en-GB" sz="1200">
                          <a:solidFill>
                            <a:srgbClr val="002060"/>
                          </a:solidFill>
                          <a:latin typeface="Titillium Web"/>
                          <a:ea typeface="Titillium Web"/>
                          <a:cs typeface="Titillium Web"/>
                          <a:sym typeface="Titillium Web"/>
                        </a:rPr>
                        <a:t>Fungal </a:t>
                      </a:r>
                      <a:endParaRPr sz="1200">
                        <a:solidFill>
                          <a:srgbClr val="002060"/>
                        </a:solidFill>
                        <a:latin typeface="Titillium Web"/>
                        <a:ea typeface="Titillium Web"/>
                        <a:cs typeface="Titillium Web"/>
                        <a:sym typeface="Titillium Web"/>
                      </a:endParaRPr>
                    </a:p>
                  </a:txBody>
                  <a:tcPr marT="91425" marB="91425" marR="91425" marL="91425"/>
                </a:tc>
                <a:tc hMerge="1"/>
                <a:tc hMerge="1"/>
              </a:tr>
              <a:tr h="100000">
                <a:tc vMerge="1"/>
                <a:tc gridSpan="3">
                  <a:txBody>
                    <a:bodyPr/>
                    <a:lstStyle/>
                    <a:p>
                      <a:pPr indent="0" lvl="0" marL="0" rtl="0" algn="l">
                        <a:spcBef>
                          <a:spcPts val="0"/>
                        </a:spcBef>
                        <a:spcAft>
                          <a:spcPts val="0"/>
                        </a:spcAft>
                        <a:buNone/>
                      </a:pPr>
                      <a:r>
                        <a:rPr lang="en-GB" sz="1200">
                          <a:solidFill>
                            <a:srgbClr val="002060"/>
                          </a:solidFill>
                          <a:latin typeface="Titillium Web"/>
                          <a:ea typeface="Titillium Web"/>
                          <a:cs typeface="Titillium Web"/>
                          <a:sym typeface="Titillium Web"/>
                        </a:rPr>
                        <a:t>Parasite</a:t>
                      </a:r>
                      <a:endParaRPr sz="1200">
                        <a:solidFill>
                          <a:srgbClr val="002060"/>
                        </a:solidFill>
                        <a:latin typeface="Titillium Web"/>
                        <a:ea typeface="Titillium Web"/>
                        <a:cs typeface="Titillium Web"/>
                        <a:sym typeface="Titillium Web"/>
                      </a:endParaRPr>
                    </a:p>
                  </a:txBody>
                  <a:tcPr marT="91425" marB="91425" marR="91425" marL="91425"/>
                </a:tc>
                <a:tc hMerge="1"/>
                <a:tc hMerge="1"/>
              </a:tr>
              <a:tr h="1269825">
                <a:tc rowSpan="3">
                  <a:txBody>
                    <a:bodyPr/>
                    <a:lstStyle/>
                    <a:p>
                      <a:pPr indent="0" lvl="0" marL="0" rtl="0" algn="ctr">
                        <a:spcBef>
                          <a:spcPts val="0"/>
                        </a:spcBef>
                        <a:spcAft>
                          <a:spcPts val="0"/>
                        </a:spcAft>
                        <a:buNone/>
                      </a:pPr>
                      <a:r>
                        <a:t/>
                      </a:r>
                      <a:endParaRPr b="1"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b="1"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b="1"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b="1"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b="1"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b="1"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b="1"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b="1"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t/>
                      </a:r>
                      <a:endParaRPr b="1" sz="1200">
                        <a:solidFill>
                          <a:srgbClr val="002060"/>
                        </a:solidFill>
                        <a:latin typeface="Titillium Web"/>
                        <a:ea typeface="Titillium Web"/>
                        <a:cs typeface="Titillium Web"/>
                        <a:sym typeface="Titillium Web"/>
                      </a:endParaRPr>
                    </a:p>
                    <a:p>
                      <a:pPr indent="0" lvl="0" marL="0" rtl="0" algn="ctr">
                        <a:spcBef>
                          <a:spcPts val="0"/>
                        </a:spcBef>
                        <a:spcAft>
                          <a:spcPts val="0"/>
                        </a:spcAft>
                        <a:buNone/>
                      </a:pPr>
                      <a:r>
                        <a:rPr b="1" lang="en-GB" sz="1200">
                          <a:solidFill>
                            <a:srgbClr val="002060"/>
                          </a:solidFill>
                          <a:latin typeface="Titillium Web"/>
                          <a:ea typeface="Titillium Web"/>
                          <a:cs typeface="Titillium Web"/>
                          <a:sym typeface="Titillium Web"/>
                        </a:rPr>
                        <a:t>Classification by A</a:t>
                      </a:r>
                      <a:r>
                        <a:rPr b="1" lang="en-GB" sz="1200">
                          <a:solidFill>
                            <a:srgbClr val="002060"/>
                          </a:solidFill>
                          <a:latin typeface="Titillium Web"/>
                          <a:ea typeface="Titillium Web"/>
                          <a:cs typeface="Titillium Web"/>
                          <a:sym typeface="Titillium Web"/>
                        </a:rPr>
                        <a:t>natomy</a:t>
                      </a:r>
                      <a:endParaRPr sz="1200">
                        <a:solidFill>
                          <a:srgbClr val="002060"/>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ctr">
                        <a:spcBef>
                          <a:spcPts val="0"/>
                        </a:spcBef>
                        <a:spcAft>
                          <a:spcPts val="0"/>
                        </a:spcAft>
                        <a:buClr>
                          <a:schemeClr val="dk1"/>
                        </a:buClr>
                        <a:buSzPts val="1100"/>
                        <a:buFont typeface="Arial"/>
                        <a:buNone/>
                      </a:pPr>
                      <a:r>
                        <a:rPr lang="en-GB" sz="1200">
                          <a:solidFill>
                            <a:srgbClr val="002060"/>
                          </a:solidFill>
                          <a:latin typeface="Titillium Web"/>
                          <a:ea typeface="Titillium Web"/>
                          <a:cs typeface="Titillium Web"/>
                          <a:sym typeface="Titillium Web"/>
                        </a:rPr>
                        <a:t>Lobar</a:t>
                      </a:r>
                      <a:r>
                        <a:rPr lang="en-GB" sz="1100">
                          <a:solidFill>
                            <a:schemeClr val="accent6"/>
                          </a:solidFill>
                          <a:latin typeface="Titillium Web"/>
                          <a:ea typeface="Titillium Web"/>
                          <a:cs typeface="Titillium Web"/>
                          <a:sym typeface="Titillium Web"/>
                        </a:rPr>
                        <a:t>= streptococcus pneumonia </a:t>
                      </a:r>
                      <a:endParaRPr sz="1100">
                        <a:solidFill>
                          <a:schemeClr val="accent6"/>
                        </a:solidFill>
                        <a:latin typeface="Titillium Web"/>
                        <a:ea typeface="Titillium Web"/>
                        <a:cs typeface="Titillium Web"/>
                        <a:sym typeface="Titillium Web"/>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GB" sz="1200">
                          <a:solidFill>
                            <a:srgbClr val="002060"/>
                          </a:solidFill>
                          <a:latin typeface="Titillium Web"/>
                          <a:ea typeface="Titillium Web"/>
                          <a:cs typeface="Titillium Web"/>
                          <a:sym typeface="Titillium Web"/>
                        </a:rPr>
                        <a:t>Entire lobe</a:t>
                      </a:r>
                      <a:endParaRPr sz="1200">
                        <a:solidFill>
                          <a:srgbClr val="002060"/>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sz="1100">
                          <a:solidFill>
                            <a:srgbClr val="999999"/>
                          </a:solidFill>
                          <a:latin typeface="Titillium Web"/>
                          <a:ea typeface="Titillium Web"/>
                          <a:cs typeface="Titillium Web"/>
                          <a:sym typeface="Titillium Web"/>
                        </a:rPr>
                        <a:t>St. pneumoniae (usually)</a:t>
                      </a:r>
                      <a:endParaRPr sz="1100">
                        <a:solidFill>
                          <a:srgbClr val="999999"/>
                        </a:solidFill>
                        <a:latin typeface="Titillium Web"/>
                        <a:ea typeface="Titillium Web"/>
                        <a:cs typeface="Titillium Web"/>
                        <a:sym typeface="Titillium Web"/>
                      </a:endParaRPr>
                    </a:p>
                  </a:txBody>
                  <a:tcPr marT="91425" marB="91425" marR="91425" marL="91425" anchor="ctr"/>
                </a:tc>
                <a:tc>
                  <a:txBody>
                    <a:bodyPr/>
                    <a:lstStyle/>
                    <a:p>
                      <a:pPr indent="0" lvl="0" marL="0" rtl="0" algn="ctr">
                        <a:spcBef>
                          <a:spcPts val="0"/>
                        </a:spcBef>
                        <a:spcAft>
                          <a:spcPts val="0"/>
                        </a:spcAft>
                        <a:buNone/>
                      </a:pPr>
                      <a:r>
                        <a:t/>
                      </a:r>
                      <a:endParaRPr sz="1200">
                        <a:solidFill>
                          <a:srgbClr val="002060"/>
                        </a:solidFill>
                        <a:latin typeface="Titillium Web"/>
                        <a:ea typeface="Titillium Web"/>
                        <a:cs typeface="Titillium Web"/>
                        <a:sym typeface="Titillium Web"/>
                      </a:endParaRPr>
                    </a:p>
                  </a:txBody>
                  <a:tcPr marT="91425" marB="91425" marR="91425" marL="91425"/>
                </a:tc>
              </a:tr>
              <a:tr h="1270425">
                <a:tc vMerge="1"/>
                <a:tc>
                  <a:txBody>
                    <a:bodyPr/>
                    <a:lstStyle/>
                    <a:p>
                      <a:pPr indent="0" lvl="0" marL="0" rtl="0" algn="ctr">
                        <a:spcBef>
                          <a:spcPts val="0"/>
                        </a:spcBef>
                        <a:spcAft>
                          <a:spcPts val="0"/>
                        </a:spcAft>
                        <a:buClr>
                          <a:schemeClr val="dk1"/>
                        </a:buClr>
                        <a:buSzPts val="1100"/>
                        <a:buFont typeface="Arial"/>
                        <a:buNone/>
                      </a:pPr>
                      <a:r>
                        <a:rPr lang="en-GB" sz="1200">
                          <a:solidFill>
                            <a:srgbClr val="002060"/>
                          </a:solidFill>
                          <a:latin typeface="Titillium Web"/>
                          <a:ea typeface="Titillium Web"/>
                          <a:cs typeface="Titillium Web"/>
                          <a:sym typeface="Titillium Web"/>
                        </a:rPr>
                        <a:t>Lobular</a:t>
                      </a:r>
                      <a:endParaRPr sz="1200">
                        <a:solidFill>
                          <a:srgbClr val="002060"/>
                        </a:solidFill>
                        <a:latin typeface="Titillium Web"/>
                        <a:ea typeface="Titillium Web"/>
                        <a:cs typeface="Titillium Web"/>
                        <a:sym typeface="Titillium Web"/>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GB" sz="1200">
                          <a:solidFill>
                            <a:srgbClr val="002060"/>
                          </a:solidFill>
                          <a:latin typeface="Titillium Web"/>
                          <a:ea typeface="Titillium Web"/>
                          <a:cs typeface="Titillium Web"/>
                          <a:sym typeface="Titillium Web"/>
                        </a:rPr>
                        <a:t>Bronchopneumonia</a:t>
                      </a:r>
                      <a:br>
                        <a:rPr lang="en-GB" sz="1200">
                          <a:solidFill>
                            <a:srgbClr val="002060"/>
                          </a:solidFill>
                          <a:latin typeface="Titillium Web"/>
                          <a:ea typeface="Titillium Web"/>
                          <a:cs typeface="Titillium Web"/>
                          <a:sym typeface="Titillium Web"/>
                        </a:rPr>
                      </a:br>
                      <a:r>
                        <a:rPr lang="en-GB" sz="1100">
                          <a:solidFill>
                            <a:srgbClr val="999999"/>
                          </a:solidFill>
                          <a:latin typeface="Titillium Web"/>
                          <a:ea typeface="Titillium Web"/>
                          <a:cs typeface="Titillium Web"/>
                          <a:sym typeface="Titillium Web"/>
                        </a:rPr>
                        <a:t>Around alveoli and bronchi.</a:t>
                      </a:r>
                      <a:endParaRPr sz="1100">
                        <a:solidFill>
                          <a:srgbClr val="999999"/>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sz="1100">
                          <a:solidFill>
                            <a:srgbClr val="999999"/>
                          </a:solidFill>
                          <a:latin typeface="Titillium Web"/>
                          <a:ea typeface="Titillium Web"/>
                          <a:cs typeface="Titillium Web"/>
                          <a:sym typeface="Titillium Web"/>
                        </a:rPr>
                        <a:t>Most common in viral infection St. pneumoniae (usually)</a:t>
                      </a:r>
                      <a:endParaRPr sz="1100">
                        <a:solidFill>
                          <a:srgbClr val="999999"/>
                        </a:solidFill>
                        <a:latin typeface="Titillium Web"/>
                        <a:ea typeface="Titillium Web"/>
                        <a:cs typeface="Titillium Web"/>
                        <a:sym typeface="Titillium Web"/>
                      </a:endParaRPr>
                    </a:p>
                  </a:txBody>
                  <a:tcPr marT="91425" marB="91425" marR="91425" marL="91425" anchor="ctr"/>
                </a:tc>
                <a:tc>
                  <a:txBody>
                    <a:bodyPr/>
                    <a:lstStyle/>
                    <a:p>
                      <a:pPr indent="0" lvl="0" marL="0" rtl="0" algn="ctr">
                        <a:spcBef>
                          <a:spcPts val="0"/>
                        </a:spcBef>
                        <a:spcAft>
                          <a:spcPts val="0"/>
                        </a:spcAft>
                        <a:buNone/>
                      </a:pPr>
                      <a:r>
                        <a:t/>
                      </a:r>
                      <a:endParaRPr sz="1200">
                        <a:solidFill>
                          <a:srgbClr val="002060"/>
                        </a:solidFill>
                        <a:latin typeface="Titillium Web"/>
                        <a:ea typeface="Titillium Web"/>
                        <a:cs typeface="Titillium Web"/>
                        <a:sym typeface="Titillium Web"/>
                      </a:endParaRPr>
                    </a:p>
                  </a:txBody>
                  <a:tcPr marT="91425" marB="91425" marR="91425" marL="91425"/>
                </a:tc>
              </a:tr>
              <a:tr h="1269825">
                <a:tc vMerge="1"/>
                <a:tc>
                  <a:txBody>
                    <a:bodyPr/>
                    <a:lstStyle/>
                    <a:p>
                      <a:pPr indent="0" lvl="0" marL="0" rtl="0" algn="ctr">
                        <a:spcBef>
                          <a:spcPts val="0"/>
                        </a:spcBef>
                        <a:spcAft>
                          <a:spcPts val="0"/>
                        </a:spcAft>
                        <a:buClr>
                          <a:schemeClr val="dk1"/>
                        </a:buClr>
                        <a:buSzPts val="1100"/>
                        <a:buFont typeface="Arial"/>
                        <a:buNone/>
                      </a:pPr>
                      <a:r>
                        <a:rPr lang="en-GB" sz="1200">
                          <a:solidFill>
                            <a:srgbClr val="002060"/>
                          </a:solidFill>
                          <a:latin typeface="Titillium Web"/>
                          <a:ea typeface="Titillium Web"/>
                          <a:cs typeface="Titillium Web"/>
                          <a:sym typeface="Titillium Web"/>
                        </a:rPr>
                        <a:t>Interstitial</a:t>
                      </a:r>
                      <a:endParaRPr sz="1200">
                        <a:solidFill>
                          <a:srgbClr val="002060"/>
                        </a:solidFill>
                        <a:latin typeface="Titillium Web"/>
                        <a:ea typeface="Titillium Web"/>
                        <a:cs typeface="Titillium Web"/>
                        <a:sym typeface="Titillium Web"/>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en-GB" sz="1100">
                          <a:solidFill>
                            <a:srgbClr val="999999"/>
                          </a:solidFill>
                          <a:latin typeface="Titillium Web"/>
                          <a:ea typeface="Titillium Web"/>
                          <a:cs typeface="Titillium Web"/>
                          <a:sym typeface="Titillium Web"/>
                        </a:rPr>
                        <a:t>Around the lung interstitium.</a:t>
                      </a:r>
                      <a:endParaRPr sz="1100">
                        <a:solidFill>
                          <a:srgbClr val="999999"/>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sz="1100">
                          <a:solidFill>
                            <a:srgbClr val="999999"/>
                          </a:solidFill>
                          <a:latin typeface="Titillium Web"/>
                          <a:ea typeface="Titillium Web"/>
                          <a:cs typeface="Titillium Web"/>
                          <a:sym typeface="Titillium Web"/>
                        </a:rPr>
                        <a:t>Usually caused by: Atypical or Viruses</a:t>
                      </a:r>
                      <a:endParaRPr sz="1100">
                        <a:solidFill>
                          <a:srgbClr val="999999"/>
                        </a:solidFill>
                        <a:latin typeface="Titillium Web"/>
                        <a:ea typeface="Titillium Web"/>
                        <a:cs typeface="Titillium Web"/>
                        <a:sym typeface="Titillium Web"/>
                      </a:endParaRPr>
                    </a:p>
                  </a:txBody>
                  <a:tcPr marT="91425" marB="91425" marR="91425" marL="91425" anchor="ctr"/>
                </a:tc>
                <a:tc>
                  <a:txBody>
                    <a:bodyPr/>
                    <a:lstStyle/>
                    <a:p>
                      <a:pPr indent="0" lvl="0" marL="0" rtl="0" algn="ctr">
                        <a:spcBef>
                          <a:spcPts val="0"/>
                        </a:spcBef>
                        <a:spcAft>
                          <a:spcPts val="0"/>
                        </a:spcAft>
                        <a:buNone/>
                      </a:pPr>
                      <a:r>
                        <a:t/>
                      </a:r>
                      <a:endParaRPr sz="1200">
                        <a:solidFill>
                          <a:srgbClr val="002060"/>
                        </a:solidFill>
                        <a:latin typeface="Titillium Web"/>
                        <a:ea typeface="Titillium Web"/>
                        <a:cs typeface="Titillium Web"/>
                        <a:sym typeface="Titillium Web"/>
                      </a:endParaRPr>
                    </a:p>
                  </a:txBody>
                  <a:tcPr marT="91425" marB="91425" marR="91425" marL="91425"/>
                </a:tc>
              </a:tr>
              <a:tr h="151575">
                <a:tc rowSpan="3">
                  <a:txBody>
                    <a:bodyPr/>
                    <a:lstStyle/>
                    <a:p>
                      <a:pPr indent="0" lvl="0" marL="0" rtl="0" algn="ctr">
                        <a:spcBef>
                          <a:spcPts val="0"/>
                        </a:spcBef>
                        <a:spcAft>
                          <a:spcPts val="0"/>
                        </a:spcAft>
                        <a:buNone/>
                      </a:pPr>
                      <a:r>
                        <a:rPr b="1" lang="en-GB" sz="1200">
                          <a:solidFill>
                            <a:srgbClr val="002060"/>
                          </a:solidFill>
                          <a:latin typeface="Titillium Web"/>
                          <a:ea typeface="Titillium Web"/>
                          <a:cs typeface="Titillium Web"/>
                          <a:sym typeface="Titillium Web"/>
                        </a:rPr>
                        <a:t>Classification by A</a:t>
                      </a:r>
                      <a:r>
                        <a:rPr b="1" lang="en-GB" sz="1200">
                          <a:solidFill>
                            <a:srgbClr val="002060"/>
                          </a:solidFill>
                          <a:latin typeface="Titillium Web"/>
                          <a:ea typeface="Titillium Web"/>
                          <a:cs typeface="Titillium Web"/>
                          <a:sym typeface="Titillium Web"/>
                        </a:rPr>
                        <a:t>cquired Environment</a:t>
                      </a:r>
                      <a:endParaRPr sz="1200">
                        <a:solidFill>
                          <a:srgbClr val="002060"/>
                        </a:solidFill>
                        <a:latin typeface="Titillium Web"/>
                        <a:ea typeface="Titillium Web"/>
                        <a:cs typeface="Titillium Web"/>
                        <a:sym typeface="Titillium Web"/>
                      </a:endParaRPr>
                    </a:p>
                  </a:txBody>
                  <a:tcPr marT="91425" marB="91425" marR="91425" marL="91425">
                    <a:solidFill>
                      <a:srgbClr val="C9DAF8"/>
                    </a:solidFill>
                  </a:tcPr>
                </a:tc>
                <a:tc gridSpan="3">
                  <a:txBody>
                    <a:bodyPr/>
                    <a:lstStyle/>
                    <a:p>
                      <a:pPr indent="0" lvl="0" marL="0" rtl="0" algn="ctr">
                        <a:spcBef>
                          <a:spcPts val="0"/>
                        </a:spcBef>
                        <a:spcAft>
                          <a:spcPts val="0"/>
                        </a:spcAft>
                        <a:buNone/>
                      </a:pPr>
                      <a:r>
                        <a:rPr lang="en-GB" sz="1200">
                          <a:solidFill>
                            <a:srgbClr val="002060"/>
                          </a:solidFill>
                          <a:latin typeface="Titillium Web"/>
                          <a:ea typeface="Titillium Web"/>
                          <a:cs typeface="Titillium Web"/>
                          <a:sym typeface="Titillium Web"/>
                        </a:rPr>
                        <a:t>Community acquired pneumonia (CAP)</a:t>
                      </a:r>
                      <a:endParaRPr sz="1200">
                        <a:solidFill>
                          <a:srgbClr val="002060"/>
                        </a:solidFill>
                        <a:latin typeface="Titillium Web"/>
                        <a:ea typeface="Titillium Web"/>
                        <a:cs typeface="Titillium Web"/>
                        <a:sym typeface="Titillium Web"/>
                      </a:endParaRPr>
                    </a:p>
                  </a:txBody>
                  <a:tcPr marT="91425" marB="91425" marR="91425" marL="91425"/>
                </a:tc>
                <a:tc hMerge="1"/>
                <a:tc hMerge="1"/>
              </a:tr>
              <a:tr h="269275">
                <a:tc vMerge="1"/>
                <a:tc gridSpan="3">
                  <a:txBody>
                    <a:bodyPr/>
                    <a:lstStyle/>
                    <a:p>
                      <a:pPr indent="0" lvl="0" marL="0" rtl="0" algn="ctr">
                        <a:spcBef>
                          <a:spcPts val="0"/>
                        </a:spcBef>
                        <a:spcAft>
                          <a:spcPts val="0"/>
                        </a:spcAft>
                        <a:buNone/>
                      </a:pPr>
                      <a:r>
                        <a:rPr lang="en-GB" sz="1200">
                          <a:solidFill>
                            <a:srgbClr val="002060"/>
                          </a:solidFill>
                          <a:latin typeface="Titillium Web"/>
                          <a:ea typeface="Titillium Web"/>
                          <a:cs typeface="Titillium Web"/>
                          <a:sym typeface="Titillium Web"/>
                        </a:rPr>
                        <a:t>Hospital acquired pneumonia (HAP)</a:t>
                      </a:r>
                      <a:endParaRPr sz="1200">
                        <a:solidFill>
                          <a:srgbClr val="002060"/>
                        </a:solidFill>
                        <a:latin typeface="Titillium Web"/>
                        <a:ea typeface="Titillium Web"/>
                        <a:cs typeface="Titillium Web"/>
                        <a:sym typeface="Titillium Web"/>
                      </a:endParaRPr>
                    </a:p>
                  </a:txBody>
                  <a:tcPr marT="91425" marB="91425" marR="91425" marL="91425"/>
                </a:tc>
                <a:tc hMerge="1"/>
                <a:tc hMerge="1"/>
              </a:tr>
              <a:tr h="288900">
                <a:tc vMerge="1"/>
                <a:tc gridSpan="3">
                  <a:txBody>
                    <a:bodyPr/>
                    <a:lstStyle/>
                    <a:p>
                      <a:pPr indent="0" lvl="0" marL="0" rtl="0" algn="ctr">
                        <a:spcBef>
                          <a:spcPts val="0"/>
                        </a:spcBef>
                        <a:spcAft>
                          <a:spcPts val="0"/>
                        </a:spcAft>
                        <a:buNone/>
                      </a:pPr>
                      <a:r>
                        <a:rPr lang="en-GB" sz="1200">
                          <a:solidFill>
                            <a:srgbClr val="002060"/>
                          </a:solidFill>
                          <a:latin typeface="Titillium Web"/>
                          <a:ea typeface="Titillium Web"/>
                          <a:cs typeface="Titillium Web"/>
                          <a:sym typeface="Titillium Web"/>
                        </a:rPr>
                        <a:t>Nursing home acquired pneumonia (NHAP)</a:t>
                      </a:r>
                      <a:endParaRPr sz="1200">
                        <a:solidFill>
                          <a:srgbClr val="002060"/>
                        </a:solidFill>
                        <a:latin typeface="Titillium Web"/>
                        <a:ea typeface="Titillium Web"/>
                        <a:cs typeface="Titillium Web"/>
                        <a:sym typeface="Titillium Web"/>
                      </a:endParaRPr>
                    </a:p>
                  </a:txBody>
                  <a:tcPr marT="91425" marB="91425" marR="91425" marL="91425"/>
                </a:tc>
                <a:tc hMerge="1"/>
                <a:tc hMerge="1"/>
              </a:tr>
            </a:tbl>
          </a:graphicData>
        </a:graphic>
      </p:graphicFrame>
      <p:pic>
        <p:nvPicPr>
          <p:cNvPr id="1511" name="Google Shape;1511;p10"/>
          <p:cNvPicPr preferRelativeResize="0"/>
          <p:nvPr/>
        </p:nvPicPr>
        <p:blipFill rotWithShape="1">
          <a:blip r:embed="rId3">
            <a:alphaModFix/>
          </a:blip>
          <a:srcRect b="0" l="7953" r="-9" t="0"/>
          <a:stretch/>
        </p:blipFill>
        <p:spPr>
          <a:xfrm>
            <a:off x="4620699" y="4601400"/>
            <a:ext cx="1655926" cy="1269825"/>
          </a:xfrm>
          <a:prstGeom prst="rect">
            <a:avLst/>
          </a:prstGeom>
          <a:noFill/>
          <a:ln cap="flat" cmpd="sng" w="9525">
            <a:solidFill>
              <a:srgbClr val="674EA7"/>
            </a:solidFill>
            <a:prstDash val="solid"/>
            <a:round/>
            <a:headEnd len="sm" w="sm" type="none"/>
            <a:tailEnd len="sm" w="sm" type="none"/>
          </a:ln>
        </p:spPr>
      </p:pic>
      <p:pic>
        <p:nvPicPr>
          <p:cNvPr id="1512" name="Google Shape;1512;p10"/>
          <p:cNvPicPr preferRelativeResize="0"/>
          <p:nvPr/>
        </p:nvPicPr>
        <p:blipFill>
          <a:blip r:embed="rId4">
            <a:alphaModFix/>
          </a:blip>
          <a:stretch>
            <a:fillRect/>
          </a:stretch>
        </p:blipFill>
        <p:spPr>
          <a:xfrm>
            <a:off x="4620700" y="5871225"/>
            <a:ext cx="1655925" cy="1382075"/>
          </a:xfrm>
          <a:prstGeom prst="rect">
            <a:avLst/>
          </a:prstGeom>
          <a:noFill/>
          <a:ln cap="flat" cmpd="sng" w="9525">
            <a:solidFill>
              <a:srgbClr val="674EA7"/>
            </a:solidFill>
            <a:prstDash val="solid"/>
            <a:round/>
            <a:headEnd len="sm" w="sm" type="none"/>
            <a:tailEnd len="sm" w="sm" type="none"/>
          </a:ln>
        </p:spPr>
      </p:pic>
      <p:pic>
        <p:nvPicPr>
          <p:cNvPr id="1513" name="Google Shape;1513;p10"/>
          <p:cNvPicPr preferRelativeResize="0"/>
          <p:nvPr/>
        </p:nvPicPr>
        <p:blipFill>
          <a:blip r:embed="rId5">
            <a:alphaModFix/>
          </a:blip>
          <a:stretch>
            <a:fillRect/>
          </a:stretch>
        </p:blipFill>
        <p:spPr>
          <a:xfrm>
            <a:off x="4620700" y="7141650"/>
            <a:ext cx="1655925" cy="1269825"/>
          </a:xfrm>
          <a:prstGeom prst="rect">
            <a:avLst/>
          </a:prstGeom>
          <a:noFill/>
          <a:ln cap="flat" cmpd="sng" w="9525">
            <a:solidFill>
              <a:srgbClr val="674EA7"/>
            </a:solidFill>
            <a:prstDash val="solid"/>
            <a:round/>
            <a:headEnd len="sm" w="sm" type="none"/>
            <a:tailEnd len="sm" w="sm" type="none"/>
          </a:ln>
        </p:spPr>
      </p:pic>
      <p:pic>
        <p:nvPicPr>
          <p:cNvPr id="1514" name="Google Shape;1514;p10"/>
          <p:cNvPicPr preferRelativeResize="0"/>
          <p:nvPr/>
        </p:nvPicPr>
        <p:blipFill>
          <a:blip r:embed="rId6">
            <a:alphaModFix/>
          </a:blip>
          <a:stretch>
            <a:fillRect/>
          </a:stretch>
        </p:blipFill>
        <p:spPr>
          <a:xfrm>
            <a:off x="2230125" y="8777216"/>
            <a:ext cx="355500" cy="355500"/>
          </a:xfrm>
          <a:prstGeom prst="rect">
            <a:avLst/>
          </a:prstGeom>
          <a:noFill/>
          <a:ln>
            <a:noFill/>
          </a:ln>
        </p:spPr>
      </p:pic>
      <p:pic>
        <p:nvPicPr>
          <p:cNvPr id="1515" name="Google Shape;1515;p10"/>
          <p:cNvPicPr preferRelativeResize="0"/>
          <p:nvPr/>
        </p:nvPicPr>
        <p:blipFill>
          <a:blip r:embed="rId7">
            <a:alphaModFix/>
          </a:blip>
          <a:stretch>
            <a:fillRect/>
          </a:stretch>
        </p:blipFill>
        <p:spPr>
          <a:xfrm>
            <a:off x="2041575" y="9117021"/>
            <a:ext cx="355500" cy="355500"/>
          </a:xfrm>
          <a:prstGeom prst="rect">
            <a:avLst/>
          </a:prstGeom>
          <a:noFill/>
          <a:ln>
            <a:noFill/>
          </a:ln>
        </p:spPr>
      </p:pic>
      <p:pic>
        <p:nvPicPr>
          <p:cNvPr id="1516" name="Google Shape;1516;p10"/>
          <p:cNvPicPr preferRelativeResize="0"/>
          <p:nvPr/>
        </p:nvPicPr>
        <p:blipFill>
          <a:blip r:embed="rId8">
            <a:alphaModFix/>
          </a:blip>
          <a:stretch>
            <a:fillRect/>
          </a:stretch>
        </p:blipFill>
        <p:spPr>
          <a:xfrm>
            <a:off x="2230125" y="8411477"/>
            <a:ext cx="355500" cy="355500"/>
          </a:xfrm>
          <a:prstGeom prst="rect">
            <a:avLst/>
          </a:prstGeom>
          <a:noFill/>
          <a:ln>
            <a:noFill/>
          </a:ln>
        </p:spPr>
      </p:pic>
      <p:grpSp>
        <p:nvGrpSpPr>
          <p:cNvPr id="1517" name="Google Shape;1517;p10"/>
          <p:cNvGrpSpPr/>
          <p:nvPr/>
        </p:nvGrpSpPr>
        <p:grpSpPr>
          <a:xfrm>
            <a:off x="1378505" y="12"/>
            <a:ext cx="4723946" cy="1714708"/>
            <a:chOff x="2518050" y="6473050"/>
            <a:chExt cx="5348065" cy="2556214"/>
          </a:xfrm>
        </p:grpSpPr>
        <p:sp>
          <p:nvSpPr>
            <p:cNvPr id="1518" name="Google Shape;1518;p10"/>
            <p:cNvSpPr/>
            <p:nvPr/>
          </p:nvSpPr>
          <p:spPr>
            <a:xfrm>
              <a:off x="2518050" y="6994112"/>
              <a:ext cx="1780500" cy="1780500"/>
            </a:xfrm>
            <a:prstGeom prst="ellipse">
              <a:avLst/>
            </a:pr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200">
                  <a:solidFill>
                    <a:schemeClr val="accent1"/>
                  </a:solidFill>
                  <a:latin typeface="Asap"/>
                  <a:ea typeface="Asap"/>
                  <a:cs typeface="Asap"/>
                  <a:sym typeface="Asap"/>
                </a:rPr>
                <a:t>Classification Of Pneumonia</a:t>
              </a:r>
              <a:endParaRPr b="1" i="0" sz="1200" u="none" cap="none" strike="noStrike">
                <a:solidFill>
                  <a:schemeClr val="accent1"/>
                </a:solidFill>
                <a:latin typeface="Asap"/>
                <a:ea typeface="Asap"/>
                <a:cs typeface="Asap"/>
                <a:sym typeface="Asap"/>
              </a:endParaRPr>
            </a:p>
          </p:txBody>
        </p:sp>
        <p:cxnSp>
          <p:nvCxnSpPr>
            <p:cNvPr id="1519" name="Google Shape;1519;p10"/>
            <p:cNvCxnSpPr>
              <a:stCxn id="1518" idx="7"/>
            </p:cNvCxnSpPr>
            <p:nvPr/>
          </p:nvCxnSpPr>
          <p:spPr>
            <a:xfrm rot="-5400000">
              <a:off x="4765152" y="6060110"/>
              <a:ext cx="467400" cy="1922100"/>
            </a:xfrm>
            <a:prstGeom prst="bentConnector2">
              <a:avLst/>
            </a:prstGeom>
            <a:noFill/>
            <a:ln cap="flat" cmpd="sng" w="9525">
              <a:solidFill>
                <a:schemeClr val="accent1"/>
              </a:solidFill>
              <a:prstDash val="solid"/>
              <a:round/>
              <a:headEnd len="sm" w="sm" type="none"/>
              <a:tailEnd len="med" w="med" type="oval"/>
            </a:ln>
          </p:spPr>
        </p:cxnSp>
        <p:cxnSp>
          <p:nvCxnSpPr>
            <p:cNvPr id="1520" name="Google Shape;1520;p10"/>
            <p:cNvCxnSpPr>
              <a:stCxn id="1518" idx="5"/>
            </p:cNvCxnSpPr>
            <p:nvPr/>
          </p:nvCxnSpPr>
          <p:spPr>
            <a:xfrm flipH="1" rot="-5400000">
              <a:off x="4765002" y="7786664"/>
              <a:ext cx="515400" cy="1969800"/>
            </a:xfrm>
            <a:prstGeom prst="bentConnector2">
              <a:avLst/>
            </a:prstGeom>
            <a:noFill/>
            <a:ln cap="flat" cmpd="sng" w="9525">
              <a:solidFill>
                <a:schemeClr val="accent1"/>
              </a:solidFill>
              <a:prstDash val="solid"/>
              <a:round/>
              <a:headEnd len="sm" w="sm" type="none"/>
              <a:tailEnd len="med" w="med" type="oval"/>
            </a:ln>
          </p:spPr>
        </p:cxnSp>
        <p:cxnSp>
          <p:nvCxnSpPr>
            <p:cNvPr id="1521" name="Google Shape;1521;p10"/>
            <p:cNvCxnSpPr>
              <a:stCxn id="1518" idx="6"/>
            </p:cNvCxnSpPr>
            <p:nvPr/>
          </p:nvCxnSpPr>
          <p:spPr>
            <a:xfrm>
              <a:off x="4298550" y="7884362"/>
              <a:ext cx="1677000" cy="0"/>
            </a:xfrm>
            <a:prstGeom prst="straightConnector1">
              <a:avLst/>
            </a:prstGeom>
            <a:noFill/>
            <a:ln cap="flat" cmpd="sng" w="9525">
              <a:solidFill>
                <a:schemeClr val="accent1"/>
              </a:solidFill>
              <a:prstDash val="solid"/>
              <a:round/>
              <a:headEnd len="sm" w="sm" type="none"/>
              <a:tailEnd len="med" w="med" type="oval"/>
            </a:ln>
          </p:spPr>
        </p:cxnSp>
        <p:sp>
          <p:nvSpPr>
            <p:cNvPr id="1522" name="Google Shape;1522;p10"/>
            <p:cNvSpPr txBox="1"/>
            <p:nvPr/>
          </p:nvSpPr>
          <p:spPr>
            <a:xfrm>
              <a:off x="6007615" y="6473050"/>
              <a:ext cx="1858500" cy="32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en-GB">
                  <a:solidFill>
                    <a:schemeClr val="accent1"/>
                  </a:solidFill>
                  <a:latin typeface="Titillium Web"/>
                  <a:ea typeface="Titillium Web"/>
                  <a:cs typeface="Titillium Web"/>
                  <a:sym typeface="Titillium Web"/>
                </a:rPr>
                <a:t>Pathogen</a:t>
              </a:r>
              <a:endParaRPr b="1" i="0" u="none" cap="none" strike="noStrike">
                <a:solidFill>
                  <a:schemeClr val="accent1"/>
                </a:solidFill>
                <a:latin typeface="Titillium Web"/>
                <a:ea typeface="Titillium Web"/>
                <a:cs typeface="Titillium Web"/>
                <a:sym typeface="Titillium Web"/>
              </a:endParaRPr>
            </a:p>
          </p:txBody>
        </p:sp>
      </p:grpSp>
      <p:sp>
        <p:nvSpPr>
          <p:cNvPr id="1523" name="Google Shape;1523;p10"/>
          <p:cNvSpPr txBox="1"/>
          <p:nvPr/>
        </p:nvSpPr>
        <p:spPr>
          <a:xfrm>
            <a:off x="4452325" y="760450"/>
            <a:ext cx="145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accent1"/>
                </a:solidFill>
                <a:latin typeface="Titillium Web"/>
                <a:ea typeface="Titillium Web"/>
                <a:cs typeface="Titillium Web"/>
                <a:sym typeface="Titillium Web"/>
              </a:rPr>
              <a:t>Anatomy</a:t>
            </a:r>
            <a:endParaRPr b="1">
              <a:solidFill>
                <a:schemeClr val="accent1"/>
              </a:solidFill>
              <a:latin typeface="Titillium Web"/>
              <a:ea typeface="Titillium Web"/>
              <a:cs typeface="Titillium Web"/>
              <a:sym typeface="Titillium Web"/>
            </a:endParaRPr>
          </a:p>
        </p:txBody>
      </p:sp>
      <p:sp>
        <p:nvSpPr>
          <p:cNvPr id="1524" name="Google Shape;1524;p10"/>
          <p:cNvSpPr txBox="1"/>
          <p:nvPr/>
        </p:nvSpPr>
        <p:spPr>
          <a:xfrm>
            <a:off x="4452325" y="1519400"/>
            <a:ext cx="1990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accent1"/>
                </a:solidFill>
                <a:latin typeface="Titillium Web"/>
                <a:ea typeface="Titillium Web"/>
                <a:cs typeface="Titillium Web"/>
                <a:sym typeface="Titillium Web"/>
              </a:rPr>
              <a:t>Acquired </a:t>
            </a:r>
            <a:r>
              <a:rPr b="1" lang="en-GB">
                <a:solidFill>
                  <a:schemeClr val="accent1"/>
                </a:solidFill>
                <a:latin typeface="Titillium Web"/>
                <a:ea typeface="Titillium Web"/>
                <a:cs typeface="Titillium Web"/>
                <a:sym typeface="Titillium Web"/>
              </a:rPr>
              <a:t>Environment</a:t>
            </a:r>
            <a:endParaRPr b="1">
              <a:solidFill>
                <a:schemeClr val="accent1"/>
              </a:solidFill>
              <a:latin typeface="Titillium Web"/>
              <a:ea typeface="Titillium Web"/>
              <a:cs typeface="Titillium Web"/>
              <a:sym typeface="Titillium We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11"/>
          <p:cNvSpPr txBox="1"/>
          <p:nvPr/>
        </p:nvSpPr>
        <p:spPr>
          <a:xfrm>
            <a:off x="-134400" y="683388"/>
            <a:ext cx="7126800" cy="47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chemeClr val="accent1"/>
                </a:solidFill>
                <a:latin typeface="Asap"/>
                <a:ea typeface="Asap"/>
                <a:cs typeface="Asap"/>
                <a:sym typeface="Asap"/>
              </a:rPr>
              <a:t>Community acquired Pneumonia</a:t>
            </a:r>
            <a:endParaRPr b="1" sz="2200">
              <a:solidFill>
                <a:schemeClr val="accent1"/>
              </a:solidFill>
              <a:latin typeface="Asap"/>
              <a:ea typeface="Asap"/>
              <a:cs typeface="Asap"/>
              <a:sym typeface="Asap"/>
            </a:endParaRPr>
          </a:p>
        </p:txBody>
      </p:sp>
      <p:sp>
        <p:nvSpPr>
          <p:cNvPr id="1530" name="Google Shape;1530;p11"/>
          <p:cNvSpPr txBox="1"/>
          <p:nvPr/>
        </p:nvSpPr>
        <p:spPr>
          <a:xfrm>
            <a:off x="175575" y="1154145"/>
            <a:ext cx="6195000" cy="786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02060"/>
              </a:buClr>
              <a:buSzPts val="1400"/>
              <a:buFont typeface="Titillium Web"/>
              <a:buChar char="●"/>
            </a:pPr>
            <a:r>
              <a:rPr lang="en-GB">
                <a:solidFill>
                  <a:srgbClr val="002060"/>
                </a:solidFill>
                <a:latin typeface="Titillium Web"/>
                <a:ea typeface="Titillium Web"/>
                <a:cs typeface="Titillium Web"/>
                <a:sym typeface="Titillium Web"/>
              </a:rPr>
              <a:t>CAP: is a pneumonia acquired outside of hospitals or extended care facilities</a:t>
            </a:r>
            <a:endParaRPr>
              <a:solidFill>
                <a:srgbClr val="002060"/>
              </a:solidFill>
              <a:latin typeface="Titillium Web"/>
              <a:ea typeface="Titillium Web"/>
              <a:cs typeface="Titillium Web"/>
              <a:sym typeface="Titillium Web"/>
            </a:endParaRPr>
          </a:p>
          <a:p>
            <a:pPr indent="-323850" lvl="0" marL="457200" rtl="0" algn="l">
              <a:spcBef>
                <a:spcPts val="0"/>
              </a:spcBef>
              <a:spcAft>
                <a:spcPts val="0"/>
              </a:spcAft>
              <a:buClr>
                <a:srgbClr val="002060"/>
              </a:buClr>
              <a:buSzPts val="1500"/>
              <a:buFont typeface="Titillium Web"/>
              <a:buChar char="●"/>
            </a:pPr>
            <a:r>
              <a:rPr lang="en-GB">
                <a:solidFill>
                  <a:srgbClr val="002060"/>
                </a:solidFill>
                <a:latin typeface="Titillium Web"/>
                <a:ea typeface="Titillium Web"/>
                <a:cs typeface="Titillium Web"/>
                <a:sym typeface="Titillium Web"/>
              </a:rPr>
              <a:t>Fever, productive cough, infiltrate</a:t>
            </a:r>
            <a:r>
              <a:rPr lang="en-GB">
                <a:solidFill>
                  <a:srgbClr val="999999"/>
                </a:solidFill>
                <a:latin typeface="Titillium Web"/>
                <a:ea typeface="Titillium Web"/>
                <a:cs typeface="Titillium Web"/>
                <a:sym typeface="Titillium Web"/>
              </a:rPr>
              <a:t> (we see it in x-ray)</a:t>
            </a:r>
            <a:br>
              <a:rPr lang="en-GB" sz="1500">
                <a:solidFill>
                  <a:srgbClr val="002060"/>
                </a:solidFill>
                <a:latin typeface="Titillium Web"/>
                <a:ea typeface="Titillium Web"/>
                <a:cs typeface="Titillium Web"/>
                <a:sym typeface="Titillium Web"/>
              </a:rPr>
            </a:br>
            <a:br>
              <a:rPr lang="en-GB" sz="1500">
                <a:solidFill>
                  <a:srgbClr val="002060"/>
                </a:solidFill>
                <a:latin typeface="Titillium Web"/>
                <a:ea typeface="Titillium Web"/>
                <a:cs typeface="Titillium Web"/>
                <a:sym typeface="Titillium Web"/>
              </a:rPr>
            </a:br>
            <a:endParaRPr sz="1500">
              <a:solidFill>
                <a:srgbClr val="002060"/>
              </a:solidFill>
              <a:latin typeface="Titillium Web"/>
              <a:ea typeface="Titillium Web"/>
              <a:cs typeface="Titillium Web"/>
              <a:sym typeface="Titillium Web"/>
            </a:endParaRPr>
          </a:p>
        </p:txBody>
      </p:sp>
      <p:graphicFrame>
        <p:nvGraphicFramePr>
          <p:cNvPr id="1531" name="Google Shape;1531;p11"/>
          <p:cNvGraphicFramePr/>
          <p:nvPr/>
        </p:nvGraphicFramePr>
        <p:xfrm>
          <a:off x="662188" y="2089665"/>
          <a:ext cx="3000000" cy="3000000"/>
        </p:xfrm>
        <a:graphic>
          <a:graphicData uri="http://schemas.openxmlformats.org/drawingml/2006/table">
            <a:tbl>
              <a:tblPr>
                <a:noFill/>
                <a:tableStyleId>{8C1A9B17-C341-4C32-BA86-1BC80A58DBA9}</a:tableStyleId>
              </a:tblPr>
              <a:tblGrid>
                <a:gridCol w="5943025"/>
              </a:tblGrid>
              <a:tr h="786375">
                <a:tc>
                  <a:txBody>
                    <a:bodyPr/>
                    <a:lstStyle/>
                    <a:p>
                      <a:pPr indent="0" lvl="0" marL="0" rtl="0" algn="ctr">
                        <a:spcBef>
                          <a:spcPts val="0"/>
                        </a:spcBef>
                        <a:spcAft>
                          <a:spcPts val="0"/>
                        </a:spcAft>
                        <a:buNone/>
                      </a:pPr>
                      <a:r>
                        <a:rPr b="1" lang="en-GB" sz="2200">
                          <a:solidFill>
                            <a:schemeClr val="accent1"/>
                          </a:solidFill>
                          <a:latin typeface="Asap"/>
                          <a:ea typeface="Asap"/>
                          <a:cs typeface="Asap"/>
                          <a:sym typeface="Asap"/>
                        </a:rPr>
                        <a:t>Prevalence of</a:t>
                      </a:r>
                      <a:r>
                        <a:rPr b="1" lang="en-GB" sz="2200">
                          <a:solidFill>
                            <a:schemeClr val="accent1"/>
                          </a:solidFill>
                          <a:latin typeface="Asap"/>
                          <a:ea typeface="Asap"/>
                          <a:cs typeface="Asap"/>
                          <a:sym typeface="Asap"/>
                        </a:rPr>
                        <a:t> Community acquired Pneumonia </a:t>
                      </a:r>
                      <a:r>
                        <a:rPr b="1" lang="en-GB" sz="2200">
                          <a:solidFill>
                            <a:schemeClr val="accent1"/>
                          </a:solidFill>
                          <a:latin typeface="Asap"/>
                          <a:ea typeface="Asap"/>
                          <a:cs typeface="Asap"/>
                          <a:sym typeface="Asap"/>
                        </a:rPr>
                        <a:t>(CAP)</a:t>
                      </a:r>
                      <a:endParaRPr sz="2200">
                        <a:solidFill>
                          <a:schemeClr val="accent1"/>
                        </a:solidFill>
                        <a:latin typeface="Asap"/>
                        <a:ea typeface="Asap"/>
                        <a:cs typeface="Asap"/>
                        <a:sym typeface="Asap"/>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1532" name="Google Shape;1532;p11"/>
          <p:cNvGraphicFramePr/>
          <p:nvPr/>
        </p:nvGraphicFramePr>
        <p:xfrm>
          <a:off x="178488" y="2989849"/>
          <a:ext cx="3000000" cy="3000000"/>
        </p:xfrm>
        <a:graphic>
          <a:graphicData uri="http://schemas.openxmlformats.org/drawingml/2006/table">
            <a:tbl>
              <a:tblPr>
                <a:noFill/>
                <a:tableStyleId>{8C1A9B17-C341-4C32-BA86-1BC80A58DBA9}</a:tableStyleId>
              </a:tblPr>
              <a:tblGrid>
                <a:gridCol w="5913075"/>
              </a:tblGrid>
              <a:tr h="1115525">
                <a:tc>
                  <a:txBody>
                    <a:bodyPr/>
                    <a:lstStyle/>
                    <a:p>
                      <a:pPr indent="-317500" lvl="0" marL="457200" rtl="0" algn="l">
                        <a:spcBef>
                          <a:spcPts val="0"/>
                        </a:spcBef>
                        <a:spcAft>
                          <a:spcPts val="0"/>
                        </a:spcAft>
                        <a:buClr>
                          <a:srgbClr val="941651"/>
                        </a:buClr>
                        <a:buSzPts val="1400"/>
                        <a:buFont typeface="Titillium Web"/>
                        <a:buAutoNum type="arabicPeriod"/>
                      </a:pPr>
                      <a:r>
                        <a:rPr lang="en-GB" sz="1400">
                          <a:solidFill>
                            <a:schemeClr val="accent3"/>
                          </a:solidFill>
                          <a:latin typeface="Titillium Web"/>
                          <a:ea typeface="Titillium Web"/>
                          <a:cs typeface="Titillium Web"/>
                          <a:sym typeface="Titillium Web"/>
                        </a:rPr>
                        <a:t>Strep. Pneumoniae- 48% </a:t>
                      </a:r>
                      <a:r>
                        <a:rPr lang="en-GB" sz="1300">
                          <a:solidFill>
                            <a:srgbClr val="999999"/>
                          </a:solidFill>
                          <a:latin typeface="Titillium Web"/>
                          <a:ea typeface="Titillium Web"/>
                          <a:cs typeface="Titillium Web"/>
                          <a:sym typeface="Titillium Web"/>
                        </a:rPr>
                        <a:t>most common</a:t>
                      </a:r>
                      <a:endParaRPr sz="1300">
                        <a:solidFill>
                          <a:srgbClr val="999999"/>
                        </a:solidFill>
                        <a:latin typeface="Titillium Web"/>
                        <a:ea typeface="Titillium Web"/>
                        <a:cs typeface="Titillium Web"/>
                        <a:sym typeface="Titillium Web"/>
                      </a:endParaRPr>
                    </a:p>
                    <a:p>
                      <a:pPr indent="-317500" lvl="0" marL="457200" rtl="0" algn="l">
                        <a:spcBef>
                          <a:spcPts val="0"/>
                        </a:spcBef>
                        <a:spcAft>
                          <a:spcPts val="0"/>
                        </a:spcAft>
                        <a:buClr>
                          <a:srgbClr val="002060"/>
                        </a:buClr>
                        <a:buSzPts val="1400"/>
                        <a:buFont typeface="Titillium Web"/>
                        <a:buAutoNum type="arabicPeriod"/>
                      </a:pPr>
                      <a:r>
                        <a:rPr lang="en-GB" sz="1400">
                          <a:solidFill>
                            <a:srgbClr val="002060"/>
                          </a:solidFill>
                          <a:latin typeface="Titillium Web"/>
                          <a:ea typeface="Titillium Web"/>
                          <a:cs typeface="Titillium Web"/>
                          <a:sym typeface="Titillium Web"/>
                        </a:rPr>
                        <a:t>Viral- 23%</a:t>
                      </a:r>
                      <a:endParaRPr sz="1400">
                        <a:solidFill>
                          <a:srgbClr val="002060"/>
                        </a:solidFill>
                        <a:latin typeface="Titillium Web"/>
                        <a:ea typeface="Titillium Web"/>
                        <a:cs typeface="Titillium Web"/>
                        <a:sym typeface="Titillium Web"/>
                      </a:endParaRPr>
                    </a:p>
                    <a:p>
                      <a:pPr indent="-317500" lvl="0" marL="457200" rtl="0" algn="l">
                        <a:spcBef>
                          <a:spcPts val="0"/>
                        </a:spcBef>
                        <a:spcAft>
                          <a:spcPts val="0"/>
                        </a:spcAft>
                        <a:buClr>
                          <a:srgbClr val="002060"/>
                        </a:buClr>
                        <a:buSzPts val="1400"/>
                        <a:buFont typeface="Titillium Web"/>
                        <a:buAutoNum type="arabicPeriod"/>
                      </a:pPr>
                      <a:r>
                        <a:rPr lang="en-GB" sz="1400">
                          <a:solidFill>
                            <a:srgbClr val="002060"/>
                          </a:solidFill>
                          <a:latin typeface="Titillium Web"/>
                          <a:ea typeface="Titillium Web"/>
                          <a:cs typeface="Titillium Web"/>
                          <a:sym typeface="Titillium Web"/>
                        </a:rPr>
                        <a:t>Atypical orgs (MP,LG,CP)- 22%</a:t>
                      </a:r>
                      <a:endParaRPr sz="1400">
                        <a:solidFill>
                          <a:srgbClr val="002060"/>
                        </a:solidFill>
                        <a:latin typeface="Titillium Web"/>
                        <a:ea typeface="Titillium Web"/>
                        <a:cs typeface="Titillium Web"/>
                        <a:sym typeface="Titillium Web"/>
                      </a:endParaRPr>
                    </a:p>
                    <a:p>
                      <a:pPr indent="-317500" lvl="0" marL="457200" rtl="0" algn="l">
                        <a:spcBef>
                          <a:spcPts val="0"/>
                        </a:spcBef>
                        <a:spcAft>
                          <a:spcPts val="0"/>
                        </a:spcAft>
                        <a:buClr>
                          <a:srgbClr val="002060"/>
                        </a:buClr>
                        <a:buSzPts val="1400"/>
                        <a:buFont typeface="Titillium Web"/>
                        <a:buAutoNum type="arabicPeriod"/>
                      </a:pPr>
                      <a:r>
                        <a:rPr lang="en-GB" sz="1400">
                          <a:solidFill>
                            <a:srgbClr val="002060"/>
                          </a:solidFill>
                          <a:latin typeface="Titillium Web"/>
                          <a:ea typeface="Titillium Web"/>
                          <a:cs typeface="Titillium Web"/>
                          <a:sym typeface="Titillium Web"/>
                        </a:rPr>
                        <a:t>Haemophilus influenzae 7%</a:t>
                      </a:r>
                      <a:endParaRPr sz="1400">
                        <a:solidFill>
                          <a:srgbClr val="002060"/>
                        </a:solidFill>
                        <a:latin typeface="Titillium Web"/>
                        <a:ea typeface="Titillium Web"/>
                        <a:cs typeface="Titillium Web"/>
                        <a:sym typeface="Titillium Web"/>
                      </a:endParaRPr>
                    </a:p>
                    <a:p>
                      <a:pPr indent="-317500" lvl="0" marL="457200" rtl="0" algn="l">
                        <a:spcBef>
                          <a:spcPts val="0"/>
                        </a:spcBef>
                        <a:spcAft>
                          <a:spcPts val="0"/>
                        </a:spcAft>
                        <a:buClr>
                          <a:srgbClr val="002060"/>
                        </a:buClr>
                        <a:buSzPts val="1400"/>
                        <a:buFont typeface="Titillium Web"/>
                        <a:buAutoNum type="arabicPeriod"/>
                      </a:pPr>
                      <a:r>
                        <a:rPr lang="en-GB" sz="1400">
                          <a:solidFill>
                            <a:srgbClr val="002060"/>
                          </a:solidFill>
                          <a:latin typeface="Titillium Web"/>
                          <a:ea typeface="Titillium Web"/>
                          <a:cs typeface="Titillium Web"/>
                          <a:sym typeface="Titillium Web"/>
                        </a:rPr>
                        <a:t>Moraxella catarrhalis 2%</a:t>
                      </a:r>
                      <a:endParaRPr sz="1400">
                        <a:solidFill>
                          <a:srgbClr val="002060"/>
                        </a:solidFill>
                        <a:latin typeface="Titillium Web"/>
                        <a:ea typeface="Titillium Web"/>
                        <a:cs typeface="Titillium Web"/>
                        <a:sym typeface="Titillium Web"/>
                      </a:endParaRPr>
                    </a:p>
                    <a:p>
                      <a:pPr indent="-317500" lvl="0" marL="457200" rtl="0" algn="l">
                        <a:spcBef>
                          <a:spcPts val="0"/>
                        </a:spcBef>
                        <a:spcAft>
                          <a:spcPts val="0"/>
                        </a:spcAft>
                        <a:buClr>
                          <a:srgbClr val="002060"/>
                        </a:buClr>
                        <a:buSzPts val="1400"/>
                        <a:buFont typeface="Titillium Web"/>
                        <a:buAutoNum type="arabicPeriod"/>
                      </a:pPr>
                      <a:r>
                        <a:rPr lang="en-GB" sz="1400">
                          <a:solidFill>
                            <a:srgbClr val="002060"/>
                          </a:solidFill>
                          <a:latin typeface="Titillium Web"/>
                          <a:ea typeface="Titillium Web"/>
                          <a:cs typeface="Titillium Web"/>
                          <a:sym typeface="Titillium Web"/>
                        </a:rPr>
                        <a:t>Staph. aureus 1.5%</a:t>
                      </a:r>
                      <a:endParaRPr sz="1400">
                        <a:solidFill>
                          <a:srgbClr val="002060"/>
                        </a:solidFill>
                        <a:latin typeface="Titillium Web"/>
                        <a:ea typeface="Titillium Web"/>
                        <a:cs typeface="Titillium Web"/>
                        <a:sym typeface="Titillium Web"/>
                      </a:endParaRPr>
                    </a:p>
                    <a:p>
                      <a:pPr indent="-317500" lvl="0" marL="457200" rtl="0" algn="l">
                        <a:spcBef>
                          <a:spcPts val="0"/>
                        </a:spcBef>
                        <a:spcAft>
                          <a:spcPts val="0"/>
                        </a:spcAft>
                        <a:buClr>
                          <a:srgbClr val="002060"/>
                        </a:buClr>
                        <a:buSzPts val="1400"/>
                        <a:buFont typeface="Titillium Web"/>
                        <a:buAutoNum type="arabicPeriod"/>
                      </a:pPr>
                      <a:r>
                        <a:rPr lang="en-GB" sz="1400">
                          <a:solidFill>
                            <a:srgbClr val="002060"/>
                          </a:solidFill>
                          <a:latin typeface="Titillium Web"/>
                          <a:ea typeface="Titillium Web"/>
                          <a:cs typeface="Titillium Web"/>
                          <a:sym typeface="Titillium Web"/>
                        </a:rPr>
                        <a:t>Gram negative organisms 1.4%</a:t>
                      </a:r>
                      <a:endParaRPr sz="1400">
                        <a:solidFill>
                          <a:srgbClr val="002060"/>
                        </a:solidFill>
                        <a:latin typeface="Titillium Web"/>
                        <a:ea typeface="Titillium Web"/>
                        <a:cs typeface="Titillium Web"/>
                        <a:sym typeface="Titillium Web"/>
                      </a:endParaRPr>
                    </a:p>
                    <a:p>
                      <a:pPr indent="-317500" lvl="0" marL="457200" rtl="0" algn="l">
                        <a:spcBef>
                          <a:spcPts val="0"/>
                        </a:spcBef>
                        <a:spcAft>
                          <a:spcPts val="0"/>
                        </a:spcAft>
                        <a:buClr>
                          <a:srgbClr val="002060"/>
                        </a:buClr>
                        <a:buSzPts val="1400"/>
                        <a:buFont typeface="Titillium Web"/>
                        <a:buAutoNum type="arabicPeriod"/>
                      </a:pPr>
                      <a:r>
                        <a:rPr lang="en-GB" sz="1400">
                          <a:solidFill>
                            <a:srgbClr val="002060"/>
                          </a:solidFill>
                          <a:latin typeface="Titillium Web"/>
                          <a:ea typeface="Titillium Web"/>
                          <a:cs typeface="Titillium Web"/>
                          <a:sym typeface="Titillium Web"/>
                        </a:rPr>
                        <a:t>Anaerobes</a:t>
                      </a:r>
                      <a:endParaRPr sz="1400">
                        <a:solidFill>
                          <a:srgbClr val="002060"/>
                        </a:solidFill>
                        <a:latin typeface="Titillium Web"/>
                        <a:ea typeface="Titillium Web"/>
                        <a:cs typeface="Titillium Web"/>
                        <a:sym typeface="Titillium Web"/>
                      </a:endParaRPr>
                    </a:p>
                  </a:txBody>
                  <a:tcPr marT="91425" marB="91425" marR="91425" marL="91425">
                    <a:lnL cap="flat" cmpd="sng" w="9525">
                      <a:solidFill>
                        <a:srgbClr val="666666"/>
                      </a:solidFill>
                      <a:prstDash val="dot"/>
                      <a:round/>
                      <a:headEnd len="sm" w="sm" type="none"/>
                      <a:tailEnd len="sm" w="sm" type="none"/>
                    </a:lnL>
                    <a:lnR cap="flat" cmpd="sng" w="9525">
                      <a:solidFill>
                        <a:srgbClr val="666666"/>
                      </a:solidFill>
                      <a:prstDash val="dot"/>
                      <a:round/>
                      <a:headEnd len="sm" w="sm" type="none"/>
                      <a:tailEnd len="sm" w="sm" type="none"/>
                    </a:lnR>
                    <a:lnT cap="flat" cmpd="sng" w="9525">
                      <a:solidFill>
                        <a:srgbClr val="666666"/>
                      </a:solidFill>
                      <a:prstDash val="dot"/>
                      <a:round/>
                      <a:headEnd len="sm" w="sm" type="none"/>
                      <a:tailEnd len="sm" w="sm" type="none"/>
                    </a:lnT>
                    <a:lnB cap="flat" cmpd="sng" w="9525">
                      <a:solidFill>
                        <a:srgbClr val="666666"/>
                      </a:solidFill>
                      <a:prstDash val="dot"/>
                      <a:round/>
                      <a:headEnd len="sm" w="sm" type="none"/>
                      <a:tailEnd len="sm" w="sm" type="none"/>
                    </a:lnB>
                  </a:tcPr>
                </a:tc>
              </a:tr>
            </a:tbl>
          </a:graphicData>
        </a:graphic>
      </p:graphicFrame>
      <p:sp>
        <p:nvSpPr>
          <p:cNvPr id="1533" name="Google Shape;1533;p11"/>
          <p:cNvSpPr txBox="1"/>
          <p:nvPr/>
        </p:nvSpPr>
        <p:spPr>
          <a:xfrm>
            <a:off x="617800" y="5017505"/>
            <a:ext cx="6031800" cy="47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chemeClr val="accent1"/>
                </a:solidFill>
                <a:latin typeface="Asap"/>
                <a:ea typeface="Asap"/>
                <a:cs typeface="Asap"/>
                <a:sym typeface="Asap"/>
              </a:rPr>
              <a:t>Community Acquired Pneumonia Classification</a:t>
            </a:r>
            <a:endParaRPr b="1" sz="2200">
              <a:solidFill>
                <a:schemeClr val="accent1"/>
              </a:solidFill>
              <a:latin typeface="Asap"/>
              <a:ea typeface="Asap"/>
              <a:cs typeface="Asap"/>
              <a:sym typeface="Asap"/>
            </a:endParaRPr>
          </a:p>
        </p:txBody>
      </p:sp>
      <p:graphicFrame>
        <p:nvGraphicFramePr>
          <p:cNvPr id="1534" name="Google Shape;1534;p11"/>
          <p:cNvGraphicFramePr/>
          <p:nvPr/>
        </p:nvGraphicFramePr>
        <p:xfrm>
          <a:off x="138413" y="5656608"/>
          <a:ext cx="3000000" cy="3000000"/>
        </p:xfrm>
        <a:graphic>
          <a:graphicData uri="http://schemas.openxmlformats.org/drawingml/2006/table">
            <a:tbl>
              <a:tblPr>
                <a:noFill/>
                <a:tableStyleId>{8C1A9B17-C341-4C32-BA86-1BC80A58DBA9}</a:tableStyleId>
              </a:tblPr>
              <a:tblGrid>
                <a:gridCol w="2744675"/>
                <a:gridCol w="3168400"/>
              </a:tblGrid>
              <a:tr h="478725">
                <a:tc>
                  <a:txBody>
                    <a:bodyPr/>
                    <a:lstStyle/>
                    <a:p>
                      <a:pPr indent="0" lvl="0" marL="0" rtl="0" algn="ctr">
                        <a:spcBef>
                          <a:spcPts val="0"/>
                        </a:spcBef>
                        <a:spcAft>
                          <a:spcPts val="0"/>
                        </a:spcAft>
                        <a:buNone/>
                      </a:pPr>
                      <a:r>
                        <a:rPr b="1" lang="en-GB" sz="1800">
                          <a:solidFill>
                            <a:srgbClr val="002060"/>
                          </a:solidFill>
                          <a:latin typeface="Titillium Web"/>
                          <a:ea typeface="Titillium Web"/>
                          <a:cs typeface="Titillium Web"/>
                          <a:sym typeface="Titillium Web"/>
                        </a:rPr>
                        <a:t>Typical</a:t>
                      </a:r>
                      <a:endParaRPr b="1" sz="1800">
                        <a:solidFill>
                          <a:srgbClr val="002060"/>
                        </a:solidFill>
                        <a:latin typeface="Titillium Web"/>
                        <a:ea typeface="Titillium Web"/>
                        <a:cs typeface="Titillium Web"/>
                        <a:sym typeface="Titillium Web"/>
                      </a:endParaRPr>
                    </a:p>
                  </a:txBody>
                  <a:tcPr marT="91425" marB="91425" marR="91425" marL="91425">
                    <a:solidFill>
                      <a:srgbClr val="C9DAF8"/>
                    </a:solidFill>
                  </a:tcPr>
                </a:tc>
                <a:tc>
                  <a:txBody>
                    <a:bodyPr/>
                    <a:lstStyle/>
                    <a:p>
                      <a:pPr indent="0" lvl="0" marL="0" rtl="0" algn="ctr">
                        <a:spcBef>
                          <a:spcPts val="0"/>
                        </a:spcBef>
                        <a:spcAft>
                          <a:spcPts val="0"/>
                        </a:spcAft>
                        <a:buNone/>
                      </a:pPr>
                      <a:r>
                        <a:rPr b="1" lang="en-GB" sz="1800">
                          <a:solidFill>
                            <a:srgbClr val="002060"/>
                          </a:solidFill>
                          <a:latin typeface="Titillium Web"/>
                          <a:ea typeface="Titillium Web"/>
                          <a:cs typeface="Titillium Web"/>
                          <a:sym typeface="Titillium Web"/>
                        </a:rPr>
                        <a:t>Atypical</a:t>
                      </a:r>
                      <a:endParaRPr b="1" sz="1800">
                        <a:solidFill>
                          <a:srgbClr val="002060"/>
                        </a:solidFill>
                        <a:latin typeface="Titillium Web"/>
                        <a:ea typeface="Titillium Web"/>
                        <a:cs typeface="Titillium Web"/>
                        <a:sym typeface="Titillium Web"/>
                      </a:endParaRPr>
                    </a:p>
                  </a:txBody>
                  <a:tcPr marT="91425" marB="91425" marR="91425" marL="91425">
                    <a:solidFill>
                      <a:srgbClr val="C9DAF8"/>
                    </a:solidFill>
                  </a:tcPr>
                </a:tc>
              </a:tr>
              <a:tr h="1267150">
                <a:tc>
                  <a:txBody>
                    <a:bodyPr/>
                    <a:lstStyle/>
                    <a:p>
                      <a:pPr indent="-228600" lvl="0" marL="457200" rtl="0" algn="l">
                        <a:spcBef>
                          <a:spcPts val="0"/>
                        </a:spcBef>
                        <a:spcAft>
                          <a:spcPts val="0"/>
                        </a:spcAft>
                        <a:buNone/>
                      </a:pPr>
                      <a:r>
                        <a:t/>
                      </a:r>
                      <a:endParaRPr sz="1300">
                        <a:solidFill>
                          <a:srgbClr val="999999"/>
                        </a:solidFill>
                        <a:latin typeface="Titillium Web"/>
                        <a:ea typeface="Titillium Web"/>
                        <a:cs typeface="Titillium Web"/>
                        <a:sym typeface="Titillium Web"/>
                      </a:endParaRPr>
                    </a:p>
                    <a:p>
                      <a:pPr indent="-228600" lvl="0" marL="457200" rtl="0" algn="l">
                        <a:spcBef>
                          <a:spcPts val="0"/>
                        </a:spcBef>
                        <a:spcAft>
                          <a:spcPts val="0"/>
                        </a:spcAft>
                        <a:buNone/>
                      </a:pPr>
                      <a:r>
                        <a:t/>
                      </a:r>
                      <a:endParaRPr sz="1300">
                        <a:solidFill>
                          <a:srgbClr val="999999"/>
                        </a:solidFill>
                        <a:latin typeface="Titillium Web"/>
                        <a:ea typeface="Titillium Web"/>
                        <a:cs typeface="Titillium Web"/>
                        <a:sym typeface="Titillium Web"/>
                      </a:endParaRPr>
                    </a:p>
                    <a:p>
                      <a:pPr indent="-228600" lvl="0" marL="457200" rtl="0" algn="l">
                        <a:spcBef>
                          <a:spcPts val="0"/>
                        </a:spcBef>
                        <a:spcAft>
                          <a:spcPts val="0"/>
                        </a:spcAft>
                        <a:buNone/>
                      </a:pPr>
                      <a:r>
                        <a:rPr lang="en-GB" sz="1300">
                          <a:solidFill>
                            <a:srgbClr val="999999"/>
                          </a:solidFill>
                          <a:latin typeface="Titillium Web"/>
                          <a:ea typeface="Titillium Web"/>
                          <a:cs typeface="Titillium Web"/>
                          <a:sym typeface="Titillium Web"/>
                        </a:rPr>
                        <a:t>     </a:t>
                      </a:r>
                      <a:r>
                        <a:rPr lang="en-GB" sz="1300">
                          <a:solidFill>
                            <a:srgbClr val="999999"/>
                          </a:solidFill>
                          <a:latin typeface="Titillium Web"/>
                          <a:ea typeface="Titillium Web"/>
                          <a:cs typeface="Titillium Web"/>
                          <a:sym typeface="Titillium Web"/>
                        </a:rPr>
                        <a:t>Detected by gram stain.</a:t>
                      </a:r>
                      <a:endParaRPr sz="1300">
                        <a:solidFill>
                          <a:srgbClr val="999999"/>
                        </a:solidFill>
                        <a:latin typeface="Titillium Web"/>
                        <a:ea typeface="Titillium Web"/>
                        <a:cs typeface="Titillium Web"/>
                        <a:sym typeface="Titillium Web"/>
                      </a:endParaRPr>
                    </a:p>
                  </a:txBody>
                  <a:tcPr marT="91425" marB="91425" marR="91425" marL="91425"/>
                </a:tc>
                <a:tc>
                  <a:txBody>
                    <a:bodyPr/>
                    <a:lstStyle/>
                    <a:p>
                      <a:pPr indent="-317500" lvl="0" marL="457200" rtl="0" algn="l">
                        <a:spcBef>
                          <a:spcPts val="0"/>
                        </a:spcBef>
                        <a:spcAft>
                          <a:spcPts val="0"/>
                        </a:spcAft>
                        <a:buClr>
                          <a:schemeClr val="accent3"/>
                        </a:buClr>
                        <a:buSzPts val="1400"/>
                        <a:buFont typeface="Titillium Web"/>
                        <a:buChar char="●"/>
                      </a:pPr>
                      <a:r>
                        <a:rPr lang="en-GB" sz="1400">
                          <a:solidFill>
                            <a:schemeClr val="accent3"/>
                          </a:solidFill>
                          <a:latin typeface="Titillium Web"/>
                          <a:ea typeface="Titillium Web"/>
                          <a:cs typeface="Titillium Web"/>
                          <a:sym typeface="Titillium Web"/>
                        </a:rPr>
                        <a:t>Atypical: not detectable on gram stain </a:t>
                      </a:r>
                      <a:r>
                        <a:rPr lang="en-GB" sz="1300">
                          <a:solidFill>
                            <a:schemeClr val="accent3"/>
                          </a:solidFill>
                          <a:latin typeface="Titillium Web"/>
                          <a:ea typeface="Titillium Web"/>
                          <a:cs typeface="Titillium Web"/>
                          <a:sym typeface="Titillium Web"/>
                        </a:rPr>
                        <a:t>(</a:t>
                      </a:r>
                      <a:r>
                        <a:rPr lang="en-GB" sz="1300">
                          <a:solidFill>
                            <a:srgbClr val="888888"/>
                          </a:solidFill>
                          <a:latin typeface="Titillium Web"/>
                          <a:ea typeface="Titillium Web"/>
                          <a:cs typeface="Titillium Web"/>
                          <a:sym typeface="Titillium Web"/>
                        </a:rPr>
                        <a:t>because they have no cell wall)</a:t>
                      </a:r>
                      <a:r>
                        <a:rPr lang="en-GB" sz="1400">
                          <a:solidFill>
                            <a:schemeClr val="accent3"/>
                          </a:solidFill>
                          <a:latin typeface="Titillium Web"/>
                          <a:ea typeface="Titillium Web"/>
                          <a:cs typeface="Titillium Web"/>
                          <a:sym typeface="Titillium Web"/>
                        </a:rPr>
                        <a:t>; won’t grow on standard media.</a:t>
                      </a:r>
                      <a:endParaRPr sz="1400">
                        <a:solidFill>
                          <a:schemeClr val="accent3"/>
                        </a:solidFill>
                        <a:latin typeface="Titillium Web"/>
                        <a:ea typeface="Titillium Web"/>
                        <a:cs typeface="Titillium Web"/>
                        <a:sym typeface="Titillium Web"/>
                      </a:endParaRPr>
                    </a:p>
                    <a:p>
                      <a:pPr indent="-317500" lvl="0" marL="457200" rtl="0" algn="l">
                        <a:spcBef>
                          <a:spcPts val="0"/>
                        </a:spcBef>
                        <a:spcAft>
                          <a:spcPts val="0"/>
                        </a:spcAft>
                        <a:buClr>
                          <a:srgbClr val="999999"/>
                        </a:buClr>
                        <a:buSzPts val="1400"/>
                        <a:buFont typeface="Lato"/>
                        <a:buChar char="●"/>
                      </a:pPr>
                      <a:r>
                        <a:rPr lang="en-GB" sz="1400">
                          <a:solidFill>
                            <a:srgbClr val="999999"/>
                          </a:solidFill>
                          <a:latin typeface="Titillium Web"/>
                          <a:ea typeface="Titillium Web"/>
                          <a:cs typeface="Titillium Web"/>
                          <a:sym typeface="Titillium Web"/>
                        </a:rPr>
                        <a:t>Some don’t have cell wall; will not respond to </a:t>
                      </a:r>
                      <a:r>
                        <a:rPr b="1" lang="en-GB" sz="1400">
                          <a:solidFill>
                            <a:srgbClr val="999999"/>
                          </a:solidFill>
                          <a:latin typeface="Titillium Web"/>
                          <a:ea typeface="Titillium Web"/>
                          <a:cs typeface="Titillium Web"/>
                          <a:sym typeface="Titillium Web"/>
                        </a:rPr>
                        <a:t>β </a:t>
                      </a:r>
                      <a:r>
                        <a:rPr lang="en-GB" sz="1400">
                          <a:solidFill>
                            <a:srgbClr val="999999"/>
                          </a:solidFill>
                          <a:latin typeface="Titillium Web"/>
                          <a:ea typeface="Titillium Web"/>
                          <a:cs typeface="Titillium Web"/>
                          <a:sym typeface="Titillium Web"/>
                        </a:rPr>
                        <a:t>lactams.</a:t>
                      </a:r>
                      <a:endParaRPr sz="1400">
                        <a:solidFill>
                          <a:srgbClr val="999999"/>
                        </a:solidFill>
                        <a:latin typeface="Titillium Web"/>
                        <a:ea typeface="Titillium Web"/>
                        <a:cs typeface="Titillium Web"/>
                        <a:sym typeface="Titillium Web"/>
                      </a:endParaRPr>
                    </a:p>
                  </a:txBody>
                  <a:tcPr marT="91425" marB="91425" marR="91425" marL="91425"/>
                </a:tc>
              </a:tr>
              <a:tr h="1573525">
                <a:tc>
                  <a:txBody>
                    <a:bodyPr/>
                    <a:lstStyle/>
                    <a:p>
                      <a:pPr indent="-317500" lvl="0" marL="457200" rtl="0" algn="l">
                        <a:spcBef>
                          <a:spcPts val="0"/>
                        </a:spcBef>
                        <a:spcAft>
                          <a:spcPts val="0"/>
                        </a:spcAft>
                        <a:buClr>
                          <a:schemeClr val="accent3"/>
                        </a:buClr>
                        <a:buSzPts val="1400"/>
                        <a:buFont typeface="Titillium Web"/>
                        <a:buChar char="●"/>
                      </a:pPr>
                      <a:r>
                        <a:rPr b="1" lang="en-GB" sz="1400">
                          <a:solidFill>
                            <a:schemeClr val="accent3"/>
                          </a:solidFill>
                          <a:latin typeface="Titillium Web"/>
                          <a:ea typeface="Titillium Web"/>
                          <a:cs typeface="Titillium Web"/>
                          <a:sym typeface="Titillium Web"/>
                        </a:rPr>
                        <a:t>Strep. Pneumoniae</a:t>
                      </a:r>
                      <a:br>
                        <a:rPr b="1" lang="en-GB" sz="1400">
                          <a:solidFill>
                            <a:srgbClr val="941651"/>
                          </a:solidFill>
                          <a:latin typeface="Titillium Web"/>
                          <a:ea typeface="Titillium Web"/>
                          <a:cs typeface="Titillium Web"/>
                          <a:sym typeface="Titillium Web"/>
                        </a:rPr>
                      </a:br>
                      <a:r>
                        <a:rPr b="1" lang="en-GB" sz="1400">
                          <a:solidFill>
                            <a:schemeClr val="accent3"/>
                          </a:solidFill>
                          <a:latin typeface="Titillium Web"/>
                          <a:ea typeface="Titillium Web"/>
                          <a:cs typeface="Titillium Web"/>
                          <a:sym typeface="Titillium Web"/>
                        </a:rPr>
                        <a:t>- lobar pneumonia </a:t>
                      </a:r>
                      <a:r>
                        <a:rPr lang="en-GB" sz="1300">
                          <a:solidFill>
                            <a:schemeClr val="accent6"/>
                          </a:solidFill>
                          <a:latin typeface="Titillium Web"/>
                          <a:ea typeface="Titillium Web"/>
                          <a:cs typeface="Titillium Web"/>
                          <a:sym typeface="Titillium Web"/>
                        </a:rPr>
                        <a:t>(capsulated)</a:t>
                      </a:r>
                      <a:endParaRPr sz="1300">
                        <a:solidFill>
                          <a:schemeClr val="accent6"/>
                        </a:solidFill>
                        <a:latin typeface="Titillium Web"/>
                        <a:ea typeface="Titillium Web"/>
                        <a:cs typeface="Titillium Web"/>
                        <a:sym typeface="Titillium Web"/>
                      </a:endParaRPr>
                    </a:p>
                    <a:p>
                      <a:pPr indent="-317500" lvl="0" marL="457200" rtl="0" algn="l">
                        <a:spcBef>
                          <a:spcPts val="0"/>
                        </a:spcBef>
                        <a:spcAft>
                          <a:spcPts val="0"/>
                        </a:spcAft>
                        <a:buClr>
                          <a:srgbClr val="002060"/>
                        </a:buClr>
                        <a:buSzPts val="1400"/>
                        <a:buFont typeface="Titillium Web"/>
                        <a:buChar char="●"/>
                      </a:pPr>
                      <a:r>
                        <a:rPr lang="en-GB" sz="1400">
                          <a:solidFill>
                            <a:srgbClr val="002060"/>
                          </a:solidFill>
                          <a:latin typeface="Titillium Web"/>
                          <a:ea typeface="Titillium Web"/>
                          <a:cs typeface="Titillium Web"/>
                          <a:sym typeface="Titillium Web"/>
                        </a:rPr>
                        <a:t>Haemophilus influenzae </a:t>
                      </a:r>
                      <a:r>
                        <a:rPr lang="en-GB" sz="1300">
                          <a:solidFill>
                            <a:schemeClr val="accent6"/>
                          </a:solidFill>
                          <a:latin typeface="Titillium Web"/>
                          <a:ea typeface="Titillium Web"/>
                          <a:cs typeface="Titillium Web"/>
                          <a:sym typeface="Titillium Web"/>
                        </a:rPr>
                        <a:t>(capsulated)</a:t>
                      </a:r>
                      <a:endParaRPr sz="1300">
                        <a:solidFill>
                          <a:schemeClr val="accent6"/>
                        </a:solidFill>
                        <a:latin typeface="Titillium Web"/>
                        <a:ea typeface="Titillium Web"/>
                        <a:cs typeface="Titillium Web"/>
                        <a:sym typeface="Titillium Web"/>
                      </a:endParaRPr>
                    </a:p>
                    <a:p>
                      <a:pPr indent="-317500" lvl="0" marL="457200" rtl="0" algn="l">
                        <a:spcBef>
                          <a:spcPts val="0"/>
                        </a:spcBef>
                        <a:spcAft>
                          <a:spcPts val="0"/>
                        </a:spcAft>
                        <a:buClr>
                          <a:srgbClr val="002060"/>
                        </a:buClr>
                        <a:buSzPts val="1400"/>
                        <a:buFont typeface="Titillium Web"/>
                        <a:buChar char="●"/>
                      </a:pPr>
                      <a:r>
                        <a:rPr lang="en-GB" sz="1400">
                          <a:solidFill>
                            <a:srgbClr val="002060"/>
                          </a:solidFill>
                          <a:latin typeface="Titillium Web"/>
                          <a:ea typeface="Titillium Web"/>
                          <a:cs typeface="Titillium Web"/>
                          <a:sym typeface="Titillium Web"/>
                        </a:rPr>
                        <a:t>Moraxella catarrhalis</a:t>
                      </a:r>
                      <a:endParaRPr sz="1400">
                        <a:solidFill>
                          <a:srgbClr val="002060"/>
                        </a:solidFill>
                        <a:latin typeface="Titillium Web"/>
                        <a:ea typeface="Titillium Web"/>
                        <a:cs typeface="Titillium Web"/>
                        <a:sym typeface="Titillium Web"/>
                      </a:endParaRPr>
                    </a:p>
                    <a:p>
                      <a:pPr indent="-317500" lvl="0" marL="457200" rtl="0" algn="l">
                        <a:spcBef>
                          <a:spcPts val="0"/>
                        </a:spcBef>
                        <a:spcAft>
                          <a:spcPts val="0"/>
                        </a:spcAft>
                        <a:buClr>
                          <a:srgbClr val="002060"/>
                        </a:buClr>
                        <a:buSzPts val="1400"/>
                        <a:buFont typeface="Titillium Web"/>
                        <a:buChar char="●"/>
                      </a:pPr>
                      <a:r>
                        <a:rPr lang="en-GB" sz="1400">
                          <a:solidFill>
                            <a:srgbClr val="002060"/>
                          </a:solidFill>
                          <a:latin typeface="Titillium Web"/>
                          <a:ea typeface="Titillium Web"/>
                          <a:cs typeface="Titillium Web"/>
                          <a:sym typeface="Titillium Web"/>
                        </a:rPr>
                        <a:t>Staph. Aureus</a:t>
                      </a:r>
                      <a:endParaRPr sz="1400">
                        <a:solidFill>
                          <a:srgbClr val="002060"/>
                        </a:solidFill>
                        <a:latin typeface="Titillium Web"/>
                        <a:ea typeface="Titillium Web"/>
                        <a:cs typeface="Titillium Web"/>
                        <a:sym typeface="Titillium Web"/>
                      </a:endParaRPr>
                    </a:p>
                    <a:p>
                      <a:pPr indent="-317500" lvl="0" marL="457200" rtl="0" algn="l">
                        <a:spcBef>
                          <a:spcPts val="0"/>
                        </a:spcBef>
                        <a:spcAft>
                          <a:spcPts val="0"/>
                        </a:spcAft>
                        <a:buClr>
                          <a:srgbClr val="002060"/>
                        </a:buClr>
                        <a:buSzPts val="1400"/>
                        <a:buFont typeface="Titillium Web"/>
                        <a:buChar char="●"/>
                      </a:pPr>
                      <a:r>
                        <a:rPr lang="en-GB" sz="1400">
                          <a:solidFill>
                            <a:srgbClr val="002060"/>
                          </a:solidFill>
                          <a:latin typeface="Titillium Web"/>
                          <a:ea typeface="Titillium Web"/>
                          <a:cs typeface="Titillium Web"/>
                          <a:sym typeface="Titillium Web"/>
                        </a:rPr>
                        <a:t>Gram-negative organisms</a:t>
                      </a:r>
                      <a:endParaRPr sz="1400">
                        <a:solidFill>
                          <a:srgbClr val="002060"/>
                        </a:solidFill>
                        <a:latin typeface="Titillium Web"/>
                        <a:ea typeface="Titillium Web"/>
                        <a:cs typeface="Titillium Web"/>
                        <a:sym typeface="Titillium Web"/>
                      </a:endParaRPr>
                    </a:p>
                  </a:txBody>
                  <a:tcPr marT="91425" marB="91425" marR="91425" marL="91425"/>
                </a:tc>
                <a:tc>
                  <a:txBody>
                    <a:bodyPr/>
                    <a:lstStyle/>
                    <a:p>
                      <a:pPr indent="-317500" lvl="0" marL="457200" rtl="0" algn="l">
                        <a:spcBef>
                          <a:spcPts val="0"/>
                        </a:spcBef>
                        <a:spcAft>
                          <a:spcPts val="0"/>
                        </a:spcAft>
                        <a:buClr>
                          <a:schemeClr val="accent3"/>
                        </a:buClr>
                        <a:buSzPts val="1400"/>
                        <a:buFont typeface="Titillium Web"/>
                        <a:buChar char="●"/>
                      </a:pPr>
                      <a:r>
                        <a:rPr b="1" lang="en-GB" sz="1400">
                          <a:solidFill>
                            <a:schemeClr val="accent3"/>
                          </a:solidFill>
                          <a:latin typeface="Titillium Web"/>
                          <a:ea typeface="Titillium Web"/>
                          <a:cs typeface="Titillium Web"/>
                          <a:sym typeface="Titillium Web"/>
                        </a:rPr>
                        <a:t>Mycoplasma pneumoniae</a:t>
                      </a:r>
                      <a:endParaRPr b="1" sz="1400">
                        <a:solidFill>
                          <a:schemeClr val="accent3"/>
                        </a:solidFill>
                        <a:latin typeface="Titillium Web"/>
                        <a:ea typeface="Titillium Web"/>
                        <a:cs typeface="Titillium Web"/>
                        <a:sym typeface="Titillium Web"/>
                      </a:endParaRPr>
                    </a:p>
                    <a:p>
                      <a:pPr indent="-317500" lvl="0" marL="457200" rtl="0" algn="l">
                        <a:spcBef>
                          <a:spcPts val="0"/>
                        </a:spcBef>
                        <a:spcAft>
                          <a:spcPts val="0"/>
                        </a:spcAft>
                        <a:buClr>
                          <a:schemeClr val="accent3"/>
                        </a:buClr>
                        <a:buSzPts val="1400"/>
                        <a:buFont typeface="Titillium Web"/>
                        <a:buChar char="●"/>
                      </a:pPr>
                      <a:r>
                        <a:rPr b="1" lang="en-GB" sz="1400">
                          <a:solidFill>
                            <a:schemeClr val="accent3"/>
                          </a:solidFill>
                          <a:latin typeface="Titillium Web"/>
                          <a:ea typeface="Titillium Web"/>
                          <a:cs typeface="Titillium Web"/>
                          <a:sym typeface="Titillium Web"/>
                        </a:rPr>
                        <a:t>Chlamydia pneumoniae (Mild)</a:t>
                      </a:r>
                      <a:endParaRPr b="1" sz="1400">
                        <a:solidFill>
                          <a:schemeClr val="accent3"/>
                        </a:solidFill>
                        <a:latin typeface="Titillium Web"/>
                        <a:ea typeface="Titillium Web"/>
                        <a:cs typeface="Titillium Web"/>
                        <a:sym typeface="Titillium Web"/>
                      </a:endParaRPr>
                    </a:p>
                    <a:p>
                      <a:pPr indent="-317500" lvl="0" marL="457200" rtl="0" algn="l">
                        <a:spcBef>
                          <a:spcPts val="0"/>
                        </a:spcBef>
                        <a:spcAft>
                          <a:spcPts val="0"/>
                        </a:spcAft>
                        <a:buClr>
                          <a:schemeClr val="accent3"/>
                        </a:buClr>
                        <a:buSzPts val="1400"/>
                        <a:buFont typeface="Titillium Web"/>
                        <a:buChar char="●"/>
                      </a:pPr>
                      <a:r>
                        <a:rPr b="1" lang="en-GB" sz="1400">
                          <a:solidFill>
                            <a:schemeClr val="accent3"/>
                          </a:solidFill>
                          <a:latin typeface="Titillium Web"/>
                          <a:ea typeface="Titillium Web"/>
                          <a:cs typeface="Titillium Web"/>
                          <a:sym typeface="Titillium Web"/>
                        </a:rPr>
                        <a:t>Legionella pneumoniae  (Severe infection→ ICU) </a:t>
                      </a:r>
                      <a:endParaRPr b="1" sz="1400">
                        <a:solidFill>
                          <a:schemeClr val="accent3"/>
                        </a:solidFill>
                        <a:latin typeface="Titillium Web"/>
                        <a:ea typeface="Titillium Web"/>
                        <a:cs typeface="Titillium Web"/>
                        <a:sym typeface="Titillium Web"/>
                      </a:endParaRPr>
                    </a:p>
                    <a:p>
                      <a:pPr indent="-317500" lvl="0" marL="457200" rtl="0" algn="l">
                        <a:spcBef>
                          <a:spcPts val="0"/>
                        </a:spcBef>
                        <a:spcAft>
                          <a:spcPts val="0"/>
                        </a:spcAft>
                        <a:buClr>
                          <a:srgbClr val="002060"/>
                        </a:buClr>
                        <a:buSzPts val="1400"/>
                        <a:buFont typeface="Titillium Web"/>
                        <a:buChar char="●"/>
                      </a:pPr>
                      <a:r>
                        <a:rPr lang="en-GB" sz="1400">
                          <a:solidFill>
                            <a:srgbClr val="002060"/>
                          </a:solidFill>
                          <a:latin typeface="Titillium Web"/>
                          <a:ea typeface="Titillium Web"/>
                          <a:cs typeface="Titillium Web"/>
                          <a:sym typeface="Titillium Web"/>
                        </a:rPr>
                        <a:t>Psittacosis, Bird owners (Chlam</a:t>
                      </a:r>
                      <a:r>
                        <a:rPr lang="en-GB">
                          <a:solidFill>
                            <a:srgbClr val="002060"/>
                          </a:solidFill>
                          <a:latin typeface="Titillium Web"/>
                          <a:ea typeface="Titillium Web"/>
                          <a:cs typeface="Titillium Web"/>
                          <a:sym typeface="Titillium Web"/>
                        </a:rPr>
                        <a:t>ydia psittaci)</a:t>
                      </a:r>
                      <a:endParaRPr sz="1400">
                        <a:solidFill>
                          <a:srgbClr val="002060"/>
                        </a:solidFill>
                        <a:latin typeface="Titillium Web"/>
                        <a:ea typeface="Titillium Web"/>
                        <a:cs typeface="Titillium Web"/>
                        <a:sym typeface="Titillium Web"/>
                      </a:endParaRPr>
                    </a:p>
                    <a:p>
                      <a:pPr indent="-317500" lvl="0" marL="457200" rtl="0" algn="l">
                        <a:spcBef>
                          <a:spcPts val="0"/>
                        </a:spcBef>
                        <a:spcAft>
                          <a:spcPts val="0"/>
                        </a:spcAft>
                        <a:buClr>
                          <a:srgbClr val="002060"/>
                        </a:buClr>
                        <a:buSzPts val="1400"/>
                        <a:buFont typeface="Titillium Web"/>
                        <a:buChar char="●"/>
                      </a:pPr>
                      <a:r>
                        <a:rPr lang="en-GB" sz="1400">
                          <a:solidFill>
                            <a:srgbClr val="002060"/>
                          </a:solidFill>
                          <a:latin typeface="Titillium Web"/>
                          <a:ea typeface="Titillium Web"/>
                          <a:cs typeface="Titillium Web"/>
                          <a:sym typeface="Titillium Web"/>
                        </a:rPr>
                        <a:t>Q fever, Far</a:t>
                      </a:r>
                      <a:r>
                        <a:rPr lang="en-GB">
                          <a:solidFill>
                            <a:srgbClr val="002060"/>
                          </a:solidFill>
                          <a:latin typeface="Titillium Web"/>
                          <a:ea typeface="Titillium Web"/>
                          <a:cs typeface="Titillium Web"/>
                          <a:sym typeface="Titillium Web"/>
                        </a:rPr>
                        <a:t>mers (Coxiella burnetti)</a:t>
                      </a:r>
                      <a:endParaRPr sz="1400">
                        <a:solidFill>
                          <a:srgbClr val="002060"/>
                        </a:solidFill>
                        <a:latin typeface="Titillium Web"/>
                        <a:ea typeface="Titillium Web"/>
                        <a:cs typeface="Titillium Web"/>
                        <a:sym typeface="Titillium Web"/>
                      </a:endParaRPr>
                    </a:p>
                  </a:txBody>
                  <a:tcPr marT="91425" marB="91425" marR="91425" marL="91425"/>
                </a:tc>
              </a:tr>
            </a:tbl>
          </a:graphicData>
        </a:graphic>
      </p:graphicFrame>
      <p:pic>
        <p:nvPicPr>
          <p:cNvPr id="1535" name="Google Shape;1535;p11"/>
          <p:cNvPicPr preferRelativeResize="0"/>
          <p:nvPr/>
        </p:nvPicPr>
        <p:blipFill>
          <a:blip r:embed="rId3">
            <a:alphaModFix/>
          </a:blip>
          <a:stretch>
            <a:fillRect/>
          </a:stretch>
        </p:blipFill>
        <p:spPr>
          <a:xfrm>
            <a:off x="894800" y="725593"/>
            <a:ext cx="386300" cy="386300"/>
          </a:xfrm>
          <a:prstGeom prst="rect">
            <a:avLst/>
          </a:prstGeom>
          <a:noFill/>
          <a:ln>
            <a:noFill/>
          </a:ln>
        </p:spPr>
      </p:pic>
      <p:pic>
        <p:nvPicPr>
          <p:cNvPr id="1536" name="Google Shape;1536;p11"/>
          <p:cNvPicPr preferRelativeResize="0"/>
          <p:nvPr/>
        </p:nvPicPr>
        <p:blipFill>
          <a:blip r:embed="rId3">
            <a:alphaModFix/>
          </a:blip>
          <a:stretch>
            <a:fillRect/>
          </a:stretch>
        </p:blipFill>
        <p:spPr>
          <a:xfrm>
            <a:off x="349325" y="2186370"/>
            <a:ext cx="386300" cy="386300"/>
          </a:xfrm>
          <a:prstGeom prst="rect">
            <a:avLst/>
          </a:prstGeom>
          <a:noFill/>
          <a:ln>
            <a:noFill/>
          </a:ln>
        </p:spPr>
      </p:pic>
      <p:pic>
        <p:nvPicPr>
          <p:cNvPr id="1537" name="Google Shape;1537;p11"/>
          <p:cNvPicPr preferRelativeResize="0"/>
          <p:nvPr/>
        </p:nvPicPr>
        <p:blipFill>
          <a:blip r:embed="rId3">
            <a:alphaModFix/>
          </a:blip>
          <a:stretch>
            <a:fillRect/>
          </a:stretch>
        </p:blipFill>
        <p:spPr>
          <a:xfrm>
            <a:off x="275900" y="5059711"/>
            <a:ext cx="386300" cy="386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1" name="Shape 1541"/>
        <p:cNvGrpSpPr/>
        <p:nvPr/>
      </p:nvGrpSpPr>
      <p:grpSpPr>
        <a:xfrm>
          <a:off x="0" y="0"/>
          <a:ext cx="0" cy="0"/>
          <a:chOff x="0" y="0"/>
          <a:chExt cx="0" cy="0"/>
        </a:xfrm>
      </p:grpSpPr>
      <p:sp>
        <p:nvSpPr>
          <p:cNvPr id="1542" name="Google Shape;1542;p12"/>
          <p:cNvSpPr txBox="1"/>
          <p:nvPr/>
        </p:nvSpPr>
        <p:spPr>
          <a:xfrm>
            <a:off x="55038" y="375045"/>
            <a:ext cx="6434100" cy="923512"/>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solidFill>
                  <a:schemeClr val="accent1"/>
                </a:solidFill>
                <a:latin typeface="Asap"/>
                <a:ea typeface="Asap"/>
                <a:cs typeface="Asap"/>
                <a:sym typeface="Asap"/>
              </a:rPr>
              <a:t>Typical pneumonia</a:t>
            </a:r>
            <a:r>
              <a:rPr b="1" lang="en-GB" sz="2400">
                <a:solidFill>
                  <a:srgbClr val="0E4776"/>
                </a:solidFill>
                <a:latin typeface="Asap"/>
                <a:ea typeface="Asap"/>
                <a:cs typeface="Asap"/>
                <a:sym typeface="Asap"/>
              </a:rPr>
              <a:t> </a:t>
            </a:r>
            <a:endParaRPr b="1" sz="2400">
              <a:solidFill>
                <a:srgbClr val="0E4776"/>
              </a:solidFill>
              <a:latin typeface="Asap"/>
              <a:ea typeface="Asap"/>
              <a:cs typeface="Asap"/>
              <a:sym typeface="Asap"/>
            </a:endParaRPr>
          </a:p>
          <a:p>
            <a:pPr indent="0" lvl="0" marL="0" rtl="0" algn="ctr">
              <a:spcBef>
                <a:spcPts val="0"/>
              </a:spcBef>
              <a:spcAft>
                <a:spcPts val="0"/>
              </a:spcAft>
              <a:buNone/>
            </a:pPr>
            <a:r>
              <a:rPr b="1" lang="en-GB" sz="2400">
                <a:solidFill>
                  <a:schemeClr val="accent3"/>
                </a:solidFill>
                <a:latin typeface="Asap"/>
                <a:ea typeface="Asap"/>
                <a:cs typeface="Asap"/>
                <a:sym typeface="Asap"/>
              </a:rPr>
              <a:t>(Clinical Manifestation)</a:t>
            </a:r>
            <a:endParaRPr sz="2400">
              <a:solidFill>
                <a:schemeClr val="accent3"/>
              </a:solidFill>
              <a:latin typeface="Asap"/>
              <a:ea typeface="Asap"/>
              <a:cs typeface="Asap"/>
              <a:sym typeface="Asap"/>
            </a:endParaRPr>
          </a:p>
        </p:txBody>
      </p:sp>
      <p:graphicFrame>
        <p:nvGraphicFramePr>
          <p:cNvPr id="1543" name="Google Shape;1543;p12"/>
          <p:cNvGraphicFramePr/>
          <p:nvPr/>
        </p:nvGraphicFramePr>
        <p:xfrm>
          <a:off x="324825" y="1592843"/>
          <a:ext cx="3000000" cy="3000000"/>
        </p:xfrm>
        <a:graphic>
          <a:graphicData uri="http://schemas.openxmlformats.org/drawingml/2006/table">
            <a:tbl>
              <a:tblPr>
                <a:noFill/>
                <a:tableStyleId>{8C1A9B17-C341-4C32-BA86-1BC80A58DBA9}</a:tableStyleId>
              </a:tblPr>
              <a:tblGrid>
                <a:gridCol w="1224025"/>
                <a:gridCol w="1197950"/>
                <a:gridCol w="1744550"/>
                <a:gridCol w="1728000"/>
              </a:tblGrid>
              <a:tr h="562600">
                <a:tc>
                  <a:txBody>
                    <a:bodyPr/>
                    <a:lstStyle/>
                    <a:p>
                      <a:pPr indent="0" lvl="0" marL="0" rtl="0" algn="ctr">
                        <a:spcBef>
                          <a:spcPts val="0"/>
                        </a:spcBef>
                        <a:spcAft>
                          <a:spcPts val="0"/>
                        </a:spcAft>
                        <a:buNone/>
                      </a:pPr>
                      <a:r>
                        <a:rPr b="1" lang="en-GB" sz="1500">
                          <a:solidFill>
                            <a:schemeClr val="accent2"/>
                          </a:solidFill>
                          <a:latin typeface="Titillium Web"/>
                          <a:ea typeface="Titillium Web"/>
                          <a:cs typeface="Titillium Web"/>
                          <a:sym typeface="Titillium Web"/>
                        </a:rPr>
                        <a:t>Overview</a:t>
                      </a:r>
                      <a:endParaRPr b="1" sz="1500">
                        <a:solidFill>
                          <a:schemeClr val="accent2"/>
                        </a:solidFill>
                        <a:latin typeface="Titillium Web"/>
                        <a:ea typeface="Titillium Web"/>
                        <a:cs typeface="Titillium Web"/>
                        <a:sym typeface="Titillium Web"/>
                      </a:endParaRPr>
                    </a:p>
                  </a:txBody>
                  <a:tcPr marT="91425" marB="91425" marR="91425" marL="91425" anchor="ctr">
                    <a:solidFill>
                      <a:srgbClr val="C9DAF8"/>
                    </a:solidFill>
                  </a:tcPr>
                </a:tc>
                <a:tc gridSpan="3">
                  <a:txBody>
                    <a:bodyPr/>
                    <a:lstStyle/>
                    <a:p>
                      <a:pPr indent="-330200" lvl="0" marL="457200" rtl="0" algn="l">
                        <a:spcBef>
                          <a:spcPts val="0"/>
                        </a:spcBef>
                        <a:spcAft>
                          <a:spcPts val="0"/>
                        </a:spcAft>
                        <a:buClr>
                          <a:schemeClr val="accent2"/>
                        </a:buClr>
                        <a:buSzPts val="1600"/>
                        <a:buFont typeface="Titillium Web"/>
                        <a:buChar char="●"/>
                      </a:pPr>
                      <a:r>
                        <a:rPr lang="en-GB" sz="1600">
                          <a:solidFill>
                            <a:schemeClr val="accent2"/>
                          </a:solidFill>
                          <a:latin typeface="Titillium Web"/>
                          <a:ea typeface="Titillium Web"/>
                          <a:cs typeface="Titillium Web"/>
                          <a:sym typeface="Titillium Web"/>
                        </a:rPr>
                        <a:t>The onset is acute</a:t>
                      </a:r>
                      <a:endParaRPr sz="16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GB" sz="1500">
                          <a:solidFill>
                            <a:schemeClr val="accent2"/>
                          </a:solidFill>
                          <a:latin typeface="Titillium Web"/>
                          <a:ea typeface="Titillium Web"/>
                          <a:cs typeface="Titillium Web"/>
                          <a:sym typeface="Titillium Web"/>
                        </a:rPr>
                        <a:t>Prior viral upper respiratory infection </a:t>
                      </a:r>
                      <a:endParaRPr sz="1500">
                        <a:solidFill>
                          <a:schemeClr val="accent2"/>
                        </a:solidFill>
                        <a:latin typeface="Titillium Web"/>
                        <a:ea typeface="Titillium Web"/>
                        <a:cs typeface="Titillium Web"/>
                        <a:sym typeface="Titillium Web"/>
                      </a:endParaRPr>
                    </a:p>
                    <a:p>
                      <a:pPr indent="0" lvl="0" marL="457200" rtl="0" algn="l">
                        <a:spcBef>
                          <a:spcPts val="0"/>
                        </a:spcBef>
                        <a:spcAft>
                          <a:spcPts val="0"/>
                        </a:spcAft>
                        <a:buNone/>
                      </a:pPr>
                      <a:r>
                        <a:rPr lang="en-GB" sz="1200">
                          <a:solidFill>
                            <a:srgbClr val="999999"/>
                          </a:solidFill>
                          <a:latin typeface="Titillium Web"/>
                          <a:ea typeface="Titillium Web"/>
                          <a:cs typeface="Titillium Web"/>
                          <a:sym typeface="Titillium Web"/>
                        </a:rPr>
                        <a:t>   </a:t>
                      </a:r>
                      <a:r>
                        <a:rPr lang="en-GB" sz="1200">
                          <a:solidFill>
                            <a:srgbClr val="999999"/>
                          </a:solidFill>
                          <a:latin typeface="Titillium Web"/>
                          <a:ea typeface="Titillium Web"/>
                          <a:cs typeface="Titillium Web"/>
                          <a:sym typeface="Titillium Web"/>
                        </a:rPr>
                        <a:t>(3-4 days after viral infection, patient develops pneumonia)</a:t>
                      </a:r>
                      <a:endParaRPr sz="1200">
                        <a:solidFill>
                          <a:srgbClr val="999999"/>
                        </a:solidFill>
                        <a:latin typeface="Titillium Web"/>
                        <a:ea typeface="Titillium Web"/>
                        <a:cs typeface="Titillium Web"/>
                        <a:sym typeface="Titillium Web"/>
                      </a:endParaRPr>
                    </a:p>
                  </a:txBody>
                  <a:tcPr marT="91425" marB="91425" marR="91425" marL="91425"/>
                </a:tc>
                <a:tc hMerge="1"/>
                <a:tc hMerge="1"/>
              </a:tr>
              <a:tr h="1332525">
                <a:tc>
                  <a:txBody>
                    <a:bodyPr/>
                    <a:lstStyle/>
                    <a:p>
                      <a:pPr indent="0" lvl="0" marL="0" rtl="0" algn="ctr">
                        <a:spcBef>
                          <a:spcPts val="0"/>
                        </a:spcBef>
                        <a:spcAft>
                          <a:spcPts val="0"/>
                        </a:spcAft>
                        <a:buClr>
                          <a:schemeClr val="dk1"/>
                        </a:buClr>
                        <a:buSzPts val="1100"/>
                        <a:buFont typeface="Arial"/>
                        <a:buNone/>
                      </a:pPr>
                      <a:r>
                        <a:rPr b="1" lang="en-GB" sz="1500">
                          <a:solidFill>
                            <a:schemeClr val="accent2"/>
                          </a:solidFill>
                          <a:latin typeface="Titillium Web"/>
                          <a:ea typeface="Titillium Web"/>
                          <a:cs typeface="Titillium Web"/>
                          <a:sym typeface="Titillium Web"/>
                        </a:rPr>
                        <a:t>Respiratory Symptoms</a:t>
                      </a:r>
                      <a:endParaRPr b="1" sz="1500">
                        <a:solidFill>
                          <a:schemeClr val="accent2"/>
                        </a:solidFill>
                        <a:latin typeface="Titillium Web"/>
                        <a:ea typeface="Titillium Web"/>
                        <a:cs typeface="Titillium Web"/>
                        <a:sym typeface="Titillium Web"/>
                      </a:endParaRPr>
                    </a:p>
                  </a:txBody>
                  <a:tcPr marT="91425" marB="91425" marR="91425" marL="91425" anchor="ctr">
                    <a:solidFill>
                      <a:srgbClr val="C9DAF8"/>
                    </a:solidFill>
                  </a:tcPr>
                </a:tc>
                <a:tc gridSpan="3">
                  <a:txBody>
                    <a:bodyPr/>
                    <a:lstStyle/>
                    <a:p>
                      <a:pPr indent="-323850" lvl="0" marL="457200" rtl="0" algn="l">
                        <a:spcBef>
                          <a:spcPts val="0"/>
                        </a:spcBef>
                        <a:spcAft>
                          <a:spcPts val="0"/>
                        </a:spcAft>
                        <a:buClr>
                          <a:schemeClr val="accent2"/>
                        </a:buClr>
                        <a:buSzPts val="1500"/>
                        <a:buFont typeface="Titillium Web"/>
                        <a:buChar char="●"/>
                      </a:pPr>
                      <a:r>
                        <a:rPr lang="en-GB" sz="1500">
                          <a:solidFill>
                            <a:schemeClr val="accent2"/>
                          </a:solidFill>
                          <a:latin typeface="Titillium Web"/>
                          <a:ea typeface="Titillium Web"/>
                          <a:cs typeface="Titillium Web"/>
                          <a:sym typeface="Titillium Web"/>
                        </a:rPr>
                        <a:t>Fever</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GB" sz="1500">
                          <a:solidFill>
                            <a:schemeClr val="accent2"/>
                          </a:solidFill>
                          <a:latin typeface="Titillium Web"/>
                          <a:ea typeface="Titillium Web"/>
                          <a:cs typeface="Titillium Web"/>
                          <a:sym typeface="Titillium Web"/>
                        </a:rPr>
                        <a:t>Shaking chills</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3"/>
                        </a:buClr>
                        <a:buSzPts val="1500"/>
                        <a:buFont typeface="Titillium Web"/>
                        <a:buChar char="●"/>
                      </a:pPr>
                      <a:r>
                        <a:rPr b="1" lang="en-GB">
                          <a:solidFill>
                            <a:schemeClr val="accent3"/>
                          </a:solidFill>
                          <a:latin typeface="Titillium Web"/>
                          <a:ea typeface="Titillium Web"/>
                          <a:cs typeface="Titillium Web"/>
                          <a:sym typeface="Titillium Web"/>
                        </a:rPr>
                        <a:t>Cough with sputum production</a:t>
                      </a:r>
                      <a:r>
                        <a:rPr b="1" lang="en-GB" sz="1500">
                          <a:solidFill>
                            <a:schemeClr val="accent3"/>
                          </a:solidFill>
                          <a:latin typeface="Titillium Web"/>
                          <a:ea typeface="Titillium Web"/>
                          <a:cs typeface="Titillium Web"/>
                          <a:sym typeface="Titillium Web"/>
                        </a:rPr>
                        <a:t> </a:t>
                      </a:r>
                      <a:r>
                        <a:rPr lang="en-GB" sz="1500">
                          <a:solidFill>
                            <a:srgbClr val="002060"/>
                          </a:solidFill>
                          <a:latin typeface="Titillium Web"/>
                          <a:ea typeface="Titillium Web"/>
                          <a:cs typeface="Titillium Web"/>
                          <a:sym typeface="Titillium Web"/>
                        </a:rPr>
                        <a:t>(rusty-sputum)</a:t>
                      </a:r>
                      <a:endParaRPr sz="1500">
                        <a:solidFill>
                          <a:srgbClr val="002060"/>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GB" sz="1500">
                          <a:solidFill>
                            <a:schemeClr val="accent2"/>
                          </a:solidFill>
                          <a:latin typeface="Titillium Web"/>
                          <a:ea typeface="Titillium Web"/>
                          <a:cs typeface="Titillium Web"/>
                          <a:sym typeface="Titillium Web"/>
                        </a:rPr>
                        <a:t>Chest pain</a:t>
                      </a:r>
                      <a:r>
                        <a:rPr lang="en-GB" sz="1500">
                          <a:solidFill>
                            <a:srgbClr val="002060"/>
                          </a:solidFill>
                          <a:latin typeface="Titillium Web"/>
                          <a:ea typeface="Titillium Web"/>
                          <a:cs typeface="Titillium Web"/>
                          <a:sym typeface="Titillium Web"/>
                        </a:rPr>
                        <a:t>- or pleurisy </a:t>
                      </a:r>
                      <a:r>
                        <a:rPr lang="en-GB" sz="1500">
                          <a:solidFill>
                            <a:srgbClr val="9E9E9E"/>
                          </a:solidFill>
                          <a:latin typeface="Titillium Web"/>
                          <a:ea typeface="Titillium Web"/>
                          <a:cs typeface="Titillium Web"/>
                          <a:sym typeface="Titillium Web"/>
                        </a:rPr>
                        <a:t>(</a:t>
                      </a:r>
                      <a:r>
                        <a:rPr lang="en-GB" sz="1200">
                          <a:solidFill>
                            <a:srgbClr val="9E9E9E"/>
                          </a:solidFill>
                          <a:latin typeface="Calibri"/>
                          <a:ea typeface="Calibri"/>
                          <a:cs typeface="Calibri"/>
                          <a:sym typeface="Calibri"/>
                        </a:rPr>
                        <a:t>chest pain when inspiration )</a:t>
                      </a:r>
                      <a:endParaRPr sz="1200">
                        <a:solidFill>
                          <a:srgbClr val="9E9E9E"/>
                        </a:solidFill>
                        <a:latin typeface="Calibri"/>
                        <a:ea typeface="Calibri"/>
                        <a:cs typeface="Calibri"/>
                        <a:sym typeface="Calibri"/>
                      </a:endParaRPr>
                    </a:p>
                    <a:p>
                      <a:pPr indent="-323850" lvl="0" marL="457200" rtl="0" algn="l">
                        <a:spcBef>
                          <a:spcPts val="0"/>
                        </a:spcBef>
                        <a:spcAft>
                          <a:spcPts val="0"/>
                        </a:spcAft>
                        <a:buClr>
                          <a:schemeClr val="accent2"/>
                        </a:buClr>
                        <a:buSzPts val="1500"/>
                        <a:buFont typeface="Titillium Web"/>
                        <a:buChar char="●"/>
                      </a:pPr>
                      <a:r>
                        <a:rPr lang="en-GB" sz="1500">
                          <a:solidFill>
                            <a:schemeClr val="accent2"/>
                          </a:solidFill>
                          <a:latin typeface="Titillium Web"/>
                          <a:ea typeface="Titillium Web"/>
                          <a:cs typeface="Titillium Web"/>
                          <a:sym typeface="Titillium Web"/>
                        </a:rPr>
                        <a:t>Shortness of breath</a:t>
                      </a:r>
                      <a:endParaRPr sz="1500">
                        <a:solidFill>
                          <a:schemeClr val="accent2"/>
                        </a:solidFill>
                        <a:latin typeface="Titillium Web"/>
                        <a:ea typeface="Titillium Web"/>
                        <a:cs typeface="Titillium Web"/>
                        <a:sym typeface="Titillium Web"/>
                      </a:endParaRPr>
                    </a:p>
                  </a:txBody>
                  <a:tcPr marT="91425" marB="91425" marR="91425" marL="91425"/>
                </a:tc>
                <a:tc hMerge="1"/>
                <a:tc hMerge="1"/>
              </a:tr>
              <a:tr h="562600">
                <a:tc rowSpan="3">
                  <a:txBody>
                    <a:bodyPr/>
                    <a:lstStyle/>
                    <a:p>
                      <a:pPr indent="0" lvl="0" marL="0" rtl="0" algn="ctr">
                        <a:spcBef>
                          <a:spcPts val="0"/>
                        </a:spcBef>
                        <a:spcAft>
                          <a:spcPts val="0"/>
                        </a:spcAft>
                        <a:buNone/>
                      </a:pPr>
                      <a:r>
                        <a:rPr b="1" lang="en-GB" sz="1500">
                          <a:solidFill>
                            <a:schemeClr val="accent2"/>
                          </a:solidFill>
                          <a:latin typeface="Titillium Web"/>
                          <a:ea typeface="Titillium Web"/>
                          <a:cs typeface="Titillium Web"/>
                          <a:sym typeface="Titillium Web"/>
                        </a:rPr>
                        <a:t>Diagnosis</a:t>
                      </a:r>
                      <a:endParaRPr b="1" sz="1500">
                        <a:solidFill>
                          <a:schemeClr val="accent2"/>
                        </a:solidFill>
                        <a:latin typeface="Titillium Web"/>
                        <a:ea typeface="Titillium Web"/>
                        <a:cs typeface="Titillium Web"/>
                        <a:sym typeface="Titillium Web"/>
                      </a:endParaRPr>
                    </a:p>
                  </a:txBody>
                  <a:tcPr marT="91425" marB="91425" marR="91425" marL="91425" anchor="ctr">
                    <a:solidFill>
                      <a:srgbClr val="C9DAF8"/>
                    </a:solidFill>
                  </a:tcPr>
                </a:tc>
                <a:tc>
                  <a:txBody>
                    <a:bodyPr/>
                    <a:lstStyle/>
                    <a:p>
                      <a:pPr indent="0" lvl="0" marL="0" rtl="0" algn="l">
                        <a:spcBef>
                          <a:spcPts val="0"/>
                        </a:spcBef>
                        <a:spcAft>
                          <a:spcPts val="0"/>
                        </a:spcAft>
                        <a:buClr>
                          <a:schemeClr val="dk1"/>
                        </a:buClr>
                        <a:buSzPts val="1100"/>
                        <a:buFont typeface="Arial"/>
                        <a:buNone/>
                      </a:pPr>
                      <a:r>
                        <a:rPr lang="en-GB" sz="1500">
                          <a:solidFill>
                            <a:schemeClr val="accent2"/>
                          </a:solidFill>
                          <a:latin typeface="Titillium Web"/>
                          <a:ea typeface="Titillium Web"/>
                          <a:cs typeface="Titillium Web"/>
                          <a:sym typeface="Titillium Web"/>
                        </a:rPr>
                        <a:t>Clinical</a:t>
                      </a:r>
                      <a:endParaRPr sz="1500">
                        <a:solidFill>
                          <a:schemeClr val="accent2"/>
                        </a:solidFill>
                        <a:latin typeface="Titillium Web"/>
                        <a:ea typeface="Titillium Web"/>
                        <a:cs typeface="Titillium Web"/>
                        <a:sym typeface="Titillium Web"/>
                      </a:endParaRPr>
                    </a:p>
                  </a:txBody>
                  <a:tcPr marT="91425" marB="91425" marR="91425" marL="91425" anchor="ctr"/>
                </a:tc>
                <a:tc gridSpan="2">
                  <a:txBody>
                    <a:bodyPr/>
                    <a:lstStyle/>
                    <a:p>
                      <a:pPr indent="0" lvl="0" marL="0" rtl="0" algn="l">
                        <a:spcBef>
                          <a:spcPts val="0"/>
                        </a:spcBef>
                        <a:spcAft>
                          <a:spcPts val="0"/>
                        </a:spcAft>
                        <a:buNone/>
                      </a:pPr>
                      <a:r>
                        <a:rPr lang="en-GB" sz="1500">
                          <a:solidFill>
                            <a:schemeClr val="accent2"/>
                          </a:solidFill>
                          <a:latin typeface="Titillium Web"/>
                          <a:ea typeface="Titillium Web"/>
                          <a:cs typeface="Titillium Web"/>
                          <a:sym typeface="Titillium Web"/>
                        </a:rPr>
                        <a:t>-History</a:t>
                      </a:r>
                      <a:r>
                        <a:rPr lang="en-GB" sz="1300">
                          <a:solidFill>
                            <a:srgbClr val="999999"/>
                          </a:solidFill>
                          <a:latin typeface="Titillium Web"/>
                          <a:ea typeface="Titillium Web"/>
                          <a:cs typeface="Titillium Web"/>
                          <a:sym typeface="Titillium Web"/>
                        </a:rPr>
                        <a:t>(fever, cough, chest pain)</a:t>
                      </a:r>
                      <a:r>
                        <a:rPr lang="en-GB" sz="1500">
                          <a:solidFill>
                            <a:srgbClr val="002060"/>
                          </a:solidFill>
                          <a:latin typeface="Titillium Web"/>
                          <a:ea typeface="Titillium Web"/>
                          <a:cs typeface="Titillium Web"/>
                          <a:sym typeface="Titillium Web"/>
                        </a:rPr>
                        <a:t> </a:t>
                      </a:r>
                      <a:r>
                        <a:rPr lang="en-GB" sz="1500">
                          <a:solidFill>
                            <a:schemeClr val="accent2"/>
                          </a:solidFill>
                          <a:latin typeface="Titillium Web"/>
                          <a:ea typeface="Titillium Web"/>
                          <a:cs typeface="Titillium Web"/>
                          <a:sym typeface="Titillium Web"/>
                        </a:rPr>
                        <a:t>and</a:t>
                      </a:r>
                      <a:r>
                        <a:rPr lang="en-GB" sz="1500">
                          <a:solidFill>
                            <a:srgbClr val="002060"/>
                          </a:solidFill>
                          <a:latin typeface="Titillium Web"/>
                          <a:ea typeface="Titillium Web"/>
                          <a:cs typeface="Titillium Web"/>
                          <a:sym typeface="Titillium Web"/>
                        </a:rPr>
                        <a:t> </a:t>
                      </a:r>
                      <a:r>
                        <a:rPr lang="en-GB" sz="1500">
                          <a:solidFill>
                            <a:schemeClr val="accent2"/>
                          </a:solidFill>
                          <a:latin typeface="Titillium Web"/>
                          <a:ea typeface="Titillium Web"/>
                          <a:cs typeface="Titillium Web"/>
                          <a:sym typeface="Titillium Web"/>
                        </a:rPr>
                        <a:t>Physical examination</a:t>
                      </a:r>
                      <a:r>
                        <a:rPr lang="en-GB" sz="1300">
                          <a:solidFill>
                            <a:srgbClr val="999999"/>
                          </a:solidFill>
                          <a:latin typeface="Titillium Web"/>
                          <a:ea typeface="Titillium Web"/>
                          <a:cs typeface="Titillium Web"/>
                          <a:sym typeface="Titillium Web"/>
                        </a:rPr>
                        <a:t>(Decreased air entry &amp; dullness on percussion)</a:t>
                      </a:r>
                      <a:endParaRPr sz="1300">
                        <a:solidFill>
                          <a:srgbClr val="999999"/>
                        </a:solidFill>
                        <a:latin typeface="Titillium Web"/>
                        <a:ea typeface="Titillium Web"/>
                        <a:cs typeface="Titillium Web"/>
                        <a:sym typeface="Titillium Web"/>
                      </a:endParaRPr>
                    </a:p>
                  </a:txBody>
                  <a:tcPr marT="91425" marB="91425" marR="91425" marL="91425">
                    <a:lnB cap="flat" cmpd="sng" w="9525">
                      <a:solidFill>
                        <a:srgbClr val="9E9E9E"/>
                      </a:solidFill>
                      <a:prstDash val="solid"/>
                      <a:round/>
                      <a:headEnd len="sm" w="sm" type="none"/>
                      <a:tailEnd len="sm" w="sm" type="none"/>
                    </a:lnB>
                  </a:tcPr>
                </a:tc>
                <a:tc hMerge="1"/>
              </a:tr>
              <a:tr h="1368750">
                <a:tc vMerge="1"/>
                <a:tc>
                  <a:txBody>
                    <a:bodyPr/>
                    <a:lstStyle/>
                    <a:p>
                      <a:pPr indent="0" lvl="0" marL="0" rtl="0" algn="l">
                        <a:spcBef>
                          <a:spcPts val="0"/>
                        </a:spcBef>
                        <a:spcAft>
                          <a:spcPts val="0"/>
                        </a:spcAft>
                        <a:buClr>
                          <a:schemeClr val="dk1"/>
                        </a:buClr>
                        <a:buSzPts val="1100"/>
                        <a:buFont typeface="Arial"/>
                        <a:buNone/>
                      </a:pPr>
                      <a:r>
                        <a:rPr lang="en-GB" sz="1500">
                          <a:solidFill>
                            <a:schemeClr val="accent2"/>
                          </a:solidFill>
                          <a:latin typeface="Titillium Web"/>
                          <a:ea typeface="Titillium Web"/>
                          <a:cs typeface="Titillium Web"/>
                          <a:sym typeface="Titillium Web"/>
                        </a:rPr>
                        <a:t>Radiological</a:t>
                      </a:r>
                      <a:endParaRPr sz="1500">
                        <a:solidFill>
                          <a:schemeClr val="accent2"/>
                        </a:solidFill>
                        <a:latin typeface="Titillium Web"/>
                        <a:ea typeface="Titillium Web"/>
                        <a:cs typeface="Titillium Web"/>
                        <a:sym typeface="Titillium Web"/>
                      </a:endParaRPr>
                    </a:p>
                  </a:txBody>
                  <a:tcPr marT="91425" marB="91425" marR="91425" marL="91425" anchor="ctr">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Clr>
                          <a:schemeClr val="dk1"/>
                        </a:buClr>
                        <a:buSzPts val="1100"/>
                        <a:buFont typeface="Arial"/>
                        <a:buNone/>
                      </a:pPr>
                      <a:r>
                        <a:rPr b="1" lang="en-GB" sz="1500">
                          <a:solidFill>
                            <a:schemeClr val="accent2"/>
                          </a:solidFill>
                          <a:latin typeface="Titillium Web"/>
                          <a:ea typeface="Titillium Web"/>
                          <a:cs typeface="Titillium Web"/>
                          <a:sym typeface="Titillium Web"/>
                        </a:rPr>
                        <a:t>X-ray examination</a:t>
                      </a:r>
                      <a:endParaRPr b="1" sz="1500">
                        <a:solidFill>
                          <a:schemeClr val="accent2"/>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100">
                          <a:solidFill>
                            <a:srgbClr val="999999"/>
                          </a:solidFill>
                          <a:latin typeface="Titillium Web"/>
                          <a:ea typeface="Titillium Web"/>
                          <a:cs typeface="Titillium Web"/>
                          <a:sym typeface="Titillium Web"/>
                        </a:rPr>
                        <a:t>(used to confirm the diagnosis,pneumonia, and to determine the type,lobar/interstitial/lobular)</a:t>
                      </a:r>
                      <a:endParaRPr sz="1100">
                        <a:solidFill>
                          <a:srgbClr val="999999"/>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en-GB" sz="1500">
                          <a:solidFill>
                            <a:schemeClr val="dk1"/>
                          </a:solidFill>
                          <a:latin typeface="Titillium Web"/>
                          <a:ea typeface="Titillium Web"/>
                          <a:cs typeface="Titillium Web"/>
                          <a:sym typeface="Titillium Web"/>
                        </a:rPr>
                        <a:t>- X-ray of typical is usually lobar or lobular</a:t>
                      </a:r>
                      <a:endParaRPr sz="1500">
                        <a:solidFill>
                          <a:schemeClr val="dk1"/>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b="1" sz="1500">
                        <a:solidFill>
                          <a:srgbClr val="941651"/>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tcPr>
                </a:tc>
              </a:tr>
              <a:tr h="1810875">
                <a:tc vMerge="1"/>
                <a:tc>
                  <a:txBody>
                    <a:bodyPr/>
                    <a:lstStyle/>
                    <a:p>
                      <a:pPr indent="0" lvl="0" marL="0" rtl="0" algn="l">
                        <a:spcBef>
                          <a:spcPts val="0"/>
                        </a:spcBef>
                        <a:spcAft>
                          <a:spcPts val="0"/>
                        </a:spcAft>
                        <a:buClr>
                          <a:schemeClr val="dk1"/>
                        </a:buClr>
                        <a:buSzPts val="1100"/>
                        <a:buFont typeface="Arial"/>
                        <a:buNone/>
                      </a:pPr>
                      <a:r>
                        <a:rPr lang="en-GB" sz="1500">
                          <a:solidFill>
                            <a:schemeClr val="accent2"/>
                          </a:solidFill>
                          <a:latin typeface="Titillium Web"/>
                          <a:ea typeface="Titillium Web"/>
                          <a:cs typeface="Titillium Web"/>
                          <a:sym typeface="Titillium Web"/>
                        </a:rPr>
                        <a:t>Laboratory</a:t>
                      </a:r>
                      <a:endParaRPr sz="1500">
                        <a:solidFill>
                          <a:schemeClr val="accent2"/>
                        </a:solidFill>
                        <a:latin typeface="Titillium Web"/>
                        <a:ea typeface="Titillium Web"/>
                        <a:cs typeface="Titillium Web"/>
                        <a:sym typeface="Titillium Web"/>
                      </a:endParaRPr>
                    </a:p>
                  </a:txBody>
                  <a:tcPr marT="91425" marB="91425" marR="91425" marL="91425" anchor="ctr"/>
                </a:tc>
                <a:tc>
                  <a:txBody>
                    <a:bodyPr/>
                    <a:lstStyle/>
                    <a:p>
                      <a:pPr indent="0" lvl="0" marL="0" rtl="0" algn="l">
                        <a:spcBef>
                          <a:spcPts val="0"/>
                        </a:spcBef>
                        <a:spcAft>
                          <a:spcPts val="0"/>
                        </a:spcAft>
                        <a:buClr>
                          <a:schemeClr val="dk1"/>
                        </a:buClr>
                        <a:buSzPts val="1100"/>
                        <a:buFont typeface="Arial"/>
                        <a:buNone/>
                      </a:pPr>
                      <a:r>
                        <a:rPr lang="en-GB" sz="1500">
                          <a:solidFill>
                            <a:schemeClr val="accent2"/>
                          </a:solidFill>
                          <a:latin typeface="Titillium Web"/>
                          <a:ea typeface="Titillium Web"/>
                          <a:cs typeface="Titillium Web"/>
                          <a:sym typeface="Titillium Web"/>
                        </a:rPr>
                        <a:t>- CBC (shows Leukocytosis)</a:t>
                      </a:r>
                      <a:br>
                        <a:rPr lang="en-GB" sz="1500">
                          <a:solidFill>
                            <a:schemeClr val="accent2"/>
                          </a:solidFill>
                          <a:latin typeface="Titillium Web"/>
                          <a:ea typeface="Titillium Web"/>
                          <a:cs typeface="Titillium Web"/>
                          <a:sym typeface="Titillium Web"/>
                        </a:rPr>
                      </a:br>
                      <a:r>
                        <a:rPr lang="en-GB" sz="1500">
                          <a:solidFill>
                            <a:schemeClr val="accent2"/>
                          </a:solidFill>
                          <a:latin typeface="Titillium Web"/>
                          <a:ea typeface="Titillium Web"/>
                          <a:cs typeface="Titillium Web"/>
                          <a:sym typeface="Titillium Web"/>
                        </a:rPr>
                        <a:t>- Sputum</a:t>
                      </a:r>
                      <a:br>
                        <a:rPr lang="en-GB" sz="1500">
                          <a:solidFill>
                            <a:schemeClr val="accent2"/>
                          </a:solidFill>
                          <a:latin typeface="Titillium Web"/>
                          <a:ea typeface="Titillium Web"/>
                          <a:cs typeface="Titillium Web"/>
                          <a:sym typeface="Titillium Web"/>
                        </a:rPr>
                      </a:br>
                      <a:r>
                        <a:rPr lang="en-GB" sz="1500">
                          <a:solidFill>
                            <a:schemeClr val="accent2"/>
                          </a:solidFill>
                          <a:latin typeface="Titillium Web"/>
                          <a:ea typeface="Titillium Web"/>
                          <a:cs typeface="Titillium Web"/>
                          <a:sym typeface="Titillium Web"/>
                        </a:rPr>
                        <a:t>   • Gram stain 15%</a:t>
                      </a:r>
                      <a:br>
                        <a:rPr lang="en-GB" sz="1500">
                          <a:solidFill>
                            <a:schemeClr val="accent2"/>
                          </a:solidFill>
                          <a:latin typeface="Titillium Web"/>
                          <a:ea typeface="Titillium Web"/>
                          <a:cs typeface="Titillium Web"/>
                          <a:sym typeface="Titillium Web"/>
                        </a:rPr>
                      </a:br>
                      <a:r>
                        <a:rPr lang="en-GB" sz="1500">
                          <a:solidFill>
                            <a:schemeClr val="accent2"/>
                          </a:solidFill>
                          <a:latin typeface="Titillium Web"/>
                          <a:ea typeface="Titillium Web"/>
                          <a:cs typeface="Titillium Web"/>
                          <a:sym typeface="Titillium Web"/>
                        </a:rPr>
                        <a:t>   • Culture</a:t>
                      </a:r>
                      <a:br>
                        <a:rPr lang="en-GB" sz="1500">
                          <a:solidFill>
                            <a:schemeClr val="accent2"/>
                          </a:solidFill>
                          <a:latin typeface="Titillium Web"/>
                          <a:ea typeface="Titillium Web"/>
                          <a:cs typeface="Titillium Web"/>
                          <a:sym typeface="Titillium Web"/>
                        </a:rPr>
                      </a:br>
                      <a:r>
                        <a:rPr lang="en-GB" sz="1500">
                          <a:solidFill>
                            <a:schemeClr val="accent2"/>
                          </a:solidFill>
                          <a:latin typeface="Titillium Web"/>
                          <a:ea typeface="Titillium Web"/>
                          <a:cs typeface="Titillium Web"/>
                          <a:sym typeface="Titillium Web"/>
                        </a:rPr>
                        <a:t>- Blood culture 5-14%</a:t>
                      </a:r>
                      <a:br>
                        <a:rPr lang="en-GB" sz="1500">
                          <a:solidFill>
                            <a:schemeClr val="accent2"/>
                          </a:solidFill>
                          <a:latin typeface="Titillium Web"/>
                          <a:ea typeface="Titillium Web"/>
                          <a:cs typeface="Titillium Web"/>
                          <a:sym typeface="Titillium Web"/>
                        </a:rPr>
                      </a:br>
                      <a:r>
                        <a:rPr lang="en-GB" sz="1500">
                          <a:solidFill>
                            <a:schemeClr val="accent2"/>
                          </a:solidFill>
                          <a:latin typeface="Titillium Web"/>
                          <a:ea typeface="Titillium Web"/>
                          <a:cs typeface="Titillium Web"/>
                          <a:sym typeface="Titillium Web"/>
                        </a:rPr>
                        <a:t>- Pleural effusion gram + culture</a:t>
                      </a:r>
                      <a:endParaRPr sz="1500">
                        <a:solidFill>
                          <a:schemeClr val="accent2"/>
                        </a:solidFill>
                        <a:latin typeface="Titillium Web"/>
                        <a:ea typeface="Titillium Web"/>
                        <a:cs typeface="Titillium Web"/>
                        <a:sym typeface="Titillium Web"/>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t/>
                      </a:r>
                      <a:endParaRPr sz="1500">
                        <a:solidFill>
                          <a:srgbClr val="002060"/>
                        </a:solidFill>
                        <a:latin typeface="Titillium Web"/>
                        <a:ea typeface="Titillium Web"/>
                        <a:cs typeface="Titillium Web"/>
                        <a:sym typeface="Titillium Web"/>
                      </a:endParaRPr>
                    </a:p>
                  </a:txBody>
                  <a:tcPr marT="91425" marB="91425" marR="91425" marL="91425"/>
                </a:tc>
              </a:tr>
            </a:tbl>
          </a:graphicData>
        </a:graphic>
      </p:graphicFrame>
      <p:pic>
        <p:nvPicPr>
          <p:cNvPr id="1544" name="Google Shape;1544;p12"/>
          <p:cNvPicPr preferRelativeResize="0"/>
          <p:nvPr/>
        </p:nvPicPr>
        <p:blipFill>
          <a:blip r:embed="rId3">
            <a:alphaModFix/>
          </a:blip>
          <a:stretch>
            <a:fillRect/>
          </a:stretch>
        </p:blipFill>
        <p:spPr>
          <a:xfrm>
            <a:off x="4491350" y="4601700"/>
            <a:ext cx="1706100" cy="1935450"/>
          </a:xfrm>
          <a:prstGeom prst="rect">
            <a:avLst/>
          </a:prstGeom>
          <a:noFill/>
          <a:ln cap="flat" cmpd="sng" w="9525">
            <a:solidFill>
              <a:srgbClr val="674EA7"/>
            </a:solidFill>
            <a:prstDash val="solid"/>
            <a:round/>
            <a:headEnd len="sm" w="sm" type="none"/>
            <a:tailEnd len="sm" w="sm" type="none"/>
          </a:ln>
        </p:spPr>
      </p:pic>
      <p:pic>
        <p:nvPicPr>
          <p:cNvPr id="1545" name="Google Shape;1545;p12"/>
          <p:cNvPicPr preferRelativeResize="0"/>
          <p:nvPr/>
        </p:nvPicPr>
        <p:blipFill>
          <a:blip r:embed="rId4">
            <a:alphaModFix/>
          </a:blip>
          <a:stretch>
            <a:fillRect/>
          </a:stretch>
        </p:blipFill>
        <p:spPr>
          <a:xfrm>
            <a:off x="4491350" y="6537150"/>
            <a:ext cx="1706100" cy="2240250"/>
          </a:xfrm>
          <a:prstGeom prst="rect">
            <a:avLst/>
          </a:prstGeom>
          <a:noFill/>
          <a:ln cap="flat" cmpd="sng" w="9525">
            <a:solidFill>
              <a:srgbClr val="674EA7"/>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9" name="Shape 1549"/>
        <p:cNvGrpSpPr/>
        <p:nvPr/>
      </p:nvGrpSpPr>
      <p:grpSpPr>
        <a:xfrm>
          <a:off x="0" y="0"/>
          <a:ext cx="0" cy="0"/>
          <a:chOff x="0" y="0"/>
          <a:chExt cx="0" cy="0"/>
        </a:xfrm>
      </p:grpSpPr>
      <p:sp>
        <p:nvSpPr>
          <p:cNvPr id="1550" name="Google Shape;1550;p13"/>
          <p:cNvSpPr txBox="1"/>
          <p:nvPr/>
        </p:nvSpPr>
        <p:spPr>
          <a:xfrm>
            <a:off x="1120900" y="552650"/>
            <a:ext cx="49986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a:solidFill>
                  <a:schemeClr val="accent1"/>
                </a:solidFill>
                <a:latin typeface="Asap"/>
                <a:ea typeface="Asap"/>
                <a:cs typeface="Asap"/>
                <a:sym typeface="Asap"/>
              </a:rPr>
              <a:t>Streptococcus Pneumoniae </a:t>
            </a:r>
            <a:r>
              <a:rPr b="1" lang="en-GB" sz="3000">
                <a:solidFill>
                  <a:schemeClr val="accent3"/>
                </a:solidFill>
                <a:latin typeface="Asap"/>
                <a:ea typeface="Asap"/>
                <a:cs typeface="Asap"/>
                <a:sym typeface="Asap"/>
              </a:rPr>
              <a:t>(Causes Typical)</a:t>
            </a:r>
            <a:endParaRPr sz="3000">
              <a:solidFill>
                <a:schemeClr val="accent3"/>
              </a:solidFill>
              <a:latin typeface="Asap"/>
              <a:ea typeface="Asap"/>
              <a:cs typeface="Asap"/>
              <a:sym typeface="Asap"/>
            </a:endParaRPr>
          </a:p>
        </p:txBody>
      </p:sp>
      <p:pic>
        <p:nvPicPr>
          <p:cNvPr id="1551" name="Google Shape;1551;p13"/>
          <p:cNvPicPr preferRelativeResize="0"/>
          <p:nvPr/>
        </p:nvPicPr>
        <p:blipFill>
          <a:blip r:embed="rId3">
            <a:alphaModFix/>
          </a:blip>
          <a:stretch>
            <a:fillRect/>
          </a:stretch>
        </p:blipFill>
        <p:spPr>
          <a:xfrm>
            <a:off x="5316425" y="2815974"/>
            <a:ext cx="989400" cy="677125"/>
          </a:xfrm>
          <a:prstGeom prst="rect">
            <a:avLst/>
          </a:prstGeom>
          <a:noFill/>
          <a:ln cap="flat" cmpd="sng" w="9525">
            <a:solidFill>
              <a:srgbClr val="674EA7"/>
            </a:solidFill>
            <a:prstDash val="solid"/>
            <a:round/>
            <a:headEnd len="sm" w="sm" type="none"/>
            <a:tailEnd len="sm" w="sm" type="none"/>
          </a:ln>
        </p:spPr>
      </p:pic>
      <p:sp>
        <p:nvSpPr>
          <p:cNvPr id="1552" name="Google Shape;1552;p13"/>
          <p:cNvSpPr txBox="1"/>
          <p:nvPr/>
        </p:nvSpPr>
        <p:spPr>
          <a:xfrm>
            <a:off x="3974450" y="3065825"/>
            <a:ext cx="1410000" cy="6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999999"/>
                </a:solidFill>
                <a:latin typeface="Titillium Web"/>
                <a:ea typeface="Titillium Web"/>
                <a:cs typeface="Titillium Web"/>
                <a:sym typeface="Titillium Web"/>
              </a:rPr>
              <a:t>Used to differentiate between S.viridans and S.pneumoniae</a:t>
            </a:r>
            <a:endParaRPr sz="1000">
              <a:solidFill>
                <a:srgbClr val="999999"/>
              </a:solidFill>
              <a:latin typeface="Titillium Web"/>
              <a:ea typeface="Titillium Web"/>
              <a:cs typeface="Titillium Web"/>
              <a:sym typeface="Titillium Web"/>
            </a:endParaRPr>
          </a:p>
        </p:txBody>
      </p:sp>
      <p:graphicFrame>
        <p:nvGraphicFramePr>
          <p:cNvPr id="1553" name="Google Shape;1553;p13"/>
          <p:cNvGraphicFramePr/>
          <p:nvPr/>
        </p:nvGraphicFramePr>
        <p:xfrm>
          <a:off x="430574" y="1765619"/>
          <a:ext cx="3000000" cy="3000000"/>
        </p:xfrm>
        <a:graphic>
          <a:graphicData uri="http://schemas.openxmlformats.org/drawingml/2006/table">
            <a:tbl>
              <a:tblPr>
                <a:noFill/>
                <a:tableStyleId>{8C1A9B17-C341-4C32-BA86-1BC80A58DBA9}</a:tableStyleId>
              </a:tblPr>
              <a:tblGrid>
                <a:gridCol w="1267225"/>
                <a:gridCol w="1998075"/>
                <a:gridCol w="2731550"/>
              </a:tblGrid>
              <a:tr h="419050">
                <a:tc>
                  <a:txBody>
                    <a:bodyPr/>
                    <a:lstStyle/>
                    <a:p>
                      <a:pPr indent="0" lvl="0" marL="0" rtl="0" algn="ctr">
                        <a:spcBef>
                          <a:spcPts val="0"/>
                        </a:spcBef>
                        <a:spcAft>
                          <a:spcPts val="0"/>
                        </a:spcAft>
                        <a:buClr>
                          <a:schemeClr val="dk1"/>
                        </a:buClr>
                        <a:buSzPts val="1100"/>
                        <a:buFont typeface="Arial"/>
                        <a:buNone/>
                      </a:pPr>
                      <a:r>
                        <a:rPr b="1" lang="en-GB" sz="1600">
                          <a:solidFill>
                            <a:schemeClr val="accent2"/>
                          </a:solidFill>
                          <a:latin typeface="Titillium Web"/>
                          <a:ea typeface="Titillium Web"/>
                          <a:cs typeface="Titillium Web"/>
                          <a:sym typeface="Titillium Web"/>
                        </a:rPr>
                        <a:t>Overview</a:t>
                      </a:r>
                      <a:endParaRPr b="1" sz="16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30200" lvl="0" marL="457200" rtl="0" algn="l">
                        <a:spcBef>
                          <a:spcPts val="0"/>
                        </a:spcBef>
                        <a:spcAft>
                          <a:spcPts val="0"/>
                        </a:spcAft>
                        <a:buClr>
                          <a:schemeClr val="accent2"/>
                        </a:buClr>
                        <a:buSzPts val="1600"/>
                        <a:buFont typeface="Titillium Web"/>
                        <a:buChar char="●"/>
                      </a:pPr>
                      <a:r>
                        <a:rPr lang="en-GB" sz="1600">
                          <a:solidFill>
                            <a:schemeClr val="accent2"/>
                          </a:solidFill>
                          <a:latin typeface="Titillium Web"/>
                          <a:ea typeface="Titillium Web"/>
                          <a:cs typeface="Titillium Web"/>
                          <a:sym typeface="Titillium Web"/>
                        </a:rPr>
                        <a:t>Normal flora of upper respiratory tract in 20-40% of people</a:t>
                      </a:r>
                      <a:r>
                        <a:rPr lang="en-GB" sz="1600">
                          <a:solidFill>
                            <a:srgbClr val="002060"/>
                          </a:solidFill>
                          <a:latin typeface="Titillium Web"/>
                          <a:ea typeface="Titillium Web"/>
                          <a:cs typeface="Titillium Web"/>
                          <a:sym typeface="Titillium Web"/>
                        </a:rPr>
                        <a:t>. </a:t>
                      </a:r>
                      <a:r>
                        <a:rPr lang="en-GB" sz="1600">
                          <a:solidFill>
                            <a:srgbClr val="999999"/>
                          </a:solidFill>
                          <a:latin typeface="Titillium Web"/>
                          <a:ea typeface="Titillium Web"/>
                          <a:cs typeface="Titillium Web"/>
                          <a:sym typeface="Titillium Web"/>
                        </a:rPr>
                        <a:t>might cause pneumonia with the risk factors</a:t>
                      </a:r>
                      <a:endParaRPr sz="1600">
                        <a:solidFill>
                          <a:srgbClr val="999999"/>
                        </a:solidFill>
                        <a:latin typeface="Titillium Web"/>
                        <a:ea typeface="Titillium Web"/>
                        <a:cs typeface="Titillium Web"/>
                        <a:sym typeface="Titillium Web"/>
                      </a:endParaRPr>
                    </a:p>
                  </a:txBody>
                  <a:tcPr marT="91425" marB="91425" marR="91425" marL="91425">
                    <a:lnL cap="flat" cmpd="sng" w="9525">
                      <a:solidFill>
                        <a:schemeClr val="accent2"/>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hMerge="1"/>
              </a:tr>
              <a:tr h="108100">
                <a:tc>
                  <a:txBody>
                    <a:bodyPr/>
                    <a:lstStyle/>
                    <a:p>
                      <a:pPr indent="0" lvl="0" marL="0" rtl="0" algn="ctr">
                        <a:spcBef>
                          <a:spcPts val="0"/>
                        </a:spcBef>
                        <a:spcAft>
                          <a:spcPts val="0"/>
                        </a:spcAft>
                        <a:buClr>
                          <a:schemeClr val="dk1"/>
                        </a:buClr>
                        <a:buSzPts val="1100"/>
                        <a:buFont typeface="Arial"/>
                        <a:buNone/>
                      </a:pPr>
                      <a:r>
                        <a:rPr b="1" lang="en-GB" sz="1600">
                          <a:solidFill>
                            <a:schemeClr val="accent2"/>
                          </a:solidFill>
                          <a:latin typeface="Titillium Web"/>
                          <a:ea typeface="Titillium Web"/>
                          <a:cs typeface="Titillium Web"/>
                          <a:sym typeface="Titillium Web"/>
                        </a:rPr>
                        <a:t>O</a:t>
                      </a:r>
                      <a:r>
                        <a:rPr b="1" lang="en-GB" sz="1600">
                          <a:solidFill>
                            <a:schemeClr val="accent2"/>
                          </a:solidFill>
                          <a:latin typeface="Titillium Web"/>
                          <a:ea typeface="Titillium Web"/>
                          <a:cs typeface="Titillium Web"/>
                          <a:sym typeface="Titillium Web"/>
                        </a:rPr>
                        <a:t>rganism</a:t>
                      </a:r>
                      <a:endParaRPr b="1" sz="1600">
                        <a:solidFill>
                          <a:schemeClr val="accent2"/>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en-GB" sz="1200">
                          <a:solidFill>
                            <a:srgbClr val="999999"/>
                          </a:solidFill>
                          <a:latin typeface="Titillium Web"/>
                          <a:ea typeface="Titillium Web"/>
                          <a:cs typeface="Titillium Web"/>
                          <a:sym typeface="Titillium Web"/>
                        </a:rPr>
                        <a:t>(Same morphology as S. viridans)</a:t>
                      </a:r>
                      <a:endParaRPr sz="1200">
                        <a:solidFill>
                          <a:srgbClr val="999999"/>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30200" lvl="0" marL="457200" rtl="0" algn="l">
                        <a:spcBef>
                          <a:spcPts val="0"/>
                        </a:spcBef>
                        <a:spcAft>
                          <a:spcPts val="0"/>
                        </a:spcAft>
                        <a:buClr>
                          <a:schemeClr val="accent2"/>
                        </a:buClr>
                        <a:buSzPts val="1600"/>
                        <a:buFont typeface="Titillium Web"/>
                        <a:buChar char="●"/>
                      </a:pPr>
                      <a:r>
                        <a:rPr lang="en-GB" sz="1600">
                          <a:solidFill>
                            <a:schemeClr val="accent2"/>
                          </a:solidFill>
                          <a:latin typeface="Titillium Web"/>
                          <a:ea typeface="Titillium Web"/>
                          <a:cs typeface="Titillium Web"/>
                          <a:sym typeface="Titillium Web"/>
                        </a:rPr>
                        <a:t>Gram positive diplococci</a:t>
                      </a:r>
                      <a:endParaRPr sz="1600">
                        <a:solidFill>
                          <a:schemeClr val="accent2"/>
                        </a:solidFill>
                        <a:latin typeface="Titillium Web"/>
                        <a:ea typeface="Titillium Web"/>
                        <a:cs typeface="Titillium Web"/>
                        <a:sym typeface="Titillium Web"/>
                      </a:endParaRPr>
                    </a:p>
                    <a:p>
                      <a:pPr indent="-330200" lvl="0" marL="457200" rtl="0" algn="l">
                        <a:spcBef>
                          <a:spcPts val="0"/>
                        </a:spcBef>
                        <a:spcAft>
                          <a:spcPts val="0"/>
                        </a:spcAft>
                        <a:buClr>
                          <a:schemeClr val="accent2"/>
                        </a:buClr>
                        <a:buSzPts val="1600"/>
                        <a:buFont typeface="Titillium Web"/>
                        <a:buChar char="●"/>
                      </a:pPr>
                      <a:r>
                        <a:rPr lang="en-GB" sz="1600">
                          <a:solidFill>
                            <a:schemeClr val="accent2"/>
                          </a:solidFill>
                          <a:latin typeface="Titillium Web"/>
                          <a:ea typeface="Titillium Web"/>
                          <a:cs typeface="Titillium Web"/>
                          <a:sym typeface="Titillium Web"/>
                        </a:rPr>
                        <a:t>Alpha hemolytic </a:t>
                      </a:r>
                      <a:endParaRPr sz="1600">
                        <a:solidFill>
                          <a:schemeClr val="accent2"/>
                        </a:solidFill>
                        <a:latin typeface="Titillium Web"/>
                        <a:ea typeface="Titillium Web"/>
                        <a:cs typeface="Titillium Web"/>
                        <a:sym typeface="Titillium Web"/>
                      </a:endParaRPr>
                    </a:p>
                    <a:p>
                      <a:pPr indent="-330200" lvl="0" marL="457200" rtl="0" algn="l">
                        <a:spcBef>
                          <a:spcPts val="0"/>
                        </a:spcBef>
                        <a:spcAft>
                          <a:spcPts val="0"/>
                        </a:spcAft>
                        <a:buClr>
                          <a:schemeClr val="accent2"/>
                        </a:buClr>
                        <a:buSzPts val="1600"/>
                        <a:buFont typeface="Titillium Web"/>
                        <a:buChar char="●"/>
                      </a:pPr>
                      <a:r>
                        <a:rPr lang="en-GB" sz="1600">
                          <a:solidFill>
                            <a:schemeClr val="accent2"/>
                          </a:solidFill>
                          <a:latin typeface="Titillium Web"/>
                          <a:ea typeface="Titillium Web"/>
                          <a:cs typeface="Titillium Web"/>
                          <a:sym typeface="Titillium Web"/>
                        </a:rPr>
                        <a:t>Catalase negative</a:t>
                      </a:r>
                      <a:endParaRPr sz="16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ctr">
                        <a:spcBef>
                          <a:spcPts val="0"/>
                        </a:spcBef>
                        <a:spcAft>
                          <a:spcPts val="0"/>
                        </a:spcAft>
                        <a:buNone/>
                      </a:pPr>
                      <a:r>
                        <a:rPr b="1" lang="en-GB" sz="1600">
                          <a:solidFill>
                            <a:schemeClr val="accent2"/>
                          </a:solidFill>
                          <a:latin typeface="Titillium Web"/>
                          <a:ea typeface="Titillium Web"/>
                          <a:cs typeface="Titillium Web"/>
                          <a:sym typeface="Titillium Web"/>
                        </a:rPr>
                        <a:t>Other Features</a:t>
                      </a:r>
                      <a:endParaRPr b="1" sz="16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30200" lvl="0" marL="457200" rtl="0" algn="l">
                        <a:spcBef>
                          <a:spcPts val="0"/>
                        </a:spcBef>
                        <a:spcAft>
                          <a:spcPts val="0"/>
                        </a:spcAft>
                        <a:buClr>
                          <a:schemeClr val="accent2"/>
                        </a:buClr>
                        <a:buSzPts val="1600"/>
                        <a:buFont typeface="Titillium Web"/>
                        <a:buChar char="●"/>
                      </a:pPr>
                      <a:r>
                        <a:rPr lang="en-GB" sz="1600">
                          <a:solidFill>
                            <a:schemeClr val="accent2"/>
                          </a:solidFill>
                          <a:latin typeface="Titillium Web"/>
                          <a:ea typeface="Titillium Web"/>
                          <a:cs typeface="Titillium Web"/>
                          <a:sym typeface="Titillium Web"/>
                        </a:rPr>
                        <a:t>Sensitive to Optochin</a:t>
                      </a:r>
                      <a:endParaRPr sz="1600">
                        <a:solidFill>
                          <a:schemeClr val="accent2"/>
                        </a:solidFill>
                        <a:latin typeface="Titillium Web"/>
                        <a:ea typeface="Titillium Web"/>
                        <a:cs typeface="Titillium Web"/>
                        <a:sym typeface="Titillium Web"/>
                      </a:endParaRPr>
                    </a:p>
                    <a:p>
                      <a:pPr indent="-330200" lvl="0" marL="457200" rtl="0" algn="l">
                        <a:spcBef>
                          <a:spcPts val="0"/>
                        </a:spcBef>
                        <a:spcAft>
                          <a:spcPts val="0"/>
                        </a:spcAft>
                        <a:buClr>
                          <a:schemeClr val="accent2"/>
                        </a:buClr>
                        <a:buSzPts val="1600"/>
                        <a:buFont typeface="Titillium Web"/>
                        <a:buChar char="●"/>
                      </a:pPr>
                      <a:r>
                        <a:rPr lang="en-GB" sz="1600">
                          <a:solidFill>
                            <a:schemeClr val="accent2"/>
                          </a:solidFill>
                          <a:latin typeface="Titillium Web"/>
                          <a:ea typeface="Titillium Web"/>
                          <a:cs typeface="Titillium Web"/>
                          <a:sym typeface="Titillium Web"/>
                        </a:rPr>
                        <a:t>Lysed by bile (bile soluble)</a:t>
                      </a:r>
                      <a:endParaRPr sz="1600">
                        <a:solidFill>
                          <a:schemeClr val="accent2"/>
                        </a:solidFill>
                        <a:latin typeface="Titillium Web"/>
                        <a:ea typeface="Titillium Web"/>
                        <a:cs typeface="Titillium Web"/>
                        <a:sym typeface="Titillium Web"/>
                      </a:endParaRPr>
                    </a:p>
                    <a:p>
                      <a:pPr indent="0" lvl="0" marL="0" rtl="0" algn="l">
                        <a:spcBef>
                          <a:spcPts val="0"/>
                        </a:spcBef>
                        <a:spcAft>
                          <a:spcPts val="0"/>
                        </a:spcAft>
                        <a:buNone/>
                      </a:pPr>
                      <a:r>
                        <a:rPr lang="en-GB" sz="1600">
                          <a:solidFill>
                            <a:schemeClr val="accent2"/>
                          </a:solidFill>
                          <a:latin typeface="Titillium Web"/>
                          <a:ea typeface="Titillium Web"/>
                          <a:cs typeface="Titillium Web"/>
                          <a:sym typeface="Titillium Web"/>
                        </a:rPr>
                        <a:t> </a:t>
                      </a:r>
                      <a:r>
                        <a:rPr lang="en-GB" sz="800">
                          <a:solidFill>
                            <a:srgbClr val="999999"/>
                          </a:solidFill>
                          <a:latin typeface="Titillium Web"/>
                          <a:ea typeface="Titillium Web"/>
                          <a:cs typeface="Titillium Web"/>
                          <a:sym typeface="Titillium Web"/>
                        </a:rPr>
                        <a:t>(Remember S.viridans is normal flora in the GIT so it can survive in bile unlike S.pneumoniae which can’t )</a:t>
                      </a:r>
                      <a:endParaRPr sz="800">
                        <a:solidFill>
                          <a:srgbClr val="999999"/>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ctr">
                        <a:spcBef>
                          <a:spcPts val="0"/>
                        </a:spcBef>
                        <a:spcAft>
                          <a:spcPts val="0"/>
                        </a:spcAft>
                        <a:buClr>
                          <a:schemeClr val="dk1"/>
                        </a:buClr>
                        <a:buSzPts val="1100"/>
                        <a:buFont typeface="Arial"/>
                        <a:buNone/>
                      </a:pPr>
                      <a:r>
                        <a:rPr b="1" lang="en-GB" sz="1600">
                          <a:solidFill>
                            <a:schemeClr val="accent2"/>
                          </a:solidFill>
                          <a:latin typeface="Titillium Web"/>
                          <a:ea typeface="Titillium Web"/>
                          <a:cs typeface="Titillium Web"/>
                          <a:sym typeface="Titillium Web"/>
                        </a:rPr>
                        <a:t>Virulence factors</a:t>
                      </a:r>
                      <a:endParaRPr b="1" sz="16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30200" lvl="0" marL="457200" rtl="0" algn="l">
                        <a:spcBef>
                          <a:spcPts val="0"/>
                        </a:spcBef>
                        <a:spcAft>
                          <a:spcPts val="0"/>
                        </a:spcAft>
                        <a:buClr>
                          <a:schemeClr val="dk1"/>
                        </a:buClr>
                        <a:buSzPts val="1600"/>
                        <a:buFont typeface="Titillium Web"/>
                        <a:buChar char="●"/>
                      </a:pPr>
                      <a:r>
                        <a:rPr lang="en-GB" sz="1600">
                          <a:solidFill>
                            <a:schemeClr val="accent3"/>
                          </a:solidFill>
                          <a:latin typeface="Titillium Web"/>
                          <a:ea typeface="Titillium Web"/>
                          <a:cs typeface="Titillium Web"/>
                          <a:sym typeface="Titillium Web"/>
                        </a:rPr>
                        <a:t>Capsule</a:t>
                      </a:r>
                      <a:r>
                        <a:rPr lang="en-GB" sz="1600">
                          <a:solidFill>
                            <a:srgbClr val="941651"/>
                          </a:solidFill>
                          <a:latin typeface="Titillium Web"/>
                          <a:ea typeface="Titillium Web"/>
                          <a:cs typeface="Titillium Web"/>
                          <a:sym typeface="Titillium Web"/>
                        </a:rPr>
                        <a:t> </a:t>
                      </a:r>
                      <a:r>
                        <a:rPr lang="en-GB" sz="1600">
                          <a:solidFill>
                            <a:srgbClr val="999999"/>
                          </a:solidFill>
                          <a:latin typeface="Titillium Web"/>
                          <a:ea typeface="Titillium Web"/>
                          <a:cs typeface="Titillium Web"/>
                          <a:sym typeface="Titillium Web"/>
                        </a:rPr>
                        <a:t>(Most important factor)</a:t>
                      </a:r>
                      <a:br>
                        <a:rPr lang="en-GB" sz="1600">
                          <a:solidFill>
                            <a:srgbClr val="002060"/>
                          </a:solidFill>
                          <a:latin typeface="Titillium Web"/>
                          <a:ea typeface="Titillium Web"/>
                          <a:cs typeface="Titillium Web"/>
                          <a:sym typeface="Titillium Web"/>
                        </a:rPr>
                      </a:br>
                      <a:r>
                        <a:rPr lang="en-GB" sz="1600">
                          <a:solidFill>
                            <a:schemeClr val="accent2"/>
                          </a:solidFill>
                          <a:latin typeface="Titillium Web"/>
                          <a:ea typeface="Titillium Web"/>
                          <a:cs typeface="Titillium Web"/>
                          <a:sym typeface="Titillium Web"/>
                        </a:rPr>
                        <a:t>-More than 90 capsular types</a:t>
                      </a:r>
                      <a:endParaRPr sz="1600">
                        <a:solidFill>
                          <a:schemeClr val="accent2"/>
                        </a:solidFill>
                        <a:latin typeface="Titillium Web"/>
                        <a:ea typeface="Titillium Web"/>
                        <a:cs typeface="Titillium Web"/>
                        <a:sym typeface="Titillium Web"/>
                      </a:endParaRPr>
                    </a:p>
                    <a:p>
                      <a:pPr indent="-330200" lvl="0" marL="457200" rtl="0" algn="l">
                        <a:spcBef>
                          <a:spcPts val="0"/>
                        </a:spcBef>
                        <a:spcAft>
                          <a:spcPts val="0"/>
                        </a:spcAft>
                        <a:buClr>
                          <a:schemeClr val="dk1"/>
                        </a:buClr>
                        <a:buSzPts val="1600"/>
                        <a:buFont typeface="Titillium Web"/>
                        <a:buChar char="●"/>
                      </a:pPr>
                      <a:r>
                        <a:rPr lang="en-GB" sz="1600">
                          <a:solidFill>
                            <a:schemeClr val="accent3"/>
                          </a:solidFill>
                          <a:latin typeface="Titillium Web"/>
                          <a:ea typeface="Titillium Web"/>
                          <a:cs typeface="Titillium Web"/>
                          <a:sym typeface="Titillium Web"/>
                        </a:rPr>
                        <a:t>Pneumolysin</a:t>
                      </a:r>
                      <a:r>
                        <a:rPr lang="en-GB" sz="1600">
                          <a:solidFill>
                            <a:schemeClr val="accent4"/>
                          </a:solidFill>
                          <a:latin typeface="Titillium Web"/>
                          <a:ea typeface="Titillium Web"/>
                          <a:cs typeface="Titillium Web"/>
                          <a:sym typeface="Titillium Web"/>
                        </a:rPr>
                        <a:t> </a:t>
                      </a:r>
                      <a:r>
                        <a:rPr lang="en-GB" sz="1600">
                          <a:solidFill>
                            <a:srgbClr val="888888"/>
                          </a:solidFill>
                          <a:latin typeface="Titillium Web"/>
                          <a:ea typeface="Titillium Web"/>
                          <a:cs typeface="Titillium Web"/>
                          <a:sym typeface="Titillium Web"/>
                        </a:rPr>
                        <a:t>(Pore forming toxin that destroys host cells resulting hemolysis)</a:t>
                      </a:r>
                      <a:endParaRPr sz="1600">
                        <a:solidFill>
                          <a:srgbClr val="888888"/>
                        </a:solidFill>
                        <a:latin typeface="Titillium Web"/>
                        <a:ea typeface="Titillium Web"/>
                        <a:cs typeface="Titillium Web"/>
                        <a:sym typeface="Titillium Web"/>
                      </a:endParaRPr>
                    </a:p>
                    <a:p>
                      <a:pPr indent="-330200" lvl="0" marL="457200" rtl="0" algn="l">
                        <a:spcBef>
                          <a:spcPts val="0"/>
                        </a:spcBef>
                        <a:spcAft>
                          <a:spcPts val="0"/>
                        </a:spcAft>
                        <a:buClr>
                          <a:schemeClr val="dk1"/>
                        </a:buClr>
                        <a:buSzPts val="1600"/>
                        <a:buFont typeface="Titillium Web"/>
                        <a:buChar char="●"/>
                      </a:pPr>
                      <a:r>
                        <a:rPr lang="en-GB" sz="1600">
                          <a:solidFill>
                            <a:schemeClr val="accent3"/>
                          </a:solidFill>
                          <a:latin typeface="Titillium Web"/>
                          <a:ea typeface="Titillium Web"/>
                          <a:cs typeface="Titillium Web"/>
                          <a:sym typeface="Titillium Web"/>
                        </a:rPr>
                        <a:t>Autolysin </a:t>
                      </a:r>
                      <a:r>
                        <a:rPr lang="en-GB" sz="1600">
                          <a:solidFill>
                            <a:srgbClr val="888888"/>
                          </a:solidFill>
                          <a:latin typeface="Titillium Web"/>
                          <a:ea typeface="Titillium Web"/>
                          <a:cs typeface="Titillium Web"/>
                          <a:sym typeface="Titillium Web"/>
                        </a:rPr>
                        <a:t>(Hydrolyzes its own cell wall to release the pneumolysin)</a:t>
                      </a:r>
                      <a:endParaRPr sz="1600">
                        <a:solidFill>
                          <a:srgbClr val="888888"/>
                        </a:solidFill>
                        <a:latin typeface="Titillium Web"/>
                        <a:ea typeface="Titillium Web"/>
                        <a:cs typeface="Titillium Web"/>
                        <a:sym typeface="Titillium Web"/>
                      </a:endParaRPr>
                    </a:p>
                    <a:p>
                      <a:pPr indent="-330200" lvl="0" marL="457200" rtl="0" algn="l">
                        <a:spcBef>
                          <a:spcPts val="0"/>
                        </a:spcBef>
                        <a:spcAft>
                          <a:spcPts val="0"/>
                        </a:spcAft>
                        <a:buClr>
                          <a:schemeClr val="accent5"/>
                        </a:buClr>
                        <a:buSzPts val="1600"/>
                        <a:buFont typeface="Titillium Web"/>
                        <a:buChar char="●"/>
                      </a:pPr>
                      <a:r>
                        <a:rPr lang="en-GB" sz="1600">
                          <a:solidFill>
                            <a:schemeClr val="accent5"/>
                          </a:solidFill>
                          <a:latin typeface="Titillium Web"/>
                          <a:ea typeface="Titillium Web"/>
                          <a:cs typeface="Titillium Web"/>
                          <a:sym typeface="Titillium Web"/>
                        </a:rPr>
                        <a:t>Neuraminidase</a:t>
                      </a:r>
                      <a:r>
                        <a:rPr lang="en-GB" sz="1500">
                          <a:solidFill>
                            <a:srgbClr val="999999"/>
                          </a:solidFill>
                          <a:latin typeface="Titillium Web"/>
                          <a:ea typeface="Titillium Web"/>
                          <a:cs typeface="Titillium Web"/>
                          <a:sym typeface="Titillium Web"/>
                        </a:rPr>
                        <a:t>(Used for attachment to host cell)</a:t>
                      </a:r>
                      <a:endParaRPr sz="1500">
                        <a:solidFill>
                          <a:srgbClr val="999999"/>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ctr">
                        <a:spcBef>
                          <a:spcPts val="0"/>
                        </a:spcBef>
                        <a:spcAft>
                          <a:spcPts val="0"/>
                        </a:spcAft>
                        <a:buClr>
                          <a:schemeClr val="dk1"/>
                        </a:buClr>
                        <a:buSzPts val="1100"/>
                        <a:buFont typeface="Arial"/>
                        <a:buNone/>
                      </a:pPr>
                      <a:r>
                        <a:rPr b="1" lang="en-GB" sz="1600">
                          <a:solidFill>
                            <a:schemeClr val="accent2"/>
                          </a:solidFill>
                          <a:latin typeface="Titillium Web"/>
                          <a:ea typeface="Titillium Web"/>
                          <a:cs typeface="Titillium Web"/>
                          <a:sym typeface="Titillium Web"/>
                        </a:rPr>
                        <a:t>Prevention</a:t>
                      </a:r>
                      <a:endParaRPr b="1" sz="16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30200" lvl="0" marL="457200" rtl="0" algn="l">
                        <a:spcBef>
                          <a:spcPts val="0"/>
                        </a:spcBef>
                        <a:spcAft>
                          <a:spcPts val="0"/>
                        </a:spcAft>
                        <a:buClr>
                          <a:schemeClr val="accent2"/>
                        </a:buClr>
                        <a:buSzPts val="1600"/>
                        <a:buFont typeface="Titillium Web"/>
                        <a:buChar char="●"/>
                      </a:pPr>
                      <a:r>
                        <a:rPr lang="en-GB" sz="1600">
                          <a:solidFill>
                            <a:schemeClr val="accent2"/>
                          </a:solidFill>
                          <a:latin typeface="Titillium Web"/>
                          <a:ea typeface="Titillium Web"/>
                          <a:cs typeface="Titillium Web"/>
                          <a:sym typeface="Titillium Web"/>
                        </a:rPr>
                        <a:t>Vaccination </a:t>
                      </a:r>
                      <a:r>
                        <a:rPr lang="en-GB" sz="1600">
                          <a:solidFill>
                            <a:schemeClr val="accent6"/>
                          </a:solidFill>
                          <a:latin typeface="Titillium Web"/>
                          <a:ea typeface="Titillium Web"/>
                          <a:cs typeface="Titillium Web"/>
                          <a:sym typeface="Titillium Web"/>
                        </a:rPr>
                        <a:t>recommended for old ages (&gt;50)</a:t>
                      </a:r>
                      <a:endParaRPr sz="1600">
                        <a:solidFill>
                          <a:schemeClr val="accent6"/>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aphicFrame>
        <p:nvGraphicFramePr>
          <p:cNvPr id="1554" name="Google Shape;1554;p13"/>
          <p:cNvGraphicFramePr/>
          <p:nvPr/>
        </p:nvGraphicFramePr>
        <p:xfrm>
          <a:off x="430574" y="7061381"/>
          <a:ext cx="3000000" cy="3000000"/>
        </p:xfrm>
        <a:graphic>
          <a:graphicData uri="http://schemas.openxmlformats.org/drawingml/2006/table">
            <a:tbl>
              <a:tblPr>
                <a:noFill/>
                <a:tableStyleId>{8C1A9B17-C341-4C32-BA86-1BC80A58DBA9}</a:tableStyleId>
              </a:tblPr>
              <a:tblGrid>
                <a:gridCol w="1267225"/>
                <a:gridCol w="1998075"/>
                <a:gridCol w="2731550"/>
              </a:tblGrid>
              <a:tr h="226950">
                <a:tc rowSpan="2">
                  <a:txBody>
                    <a:bodyPr/>
                    <a:lstStyle/>
                    <a:p>
                      <a:pPr indent="0" lvl="0" marL="0" rtl="0" algn="ctr">
                        <a:spcBef>
                          <a:spcPts val="0"/>
                        </a:spcBef>
                        <a:spcAft>
                          <a:spcPts val="0"/>
                        </a:spcAft>
                        <a:buNone/>
                      </a:pPr>
                      <a:r>
                        <a:rPr b="1" lang="en-GB" sz="1600">
                          <a:solidFill>
                            <a:schemeClr val="accent2"/>
                          </a:solidFill>
                          <a:latin typeface="Titillium Web"/>
                          <a:ea typeface="Titillium Web"/>
                          <a:cs typeface="Titillium Web"/>
                          <a:sym typeface="Titillium Web"/>
                        </a:rPr>
                        <a:t>Causes</a:t>
                      </a:r>
                      <a:endParaRPr b="1" sz="16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Clr>
                          <a:schemeClr val="dk1"/>
                        </a:buClr>
                        <a:buSzPts val="1100"/>
                        <a:buFont typeface="Arial"/>
                        <a:buNone/>
                      </a:pPr>
                      <a:r>
                        <a:rPr lang="en-GB" sz="1600">
                          <a:solidFill>
                            <a:schemeClr val="accent2"/>
                          </a:solidFill>
                          <a:latin typeface="Titillium Web"/>
                          <a:ea typeface="Titillium Web"/>
                          <a:cs typeface="Titillium Web"/>
                          <a:sym typeface="Titillium Web"/>
                        </a:rPr>
                        <a:t>Respiratory infections</a:t>
                      </a:r>
                      <a:endParaRPr sz="16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GB" sz="1600">
                          <a:solidFill>
                            <a:schemeClr val="accent2"/>
                          </a:solidFill>
                          <a:latin typeface="Titillium Web"/>
                          <a:ea typeface="Titillium Web"/>
                          <a:cs typeface="Titillium Web"/>
                          <a:sym typeface="Titillium Web"/>
                        </a:rPr>
                        <a:t>Pneumonia, Sinusitis, Otitis</a:t>
                      </a:r>
                      <a:endParaRPr sz="16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00000">
                <a:tc vMerge="1"/>
                <a:tc>
                  <a:txBody>
                    <a:bodyPr/>
                    <a:lstStyle/>
                    <a:p>
                      <a:pPr indent="0" lvl="0" marL="0" rtl="0" algn="l">
                        <a:spcBef>
                          <a:spcPts val="0"/>
                        </a:spcBef>
                        <a:spcAft>
                          <a:spcPts val="0"/>
                        </a:spcAft>
                        <a:buNone/>
                      </a:pPr>
                      <a:r>
                        <a:rPr lang="en-GB" sz="1600">
                          <a:solidFill>
                            <a:schemeClr val="accent2"/>
                          </a:solidFill>
                          <a:latin typeface="Titillium Web"/>
                          <a:ea typeface="Titillium Web"/>
                          <a:cs typeface="Titillium Web"/>
                          <a:sym typeface="Titillium Web"/>
                        </a:rPr>
                        <a:t>Non-Respiratory infections</a:t>
                      </a:r>
                      <a:endParaRPr sz="16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600">
                          <a:solidFill>
                            <a:schemeClr val="accent2"/>
                          </a:solidFill>
                          <a:latin typeface="Titillium Web"/>
                          <a:ea typeface="Titillium Web"/>
                          <a:cs typeface="Titillium Web"/>
                          <a:sym typeface="Titillium Web"/>
                        </a:rPr>
                        <a:t>Bacteremia, Meningitis</a:t>
                      </a:r>
                      <a:endParaRPr sz="1600">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pSp>
        <p:nvGrpSpPr>
          <p:cNvPr id="1555" name="Google Shape;1555;p13"/>
          <p:cNvGrpSpPr/>
          <p:nvPr/>
        </p:nvGrpSpPr>
        <p:grpSpPr>
          <a:xfrm>
            <a:off x="914370" y="736622"/>
            <a:ext cx="300659" cy="297030"/>
            <a:chOff x="-1017593" y="4240422"/>
            <a:chExt cx="300659" cy="297030"/>
          </a:xfrm>
        </p:grpSpPr>
        <p:sp>
          <p:nvSpPr>
            <p:cNvPr id="1556" name="Google Shape;1556;p13"/>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3"/>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3"/>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3"/>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3"/>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3"/>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3"/>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3"/>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3"/>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3"/>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3"/>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3"/>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3"/>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3"/>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3"/>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3"/>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3"/>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3" name="Google Shape;1573;p13"/>
          <p:cNvSpPr txBox="1"/>
          <p:nvPr>
            <p:ph type="title"/>
          </p:nvPr>
        </p:nvSpPr>
        <p:spPr>
          <a:xfrm>
            <a:off x="4864725" y="3810000"/>
            <a:ext cx="1562700" cy="399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0" lang="en-GB" sz="900">
                <a:solidFill>
                  <a:srgbClr val="999999"/>
                </a:solidFill>
              </a:rPr>
              <a:t>These 2 methods are used to differentiate</a:t>
            </a:r>
            <a:endParaRPr b="0" sz="900">
              <a:solidFill>
                <a:srgbClr val="999999"/>
              </a:solidFill>
            </a:endParaRPr>
          </a:p>
          <a:p>
            <a:pPr indent="0" lvl="0" marL="0" rtl="0" algn="l">
              <a:spcBef>
                <a:spcPts val="0"/>
              </a:spcBef>
              <a:spcAft>
                <a:spcPts val="0"/>
              </a:spcAft>
              <a:buSzPts val="990"/>
              <a:buNone/>
            </a:pPr>
            <a:r>
              <a:rPr b="0" lang="en-GB" sz="900">
                <a:solidFill>
                  <a:srgbClr val="999999"/>
                </a:solidFill>
              </a:rPr>
              <a:t>between S.viridans &amp; S.pneumoniae</a:t>
            </a:r>
            <a:endParaRPr b="0" sz="900">
              <a:solidFill>
                <a:srgbClr val="999999"/>
              </a:solidFill>
            </a:endParaRPr>
          </a:p>
        </p:txBody>
      </p:sp>
      <p:sp>
        <p:nvSpPr>
          <p:cNvPr id="1574" name="Google Shape;1574;p13"/>
          <p:cNvSpPr txBox="1"/>
          <p:nvPr>
            <p:ph type="title"/>
          </p:nvPr>
        </p:nvSpPr>
        <p:spPr>
          <a:xfrm>
            <a:off x="4426425" y="5876925"/>
            <a:ext cx="1562700" cy="399900"/>
          </a:xfrm>
          <a:prstGeom prst="rect">
            <a:avLst/>
          </a:prstGeom>
        </p:spPr>
        <p:txBody>
          <a:bodyPr anchorCtr="0" anchor="ctr" bIns="91425" lIns="91425" spcFirstLastPara="1" rIns="91425" wrap="square" tIns="91425">
            <a:noAutofit/>
          </a:bodyPr>
          <a:lstStyle/>
          <a:p>
            <a:pPr indent="0" lvl="0" marL="0" rtl="1" algn="r">
              <a:spcBef>
                <a:spcPts val="0"/>
              </a:spcBef>
              <a:spcAft>
                <a:spcPts val="0"/>
              </a:spcAft>
              <a:buSzPts val="990"/>
              <a:buNone/>
            </a:pPr>
            <a:r>
              <a:rPr b="0" lang="en-GB" sz="700">
                <a:solidFill>
                  <a:srgbClr val="999999"/>
                </a:solidFill>
              </a:rPr>
              <a:t>باختصار تقتل نفسھا بالـAutolysin عشان تطلع الـPneumlysin وتضر الھوست </a:t>
            </a:r>
            <a:endParaRPr b="0" sz="700">
              <a:solidFill>
                <a:srgbClr val="99999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sp>
        <p:nvSpPr>
          <p:cNvPr id="1579" name="Google Shape;1579;p14"/>
          <p:cNvSpPr txBox="1"/>
          <p:nvPr/>
        </p:nvSpPr>
        <p:spPr>
          <a:xfrm>
            <a:off x="1849825" y="339275"/>
            <a:ext cx="3686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000">
                <a:solidFill>
                  <a:schemeClr val="accent1"/>
                </a:solidFill>
                <a:latin typeface="Asap"/>
                <a:ea typeface="Asap"/>
                <a:cs typeface="Asap"/>
                <a:sym typeface="Asap"/>
              </a:rPr>
              <a:t>Atypical pneumonia</a:t>
            </a:r>
            <a:endParaRPr sz="3000">
              <a:solidFill>
                <a:schemeClr val="accent1"/>
              </a:solidFill>
              <a:latin typeface="Asap"/>
              <a:ea typeface="Asap"/>
              <a:cs typeface="Asap"/>
              <a:sym typeface="Asap"/>
            </a:endParaRPr>
          </a:p>
        </p:txBody>
      </p:sp>
      <p:graphicFrame>
        <p:nvGraphicFramePr>
          <p:cNvPr id="1580" name="Google Shape;1580;p14"/>
          <p:cNvGraphicFramePr/>
          <p:nvPr/>
        </p:nvGraphicFramePr>
        <p:xfrm>
          <a:off x="403599" y="1163381"/>
          <a:ext cx="3000000" cy="3000000"/>
        </p:xfrm>
        <a:graphic>
          <a:graphicData uri="http://schemas.openxmlformats.org/drawingml/2006/table">
            <a:tbl>
              <a:tblPr>
                <a:noFill/>
                <a:tableStyleId>{8C1A9B17-C341-4C32-BA86-1BC80A58DBA9}</a:tableStyleId>
              </a:tblPr>
              <a:tblGrid>
                <a:gridCol w="1267225"/>
                <a:gridCol w="1998075"/>
                <a:gridCol w="2731550"/>
              </a:tblGrid>
              <a:tr h="419050">
                <a:tc>
                  <a:txBody>
                    <a:bodyPr/>
                    <a:lstStyle/>
                    <a:p>
                      <a:pPr indent="0" lvl="0" marL="0" rtl="0" algn="ctr">
                        <a:spcBef>
                          <a:spcPts val="0"/>
                        </a:spcBef>
                        <a:spcAft>
                          <a:spcPts val="0"/>
                        </a:spcAft>
                        <a:buClr>
                          <a:schemeClr val="dk1"/>
                        </a:buClr>
                        <a:buSzPts val="1100"/>
                        <a:buFont typeface="Arial"/>
                        <a:buNone/>
                      </a:pPr>
                      <a:r>
                        <a:rPr b="1" lang="en-GB" sz="1500">
                          <a:solidFill>
                            <a:schemeClr val="accent2"/>
                          </a:solidFill>
                          <a:latin typeface="Titillium Web"/>
                          <a:ea typeface="Titillium Web"/>
                          <a:cs typeface="Titillium Web"/>
                          <a:sym typeface="Titillium Web"/>
                        </a:rPr>
                        <a:t>Overview</a:t>
                      </a:r>
                      <a:endParaRPr b="1" sz="1500">
                        <a:solidFill>
                          <a:schemeClr val="accent2"/>
                        </a:solidFill>
                        <a:latin typeface="Titillium Web"/>
                        <a:ea typeface="Titillium Web"/>
                        <a:cs typeface="Titillium Web"/>
                        <a:sym typeface="Titillium Web"/>
                      </a:endParaRPr>
                    </a:p>
                    <a:p>
                      <a:pPr indent="0" lvl="0" marL="0" rtl="0" algn="ctr">
                        <a:spcBef>
                          <a:spcPts val="0"/>
                        </a:spcBef>
                        <a:spcAft>
                          <a:spcPts val="0"/>
                        </a:spcAft>
                        <a:buNone/>
                      </a:pPr>
                      <a:r>
                        <a:t/>
                      </a:r>
                      <a:endParaRPr b="1" sz="1400">
                        <a:solidFill>
                          <a:srgbClr val="002060"/>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23850" lvl="0" marL="457200" rtl="0" algn="l">
                        <a:spcBef>
                          <a:spcPts val="0"/>
                        </a:spcBef>
                        <a:spcAft>
                          <a:spcPts val="0"/>
                        </a:spcAft>
                        <a:buClr>
                          <a:schemeClr val="accent2"/>
                        </a:buClr>
                        <a:buSzPts val="1500"/>
                        <a:buFont typeface="Titillium Web"/>
                        <a:buChar char="●"/>
                      </a:pPr>
                      <a:r>
                        <a:rPr lang="en-GB" sz="1500">
                          <a:solidFill>
                            <a:schemeClr val="accent2"/>
                          </a:solidFill>
                          <a:latin typeface="Titillium Web"/>
                          <a:ea typeface="Titillium Web"/>
                          <a:cs typeface="Titillium Web"/>
                          <a:sym typeface="Titillium Web"/>
                        </a:rPr>
                        <a:t>Approximately 15% of all cases of community acquired pneumonia</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2"/>
                        </a:buClr>
                        <a:buSzPts val="1500"/>
                        <a:buFont typeface="Titillium Web"/>
                        <a:buChar char="●"/>
                      </a:pPr>
                      <a:r>
                        <a:rPr lang="en-GB" sz="1500">
                          <a:solidFill>
                            <a:schemeClr val="accent2"/>
                          </a:solidFill>
                          <a:latin typeface="Titillium Web"/>
                          <a:ea typeface="Titillium Web"/>
                          <a:cs typeface="Titillium Web"/>
                          <a:sym typeface="Titillium Web"/>
                        </a:rPr>
                        <a:t>Not detectable on gram stain &amp; won’t grow on standard media</a:t>
                      </a:r>
                      <a:endParaRPr sz="1500">
                        <a:solidFill>
                          <a:schemeClr val="accent2"/>
                        </a:solidFill>
                        <a:latin typeface="Titillium Web"/>
                        <a:ea typeface="Titillium Web"/>
                        <a:cs typeface="Titillium Web"/>
                        <a:sym typeface="Titillium Web"/>
                      </a:endParaRPr>
                    </a:p>
                    <a:p>
                      <a:pPr indent="-323850" lvl="0" marL="457200" rtl="0" algn="l">
                        <a:spcBef>
                          <a:spcPts val="0"/>
                        </a:spcBef>
                        <a:spcAft>
                          <a:spcPts val="0"/>
                        </a:spcAft>
                        <a:buClr>
                          <a:schemeClr val="accent3"/>
                        </a:buClr>
                        <a:buSzPts val="1500"/>
                        <a:buFont typeface="Titillium Web"/>
                        <a:buChar char="●"/>
                      </a:pPr>
                      <a:r>
                        <a:rPr lang="en-GB" sz="1500">
                          <a:solidFill>
                            <a:schemeClr val="accent3"/>
                          </a:solidFill>
                          <a:latin typeface="Titillium Web"/>
                          <a:ea typeface="Titillium Web"/>
                          <a:cs typeface="Titillium Web"/>
                          <a:sym typeface="Titillium Web"/>
                        </a:rPr>
                        <a:t>Some don’t have a bacterial cell wall, don’t respond to B-lactams</a:t>
                      </a:r>
                      <a:endParaRPr sz="1500">
                        <a:solidFill>
                          <a:schemeClr val="accent3"/>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ctr">
                        <a:spcBef>
                          <a:spcPts val="0"/>
                        </a:spcBef>
                        <a:spcAft>
                          <a:spcPts val="0"/>
                        </a:spcAft>
                        <a:buClr>
                          <a:schemeClr val="dk1"/>
                        </a:buClr>
                        <a:buSzPts val="1100"/>
                        <a:buFont typeface="Arial"/>
                        <a:buNone/>
                      </a:pPr>
                      <a:r>
                        <a:rPr b="1" lang="en-GB" sz="1500">
                          <a:solidFill>
                            <a:schemeClr val="accent2"/>
                          </a:solidFill>
                          <a:latin typeface="Titillium Web"/>
                          <a:ea typeface="Titillium Web"/>
                          <a:cs typeface="Titillium Web"/>
                          <a:sym typeface="Titillium Web"/>
                        </a:rPr>
                        <a:t>Symptoms </a:t>
                      </a:r>
                      <a:endParaRPr b="1" sz="15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Mild to severe </a:t>
                      </a:r>
                      <a:r>
                        <a:rPr lang="en-GB">
                          <a:solidFill>
                            <a:schemeClr val="accent2"/>
                          </a:solidFill>
                          <a:latin typeface="Titillium Web"/>
                          <a:ea typeface="Titillium Web"/>
                          <a:cs typeface="Titillium Web"/>
                          <a:sym typeface="Titillium Web"/>
                        </a:rPr>
                        <a:t> </a:t>
                      </a:r>
                      <a:r>
                        <a:rPr lang="en-GB">
                          <a:solidFill>
                            <a:srgbClr val="999999"/>
                          </a:solidFill>
                          <a:latin typeface="Titillium Web"/>
                          <a:ea typeface="Titillium Web"/>
                          <a:cs typeface="Titillium Web"/>
                          <a:sym typeface="Titillium Web"/>
                        </a:rPr>
                        <a:t>(legionella is the most severe)</a:t>
                      </a:r>
                      <a:endParaRPr>
                        <a:solidFill>
                          <a:srgbClr val="999999"/>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 insidious onset </a:t>
                      </a:r>
                      <a:r>
                        <a:rPr lang="en-GB" sz="1300">
                          <a:solidFill>
                            <a:schemeClr val="accent2"/>
                          </a:solidFill>
                          <a:latin typeface="Titillium Web"/>
                          <a:ea typeface="Titillium Web"/>
                          <a:cs typeface="Titillium Web"/>
                          <a:sym typeface="Titillium Web"/>
                        </a:rPr>
                        <a:t>(Gradual)</a:t>
                      </a:r>
                      <a:endParaRPr sz="1300">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 Headache, Malaise, Fever</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3"/>
                        </a:buClr>
                        <a:buSzPts val="1400"/>
                        <a:buFont typeface="Titillium Web"/>
                        <a:buChar char="●"/>
                      </a:pPr>
                      <a:r>
                        <a:rPr b="1" lang="en-GB">
                          <a:solidFill>
                            <a:schemeClr val="accent3"/>
                          </a:solidFill>
                          <a:latin typeface="Titillium Web"/>
                          <a:ea typeface="Titillium Web"/>
                          <a:cs typeface="Titillium Web"/>
                          <a:sym typeface="Titillium Web"/>
                        </a:rPr>
                        <a:t> Dry cough</a:t>
                      </a:r>
                      <a:endParaRPr b="1">
                        <a:solidFill>
                          <a:schemeClr val="accent3"/>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 Arthralgia / myalgia</a:t>
                      </a:r>
                      <a:endParaRPr>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aphicFrame>
        <p:nvGraphicFramePr>
          <p:cNvPr id="1581" name="Google Shape;1581;p14"/>
          <p:cNvGraphicFramePr/>
          <p:nvPr/>
        </p:nvGraphicFramePr>
        <p:xfrm>
          <a:off x="403599" y="3948431"/>
          <a:ext cx="3000000" cy="3000000"/>
        </p:xfrm>
        <a:graphic>
          <a:graphicData uri="http://schemas.openxmlformats.org/drawingml/2006/table">
            <a:tbl>
              <a:tblPr>
                <a:noFill/>
                <a:tableStyleId>{8C1A9B17-C341-4C32-BA86-1BC80A58DBA9}</a:tableStyleId>
              </a:tblPr>
              <a:tblGrid>
                <a:gridCol w="1267225"/>
                <a:gridCol w="1998075"/>
                <a:gridCol w="2731550"/>
              </a:tblGrid>
              <a:tr h="419050">
                <a:tc>
                  <a:txBody>
                    <a:bodyPr/>
                    <a:lstStyle/>
                    <a:p>
                      <a:pPr indent="0" lvl="0" marL="0" rtl="0" algn="ctr">
                        <a:spcBef>
                          <a:spcPts val="0"/>
                        </a:spcBef>
                        <a:spcAft>
                          <a:spcPts val="0"/>
                        </a:spcAft>
                        <a:buClr>
                          <a:schemeClr val="dk1"/>
                        </a:buClr>
                        <a:buSzPts val="1100"/>
                        <a:buFont typeface="Arial"/>
                        <a:buNone/>
                      </a:pPr>
                      <a:r>
                        <a:rPr b="1" lang="en-GB" sz="1500">
                          <a:solidFill>
                            <a:schemeClr val="accent2"/>
                          </a:solidFill>
                          <a:latin typeface="Titillium Web"/>
                          <a:ea typeface="Titillium Web"/>
                          <a:cs typeface="Titillium Web"/>
                          <a:sym typeface="Titillium Web"/>
                        </a:rPr>
                        <a:t>Signs</a:t>
                      </a:r>
                      <a:endParaRPr b="1" sz="15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 Minimal</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 Low grade fever</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 Few crackles</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rgbClr val="002060"/>
                        </a:buClr>
                        <a:buSzPts val="1400"/>
                        <a:buFont typeface="Titillium Web"/>
                        <a:buChar char="●"/>
                      </a:pPr>
                      <a:r>
                        <a:rPr lang="en-GB">
                          <a:solidFill>
                            <a:srgbClr val="002060"/>
                          </a:solidFill>
                          <a:latin typeface="Titillium Web"/>
                          <a:ea typeface="Titillium Web"/>
                          <a:cs typeface="Titillium Web"/>
                          <a:sym typeface="Titillium Web"/>
                        </a:rPr>
                        <a:t> </a:t>
                      </a:r>
                      <a:r>
                        <a:rPr lang="en-GB">
                          <a:solidFill>
                            <a:schemeClr val="accent2"/>
                          </a:solidFill>
                          <a:latin typeface="Titillium Web"/>
                          <a:ea typeface="Titillium Web"/>
                          <a:cs typeface="Titillium Web"/>
                          <a:sym typeface="Titillium Web"/>
                        </a:rPr>
                        <a:t>Rhonch</a:t>
                      </a:r>
                      <a:r>
                        <a:rPr lang="en-GB">
                          <a:solidFill>
                            <a:srgbClr val="002060"/>
                          </a:solidFill>
                          <a:latin typeface="Titillium Web"/>
                          <a:ea typeface="Titillium Web"/>
                          <a:cs typeface="Titillium Web"/>
                          <a:sym typeface="Titillium Web"/>
                        </a:rPr>
                        <a:t>i </a:t>
                      </a:r>
                      <a:r>
                        <a:rPr lang="en-GB" sz="1300">
                          <a:solidFill>
                            <a:srgbClr val="999999"/>
                          </a:solidFill>
                          <a:latin typeface="Titillium Web"/>
                          <a:ea typeface="Titillium Web"/>
                          <a:cs typeface="Titillium Web"/>
                          <a:sym typeface="Titillium Web"/>
                        </a:rPr>
                        <a:t>(continuous sound produced in the lungs due to an obstruction)</a:t>
                      </a:r>
                      <a:endParaRPr sz="1300">
                        <a:solidFill>
                          <a:srgbClr val="999999"/>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8100">
                <a:tc>
                  <a:txBody>
                    <a:bodyPr/>
                    <a:lstStyle/>
                    <a:p>
                      <a:pPr indent="0" lvl="0" marL="0" rtl="0" algn="ctr">
                        <a:spcBef>
                          <a:spcPts val="0"/>
                        </a:spcBef>
                        <a:spcAft>
                          <a:spcPts val="0"/>
                        </a:spcAft>
                        <a:buClr>
                          <a:schemeClr val="dk1"/>
                        </a:buClr>
                        <a:buSzPts val="1100"/>
                        <a:buFont typeface="Arial"/>
                        <a:buNone/>
                      </a:pPr>
                      <a:r>
                        <a:rPr b="1" lang="en-GB" sz="1400">
                          <a:solidFill>
                            <a:schemeClr val="accent2"/>
                          </a:solidFill>
                          <a:latin typeface="Titillium Web"/>
                          <a:ea typeface="Titillium Web"/>
                          <a:cs typeface="Titillium Web"/>
                          <a:sym typeface="Titillium Web"/>
                        </a:rPr>
                        <a:t>Diagnosis</a:t>
                      </a:r>
                      <a:endParaRPr b="1" sz="14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 X-ray</a:t>
                      </a:r>
                      <a:r>
                        <a:rPr lang="en-GB">
                          <a:solidFill>
                            <a:srgbClr val="002060"/>
                          </a:solidFill>
                          <a:latin typeface="Titillium Web"/>
                          <a:ea typeface="Titillium Web"/>
                          <a:cs typeface="Titillium Web"/>
                          <a:sym typeface="Titillium Web"/>
                        </a:rPr>
                        <a:t> </a:t>
                      </a:r>
                      <a:r>
                        <a:rPr lang="en-GB" sz="1300">
                          <a:solidFill>
                            <a:srgbClr val="888888"/>
                          </a:solidFill>
                          <a:latin typeface="Titillium Web"/>
                          <a:ea typeface="Titillium Web"/>
                          <a:cs typeface="Titillium Web"/>
                          <a:sym typeface="Titillium Web"/>
                        </a:rPr>
                        <a:t>(Usually interstitial)</a:t>
                      </a:r>
                      <a:endParaRPr sz="1300">
                        <a:solidFill>
                          <a:srgbClr val="888888"/>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 CBC (Mild elevation WBC)</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rgbClr val="002060"/>
                          </a:solidFill>
                          <a:latin typeface="Titillium Web"/>
                          <a:ea typeface="Titillium Web"/>
                          <a:cs typeface="Titillium Web"/>
                          <a:sym typeface="Titillium Web"/>
                        </a:rPr>
                        <a:t> </a:t>
                      </a:r>
                      <a:r>
                        <a:rPr lang="en-GB">
                          <a:solidFill>
                            <a:schemeClr val="accent2"/>
                          </a:solidFill>
                          <a:latin typeface="Titillium Web"/>
                          <a:ea typeface="Titillium Web"/>
                          <a:cs typeface="Titillium Web"/>
                          <a:sym typeface="Titillium Web"/>
                        </a:rPr>
                        <a:t>U&amp;Es (urea &amp; electrolytes), Low serum Na</a:t>
                      </a:r>
                      <a:r>
                        <a:rPr lang="en-GB">
                          <a:solidFill>
                            <a:srgbClr val="002060"/>
                          </a:solidFill>
                          <a:latin typeface="Titillium Web"/>
                          <a:ea typeface="Titillium Web"/>
                          <a:cs typeface="Titillium Web"/>
                          <a:sym typeface="Titillium Web"/>
                        </a:rPr>
                        <a:t> </a:t>
                      </a:r>
                      <a:r>
                        <a:rPr lang="en-GB">
                          <a:solidFill>
                            <a:schemeClr val="accent2"/>
                          </a:solidFill>
                          <a:latin typeface="Titillium Web"/>
                          <a:ea typeface="Titillium Web"/>
                          <a:cs typeface="Titillium Web"/>
                          <a:sym typeface="Titillium Web"/>
                        </a:rPr>
                        <a:t>(Legionella </a:t>
                      </a:r>
                      <a:r>
                        <a:rPr lang="en-GB" sz="1300">
                          <a:solidFill>
                            <a:srgbClr val="999999"/>
                          </a:solidFill>
                          <a:latin typeface="Titillium Web"/>
                          <a:ea typeface="Titillium Web"/>
                          <a:cs typeface="Titillium Web"/>
                          <a:sym typeface="Titillium Web"/>
                        </a:rPr>
                        <a:t>(water born infection)</a:t>
                      </a:r>
                      <a:r>
                        <a:rPr lang="en-GB">
                          <a:solidFill>
                            <a:schemeClr val="accent2"/>
                          </a:solidFill>
                          <a:latin typeface="Titillium Web"/>
                          <a:ea typeface="Titillium Web"/>
                          <a:cs typeface="Titillium Web"/>
                          <a:sym typeface="Titillium Web"/>
                        </a:rPr>
                        <a:t>)</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 LFTs (liver function tests) increase in ALT (alanine aminotransferase) &amp; Alk Phos</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 Sputum Culture on special media</a:t>
                      </a:r>
                      <a:r>
                        <a:rPr lang="en-GB">
                          <a:solidFill>
                            <a:schemeClr val="dk1"/>
                          </a:solidFill>
                          <a:latin typeface="Titillium Web"/>
                          <a:ea typeface="Titillium Web"/>
                          <a:cs typeface="Titillium Web"/>
                          <a:sym typeface="Titillium Web"/>
                        </a:rPr>
                        <a:t> (BCYE) </a:t>
                      </a:r>
                      <a:r>
                        <a:rPr lang="en-GB">
                          <a:solidFill>
                            <a:schemeClr val="accent2"/>
                          </a:solidFill>
                          <a:latin typeface="Titillium Web"/>
                          <a:ea typeface="Titillium Web"/>
                          <a:cs typeface="Titillium Web"/>
                          <a:sym typeface="Titillium Web"/>
                        </a:rPr>
                        <a:t>for Legionella</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 Urine antigen for Legionella</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 Serology for detecting antibodies</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DNA detection</a:t>
                      </a:r>
                      <a:endParaRPr>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aphicFrame>
        <p:nvGraphicFramePr>
          <p:cNvPr id="1582" name="Google Shape;1582;p14"/>
          <p:cNvGraphicFramePr/>
          <p:nvPr/>
        </p:nvGraphicFramePr>
        <p:xfrm>
          <a:off x="403599" y="7657406"/>
          <a:ext cx="3000000" cy="3000000"/>
        </p:xfrm>
        <a:graphic>
          <a:graphicData uri="http://schemas.openxmlformats.org/drawingml/2006/table">
            <a:tbl>
              <a:tblPr>
                <a:noFill/>
                <a:tableStyleId>{8C1A9B17-C341-4C32-BA86-1BC80A58DBA9}</a:tableStyleId>
              </a:tblPr>
              <a:tblGrid>
                <a:gridCol w="1267225"/>
                <a:gridCol w="1998075"/>
                <a:gridCol w="2731550"/>
              </a:tblGrid>
              <a:tr h="419050">
                <a:tc>
                  <a:txBody>
                    <a:bodyPr/>
                    <a:lstStyle/>
                    <a:p>
                      <a:pPr indent="0" lvl="0" marL="0" rtl="0" algn="ctr">
                        <a:spcBef>
                          <a:spcPts val="0"/>
                        </a:spcBef>
                        <a:spcAft>
                          <a:spcPts val="0"/>
                        </a:spcAft>
                        <a:buClr>
                          <a:schemeClr val="dk1"/>
                        </a:buClr>
                        <a:buSzPts val="1100"/>
                        <a:buFont typeface="Arial"/>
                        <a:buNone/>
                      </a:pPr>
                      <a:r>
                        <a:rPr b="1" lang="en-GB" sz="1400">
                          <a:solidFill>
                            <a:schemeClr val="accent2"/>
                          </a:solidFill>
                          <a:latin typeface="Titillium Web"/>
                          <a:ea typeface="Titillium Web"/>
                          <a:cs typeface="Titillium Web"/>
                          <a:sym typeface="Titillium Web"/>
                        </a:rPr>
                        <a:t>Treatment</a:t>
                      </a:r>
                      <a:endParaRPr b="1" sz="1400">
                        <a:solidFill>
                          <a:schemeClr val="accent2"/>
                        </a:solidFill>
                        <a:latin typeface="Titillium Web"/>
                        <a:ea typeface="Titillium Web"/>
                        <a:cs typeface="Titillium Web"/>
                        <a:sym typeface="Titillium Web"/>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gridSpan="2">
                  <a:txBody>
                    <a:bodyPr/>
                    <a:lstStyle/>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Macrolide (Protein synthesis), Quinolones (DNA), and Tetracycline</a:t>
                      </a:r>
                      <a:r>
                        <a:rPr lang="en-GB" sz="1300">
                          <a:solidFill>
                            <a:srgbClr val="002060"/>
                          </a:solidFill>
                          <a:latin typeface="Titillium Web"/>
                          <a:ea typeface="Titillium Web"/>
                          <a:cs typeface="Titillium Web"/>
                          <a:sym typeface="Titillium Web"/>
                        </a:rPr>
                        <a:t> </a:t>
                      </a:r>
                      <a:r>
                        <a:rPr lang="en-GB" sz="1300">
                          <a:solidFill>
                            <a:srgbClr val="999999"/>
                          </a:solidFill>
                          <a:latin typeface="Titillium Web"/>
                          <a:ea typeface="Titillium Web"/>
                          <a:cs typeface="Titillium Web"/>
                          <a:sym typeface="Titillium Web"/>
                        </a:rPr>
                        <a:t>(We can use one, or a combination of these in case of resistance)</a:t>
                      </a:r>
                      <a:endParaRPr sz="1300">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 B lactams have no activity</a:t>
                      </a:r>
                      <a:endParaRPr>
                        <a:solidFill>
                          <a:schemeClr val="accent2"/>
                        </a:solidFill>
                        <a:latin typeface="Titillium Web"/>
                        <a:ea typeface="Titillium Web"/>
                        <a:cs typeface="Titillium Web"/>
                        <a:sym typeface="Titillium Web"/>
                      </a:endParaRPr>
                    </a:p>
                    <a:p>
                      <a:pPr indent="-317500" lvl="0" marL="457200" rtl="0" algn="l">
                        <a:spcBef>
                          <a:spcPts val="0"/>
                        </a:spcBef>
                        <a:spcAft>
                          <a:spcPts val="0"/>
                        </a:spcAft>
                        <a:buClr>
                          <a:schemeClr val="accent2"/>
                        </a:buClr>
                        <a:buSzPts val="1400"/>
                        <a:buFont typeface="Titillium Web"/>
                        <a:buChar char="●"/>
                      </a:pPr>
                      <a:r>
                        <a:rPr lang="en-GB">
                          <a:solidFill>
                            <a:schemeClr val="accent2"/>
                          </a:solidFill>
                          <a:latin typeface="Titillium Web"/>
                          <a:ea typeface="Titillium Web"/>
                          <a:cs typeface="Titillium Web"/>
                          <a:sym typeface="Titillium Web"/>
                        </a:rPr>
                        <a:t> Treat for 10-14 days</a:t>
                      </a:r>
                      <a:endParaRPr>
                        <a:solidFill>
                          <a:schemeClr val="accent2"/>
                        </a:solidFill>
                        <a:latin typeface="Titillium Web"/>
                        <a:ea typeface="Titillium Web"/>
                        <a:cs typeface="Titillium Web"/>
                        <a:sym typeface="Titillium Web"/>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pSp>
        <p:nvGrpSpPr>
          <p:cNvPr id="1583" name="Google Shape;1583;p14"/>
          <p:cNvGrpSpPr/>
          <p:nvPr/>
        </p:nvGrpSpPr>
        <p:grpSpPr>
          <a:xfrm>
            <a:off x="1549170" y="514010"/>
            <a:ext cx="300659" cy="297030"/>
            <a:chOff x="-1017593" y="4240422"/>
            <a:chExt cx="300659" cy="297030"/>
          </a:xfrm>
        </p:grpSpPr>
        <p:sp>
          <p:nvSpPr>
            <p:cNvPr id="1584" name="Google Shape;1584;p14"/>
            <p:cNvSpPr/>
            <p:nvPr/>
          </p:nvSpPr>
          <p:spPr>
            <a:xfrm>
              <a:off x="-832509" y="4468858"/>
              <a:ext cx="41839" cy="45562"/>
            </a:xfrm>
            <a:custGeom>
              <a:rect b="b" l="l" r="r" t="t"/>
              <a:pathLst>
                <a:path extrusionOk="0" h="1444" w="1326">
                  <a:moveTo>
                    <a:pt x="274" y="1"/>
                  </a:moveTo>
                  <a:lnTo>
                    <a:pt x="0" y="153"/>
                  </a:lnTo>
                  <a:cubicBezTo>
                    <a:pt x="92" y="396"/>
                    <a:pt x="365" y="882"/>
                    <a:pt x="365" y="882"/>
                  </a:cubicBezTo>
                  <a:cubicBezTo>
                    <a:pt x="92" y="973"/>
                    <a:pt x="0" y="1217"/>
                    <a:pt x="213" y="1399"/>
                  </a:cubicBezTo>
                  <a:cubicBezTo>
                    <a:pt x="245" y="1431"/>
                    <a:pt x="290" y="1444"/>
                    <a:pt x="344" y="1444"/>
                  </a:cubicBezTo>
                  <a:cubicBezTo>
                    <a:pt x="543" y="1444"/>
                    <a:pt x="853" y="1258"/>
                    <a:pt x="973" y="1186"/>
                  </a:cubicBezTo>
                  <a:cubicBezTo>
                    <a:pt x="1325" y="1010"/>
                    <a:pt x="1157" y="647"/>
                    <a:pt x="865" y="647"/>
                  </a:cubicBezTo>
                  <a:cubicBezTo>
                    <a:pt x="804" y="647"/>
                    <a:pt x="737" y="663"/>
                    <a:pt x="669" y="700"/>
                  </a:cubicBezTo>
                  <a:cubicBezTo>
                    <a:pt x="517" y="457"/>
                    <a:pt x="396" y="244"/>
                    <a:pt x="274"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4"/>
            <p:cNvSpPr/>
            <p:nvPr/>
          </p:nvSpPr>
          <p:spPr>
            <a:xfrm>
              <a:off x="-933854" y="4471729"/>
              <a:ext cx="41902" cy="45688"/>
            </a:xfrm>
            <a:custGeom>
              <a:rect b="b" l="l" r="r" t="t"/>
              <a:pathLst>
                <a:path extrusionOk="0" h="1448" w="1328">
                  <a:moveTo>
                    <a:pt x="1024" y="1"/>
                  </a:moveTo>
                  <a:cubicBezTo>
                    <a:pt x="811" y="457"/>
                    <a:pt x="659" y="730"/>
                    <a:pt x="659" y="730"/>
                  </a:cubicBezTo>
                  <a:cubicBezTo>
                    <a:pt x="589" y="695"/>
                    <a:pt x="521" y="680"/>
                    <a:pt x="460" y="680"/>
                  </a:cubicBezTo>
                  <a:cubicBezTo>
                    <a:pt x="153" y="680"/>
                    <a:pt x="0" y="1065"/>
                    <a:pt x="355" y="1217"/>
                  </a:cubicBezTo>
                  <a:cubicBezTo>
                    <a:pt x="472" y="1287"/>
                    <a:pt x="789" y="1448"/>
                    <a:pt x="983" y="1448"/>
                  </a:cubicBezTo>
                  <a:cubicBezTo>
                    <a:pt x="1041" y="1448"/>
                    <a:pt x="1087" y="1434"/>
                    <a:pt x="1115" y="1399"/>
                  </a:cubicBezTo>
                  <a:cubicBezTo>
                    <a:pt x="1328" y="1186"/>
                    <a:pt x="1237" y="974"/>
                    <a:pt x="963" y="882"/>
                  </a:cubicBezTo>
                  <a:cubicBezTo>
                    <a:pt x="963" y="882"/>
                    <a:pt x="1206" y="396"/>
                    <a:pt x="1328" y="122"/>
                  </a:cubicBezTo>
                  <a:lnTo>
                    <a:pt x="1024"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4"/>
            <p:cNvSpPr/>
            <p:nvPr/>
          </p:nvSpPr>
          <p:spPr>
            <a:xfrm>
              <a:off x="-996705" y="4336182"/>
              <a:ext cx="48181" cy="34771"/>
            </a:xfrm>
            <a:custGeom>
              <a:rect b="b" l="l" r="r" t="t"/>
              <a:pathLst>
                <a:path extrusionOk="0" h="1102" w="1527">
                  <a:moveTo>
                    <a:pt x="520" y="1"/>
                  </a:moveTo>
                  <a:cubicBezTo>
                    <a:pt x="493" y="1"/>
                    <a:pt x="464" y="4"/>
                    <a:pt x="432" y="11"/>
                  </a:cubicBezTo>
                  <a:cubicBezTo>
                    <a:pt x="220" y="11"/>
                    <a:pt x="98" y="558"/>
                    <a:pt x="68" y="710"/>
                  </a:cubicBezTo>
                  <a:cubicBezTo>
                    <a:pt x="1" y="961"/>
                    <a:pt x="154" y="1101"/>
                    <a:pt x="321" y="1101"/>
                  </a:cubicBezTo>
                  <a:cubicBezTo>
                    <a:pt x="458" y="1101"/>
                    <a:pt x="604" y="1007"/>
                    <a:pt x="645" y="801"/>
                  </a:cubicBezTo>
                  <a:cubicBezTo>
                    <a:pt x="919" y="832"/>
                    <a:pt x="1162" y="893"/>
                    <a:pt x="1435" y="984"/>
                  </a:cubicBezTo>
                  <a:lnTo>
                    <a:pt x="1527" y="619"/>
                  </a:lnTo>
                  <a:lnTo>
                    <a:pt x="706" y="437"/>
                  </a:lnTo>
                  <a:cubicBezTo>
                    <a:pt x="786" y="195"/>
                    <a:pt x="725" y="1"/>
                    <a:pt x="520"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4"/>
            <p:cNvSpPr/>
            <p:nvPr/>
          </p:nvSpPr>
          <p:spPr>
            <a:xfrm>
              <a:off x="-934169" y="4263140"/>
              <a:ext cx="37327" cy="46571"/>
            </a:xfrm>
            <a:custGeom>
              <a:rect b="b" l="l" r="r" t="t"/>
              <a:pathLst>
                <a:path extrusionOk="0" h="1476" w="1183">
                  <a:moveTo>
                    <a:pt x="815" y="0"/>
                  </a:moveTo>
                  <a:cubicBezTo>
                    <a:pt x="762" y="0"/>
                    <a:pt x="703" y="14"/>
                    <a:pt x="639" y="46"/>
                  </a:cubicBezTo>
                  <a:cubicBezTo>
                    <a:pt x="487" y="107"/>
                    <a:pt x="0" y="320"/>
                    <a:pt x="31" y="502"/>
                  </a:cubicBezTo>
                  <a:cubicBezTo>
                    <a:pt x="31" y="700"/>
                    <a:pt x="134" y="795"/>
                    <a:pt x="265" y="795"/>
                  </a:cubicBezTo>
                  <a:cubicBezTo>
                    <a:pt x="335" y="795"/>
                    <a:pt x="413" y="768"/>
                    <a:pt x="487" y="715"/>
                  </a:cubicBezTo>
                  <a:cubicBezTo>
                    <a:pt x="487" y="715"/>
                    <a:pt x="730" y="1232"/>
                    <a:pt x="821" y="1475"/>
                  </a:cubicBezTo>
                  <a:lnTo>
                    <a:pt x="1156" y="1323"/>
                  </a:lnTo>
                  <a:cubicBezTo>
                    <a:pt x="1034" y="1080"/>
                    <a:pt x="912" y="837"/>
                    <a:pt x="821" y="594"/>
                  </a:cubicBezTo>
                  <a:cubicBezTo>
                    <a:pt x="1182" y="439"/>
                    <a:pt x="1106" y="0"/>
                    <a:pt x="81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4"/>
            <p:cNvSpPr/>
            <p:nvPr/>
          </p:nvSpPr>
          <p:spPr>
            <a:xfrm>
              <a:off x="-788400" y="4312581"/>
              <a:ext cx="47991" cy="40261"/>
            </a:xfrm>
            <a:custGeom>
              <a:rect b="b" l="l" r="r" t="t"/>
              <a:pathLst>
                <a:path extrusionOk="0" h="1276" w="1521">
                  <a:moveTo>
                    <a:pt x="882" y="1"/>
                  </a:moveTo>
                  <a:cubicBezTo>
                    <a:pt x="676" y="1"/>
                    <a:pt x="497" y="266"/>
                    <a:pt x="669" y="546"/>
                  </a:cubicBezTo>
                  <a:cubicBezTo>
                    <a:pt x="457" y="698"/>
                    <a:pt x="213" y="850"/>
                    <a:pt x="1" y="972"/>
                  </a:cubicBezTo>
                  <a:lnTo>
                    <a:pt x="183" y="1276"/>
                  </a:lnTo>
                  <a:cubicBezTo>
                    <a:pt x="396" y="1124"/>
                    <a:pt x="882" y="820"/>
                    <a:pt x="882" y="820"/>
                  </a:cubicBezTo>
                  <a:cubicBezTo>
                    <a:pt x="954" y="964"/>
                    <a:pt x="1058" y="1054"/>
                    <a:pt x="1168" y="1054"/>
                  </a:cubicBezTo>
                  <a:cubicBezTo>
                    <a:pt x="1244" y="1054"/>
                    <a:pt x="1324" y="1011"/>
                    <a:pt x="1399" y="911"/>
                  </a:cubicBezTo>
                  <a:cubicBezTo>
                    <a:pt x="1520" y="729"/>
                    <a:pt x="1216" y="303"/>
                    <a:pt x="1125" y="151"/>
                  </a:cubicBezTo>
                  <a:cubicBezTo>
                    <a:pt x="1055" y="45"/>
                    <a:pt x="966" y="1"/>
                    <a:pt x="882"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4"/>
            <p:cNvSpPr/>
            <p:nvPr/>
          </p:nvSpPr>
          <p:spPr>
            <a:xfrm>
              <a:off x="-781679" y="4410518"/>
              <a:ext cx="48938" cy="35118"/>
            </a:xfrm>
            <a:custGeom>
              <a:rect b="b" l="l" r="r" t="t"/>
              <a:pathLst>
                <a:path extrusionOk="0" h="1113" w="1551">
                  <a:moveTo>
                    <a:pt x="1195" y="0"/>
                  </a:moveTo>
                  <a:cubicBezTo>
                    <a:pt x="1063" y="0"/>
                    <a:pt x="953" y="115"/>
                    <a:pt x="912" y="300"/>
                  </a:cubicBezTo>
                  <a:cubicBezTo>
                    <a:pt x="912" y="300"/>
                    <a:pt x="365" y="117"/>
                    <a:pt x="122" y="26"/>
                  </a:cubicBezTo>
                  <a:lnTo>
                    <a:pt x="0" y="360"/>
                  </a:lnTo>
                  <a:cubicBezTo>
                    <a:pt x="274" y="421"/>
                    <a:pt x="517" y="512"/>
                    <a:pt x="760" y="634"/>
                  </a:cubicBezTo>
                  <a:cubicBezTo>
                    <a:pt x="664" y="904"/>
                    <a:pt x="849" y="1113"/>
                    <a:pt x="1036" y="1113"/>
                  </a:cubicBezTo>
                  <a:cubicBezTo>
                    <a:pt x="1144" y="1113"/>
                    <a:pt x="1252" y="1044"/>
                    <a:pt x="1307" y="877"/>
                  </a:cubicBezTo>
                  <a:cubicBezTo>
                    <a:pt x="1368" y="725"/>
                    <a:pt x="1551" y="208"/>
                    <a:pt x="1399" y="87"/>
                  </a:cubicBezTo>
                  <a:cubicBezTo>
                    <a:pt x="1329" y="27"/>
                    <a:pt x="1260" y="0"/>
                    <a:pt x="1195"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4"/>
            <p:cNvSpPr/>
            <p:nvPr/>
          </p:nvSpPr>
          <p:spPr>
            <a:xfrm>
              <a:off x="-844152" y="4264433"/>
              <a:ext cx="37579" cy="46224"/>
            </a:xfrm>
            <a:custGeom>
              <a:rect b="b" l="l" r="r" t="t"/>
              <a:pathLst>
                <a:path extrusionOk="0" h="1465" w="1191">
                  <a:moveTo>
                    <a:pt x="366" y="1"/>
                  </a:moveTo>
                  <a:cubicBezTo>
                    <a:pt x="66" y="1"/>
                    <a:pt x="1" y="455"/>
                    <a:pt x="369" y="613"/>
                  </a:cubicBezTo>
                  <a:cubicBezTo>
                    <a:pt x="278" y="857"/>
                    <a:pt x="157" y="1100"/>
                    <a:pt x="65" y="1373"/>
                  </a:cubicBezTo>
                  <a:lnTo>
                    <a:pt x="400" y="1464"/>
                  </a:lnTo>
                  <a:cubicBezTo>
                    <a:pt x="491" y="1252"/>
                    <a:pt x="704" y="705"/>
                    <a:pt x="704" y="705"/>
                  </a:cubicBezTo>
                  <a:cubicBezTo>
                    <a:pt x="783" y="754"/>
                    <a:pt x="859" y="778"/>
                    <a:pt x="925" y="778"/>
                  </a:cubicBezTo>
                  <a:cubicBezTo>
                    <a:pt x="1063" y="778"/>
                    <a:pt x="1160" y="676"/>
                    <a:pt x="1160" y="492"/>
                  </a:cubicBezTo>
                  <a:cubicBezTo>
                    <a:pt x="1190" y="279"/>
                    <a:pt x="673" y="97"/>
                    <a:pt x="521" y="36"/>
                  </a:cubicBezTo>
                  <a:cubicBezTo>
                    <a:pt x="465" y="12"/>
                    <a:pt x="413" y="1"/>
                    <a:pt x="366"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4"/>
            <p:cNvSpPr/>
            <p:nvPr/>
          </p:nvSpPr>
          <p:spPr>
            <a:xfrm>
              <a:off x="-992793" y="4420899"/>
              <a:ext cx="49064" cy="39409"/>
            </a:xfrm>
            <a:custGeom>
              <a:rect b="b" l="l" r="r" t="t"/>
              <a:pathLst>
                <a:path extrusionOk="0" h="1249" w="1555">
                  <a:moveTo>
                    <a:pt x="1372" y="1"/>
                  </a:moveTo>
                  <a:cubicBezTo>
                    <a:pt x="977" y="275"/>
                    <a:pt x="703" y="426"/>
                    <a:pt x="703" y="426"/>
                  </a:cubicBezTo>
                  <a:cubicBezTo>
                    <a:pt x="616" y="285"/>
                    <a:pt x="490" y="225"/>
                    <a:pt x="375" y="225"/>
                  </a:cubicBezTo>
                  <a:cubicBezTo>
                    <a:pt x="170" y="225"/>
                    <a:pt x="0" y="416"/>
                    <a:pt x="156" y="670"/>
                  </a:cubicBezTo>
                  <a:cubicBezTo>
                    <a:pt x="245" y="817"/>
                    <a:pt x="504" y="1249"/>
                    <a:pt x="686" y="1249"/>
                  </a:cubicBezTo>
                  <a:cubicBezTo>
                    <a:pt x="692" y="1249"/>
                    <a:pt x="698" y="1248"/>
                    <a:pt x="703" y="1247"/>
                  </a:cubicBezTo>
                  <a:cubicBezTo>
                    <a:pt x="1007" y="1186"/>
                    <a:pt x="1038" y="943"/>
                    <a:pt x="855" y="730"/>
                  </a:cubicBezTo>
                  <a:cubicBezTo>
                    <a:pt x="855" y="730"/>
                    <a:pt x="1342" y="457"/>
                    <a:pt x="1555" y="305"/>
                  </a:cubicBezTo>
                  <a:lnTo>
                    <a:pt x="1372"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4"/>
            <p:cNvSpPr/>
            <p:nvPr/>
          </p:nvSpPr>
          <p:spPr>
            <a:xfrm>
              <a:off x="-976354" y="4292294"/>
              <a:ext cx="227304" cy="196761"/>
            </a:xfrm>
            <a:custGeom>
              <a:rect b="b" l="l" r="r" t="t"/>
              <a:pathLst>
                <a:path extrusionOk="0" h="6236" w="7204">
                  <a:moveTo>
                    <a:pt x="3607" y="1"/>
                  </a:moveTo>
                  <a:cubicBezTo>
                    <a:pt x="3559" y="1"/>
                    <a:pt x="3512" y="2"/>
                    <a:pt x="3465" y="4"/>
                  </a:cubicBezTo>
                  <a:cubicBezTo>
                    <a:pt x="1915" y="4"/>
                    <a:pt x="578" y="764"/>
                    <a:pt x="365" y="2557"/>
                  </a:cubicBezTo>
                  <a:cubicBezTo>
                    <a:pt x="0" y="4837"/>
                    <a:pt x="1337" y="6235"/>
                    <a:pt x="3556" y="6235"/>
                  </a:cubicBezTo>
                  <a:cubicBezTo>
                    <a:pt x="5775" y="6235"/>
                    <a:pt x="7204" y="4563"/>
                    <a:pt x="6596" y="2101"/>
                  </a:cubicBezTo>
                  <a:cubicBezTo>
                    <a:pt x="6274" y="783"/>
                    <a:pt x="4878" y="1"/>
                    <a:pt x="360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4"/>
            <p:cNvSpPr/>
            <p:nvPr/>
          </p:nvSpPr>
          <p:spPr>
            <a:xfrm>
              <a:off x="-896781" y="4240422"/>
              <a:ext cx="55122" cy="56794"/>
            </a:xfrm>
            <a:custGeom>
              <a:rect b="b" l="l" r="r" t="t"/>
              <a:pathLst>
                <a:path extrusionOk="0" h="1800" w="1747">
                  <a:moveTo>
                    <a:pt x="917" y="1"/>
                  </a:moveTo>
                  <a:cubicBezTo>
                    <a:pt x="789" y="1"/>
                    <a:pt x="674" y="7"/>
                    <a:pt x="609" y="7"/>
                  </a:cubicBezTo>
                  <a:cubicBezTo>
                    <a:pt x="1" y="7"/>
                    <a:pt x="92" y="766"/>
                    <a:pt x="700" y="766"/>
                  </a:cubicBezTo>
                  <a:cubicBezTo>
                    <a:pt x="730" y="1101"/>
                    <a:pt x="730" y="1435"/>
                    <a:pt x="730" y="1800"/>
                  </a:cubicBezTo>
                  <a:lnTo>
                    <a:pt x="1156" y="1800"/>
                  </a:lnTo>
                  <a:lnTo>
                    <a:pt x="1156" y="706"/>
                  </a:lnTo>
                  <a:cubicBezTo>
                    <a:pt x="1198" y="713"/>
                    <a:pt x="1238" y="716"/>
                    <a:pt x="1276" y="716"/>
                  </a:cubicBezTo>
                  <a:cubicBezTo>
                    <a:pt x="1571" y="716"/>
                    <a:pt x="1746" y="515"/>
                    <a:pt x="1612" y="219"/>
                  </a:cubicBezTo>
                  <a:cubicBezTo>
                    <a:pt x="1570" y="30"/>
                    <a:pt x="1207" y="1"/>
                    <a:pt x="917"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4"/>
            <p:cNvSpPr/>
            <p:nvPr/>
          </p:nvSpPr>
          <p:spPr>
            <a:xfrm>
              <a:off x="-888798" y="4480374"/>
              <a:ext cx="55375" cy="57078"/>
            </a:xfrm>
            <a:custGeom>
              <a:rect b="b" l="l" r="r" t="t"/>
              <a:pathLst>
                <a:path extrusionOk="0" h="1809" w="1755">
                  <a:moveTo>
                    <a:pt x="994" y="0"/>
                  </a:moveTo>
                  <a:lnTo>
                    <a:pt x="538" y="31"/>
                  </a:lnTo>
                  <a:cubicBezTo>
                    <a:pt x="538" y="365"/>
                    <a:pt x="599" y="1095"/>
                    <a:pt x="599" y="1095"/>
                  </a:cubicBezTo>
                  <a:cubicBezTo>
                    <a:pt x="576" y="1093"/>
                    <a:pt x="553" y="1092"/>
                    <a:pt x="531" y="1092"/>
                  </a:cubicBezTo>
                  <a:cubicBezTo>
                    <a:pt x="205" y="1092"/>
                    <a:pt x="1" y="1298"/>
                    <a:pt x="143" y="1611"/>
                  </a:cubicBezTo>
                  <a:cubicBezTo>
                    <a:pt x="198" y="1776"/>
                    <a:pt x="471" y="1808"/>
                    <a:pt x="727" y="1808"/>
                  </a:cubicBezTo>
                  <a:cubicBezTo>
                    <a:pt x="898" y="1808"/>
                    <a:pt x="1061" y="1794"/>
                    <a:pt x="1146" y="1794"/>
                  </a:cubicBezTo>
                  <a:cubicBezTo>
                    <a:pt x="1754" y="1794"/>
                    <a:pt x="1632" y="1034"/>
                    <a:pt x="1055" y="1034"/>
                  </a:cubicBezTo>
                  <a:cubicBezTo>
                    <a:pt x="1055" y="1034"/>
                    <a:pt x="994" y="639"/>
                    <a:pt x="99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4"/>
            <p:cNvSpPr/>
            <p:nvPr/>
          </p:nvSpPr>
          <p:spPr>
            <a:xfrm>
              <a:off x="-775937" y="4353757"/>
              <a:ext cx="59003" cy="46098"/>
            </a:xfrm>
            <a:custGeom>
              <a:rect b="b" l="l" r="r" t="t"/>
              <a:pathLst>
                <a:path extrusionOk="0" h="1461" w="1870">
                  <a:moveTo>
                    <a:pt x="1386" y="0"/>
                  </a:moveTo>
                  <a:cubicBezTo>
                    <a:pt x="1151" y="0"/>
                    <a:pt x="1020" y="218"/>
                    <a:pt x="1095" y="518"/>
                  </a:cubicBezTo>
                  <a:cubicBezTo>
                    <a:pt x="1095" y="518"/>
                    <a:pt x="335" y="548"/>
                    <a:pt x="1" y="579"/>
                  </a:cubicBezTo>
                  <a:lnTo>
                    <a:pt x="62" y="1035"/>
                  </a:lnTo>
                  <a:cubicBezTo>
                    <a:pt x="298" y="1013"/>
                    <a:pt x="534" y="992"/>
                    <a:pt x="782" y="992"/>
                  </a:cubicBezTo>
                  <a:cubicBezTo>
                    <a:pt x="884" y="992"/>
                    <a:pt x="988" y="995"/>
                    <a:pt x="1095" y="1004"/>
                  </a:cubicBezTo>
                  <a:cubicBezTo>
                    <a:pt x="1111" y="1300"/>
                    <a:pt x="1318" y="1461"/>
                    <a:pt x="1512" y="1461"/>
                  </a:cubicBezTo>
                  <a:cubicBezTo>
                    <a:pt x="1697" y="1461"/>
                    <a:pt x="1870" y="1315"/>
                    <a:pt x="1855" y="1004"/>
                  </a:cubicBezTo>
                  <a:cubicBezTo>
                    <a:pt x="1855" y="792"/>
                    <a:pt x="1825" y="92"/>
                    <a:pt x="1551" y="32"/>
                  </a:cubicBezTo>
                  <a:cubicBezTo>
                    <a:pt x="1492" y="10"/>
                    <a:pt x="1436" y="0"/>
                    <a:pt x="1386"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4"/>
            <p:cNvSpPr/>
            <p:nvPr/>
          </p:nvSpPr>
          <p:spPr>
            <a:xfrm>
              <a:off x="-799916" y="4447781"/>
              <a:ext cx="64493" cy="51935"/>
            </a:xfrm>
            <a:custGeom>
              <a:rect b="b" l="l" r="r" t="t"/>
              <a:pathLst>
                <a:path extrusionOk="0" h="1646" w="2044">
                  <a:moveTo>
                    <a:pt x="274" y="0"/>
                  </a:moveTo>
                  <a:lnTo>
                    <a:pt x="1" y="395"/>
                  </a:lnTo>
                  <a:cubicBezTo>
                    <a:pt x="274" y="578"/>
                    <a:pt x="913" y="973"/>
                    <a:pt x="913" y="973"/>
                  </a:cubicBezTo>
                  <a:cubicBezTo>
                    <a:pt x="670" y="1246"/>
                    <a:pt x="700" y="1550"/>
                    <a:pt x="1065" y="1641"/>
                  </a:cubicBezTo>
                  <a:cubicBezTo>
                    <a:pt x="1078" y="1644"/>
                    <a:pt x="1091" y="1646"/>
                    <a:pt x="1104" y="1646"/>
                  </a:cubicBezTo>
                  <a:cubicBezTo>
                    <a:pt x="1372" y="1646"/>
                    <a:pt x="1709" y="1086"/>
                    <a:pt x="1825" y="912"/>
                  </a:cubicBezTo>
                  <a:cubicBezTo>
                    <a:pt x="2044" y="593"/>
                    <a:pt x="1819" y="326"/>
                    <a:pt x="1552" y="326"/>
                  </a:cubicBezTo>
                  <a:cubicBezTo>
                    <a:pt x="1412" y="326"/>
                    <a:pt x="1261" y="400"/>
                    <a:pt x="1156" y="578"/>
                  </a:cubicBezTo>
                  <a:cubicBezTo>
                    <a:pt x="1156" y="578"/>
                    <a:pt x="791" y="365"/>
                    <a:pt x="274"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4"/>
            <p:cNvSpPr/>
            <p:nvPr/>
          </p:nvSpPr>
          <p:spPr>
            <a:xfrm>
              <a:off x="-995538" y="4275382"/>
              <a:ext cx="59476" cy="57331"/>
            </a:xfrm>
            <a:custGeom>
              <a:rect b="b" l="l" r="r" t="t"/>
              <a:pathLst>
                <a:path extrusionOk="0" h="1817" w="1885">
                  <a:moveTo>
                    <a:pt x="972" y="0"/>
                  </a:moveTo>
                  <a:cubicBezTo>
                    <a:pt x="876" y="0"/>
                    <a:pt x="771" y="43"/>
                    <a:pt x="669" y="145"/>
                  </a:cubicBezTo>
                  <a:cubicBezTo>
                    <a:pt x="517" y="327"/>
                    <a:pt x="0" y="783"/>
                    <a:pt x="122" y="1026"/>
                  </a:cubicBezTo>
                  <a:cubicBezTo>
                    <a:pt x="200" y="1197"/>
                    <a:pt x="317" y="1281"/>
                    <a:pt x="446" y="1281"/>
                  </a:cubicBezTo>
                  <a:cubicBezTo>
                    <a:pt x="569" y="1281"/>
                    <a:pt x="702" y="1205"/>
                    <a:pt x="821" y="1057"/>
                  </a:cubicBezTo>
                  <a:cubicBezTo>
                    <a:pt x="821" y="1057"/>
                    <a:pt x="1338" y="1573"/>
                    <a:pt x="1581" y="1817"/>
                  </a:cubicBezTo>
                  <a:lnTo>
                    <a:pt x="1885" y="1513"/>
                  </a:lnTo>
                  <a:cubicBezTo>
                    <a:pt x="1642" y="1269"/>
                    <a:pt x="1398" y="1026"/>
                    <a:pt x="1155" y="753"/>
                  </a:cubicBezTo>
                  <a:cubicBezTo>
                    <a:pt x="1479" y="429"/>
                    <a:pt x="1275" y="0"/>
                    <a:pt x="972" y="0"/>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4"/>
            <p:cNvSpPr/>
            <p:nvPr/>
          </p:nvSpPr>
          <p:spPr>
            <a:xfrm>
              <a:off x="-1017593" y="4380986"/>
              <a:ext cx="60423" cy="46414"/>
            </a:xfrm>
            <a:custGeom>
              <a:rect b="b" l="l" r="r" t="t"/>
              <a:pathLst>
                <a:path extrusionOk="0" h="1471" w="1915">
                  <a:moveTo>
                    <a:pt x="451" y="1"/>
                  </a:moveTo>
                  <a:cubicBezTo>
                    <a:pt x="388" y="1"/>
                    <a:pt x="318" y="16"/>
                    <a:pt x="243" y="50"/>
                  </a:cubicBezTo>
                  <a:cubicBezTo>
                    <a:pt x="0" y="172"/>
                    <a:pt x="122" y="840"/>
                    <a:pt x="122" y="1084"/>
                  </a:cubicBezTo>
                  <a:cubicBezTo>
                    <a:pt x="148" y="1350"/>
                    <a:pt x="309" y="1471"/>
                    <a:pt x="477" y="1471"/>
                  </a:cubicBezTo>
                  <a:cubicBezTo>
                    <a:pt x="691" y="1471"/>
                    <a:pt x="916" y="1273"/>
                    <a:pt x="882" y="932"/>
                  </a:cubicBezTo>
                  <a:cubicBezTo>
                    <a:pt x="1216" y="871"/>
                    <a:pt x="1550" y="840"/>
                    <a:pt x="1915" y="840"/>
                  </a:cubicBezTo>
                  <a:lnTo>
                    <a:pt x="1854" y="354"/>
                  </a:lnTo>
                  <a:cubicBezTo>
                    <a:pt x="1520" y="384"/>
                    <a:pt x="790" y="476"/>
                    <a:pt x="790" y="476"/>
                  </a:cubicBezTo>
                  <a:cubicBezTo>
                    <a:pt x="814" y="192"/>
                    <a:pt x="672" y="1"/>
                    <a:pt x="451"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4"/>
            <p:cNvSpPr/>
            <p:nvPr/>
          </p:nvSpPr>
          <p:spPr>
            <a:xfrm>
              <a:off x="-985946" y="4457341"/>
              <a:ext cx="60455" cy="57362"/>
            </a:xfrm>
            <a:custGeom>
              <a:rect b="b" l="l" r="r" t="t"/>
              <a:pathLst>
                <a:path extrusionOk="0" h="1818" w="1916">
                  <a:moveTo>
                    <a:pt x="1581" y="1"/>
                  </a:moveTo>
                  <a:cubicBezTo>
                    <a:pt x="1338" y="244"/>
                    <a:pt x="821" y="761"/>
                    <a:pt x="821" y="761"/>
                  </a:cubicBezTo>
                  <a:cubicBezTo>
                    <a:pt x="714" y="624"/>
                    <a:pt x="578" y="548"/>
                    <a:pt x="452" y="548"/>
                  </a:cubicBezTo>
                  <a:cubicBezTo>
                    <a:pt x="327" y="548"/>
                    <a:pt x="213" y="624"/>
                    <a:pt x="152" y="791"/>
                  </a:cubicBezTo>
                  <a:cubicBezTo>
                    <a:pt x="0" y="1034"/>
                    <a:pt x="547" y="1521"/>
                    <a:pt x="699" y="1673"/>
                  </a:cubicBezTo>
                  <a:cubicBezTo>
                    <a:pt x="801" y="1775"/>
                    <a:pt x="907" y="1817"/>
                    <a:pt x="1002" y="1817"/>
                  </a:cubicBezTo>
                  <a:cubicBezTo>
                    <a:pt x="1305" y="1817"/>
                    <a:pt x="1509" y="1388"/>
                    <a:pt x="1186" y="1065"/>
                  </a:cubicBezTo>
                  <a:cubicBezTo>
                    <a:pt x="1186" y="1065"/>
                    <a:pt x="1429" y="761"/>
                    <a:pt x="1915" y="305"/>
                  </a:cubicBezTo>
                  <a:lnTo>
                    <a:pt x="1581" y="1"/>
                  </a:ln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4"/>
            <p:cNvSpPr/>
            <p:nvPr/>
          </p:nvSpPr>
          <p:spPr>
            <a:xfrm>
              <a:off x="-808530" y="4264528"/>
              <a:ext cx="60423" cy="58593"/>
            </a:xfrm>
            <a:custGeom>
              <a:rect b="b" l="l" r="r" t="t"/>
              <a:pathLst>
                <a:path extrusionOk="0" h="1857" w="1915">
                  <a:moveTo>
                    <a:pt x="722" y="1"/>
                  </a:moveTo>
                  <a:cubicBezTo>
                    <a:pt x="678" y="1"/>
                    <a:pt x="640" y="10"/>
                    <a:pt x="608" y="33"/>
                  </a:cubicBezTo>
                  <a:cubicBezTo>
                    <a:pt x="274" y="215"/>
                    <a:pt x="335" y="550"/>
                    <a:pt x="669" y="702"/>
                  </a:cubicBezTo>
                  <a:cubicBezTo>
                    <a:pt x="669" y="702"/>
                    <a:pt x="213" y="1309"/>
                    <a:pt x="0" y="1583"/>
                  </a:cubicBezTo>
                  <a:lnTo>
                    <a:pt x="395" y="1857"/>
                  </a:lnTo>
                  <a:cubicBezTo>
                    <a:pt x="578" y="1553"/>
                    <a:pt x="791" y="1279"/>
                    <a:pt x="1003" y="1006"/>
                  </a:cubicBezTo>
                  <a:cubicBezTo>
                    <a:pt x="1119" y="1099"/>
                    <a:pt x="1238" y="1138"/>
                    <a:pt x="1345" y="1138"/>
                  </a:cubicBezTo>
                  <a:cubicBezTo>
                    <a:pt x="1690" y="1138"/>
                    <a:pt x="1914" y="737"/>
                    <a:pt x="1520" y="458"/>
                  </a:cubicBezTo>
                  <a:cubicBezTo>
                    <a:pt x="1391" y="329"/>
                    <a:pt x="974" y="1"/>
                    <a:pt x="722" y="1"/>
                  </a:cubicBezTo>
                  <a:close/>
                </a:path>
              </a:pathLst>
            </a:cu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1155CC"/>
      </a:lt1>
      <a:dk2>
        <a:srgbClr val="4A86E8"/>
      </a:dk2>
      <a:lt2>
        <a:srgbClr val="C9DAF8"/>
      </a:lt2>
      <a:accent1>
        <a:srgbClr val="00318B"/>
      </a:accent1>
      <a:accent2>
        <a:srgbClr val="434343"/>
      </a:accent2>
      <a:accent3>
        <a:srgbClr val="CC0000"/>
      </a:accent3>
      <a:accent4>
        <a:srgbClr val="A64D79"/>
      </a:accent4>
      <a:accent5>
        <a:srgbClr val="3C78D8"/>
      </a:accent5>
      <a:accent6>
        <a:srgbClr val="6AA84F"/>
      </a:accent6>
      <a:hlink>
        <a:srgbClr val="99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