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9906000" cx="6858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Titillium Web"/>
      <p:regular r:id="rId23"/>
      <p:bold r:id="rId24"/>
      <p:italic r:id="rId25"/>
      <p:boldItalic r:id="rId26"/>
    </p:embeddedFont>
    <p:embeddedFont>
      <p:font typeface="Asap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D071C4-81DC-4471-AE4B-882E1118E559}">
  <a:tblStyle styleId="{9AD071C4-81DC-4471-AE4B-882E1118E5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93C7FFA-A941-4443-8A05-D7118784985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itilliumWeb-bold.fntdata"/><Relationship Id="rId23" Type="http://schemas.openxmlformats.org/officeDocument/2006/relationships/font" Target="fonts/TitilliumWeb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itilliumWeb-boldItalic.fntdata"/><Relationship Id="rId25" Type="http://schemas.openxmlformats.org/officeDocument/2006/relationships/font" Target="fonts/TitilliumWeb-italic.fntdata"/><Relationship Id="rId28" Type="http://schemas.openxmlformats.org/officeDocument/2006/relationships/font" Target="fonts/Asap-bold.fntdata"/><Relationship Id="rId27" Type="http://schemas.openxmlformats.org/officeDocument/2006/relationships/font" Target="fonts/Asap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sap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Asap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08d25157e1_0_897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08d25157e1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be15408d84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be15408d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6aaf20207720b44f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6aaf20207720b44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be15408d84_0_3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be15408d84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1126ea4814f_0_43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1126ea4814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0d3ebb3211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10d3ebb321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be15408d84_0_1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be15408d84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6dfc6ad66b8c06ba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6dfc6ad66b8c06ba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b7ad7ee7ab_0_7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b7ad7ee7ab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be15408d84_0_1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be15408d84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6dfc6ad66b8c06ba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6dfc6ad66b8c06b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6dfc6ad66b8c06ba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6dfc6ad66b8c06b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ae2249773f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ae2249773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75" y="2739741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sap"/>
              <a:buNone/>
              <a:defRPr b="1" sz="48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1725796" y="6536259"/>
            <a:ext cx="111157" cy="83464"/>
          </a:xfrm>
          <a:custGeom>
            <a:rect b="b" l="l" r="r" t="t"/>
            <a:pathLst>
              <a:path extrusionOk="0" h="1721" w="2064">
                <a:moveTo>
                  <a:pt x="1015" y="1"/>
                </a:moveTo>
                <a:cubicBezTo>
                  <a:pt x="465" y="1"/>
                  <a:pt x="1" y="689"/>
                  <a:pt x="471" y="1218"/>
                </a:cubicBezTo>
                <a:lnTo>
                  <a:pt x="812" y="1522"/>
                </a:lnTo>
                <a:cubicBezTo>
                  <a:pt x="945" y="1654"/>
                  <a:pt x="1125" y="1721"/>
                  <a:pt x="1305" y="1721"/>
                </a:cubicBezTo>
                <a:cubicBezTo>
                  <a:pt x="1485" y="1721"/>
                  <a:pt x="1665" y="1654"/>
                  <a:pt x="1798" y="1522"/>
                </a:cubicBezTo>
                <a:cubicBezTo>
                  <a:pt x="2064" y="1218"/>
                  <a:pt x="2064" y="801"/>
                  <a:pt x="1798" y="498"/>
                </a:cubicBezTo>
                <a:lnTo>
                  <a:pt x="1495" y="195"/>
                </a:lnTo>
                <a:cubicBezTo>
                  <a:pt x="1342" y="58"/>
                  <a:pt x="1175" y="1"/>
                  <a:pt x="10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4735425" y="7854274"/>
            <a:ext cx="19743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263200" y="5692675"/>
            <a:ext cx="5565000" cy="54462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33692" y="6263691"/>
            <a:ext cx="3239344" cy="3428054"/>
            <a:chOff x="2082513" y="3335627"/>
            <a:chExt cx="2662401" cy="2671280"/>
          </a:xfrm>
        </p:grpSpPr>
        <p:sp>
          <p:nvSpPr>
            <p:cNvPr id="15" name="Google Shape;15;p2"/>
            <p:cNvSpPr/>
            <p:nvPr/>
          </p:nvSpPr>
          <p:spPr>
            <a:xfrm>
              <a:off x="211633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68279" y="0"/>
                  </a:moveTo>
                  <a:cubicBezTo>
                    <a:pt x="56357" y="278"/>
                    <a:pt x="44261" y="9636"/>
                    <a:pt x="33274" y="27035"/>
                  </a:cubicBezTo>
                  <a:cubicBezTo>
                    <a:pt x="23916" y="41903"/>
                    <a:pt x="17608" y="58921"/>
                    <a:pt x="15077" y="68972"/>
                  </a:cubicBezTo>
                  <a:cubicBezTo>
                    <a:pt x="14731" y="70324"/>
                    <a:pt x="14384" y="71814"/>
                    <a:pt x="13934" y="73443"/>
                  </a:cubicBezTo>
                  <a:cubicBezTo>
                    <a:pt x="6759" y="101136"/>
                    <a:pt x="1" y="131948"/>
                    <a:pt x="10294" y="147164"/>
                  </a:cubicBezTo>
                  <a:cubicBezTo>
                    <a:pt x="13552" y="151947"/>
                    <a:pt x="18197" y="154754"/>
                    <a:pt x="24123" y="155517"/>
                  </a:cubicBezTo>
                  <a:cubicBezTo>
                    <a:pt x="32650" y="156626"/>
                    <a:pt x="43671" y="157873"/>
                    <a:pt x="53307" y="157873"/>
                  </a:cubicBezTo>
                  <a:lnTo>
                    <a:pt x="53341" y="157873"/>
                  </a:lnTo>
                  <a:cubicBezTo>
                    <a:pt x="65056" y="157873"/>
                    <a:pt x="81242" y="156383"/>
                    <a:pt x="86510" y="143386"/>
                  </a:cubicBezTo>
                  <a:cubicBezTo>
                    <a:pt x="90219" y="134201"/>
                    <a:pt x="89179" y="121273"/>
                    <a:pt x="88208" y="108761"/>
                  </a:cubicBezTo>
                  <a:cubicBezTo>
                    <a:pt x="87515" y="100374"/>
                    <a:pt x="86891" y="92471"/>
                    <a:pt x="87897" y="87307"/>
                  </a:cubicBezTo>
                  <a:cubicBezTo>
                    <a:pt x="88243" y="85921"/>
                    <a:pt x="88694" y="84569"/>
                    <a:pt x="89283" y="83252"/>
                  </a:cubicBezTo>
                  <a:cubicBezTo>
                    <a:pt x="90947" y="79128"/>
                    <a:pt x="93234" y="73478"/>
                    <a:pt x="91986" y="64605"/>
                  </a:cubicBezTo>
                  <a:cubicBezTo>
                    <a:pt x="91362" y="60030"/>
                    <a:pt x="90323" y="55490"/>
                    <a:pt x="88867" y="51088"/>
                  </a:cubicBezTo>
                  <a:cubicBezTo>
                    <a:pt x="88174" y="48905"/>
                    <a:pt x="87689" y="47310"/>
                    <a:pt x="87585" y="45612"/>
                  </a:cubicBezTo>
                  <a:cubicBezTo>
                    <a:pt x="87446" y="43602"/>
                    <a:pt x="87758" y="40344"/>
                    <a:pt x="88104" y="36913"/>
                  </a:cubicBezTo>
                  <a:cubicBezTo>
                    <a:pt x="89144" y="26445"/>
                    <a:pt x="90427" y="13379"/>
                    <a:pt x="83425" y="5650"/>
                  </a:cubicBezTo>
                  <a:cubicBezTo>
                    <a:pt x="80029" y="1907"/>
                    <a:pt x="75177" y="0"/>
                    <a:pt x="6900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82513" y="3917897"/>
              <a:ext cx="1246825" cy="1945004"/>
            </a:xfrm>
            <a:custGeom>
              <a:rect b="b" l="l" r="r" t="t"/>
              <a:pathLst>
                <a:path extrusionOk="0" h="149214" w="94546">
                  <a:moveTo>
                    <a:pt x="71607" y="1"/>
                  </a:moveTo>
                  <a:cubicBezTo>
                    <a:pt x="71391" y="1"/>
                    <a:pt x="71171" y="3"/>
                    <a:pt x="70948" y="9"/>
                  </a:cubicBezTo>
                  <a:cubicBezTo>
                    <a:pt x="47172" y="563"/>
                    <a:pt x="27243" y="44269"/>
                    <a:pt x="21836" y="65723"/>
                  </a:cubicBezTo>
                  <a:cubicBezTo>
                    <a:pt x="16429" y="87177"/>
                    <a:pt x="1" y="143429"/>
                    <a:pt x="27243" y="146895"/>
                  </a:cubicBezTo>
                  <a:cubicBezTo>
                    <a:pt x="37436" y="148205"/>
                    <a:pt x="47280" y="149214"/>
                    <a:pt x="55914" y="149214"/>
                  </a:cubicBezTo>
                  <a:cubicBezTo>
                    <a:pt x="70355" y="149214"/>
                    <a:pt x="81411" y="146391"/>
                    <a:pt x="85055" y="137433"/>
                  </a:cubicBezTo>
                  <a:cubicBezTo>
                    <a:pt x="90843" y="123119"/>
                    <a:pt x="83530" y="95703"/>
                    <a:pt x="86198" y="82151"/>
                  </a:cubicBezTo>
                  <a:cubicBezTo>
                    <a:pt x="87238" y="76848"/>
                    <a:pt x="91813" y="71892"/>
                    <a:pt x="90254" y="60871"/>
                  </a:cubicBezTo>
                  <a:cubicBezTo>
                    <a:pt x="88729" y="49884"/>
                    <a:pt x="86129" y="46522"/>
                    <a:pt x="85817" y="41565"/>
                  </a:cubicBezTo>
                  <a:cubicBezTo>
                    <a:pt x="85130" y="30647"/>
                    <a:pt x="94546" y="1"/>
                    <a:pt x="7160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28322" y="3974486"/>
              <a:ext cx="1000074" cy="1831991"/>
            </a:xfrm>
            <a:custGeom>
              <a:rect b="b" l="l" r="r" t="t"/>
              <a:pathLst>
                <a:path extrusionOk="0" h="140544" w="75835">
                  <a:moveTo>
                    <a:pt x="59961" y="0"/>
                  </a:moveTo>
                  <a:cubicBezTo>
                    <a:pt x="39442" y="485"/>
                    <a:pt x="20241" y="41591"/>
                    <a:pt x="14973" y="62422"/>
                  </a:cubicBezTo>
                  <a:cubicBezTo>
                    <a:pt x="14626" y="63808"/>
                    <a:pt x="14245" y="65298"/>
                    <a:pt x="13829" y="66927"/>
                  </a:cubicBezTo>
                  <a:cubicBezTo>
                    <a:pt x="9358" y="84292"/>
                    <a:pt x="0" y="120407"/>
                    <a:pt x="8977" y="133646"/>
                  </a:cubicBezTo>
                  <a:cubicBezTo>
                    <a:pt x="10814" y="136350"/>
                    <a:pt x="13275" y="137840"/>
                    <a:pt x="16741" y="138256"/>
                  </a:cubicBezTo>
                  <a:cubicBezTo>
                    <a:pt x="25024" y="139331"/>
                    <a:pt x="35665" y="140544"/>
                    <a:pt x="44815" y="140544"/>
                  </a:cubicBezTo>
                  <a:lnTo>
                    <a:pt x="44815" y="140509"/>
                  </a:lnTo>
                  <a:cubicBezTo>
                    <a:pt x="59267" y="140509"/>
                    <a:pt x="67482" y="137563"/>
                    <a:pt x="69943" y="131463"/>
                  </a:cubicBezTo>
                  <a:cubicBezTo>
                    <a:pt x="72923" y="124150"/>
                    <a:pt x="71883" y="111742"/>
                    <a:pt x="71017" y="100789"/>
                  </a:cubicBezTo>
                  <a:cubicBezTo>
                    <a:pt x="70324" y="91778"/>
                    <a:pt x="69631" y="83286"/>
                    <a:pt x="70878" y="76944"/>
                  </a:cubicBezTo>
                  <a:cubicBezTo>
                    <a:pt x="71329" y="75038"/>
                    <a:pt x="71953" y="73131"/>
                    <a:pt x="72750" y="71329"/>
                  </a:cubicBezTo>
                  <a:cubicBezTo>
                    <a:pt x="74275" y="67586"/>
                    <a:pt x="75835" y="63704"/>
                    <a:pt x="74899" y="57153"/>
                  </a:cubicBezTo>
                  <a:cubicBezTo>
                    <a:pt x="74344" y="53029"/>
                    <a:pt x="73408" y="48939"/>
                    <a:pt x="72091" y="45023"/>
                  </a:cubicBezTo>
                  <a:cubicBezTo>
                    <a:pt x="71294" y="42423"/>
                    <a:pt x="70601" y="40205"/>
                    <a:pt x="70428" y="37502"/>
                  </a:cubicBezTo>
                  <a:cubicBezTo>
                    <a:pt x="70254" y="34763"/>
                    <a:pt x="70601" y="31332"/>
                    <a:pt x="70982" y="27381"/>
                  </a:cubicBezTo>
                  <a:cubicBezTo>
                    <a:pt x="71814" y="19063"/>
                    <a:pt x="72923" y="7695"/>
                    <a:pt x="68522" y="2773"/>
                  </a:cubicBezTo>
                  <a:cubicBezTo>
                    <a:pt x="66789" y="901"/>
                    <a:pt x="64189" y="0"/>
                    <a:pt x="605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8273" y="3335627"/>
              <a:ext cx="1107948" cy="2362907"/>
            </a:xfrm>
            <a:custGeom>
              <a:rect b="b" l="l" r="r" t="t"/>
              <a:pathLst>
                <a:path extrusionOk="0" h="181274" w="84015">
                  <a:moveTo>
                    <a:pt x="66754" y="0"/>
                  </a:moveTo>
                  <a:cubicBezTo>
                    <a:pt x="66650" y="8110"/>
                    <a:pt x="67932" y="78503"/>
                    <a:pt x="63531" y="84950"/>
                  </a:cubicBezTo>
                  <a:cubicBezTo>
                    <a:pt x="58783" y="91977"/>
                    <a:pt x="49931" y="96084"/>
                    <a:pt x="41356" y="96084"/>
                  </a:cubicBezTo>
                  <a:cubicBezTo>
                    <a:pt x="40541" y="96084"/>
                    <a:pt x="39729" y="96047"/>
                    <a:pt x="38923" y="95972"/>
                  </a:cubicBezTo>
                  <a:cubicBezTo>
                    <a:pt x="29634" y="95105"/>
                    <a:pt x="29495" y="90322"/>
                    <a:pt x="31090" y="88589"/>
                  </a:cubicBezTo>
                  <a:cubicBezTo>
                    <a:pt x="32684" y="86856"/>
                    <a:pt x="34001" y="83668"/>
                    <a:pt x="33689" y="81761"/>
                  </a:cubicBezTo>
                  <a:cubicBezTo>
                    <a:pt x="33377" y="79890"/>
                    <a:pt x="35283" y="77013"/>
                    <a:pt x="39928" y="74968"/>
                  </a:cubicBezTo>
                  <a:cubicBezTo>
                    <a:pt x="44572" y="72923"/>
                    <a:pt x="46374" y="70913"/>
                    <a:pt x="45854" y="70185"/>
                  </a:cubicBezTo>
                  <a:cubicBezTo>
                    <a:pt x="45778" y="70073"/>
                    <a:pt x="45674" y="70022"/>
                    <a:pt x="45547" y="70022"/>
                  </a:cubicBezTo>
                  <a:cubicBezTo>
                    <a:pt x="44387" y="70022"/>
                    <a:pt x="41215" y="74188"/>
                    <a:pt x="37509" y="74188"/>
                  </a:cubicBezTo>
                  <a:cubicBezTo>
                    <a:pt x="37209" y="74188"/>
                    <a:pt x="36906" y="74160"/>
                    <a:pt x="36600" y="74102"/>
                  </a:cubicBezTo>
                  <a:cubicBezTo>
                    <a:pt x="33377" y="73478"/>
                    <a:pt x="37606" y="67135"/>
                    <a:pt x="39789" y="65541"/>
                  </a:cubicBezTo>
                  <a:cubicBezTo>
                    <a:pt x="41938" y="63946"/>
                    <a:pt x="44260" y="62075"/>
                    <a:pt x="43983" y="61347"/>
                  </a:cubicBezTo>
                  <a:cubicBezTo>
                    <a:pt x="43924" y="61202"/>
                    <a:pt x="43803" y="61138"/>
                    <a:pt x="43639" y="61138"/>
                  </a:cubicBezTo>
                  <a:cubicBezTo>
                    <a:pt x="42938" y="61138"/>
                    <a:pt x="41443" y="62292"/>
                    <a:pt x="40517" y="63219"/>
                  </a:cubicBezTo>
                  <a:cubicBezTo>
                    <a:pt x="40257" y="63486"/>
                    <a:pt x="40033" y="63588"/>
                    <a:pt x="39833" y="63588"/>
                  </a:cubicBezTo>
                  <a:cubicBezTo>
                    <a:pt x="39211" y="63588"/>
                    <a:pt x="38826" y="62603"/>
                    <a:pt x="38333" y="62603"/>
                  </a:cubicBezTo>
                  <a:cubicBezTo>
                    <a:pt x="38288" y="62603"/>
                    <a:pt x="38242" y="62611"/>
                    <a:pt x="38195" y="62629"/>
                  </a:cubicBezTo>
                  <a:cubicBezTo>
                    <a:pt x="37467" y="62941"/>
                    <a:pt x="38195" y="64362"/>
                    <a:pt x="38195" y="64362"/>
                  </a:cubicBezTo>
                  <a:cubicBezTo>
                    <a:pt x="38195" y="64362"/>
                    <a:pt x="34001" y="69457"/>
                    <a:pt x="33689" y="73200"/>
                  </a:cubicBezTo>
                  <a:cubicBezTo>
                    <a:pt x="33468" y="76214"/>
                    <a:pt x="31769" y="81256"/>
                    <a:pt x="29912" y="81256"/>
                  </a:cubicBezTo>
                  <a:cubicBezTo>
                    <a:pt x="29441" y="81256"/>
                    <a:pt x="28960" y="80931"/>
                    <a:pt x="28490" y="80167"/>
                  </a:cubicBezTo>
                  <a:cubicBezTo>
                    <a:pt x="26619" y="77117"/>
                    <a:pt x="25475" y="74829"/>
                    <a:pt x="24990" y="73304"/>
                  </a:cubicBezTo>
                  <a:cubicBezTo>
                    <a:pt x="24955" y="73183"/>
                    <a:pt x="24851" y="73122"/>
                    <a:pt x="24747" y="73122"/>
                  </a:cubicBezTo>
                  <a:cubicBezTo>
                    <a:pt x="24643" y="73122"/>
                    <a:pt x="24539" y="73183"/>
                    <a:pt x="24504" y="73304"/>
                  </a:cubicBezTo>
                  <a:cubicBezTo>
                    <a:pt x="24227" y="74587"/>
                    <a:pt x="24123" y="77013"/>
                    <a:pt x="25891" y="79890"/>
                  </a:cubicBezTo>
                  <a:cubicBezTo>
                    <a:pt x="28218" y="83645"/>
                    <a:pt x="27878" y="86817"/>
                    <a:pt x="26239" y="86817"/>
                  </a:cubicBezTo>
                  <a:cubicBezTo>
                    <a:pt x="26047" y="86817"/>
                    <a:pt x="25838" y="86773"/>
                    <a:pt x="25613" y="86683"/>
                  </a:cubicBezTo>
                  <a:cubicBezTo>
                    <a:pt x="23903" y="86004"/>
                    <a:pt x="18894" y="84006"/>
                    <a:pt x="16189" y="84006"/>
                  </a:cubicBezTo>
                  <a:cubicBezTo>
                    <a:pt x="15441" y="84006"/>
                    <a:pt x="14869" y="84159"/>
                    <a:pt x="14592" y="84534"/>
                  </a:cubicBezTo>
                  <a:cubicBezTo>
                    <a:pt x="13275" y="86267"/>
                    <a:pt x="19513" y="86128"/>
                    <a:pt x="22425" y="90773"/>
                  </a:cubicBezTo>
                  <a:cubicBezTo>
                    <a:pt x="25302" y="95382"/>
                    <a:pt x="27901" y="95764"/>
                    <a:pt x="24782" y="96076"/>
                  </a:cubicBezTo>
                  <a:cubicBezTo>
                    <a:pt x="24243" y="96136"/>
                    <a:pt x="23813" y="96171"/>
                    <a:pt x="23409" y="96171"/>
                  </a:cubicBezTo>
                  <a:cubicBezTo>
                    <a:pt x="21501" y="96171"/>
                    <a:pt x="20172" y="95386"/>
                    <a:pt x="10675" y="92783"/>
                  </a:cubicBezTo>
                  <a:cubicBezTo>
                    <a:pt x="10589" y="92759"/>
                    <a:pt x="10453" y="92739"/>
                    <a:pt x="10306" y="92739"/>
                  </a:cubicBezTo>
                  <a:cubicBezTo>
                    <a:pt x="9803" y="92739"/>
                    <a:pt x="9170" y="92973"/>
                    <a:pt x="9947" y="94100"/>
                  </a:cubicBezTo>
                  <a:cubicBezTo>
                    <a:pt x="10917" y="95471"/>
                    <a:pt x="16630" y="99036"/>
                    <a:pt x="20922" y="99036"/>
                  </a:cubicBezTo>
                  <a:cubicBezTo>
                    <a:pt x="21078" y="99036"/>
                    <a:pt x="21233" y="99031"/>
                    <a:pt x="21385" y="99022"/>
                  </a:cubicBezTo>
                  <a:lnTo>
                    <a:pt x="21385" y="99022"/>
                  </a:lnTo>
                  <a:cubicBezTo>
                    <a:pt x="21385" y="99022"/>
                    <a:pt x="19513" y="103354"/>
                    <a:pt x="16637" y="104220"/>
                  </a:cubicBezTo>
                  <a:cubicBezTo>
                    <a:pt x="13760" y="105122"/>
                    <a:pt x="9774" y="105711"/>
                    <a:pt x="10779" y="106577"/>
                  </a:cubicBezTo>
                  <a:cubicBezTo>
                    <a:pt x="11014" y="106773"/>
                    <a:pt x="11357" y="106843"/>
                    <a:pt x="11764" y="106843"/>
                  </a:cubicBezTo>
                  <a:cubicBezTo>
                    <a:pt x="12806" y="106843"/>
                    <a:pt x="14260" y="106381"/>
                    <a:pt x="15344" y="106381"/>
                  </a:cubicBezTo>
                  <a:cubicBezTo>
                    <a:pt x="15713" y="106381"/>
                    <a:pt x="16038" y="106434"/>
                    <a:pt x="16290" y="106577"/>
                  </a:cubicBezTo>
                  <a:cubicBezTo>
                    <a:pt x="17288" y="107129"/>
                    <a:pt x="19520" y="108098"/>
                    <a:pt x="20724" y="108098"/>
                  </a:cubicBezTo>
                  <a:cubicBezTo>
                    <a:pt x="21109" y="108098"/>
                    <a:pt x="21388" y="107999"/>
                    <a:pt x="21489" y="107756"/>
                  </a:cubicBezTo>
                  <a:cubicBezTo>
                    <a:pt x="21940" y="106751"/>
                    <a:pt x="18612" y="106023"/>
                    <a:pt x="19617" y="104844"/>
                  </a:cubicBezTo>
                  <a:cubicBezTo>
                    <a:pt x="20521" y="103785"/>
                    <a:pt x="24001" y="99001"/>
                    <a:pt x="28496" y="99001"/>
                  </a:cubicBezTo>
                  <a:cubicBezTo>
                    <a:pt x="29002" y="99001"/>
                    <a:pt x="29521" y="99062"/>
                    <a:pt x="30050" y="99195"/>
                  </a:cubicBezTo>
                  <a:cubicBezTo>
                    <a:pt x="35283" y="100477"/>
                    <a:pt x="42389" y="99923"/>
                    <a:pt x="41071" y="103527"/>
                  </a:cubicBezTo>
                  <a:cubicBezTo>
                    <a:pt x="39754" y="107132"/>
                    <a:pt x="27277" y="134097"/>
                    <a:pt x="24747" y="135691"/>
                  </a:cubicBezTo>
                  <a:cubicBezTo>
                    <a:pt x="22217" y="137285"/>
                    <a:pt x="21350" y="139157"/>
                    <a:pt x="18612" y="140023"/>
                  </a:cubicBezTo>
                  <a:cubicBezTo>
                    <a:pt x="15840" y="140890"/>
                    <a:pt x="13656" y="142935"/>
                    <a:pt x="12062" y="143489"/>
                  </a:cubicBezTo>
                  <a:cubicBezTo>
                    <a:pt x="10467" y="144079"/>
                    <a:pt x="763" y="144668"/>
                    <a:pt x="1941" y="145812"/>
                  </a:cubicBezTo>
                  <a:cubicBezTo>
                    <a:pt x="2419" y="146304"/>
                    <a:pt x="3658" y="146566"/>
                    <a:pt x="5277" y="146566"/>
                  </a:cubicBezTo>
                  <a:cubicBezTo>
                    <a:pt x="7536" y="146566"/>
                    <a:pt x="10535" y="146055"/>
                    <a:pt x="13240" y="144945"/>
                  </a:cubicBezTo>
                  <a:cubicBezTo>
                    <a:pt x="16937" y="143455"/>
                    <a:pt x="20260" y="141505"/>
                    <a:pt x="21760" y="141505"/>
                  </a:cubicBezTo>
                  <a:cubicBezTo>
                    <a:pt x="22144" y="141505"/>
                    <a:pt x="22409" y="141633"/>
                    <a:pt x="22529" y="141930"/>
                  </a:cubicBezTo>
                  <a:cubicBezTo>
                    <a:pt x="23083" y="143385"/>
                    <a:pt x="19756" y="147579"/>
                    <a:pt x="15562" y="150040"/>
                  </a:cubicBezTo>
                  <a:cubicBezTo>
                    <a:pt x="11334" y="152501"/>
                    <a:pt x="0" y="159467"/>
                    <a:pt x="1837" y="162517"/>
                  </a:cubicBezTo>
                  <a:cubicBezTo>
                    <a:pt x="2126" y="162998"/>
                    <a:pt x="2428" y="163205"/>
                    <a:pt x="2755" y="163205"/>
                  </a:cubicBezTo>
                  <a:cubicBezTo>
                    <a:pt x="4506" y="163205"/>
                    <a:pt x="7001" y="157279"/>
                    <a:pt x="12374" y="155586"/>
                  </a:cubicBezTo>
                  <a:cubicBezTo>
                    <a:pt x="12374" y="155586"/>
                    <a:pt x="15336" y="153312"/>
                    <a:pt x="17214" y="153312"/>
                  </a:cubicBezTo>
                  <a:cubicBezTo>
                    <a:pt x="17757" y="153312"/>
                    <a:pt x="18209" y="153502"/>
                    <a:pt x="18474" y="153991"/>
                  </a:cubicBezTo>
                  <a:cubicBezTo>
                    <a:pt x="19386" y="155705"/>
                    <a:pt x="19769" y="157352"/>
                    <a:pt x="20396" y="157352"/>
                  </a:cubicBezTo>
                  <a:cubicBezTo>
                    <a:pt x="20556" y="157352"/>
                    <a:pt x="20731" y="157245"/>
                    <a:pt x="20934" y="157007"/>
                  </a:cubicBezTo>
                  <a:cubicBezTo>
                    <a:pt x="21940" y="155828"/>
                    <a:pt x="21073" y="150907"/>
                    <a:pt x="23673" y="147163"/>
                  </a:cubicBezTo>
                  <a:cubicBezTo>
                    <a:pt x="26202" y="143536"/>
                    <a:pt x="29498" y="135371"/>
                    <a:pt x="30922" y="135371"/>
                  </a:cubicBezTo>
                  <a:cubicBezTo>
                    <a:pt x="30981" y="135371"/>
                    <a:pt x="31037" y="135385"/>
                    <a:pt x="31090" y="135414"/>
                  </a:cubicBezTo>
                  <a:cubicBezTo>
                    <a:pt x="32372" y="136142"/>
                    <a:pt x="32823" y="145708"/>
                    <a:pt x="31956" y="150629"/>
                  </a:cubicBezTo>
                  <a:cubicBezTo>
                    <a:pt x="31090" y="155551"/>
                    <a:pt x="30362" y="165255"/>
                    <a:pt x="30362" y="166573"/>
                  </a:cubicBezTo>
                  <a:cubicBezTo>
                    <a:pt x="30362" y="167890"/>
                    <a:pt x="26133" y="176728"/>
                    <a:pt x="27312" y="176728"/>
                  </a:cubicBezTo>
                  <a:cubicBezTo>
                    <a:pt x="28338" y="176728"/>
                    <a:pt x="29444" y="174860"/>
                    <a:pt x="30766" y="174860"/>
                  </a:cubicBezTo>
                  <a:cubicBezTo>
                    <a:pt x="30961" y="174860"/>
                    <a:pt x="31161" y="174901"/>
                    <a:pt x="31367" y="174995"/>
                  </a:cubicBezTo>
                  <a:cubicBezTo>
                    <a:pt x="32888" y="175689"/>
                    <a:pt x="35324" y="181273"/>
                    <a:pt x="36327" y="181273"/>
                  </a:cubicBezTo>
                  <a:cubicBezTo>
                    <a:pt x="36375" y="181273"/>
                    <a:pt x="36420" y="181260"/>
                    <a:pt x="36462" y="181233"/>
                  </a:cubicBezTo>
                  <a:cubicBezTo>
                    <a:pt x="37328" y="180644"/>
                    <a:pt x="33412" y="170801"/>
                    <a:pt x="33481" y="169484"/>
                  </a:cubicBezTo>
                  <a:cubicBezTo>
                    <a:pt x="33550" y="168167"/>
                    <a:pt x="31817" y="160923"/>
                    <a:pt x="32823" y="160784"/>
                  </a:cubicBezTo>
                  <a:cubicBezTo>
                    <a:pt x="32831" y="160783"/>
                    <a:pt x="32839" y="160783"/>
                    <a:pt x="32848" y="160783"/>
                  </a:cubicBezTo>
                  <a:cubicBezTo>
                    <a:pt x="33880" y="160783"/>
                    <a:pt x="38875" y="168643"/>
                    <a:pt x="39971" y="168643"/>
                  </a:cubicBezTo>
                  <a:cubicBezTo>
                    <a:pt x="40007" y="168643"/>
                    <a:pt x="40039" y="168635"/>
                    <a:pt x="40066" y="168617"/>
                  </a:cubicBezTo>
                  <a:cubicBezTo>
                    <a:pt x="40933" y="168028"/>
                    <a:pt x="38680" y="163592"/>
                    <a:pt x="35006" y="159329"/>
                  </a:cubicBezTo>
                  <a:cubicBezTo>
                    <a:pt x="31332" y="155066"/>
                    <a:pt x="35873" y="151357"/>
                    <a:pt x="36011" y="148758"/>
                  </a:cubicBezTo>
                  <a:cubicBezTo>
                    <a:pt x="36150" y="146124"/>
                    <a:pt x="37155" y="136280"/>
                    <a:pt x="36739" y="131220"/>
                  </a:cubicBezTo>
                  <a:cubicBezTo>
                    <a:pt x="36289" y="126125"/>
                    <a:pt x="40517" y="110459"/>
                    <a:pt x="47761" y="106716"/>
                  </a:cubicBezTo>
                  <a:cubicBezTo>
                    <a:pt x="54519" y="103181"/>
                    <a:pt x="64778" y="100027"/>
                    <a:pt x="69042" y="96110"/>
                  </a:cubicBezTo>
                  <a:cubicBezTo>
                    <a:pt x="69943" y="95261"/>
                    <a:pt x="71095" y="94836"/>
                    <a:pt x="72243" y="94836"/>
                  </a:cubicBezTo>
                  <a:cubicBezTo>
                    <a:pt x="73391" y="94836"/>
                    <a:pt x="74535" y="95261"/>
                    <a:pt x="75419" y="96110"/>
                  </a:cubicBezTo>
                  <a:cubicBezTo>
                    <a:pt x="77429" y="97947"/>
                    <a:pt x="79231" y="99611"/>
                    <a:pt x="81276" y="101240"/>
                  </a:cubicBezTo>
                  <a:cubicBezTo>
                    <a:pt x="81900" y="97912"/>
                    <a:pt x="82732" y="94620"/>
                    <a:pt x="83772" y="91431"/>
                  </a:cubicBezTo>
                  <a:cubicBezTo>
                    <a:pt x="83876" y="91154"/>
                    <a:pt x="83945" y="90877"/>
                    <a:pt x="84014" y="90634"/>
                  </a:cubicBezTo>
                  <a:cubicBezTo>
                    <a:pt x="83425" y="89594"/>
                    <a:pt x="82801" y="88589"/>
                    <a:pt x="82108" y="87549"/>
                  </a:cubicBezTo>
                  <a:cubicBezTo>
                    <a:pt x="77706" y="81137"/>
                    <a:pt x="77082" y="8769"/>
                    <a:pt x="7763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8273" y="4132610"/>
              <a:ext cx="794850" cy="1565973"/>
            </a:xfrm>
            <a:custGeom>
              <a:rect b="b" l="l" r="r" t="t"/>
              <a:pathLst>
                <a:path extrusionOk="0" h="120136" w="60273">
                  <a:moveTo>
                    <a:pt x="43639" y="0"/>
                  </a:moveTo>
                  <a:cubicBezTo>
                    <a:pt x="42938" y="0"/>
                    <a:pt x="41443" y="1154"/>
                    <a:pt x="40517" y="2081"/>
                  </a:cubicBezTo>
                  <a:cubicBezTo>
                    <a:pt x="40257" y="2348"/>
                    <a:pt x="40033" y="2450"/>
                    <a:pt x="39833" y="2450"/>
                  </a:cubicBezTo>
                  <a:cubicBezTo>
                    <a:pt x="39211" y="2450"/>
                    <a:pt x="38826" y="1465"/>
                    <a:pt x="38333" y="1465"/>
                  </a:cubicBezTo>
                  <a:cubicBezTo>
                    <a:pt x="38288" y="1465"/>
                    <a:pt x="38242" y="1473"/>
                    <a:pt x="38195" y="1491"/>
                  </a:cubicBezTo>
                  <a:cubicBezTo>
                    <a:pt x="37467" y="1803"/>
                    <a:pt x="38195" y="3224"/>
                    <a:pt x="38195" y="3224"/>
                  </a:cubicBezTo>
                  <a:cubicBezTo>
                    <a:pt x="38195" y="3224"/>
                    <a:pt x="34001" y="8319"/>
                    <a:pt x="33689" y="12062"/>
                  </a:cubicBezTo>
                  <a:cubicBezTo>
                    <a:pt x="33468" y="15076"/>
                    <a:pt x="31769" y="20118"/>
                    <a:pt x="29912" y="20118"/>
                  </a:cubicBezTo>
                  <a:cubicBezTo>
                    <a:pt x="29441" y="20118"/>
                    <a:pt x="28960" y="19793"/>
                    <a:pt x="28490" y="19029"/>
                  </a:cubicBezTo>
                  <a:cubicBezTo>
                    <a:pt x="26619" y="15979"/>
                    <a:pt x="25475" y="13691"/>
                    <a:pt x="24990" y="12166"/>
                  </a:cubicBezTo>
                  <a:cubicBezTo>
                    <a:pt x="24955" y="12045"/>
                    <a:pt x="24851" y="11984"/>
                    <a:pt x="24747" y="11984"/>
                  </a:cubicBezTo>
                  <a:cubicBezTo>
                    <a:pt x="24643" y="11984"/>
                    <a:pt x="24539" y="12045"/>
                    <a:pt x="24504" y="12166"/>
                  </a:cubicBezTo>
                  <a:cubicBezTo>
                    <a:pt x="24227" y="13449"/>
                    <a:pt x="24123" y="15875"/>
                    <a:pt x="25891" y="18752"/>
                  </a:cubicBezTo>
                  <a:cubicBezTo>
                    <a:pt x="28218" y="22507"/>
                    <a:pt x="27878" y="25679"/>
                    <a:pt x="26239" y="25679"/>
                  </a:cubicBezTo>
                  <a:cubicBezTo>
                    <a:pt x="26047" y="25679"/>
                    <a:pt x="25838" y="25635"/>
                    <a:pt x="25613" y="25545"/>
                  </a:cubicBezTo>
                  <a:cubicBezTo>
                    <a:pt x="23903" y="24866"/>
                    <a:pt x="18894" y="22868"/>
                    <a:pt x="16189" y="22868"/>
                  </a:cubicBezTo>
                  <a:cubicBezTo>
                    <a:pt x="15441" y="22868"/>
                    <a:pt x="14869" y="23021"/>
                    <a:pt x="14592" y="23396"/>
                  </a:cubicBezTo>
                  <a:cubicBezTo>
                    <a:pt x="13275" y="25129"/>
                    <a:pt x="19513" y="24990"/>
                    <a:pt x="22425" y="29635"/>
                  </a:cubicBezTo>
                  <a:cubicBezTo>
                    <a:pt x="25302" y="34244"/>
                    <a:pt x="27901" y="34626"/>
                    <a:pt x="24782" y="34938"/>
                  </a:cubicBezTo>
                  <a:cubicBezTo>
                    <a:pt x="24243" y="34998"/>
                    <a:pt x="23813" y="35033"/>
                    <a:pt x="23409" y="35033"/>
                  </a:cubicBezTo>
                  <a:cubicBezTo>
                    <a:pt x="21501" y="35033"/>
                    <a:pt x="20172" y="34248"/>
                    <a:pt x="10675" y="31645"/>
                  </a:cubicBezTo>
                  <a:cubicBezTo>
                    <a:pt x="10589" y="31621"/>
                    <a:pt x="10453" y="31601"/>
                    <a:pt x="10306" y="31601"/>
                  </a:cubicBezTo>
                  <a:cubicBezTo>
                    <a:pt x="9803" y="31601"/>
                    <a:pt x="9170" y="31835"/>
                    <a:pt x="9947" y="32962"/>
                  </a:cubicBezTo>
                  <a:cubicBezTo>
                    <a:pt x="10917" y="34333"/>
                    <a:pt x="16630" y="37898"/>
                    <a:pt x="20922" y="37898"/>
                  </a:cubicBezTo>
                  <a:cubicBezTo>
                    <a:pt x="21078" y="37898"/>
                    <a:pt x="21233" y="37893"/>
                    <a:pt x="21385" y="37884"/>
                  </a:cubicBezTo>
                  <a:lnTo>
                    <a:pt x="21385" y="37884"/>
                  </a:lnTo>
                  <a:cubicBezTo>
                    <a:pt x="21385" y="37884"/>
                    <a:pt x="19513" y="42216"/>
                    <a:pt x="16637" y="43082"/>
                  </a:cubicBezTo>
                  <a:cubicBezTo>
                    <a:pt x="13760" y="43984"/>
                    <a:pt x="9774" y="44573"/>
                    <a:pt x="10779" y="45439"/>
                  </a:cubicBezTo>
                  <a:cubicBezTo>
                    <a:pt x="11014" y="45635"/>
                    <a:pt x="11357" y="45705"/>
                    <a:pt x="11764" y="45705"/>
                  </a:cubicBezTo>
                  <a:cubicBezTo>
                    <a:pt x="12806" y="45705"/>
                    <a:pt x="14260" y="45243"/>
                    <a:pt x="15344" y="45243"/>
                  </a:cubicBezTo>
                  <a:cubicBezTo>
                    <a:pt x="15713" y="45243"/>
                    <a:pt x="16038" y="45296"/>
                    <a:pt x="16290" y="45439"/>
                  </a:cubicBezTo>
                  <a:cubicBezTo>
                    <a:pt x="17288" y="45991"/>
                    <a:pt x="19520" y="46960"/>
                    <a:pt x="20724" y="46960"/>
                  </a:cubicBezTo>
                  <a:cubicBezTo>
                    <a:pt x="21109" y="46960"/>
                    <a:pt x="21388" y="46861"/>
                    <a:pt x="21489" y="46618"/>
                  </a:cubicBezTo>
                  <a:cubicBezTo>
                    <a:pt x="21940" y="45613"/>
                    <a:pt x="18612" y="44885"/>
                    <a:pt x="19617" y="43706"/>
                  </a:cubicBezTo>
                  <a:cubicBezTo>
                    <a:pt x="20521" y="42647"/>
                    <a:pt x="24001" y="37863"/>
                    <a:pt x="28496" y="37863"/>
                  </a:cubicBezTo>
                  <a:cubicBezTo>
                    <a:pt x="29002" y="37863"/>
                    <a:pt x="29521" y="37924"/>
                    <a:pt x="30050" y="38057"/>
                  </a:cubicBezTo>
                  <a:cubicBezTo>
                    <a:pt x="35283" y="39339"/>
                    <a:pt x="42389" y="38785"/>
                    <a:pt x="41071" y="42389"/>
                  </a:cubicBezTo>
                  <a:cubicBezTo>
                    <a:pt x="39754" y="45994"/>
                    <a:pt x="27277" y="72959"/>
                    <a:pt x="24747" y="74553"/>
                  </a:cubicBezTo>
                  <a:cubicBezTo>
                    <a:pt x="22217" y="76147"/>
                    <a:pt x="21350" y="78019"/>
                    <a:pt x="18612" y="78885"/>
                  </a:cubicBezTo>
                  <a:cubicBezTo>
                    <a:pt x="15840" y="79752"/>
                    <a:pt x="13656" y="81797"/>
                    <a:pt x="12062" y="82351"/>
                  </a:cubicBezTo>
                  <a:cubicBezTo>
                    <a:pt x="10467" y="82941"/>
                    <a:pt x="763" y="83530"/>
                    <a:pt x="1941" y="84674"/>
                  </a:cubicBezTo>
                  <a:cubicBezTo>
                    <a:pt x="2419" y="85166"/>
                    <a:pt x="3658" y="85428"/>
                    <a:pt x="5277" y="85428"/>
                  </a:cubicBezTo>
                  <a:cubicBezTo>
                    <a:pt x="7536" y="85428"/>
                    <a:pt x="10535" y="84917"/>
                    <a:pt x="13240" y="83807"/>
                  </a:cubicBezTo>
                  <a:cubicBezTo>
                    <a:pt x="16937" y="82317"/>
                    <a:pt x="20260" y="80367"/>
                    <a:pt x="21760" y="80367"/>
                  </a:cubicBezTo>
                  <a:cubicBezTo>
                    <a:pt x="22144" y="80367"/>
                    <a:pt x="22409" y="80495"/>
                    <a:pt x="22529" y="80792"/>
                  </a:cubicBezTo>
                  <a:cubicBezTo>
                    <a:pt x="23083" y="82247"/>
                    <a:pt x="19756" y="86441"/>
                    <a:pt x="15562" y="88902"/>
                  </a:cubicBezTo>
                  <a:cubicBezTo>
                    <a:pt x="11334" y="91363"/>
                    <a:pt x="0" y="98329"/>
                    <a:pt x="1837" y="101379"/>
                  </a:cubicBezTo>
                  <a:cubicBezTo>
                    <a:pt x="2126" y="101860"/>
                    <a:pt x="2428" y="102067"/>
                    <a:pt x="2755" y="102067"/>
                  </a:cubicBezTo>
                  <a:cubicBezTo>
                    <a:pt x="4506" y="102067"/>
                    <a:pt x="7001" y="96141"/>
                    <a:pt x="12374" y="94448"/>
                  </a:cubicBezTo>
                  <a:cubicBezTo>
                    <a:pt x="12374" y="94448"/>
                    <a:pt x="15336" y="92174"/>
                    <a:pt x="17214" y="92174"/>
                  </a:cubicBezTo>
                  <a:cubicBezTo>
                    <a:pt x="17757" y="92174"/>
                    <a:pt x="18209" y="92364"/>
                    <a:pt x="18474" y="92853"/>
                  </a:cubicBezTo>
                  <a:cubicBezTo>
                    <a:pt x="19386" y="94567"/>
                    <a:pt x="19769" y="96214"/>
                    <a:pt x="20396" y="96214"/>
                  </a:cubicBezTo>
                  <a:cubicBezTo>
                    <a:pt x="20556" y="96214"/>
                    <a:pt x="20731" y="96107"/>
                    <a:pt x="20934" y="95869"/>
                  </a:cubicBezTo>
                  <a:cubicBezTo>
                    <a:pt x="21940" y="94690"/>
                    <a:pt x="21073" y="89769"/>
                    <a:pt x="23673" y="86025"/>
                  </a:cubicBezTo>
                  <a:cubicBezTo>
                    <a:pt x="26202" y="82398"/>
                    <a:pt x="29498" y="74233"/>
                    <a:pt x="30922" y="74233"/>
                  </a:cubicBezTo>
                  <a:cubicBezTo>
                    <a:pt x="30981" y="74233"/>
                    <a:pt x="31037" y="74247"/>
                    <a:pt x="31090" y="74276"/>
                  </a:cubicBezTo>
                  <a:cubicBezTo>
                    <a:pt x="32372" y="75004"/>
                    <a:pt x="32823" y="84570"/>
                    <a:pt x="31956" y="89491"/>
                  </a:cubicBezTo>
                  <a:cubicBezTo>
                    <a:pt x="31090" y="94413"/>
                    <a:pt x="30362" y="104117"/>
                    <a:pt x="30362" y="105435"/>
                  </a:cubicBezTo>
                  <a:cubicBezTo>
                    <a:pt x="30362" y="106752"/>
                    <a:pt x="26133" y="115590"/>
                    <a:pt x="27312" y="115590"/>
                  </a:cubicBezTo>
                  <a:cubicBezTo>
                    <a:pt x="28338" y="115590"/>
                    <a:pt x="29444" y="113722"/>
                    <a:pt x="30766" y="113722"/>
                  </a:cubicBezTo>
                  <a:cubicBezTo>
                    <a:pt x="30961" y="113722"/>
                    <a:pt x="31161" y="113763"/>
                    <a:pt x="31367" y="113857"/>
                  </a:cubicBezTo>
                  <a:cubicBezTo>
                    <a:pt x="32888" y="114551"/>
                    <a:pt x="35324" y="120135"/>
                    <a:pt x="36327" y="120135"/>
                  </a:cubicBezTo>
                  <a:cubicBezTo>
                    <a:pt x="36375" y="120135"/>
                    <a:pt x="36420" y="120122"/>
                    <a:pt x="36462" y="120095"/>
                  </a:cubicBezTo>
                  <a:cubicBezTo>
                    <a:pt x="37328" y="119506"/>
                    <a:pt x="33412" y="109663"/>
                    <a:pt x="33481" y="108346"/>
                  </a:cubicBezTo>
                  <a:cubicBezTo>
                    <a:pt x="33550" y="107029"/>
                    <a:pt x="31817" y="99785"/>
                    <a:pt x="32823" y="99646"/>
                  </a:cubicBezTo>
                  <a:cubicBezTo>
                    <a:pt x="32831" y="99645"/>
                    <a:pt x="32839" y="99645"/>
                    <a:pt x="32848" y="99645"/>
                  </a:cubicBezTo>
                  <a:cubicBezTo>
                    <a:pt x="33880" y="99645"/>
                    <a:pt x="38875" y="107505"/>
                    <a:pt x="39971" y="107505"/>
                  </a:cubicBezTo>
                  <a:cubicBezTo>
                    <a:pt x="40007" y="107505"/>
                    <a:pt x="40039" y="107497"/>
                    <a:pt x="40066" y="107479"/>
                  </a:cubicBezTo>
                  <a:cubicBezTo>
                    <a:pt x="40933" y="106890"/>
                    <a:pt x="38680" y="102454"/>
                    <a:pt x="35006" y="98191"/>
                  </a:cubicBezTo>
                  <a:cubicBezTo>
                    <a:pt x="31332" y="93928"/>
                    <a:pt x="35873" y="90219"/>
                    <a:pt x="36011" y="87620"/>
                  </a:cubicBezTo>
                  <a:cubicBezTo>
                    <a:pt x="36150" y="84986"/>
                    <a:pt x="37155" y="75142"/>
                    <a:pt x="36739" y="70082"/>
                  </a:cubicBezTo>
                  <a:cubicBezTo>
                    <a:pt x="36289" y="64987"/>
                    <a:pt x="40517" y="49321"/>
                    <a:pt x="47761" y="45578"/>
                  </a:cubicBezTo>
                  <a:cubicBezTo>
                    <a:pt x="51400" y="43672"/>
                    <a:pt x="56079" y="41869"/>
                    <a:pt x="60273" y="39998"/>
                  </a:cubicBezTo>
                  <a:cubicBezTo>
                    <a:pt x="59337" y="35353"/>
                    <a:pt x="58262" y="32407"/>
                    <a:pt x="57500" y="29877"/>
                  </a:cubicBezTo>
                  <a:cubicBezTo>
                    <a:pt x="52753" y="33194"/>
                    <a:pt x="47097" y="34935"/>
                    <a:pt x="41331" y="34935"/>
                  </a:cubicBezTo>
                  <a:cubicBezTo>
                    <a:pt x="40529" y="34935"/>
                    <a:pt x="39726" y="34901"/>
                    <a:pt x="38923" y="34834"/>
                  </a:cubicBezTo>
                  <a:cubicBezTo>
                    <a:pt x="29634" y="33967"/>
                    <a:pt x="29495" y="29184"/>
                    <a:pt x="31090" y="27451"/>
                  </a:cubicBezTo>
                  <a:cubicBezTo>
                    <a:pt x="32684" y="25718"/>
                    <a:pt x="34001" y="22530"/>
                    <a:pt x="33689" y="20623"/>
                  </a:cubicBezTo>
                  <a:cubicBezTo>
                    <a:pt x="33377" y="18752"/>
                    <a:pt x="35283" y="15875"/>
                    <a:pt x="39928" y="13830"/>
                  </a:cubicBezTo>
                  <a:cubicBezTo>
                    <a:pt x="44572" y="11785"/>
                    <a:pt x="46374" y="9775"/>
                    <a:pt x="45854" y="9047"/>
                  </a:cubicBezTo>
                  <a:cubicBezTo>
                    <a:pt x="45778" y="8935"/>
                    <a:pt x="45674" y="8884"/>
                    <a:pt x="45547" y="8884"/>
                  </a:cubicBezTo>
                  <a:cubicBezTo>
                    <a:pt x="44387" y="8884"/>
                    <a:pt x="41215" y="13050"/>
                    <a:pt x="37509" y="13050"/>
                  </a:cubicBezTo>
                  <a:cubicBezTo>
                    <a:pt x="37209" y="13050"/>
                    <a:pt x="36906" y="13022"/>
                    <a:pt x="36600" y="12964"/>
                  </a:cubicBezTo>
                  <a:cubicBezTo>
                    <a:pt x="33377" y="12340"/>
                    <a:pt x="37606" y="5997"/>
                    <a:pt x="39789" y="4403"/>
                  </a:cubicBezTo>
                  <a:cubicBezTo>
                    <a:pt x="41938" y="2808"/>
                    <a:pt x="44260" y="937"/>
                    <a:pt x="43983" y="209"/>
                  </a:cubicBezTo>
                  <a:cubicBezTo>
                    <a:pt x="43924" y="64"/>
                    <a:pt x="43803" y="0"/>
                    <a:pt x="43639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1537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24227" y="0"/>
                  </a:moveTo>
                  <a:cubicBezTo>
                    <a:pt x="18058" y="0"/>
                    <a:pt x="13206" y="1872"/>
                    <a:pt x="9809" y="5650"/>
                  </a:cubicBezTo>
                  <a:cubicBezTo>
                    <a:pt x="2808" y="13379"/>
                    <a:pt x="4090" y="26411"/>
                    <a:pt x="5130" y="36913"/>
                  </a:cubicBezTo>
                  <a:cubicBezTo>
                    <a:pt x="5477" y="40344"/>
                    <a:pt x="5789" y="43602"/>
                    <a:pt x="5685" y="45612"/>
                  </a:cubicBezTo>
                  <a:cubicBezTo>
                    <a:pt x="5546" y="47310"/>
                    <a:pt x="5061" y="48870"/>
                    <a:pt x="4368" y="51088"/>
                  </a:cubicBezTo>
                  <a:cubicBezTo>
                    <a:pt x="2912" y="55490"/>
                    <a:pt x="1872" y="60030"/>
                    <a:pt x="1248" y="64605"/>
                  </a:cubicBezTo>
                  <a:cubicBezTo>
                    <a:pt x="1" y="73478"/>
                    <a:pt x="2288" y="79128"/>
                    <a:pt x="3952" y="83252"/>
                  </a:cubicBezTo>
                  <a:cubicBezTo>
                    <a:pt x="4541" y="84534"/>
                    <a:pt x="4992" y="85921"/>
                    <a:pt x="5338" y="87307"/>
                  </a:cubicBezTo>
                  <a:cubicBezTo>
                    <a:pt x="6343" y="92471"/>
                    <a:pt x="5719" y="100374"/>
                    <a:pt x="5061" y="108761"/>
                  </a:cubicBezTo>
                  <a:cubicBezTo>
                    <a:pt x="4056" y="121273"/>
                    <a:pt x="3016" y="134201"/>
                    <a:pt x="6759" y="143386"/>
                  </a:cubicBezTo>
                  <a:cubicBezTo>
                    <a:pt x="11993" y="156348"/>
                    <a:pt x="28213" y="157873"/>
                    <a:pt x="39928" y="157873"/>
                  </a:cubicBezTo>
                  <a:cubicBezTo>
                    <a:pt x="49563" y="157873"/>
                    <a:pt x="60585" y="156626"/>
                    <a:pt x="69111" y="155517"/>
                  </a:cubicBezTo>
                  <a:cubicBezTo>
                    <a:pt x="75038" y="154754"/>
                    <a:pt x="79682" y="151947"/>
                    <a:pt x="82940" y="147164"/>
                  </a:cubicBezTo>
                  <a:cubicBezTo>
                    <a:pt x="93234" y="131948"/>
                    <a:pt x="86476" y="101136"/>
                    <a:pt x="79336" y="73409"/>
                  </a:cubicBezTo>
                  <a:cubicBezTo>
                    <a:pt x="78920" y="71814"/>
                    <a:pt x="78539" y="70324"/>
                    <a:pt x="78192" y="68972"/>
                  </a:cubicBezTo>
                  <a:cubicBezTo>
                    <a:pt x="75627" y="58921"/>
                    <a:pt x="69354" y="41903"/>
                    <a:pt x="59996" y="27035"/>
                  </a:cubicBezTo>
                  <a:cubicBezTo>
                    <a:pt x="49009" y="9636"/>
                    <a:pt x="36913" y="278"/>
                    <a:pt x="24990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37513" y="3898291"/>
              <a:ext cx="387053" cy="335951"/>
            </a:xfrm>
            <a:custGeom>
              <a:rect b="b" l="l" r="r" t="t"/>
              <a:pathLst>
                <a:path extrusionOk="0" h="25773" w="29350">
                  <a:moveTo>
                    <a:pt x="9055" y="0"/>
                  </a:moveTo>
                  <a:cubicBezTo>
                    <a:pt x="5398" y="0"/>
                    <a:pt x="2092" y="1469"/>
                    <a:pt x="936" y="5741"/>
                  </a:cubicBezTo>
                  <a:cubicBezTo>
                    <a:pt x="0" y="9276"/>
                    <a:pt x="2288" y="12846"/>
                    <a:pt x="4783" y="15515"/>
                  </a:cubicBezTo>
                  <a:cubicBezTo>
                    <a:pt x="8214" y="19154"/>
                    <a:pt x="12235" y="22170"/>
                    <a:pt x="16706" y="24423"/>
                  </a:cubicBezTo>
                  <a:cubicBezTo>
                    <a:pt x="18513" y="25331"/>
                    <a:pt x="20312" y="25772"/>
                    <a:pt x="21944" y="25772"/>
                  </a:cubicBezTo>
                  <a:cubicBezTo>
                    <a:pt x="26225" y="25772"/>
                    <a:pt x="29349" y="22731"/>
                    <a:pt x="28421" y="17109"/>
                  </a:cubicBezTo>
                  <a:cubicBezTo>
                    <a:pt x="27381" y="10767"/>
                    <a:pt x="23152" y="4771"/>
                    <a:pt x="17295" y="1998"/>
                  </a:cubicBezTo>
                  <a:cubicBezTo>
                    <a:pt x="14885" y="868"/>
                    <a:pt x="11866" y="0"/>
                    <a:pt x="90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100974" y="4235580"/>
              <a:ext cx="147542" cy="120861"/>
            </a:xfrm>
            <a:custGeom>
              <a:rect b="b" l="l" r="r" t="t"/>
              <a:pathLst>
                <a:path extrusionOk="0" h="9272" w="11188">
                  <a:moveTo>
                    <a:pt x="6445" y="1"/>
                  </a:moveTo>
                  <a:cubicBezTo>
                    <a:pt x="1696" y="1"/>
                    <a:pt x="0" y="9272"/>
                    <a:pt x="4510" y="9272"/>
                  </a:cubicBezTo>
                  <a:cubicBezTo>
                    <a:pt x="5480" y="9272"/>
                    <a:pt x="6736" y="8843"/>
                    <a:pt x="8310" y="7803"/>
                  </a:cubicBezTo>
                  <a:cubicBezTo>
                    <a:pt x="9523" y="7005"/>
                    <a:pt x="10702" y="5931"/>
                    <a:pt x="10979" y="4475"/>
                  </a:cubicBezTo>
                  <a:cubicBezTo>
                    <a:pt x="11187" y="3332"/>
                    <a:pt x="10737" y="2119"/>
                    <a:pt x="9801" y="1391"/>
                  </a:cubicBezTo>
                  <a:cubicBezTo>
                    <a:pt x="8568" y="407"/>
                    <a:pt x="7439" y="1"/>
                    <a:pt x="644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01138" y="4903925"/>
              <a:ext cx="686067" cy="530042"/>
            </a:xfrm>
            <a:custGeom>
              <a:rect b="b" l="l" r="r" t="t"/>
              <a:pathLst>
                <a:path extrusionOk="0" h="40663" w="52024">
                  <a:moveTo>
                    <a:pt x="30597" y="1"/>
                  </a:moveTo>
                  <a:cubicBezTo>
                    <a:pt x="26049" y="1"/>
                    <a:pt x="21213" y="1144"/>
                    <a:pt x="16533" y="2110"/>
                  </a:cubicBezTo>
                  <a:cubicBezTo>
                    <a:pt x="15216" y="2387"/>
                    <a:pt x="13933" y="2803"/>
                    <a:pt x="12720" y="3357"/>
                  </a:cubicBezTo>
                  <a:cubicBezTo>
                    <a:pt x="7972" y="5576"/>
                    <a:pt x="3778" y="9839"/>
                    <a:pt x="1941" y="14483"/>
                  </a:cubicBezTo>
                  <a:cubicBezTo>
                    <a:pt x="0" y="19405"/>
                    <a:pt x="624" y="25435"/>
                    <a:pt x="4229" y="29317"/>
                  </a:cubicBezTo>
                  <a:cubicBezTo>
                    <a:pt x="8804" y="34204"/>
                    <a:pt x="16290" y="34412"/>
                    <a:pt x="22702" y="36353"/>
                  </a:cubicBezTo>
                  <a:cubicBezTo>
                    <a:pt x="26306" y="37427"/>
                    <a:pt x="29668" y="39126"/>
                    <a:pt x="33308" y="40061"/>
                  </a:cubicBezTo>
                  <a:cubicBezTo>
                    <a:pt x="34769" y="40437"/>
                    <a:pt x="36303" y="40662"/>
                    <a:pt x="37817" y="40662"/>
                  </a:cubicBezTo>
                  <a:cubicBezTo>
                    <a:pt x="40074" y="40662"/>
                    <a:pt x="42289" y="40162"/>
                    <a:pt x="44156" y="38918"/>
                  </a:cubicBezTo>
                  <a:cubicBezTo>
                    <a:pt x="46547" y="37289"/>
                    <a:pt x="48038" y="34620"/>
                    <a:pt x="49008" y="31847"/>
                  </a:cubicBezTo>
                  <a:cubicBezTo>
                    <a:pt x="52024" y="23182"/>
                    <a:pt x="49840" y="13201"/>
                    <a:pt x="44156" y="6130"/>
                  </a:cubicBezTo>
                  <a:cubicBezTo>
                    <a:pt x="40406" y="1429"/>
                    <a:pt x="35681" y="1"/>
                    <a:pt x="3059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54150" y="577540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45" y="0"/>
                  </a:moveTo>
                  <a:cubicBezTo>
                    <a:pt x="1" y="0"/>
                    <a:pt x="1" y="3050"/>
                    <a:pt x="2045" y="3050"/>
                  </a:cubicBezTo>
                  <a:lnTo>
                    <a:pt x="2323" y="3050"/>
                  </a:lnTo>
                  <a:cubicBezTo>
                    <a:pt x="4333" y="3050"/>
                    <a:pt x="4333" y="0"/>
                    <a:pt x="2323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33488" y="5613659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882" y="3015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56342" y="5368769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34232" y="5613659"/>
              <a:ext cx="51655" cy="39314"/>
            </a:xfrm>
            <a:custGeom>
              <a:rect b="b" l="l" r="r" t="t"/>
              <a:pathLst>
                <a:path extrusionOk="0" h="3016" w="3917">
                  <a:moveTo>
                    <a:pt x="1941" y="0"/>
                  </a:moveTo>
                  <a:cubicBezTo>
                    <a:pt x="0" y="0"/>
                    <a:pt x="0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442743" y="5538195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780015" y="5154161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35129" y="521425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7113" y="4653560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36244" y="4679762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80015" y="4743911"/>
              <a:ext cx="51655" cy="39327"/>
            </a:xfrm>
            <a:custGeom>
              <a:rect b="b" l="l" r="r" t="t"/>
              <a:pathLst>
                <a:path extrusionOk="0" h="3017" w="3917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917" y="3016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50663" y="5557175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883" y="3016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32130" y="5733837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0579" y="4868168"/>
              <a:ext cx="51194" cy="39314"/>
            </a:xfrm>
            <a:custGeom>
              <a:rect b="b" l="l" r="r" t="t"/>
              <a:pathLst>
                <a:path extrusionOk="0" h="3016" w="3882">
                  <a:moveTo>
                    <a:pt x="1941" y="0"/>
                  </a:moveTo>
                  <a:cubicBezTo>
                    <a:pt x="0" y="0"/>
                    <a:pt x="0" y="3016"/>
                    <a:pt x="1941" y="3016"/>
                  </a:cubicBezTo>
                  <a:cubicBezTo>
                    <a:pt x="3882" y="3016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17954" y="502991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885" y="4988345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1" y="1"/>
                    <a:pt x="1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81065" y="4834275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76" y="1"/>
                  </a:moveTo>
                  <a:cubicBezTo>
                    <a:pt x="1" y="1"/>
                    <a:pt x="1" y="3016"/>
                    <a:pt x="1976" y="3016"/>
                  </a:cubicBezTo>
                  <a:cubicBezTo>
                    <a:pt x="3917" y="3016"/>
                    <a:pt x="3917" y="1"/>
                    <a:pt x="1976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656571" y="489437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7D80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9652" y="5082776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76" y="0"/>
                  </a:moveTo>
                  <a:cubicBezTo>
                    <a:pt x="1" y="0"/>
                    <a:pt x="1" y="3016"/>
                    <a:pt x="1976" y="3016"/>
                  </a:cubicBezTo>
                  <a:cubicBezTo>
                    <a:pt x="3917" y="3016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067928" y="513518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67928" y="4947230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68004" y="5489402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26771" y="563986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39473" y="5526906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693600" y="5685044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1" y="0"/>
                  </a:moveTo>
                  <a:cubicBezTo>
                    <a:pt x="0" y="0"/>
                    <a:pt x="0" y="3050"/>
                    <a:pt x="2011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99764" y="5334446"/>
              <a:ext cx="61032" cy="44280"/>
            </a:xfrm>
            <a:custGeom>
              <a:rect b="b" l="l" r="r" t="t"/>
              <a:pathLst>
                <a:path extrusionOk="0" h="3397" w="4628">
                  <a:moveTo>
                    <a:pt x="2179" y="0"/>
                  </a:moveTo>
                  <a:cubicBezTo>
                    <a:pt x="997" y="0"/>
                    <a:pt x="0" y="1520"/>
                    <a:pt x="1114" y="2634"/>
                  </a:cubicBezTo>
                  <a:lnTo>
                    <a:pt x="1391" y="2911"/>
                  </a:lnTo>
                  <a:cubicBezTo>
                    <a:pt x="1726" y="3253"/>
                    <a:pt x="2100" y="3396"/>
                    <a:pt x="2459" y="3396"/>
                  </a:cubicBezTo>
                  <a:cubicBezTo>
                    <a:pt x="3626" y="3396"/>
                    <a:pt x="4627" y="1884"/>
                    <a:pt x="3540" y="797"/>
                  </a:cubicBezTo>
                  <a:lnTo>
                    <a:pt x="3575" y="762"/>
                  </a:lnTo>
                  <a:lnTo>
                    <a:pt x="3263" y="485"/>
                  </a:lnTo>
                  <a:cubicBezTo>
                    <a:pt x="2921" y="143"/>
                    <a:pt x="2541" y="0"/>
                    <a:pt x="2179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70568" y="3971774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6" y="0"/>
                  </a:moveTo>
                  <a:cubicBezTo>
                    <a:pt x="694" y="35"/>
                    <a:pt x="35" y="693"/>
                    <a:pt x="1" y="1525"/>
                  </a:cubicBezTo>
                  <a:lnTo>
                    <a:pt x="1" y="1803"/>
                  </a:lnTo>
                  <a:cubicBezTo>
                    <a:pt x="1" y="2825"/>
                    <a:pt x="763" y="3336"/>
                    <a:pt x="1526" y="3336"/>
                  </a:cubicBezTo>
                  <a:cubicBezTo>
                    <a:pt x="2288" y="3336"/>
                    <a:pt x="3051" y="2825"/>
                    <a:pt x="3051" y="1803"/>
                  </a:cubicBezTo>
                  <a:lnTo>
                    <a:pt x="3051" y="1525"/>
                  </a:lnTo>
                  <a:cubicBezTo>
                    <a:pt x="3016" y="693"/>
                    <a:pt x="2358" y="35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0829" y="4058514"/>
              <a:ext cx="51194" cy="39770"/>
            </a:xfrm>
            <a:custGeom>
              <a:rect b="b" l="l" r="r" t="t"/>
              <a:pathLst>
                <a:path extrusionOk="0" h="3051" w="3882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02201" y="403954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93524" y="435219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90327" y="4175198"/>
              <a:ext cx="54570" cy="43719"/>
            </a:xfrm>
            <a:custGeom>
              <a:rect b="b" l="l" r="r" t="t"/>
              <a:pathLst>
                <a:path extrusionOk="0" h="3354" w="4138">
                  <a:moveTo>
                    <a:pt x="2474" y="1"/>
                  </a:moveTo>
                  <a:cubicBezTo>
                    <a:pt x="2084" y="1"/>
                    <a:pt x="1694" y="148"/>
                    <a:pt x="1399" y="443"/>
                  </a:cubicBezTo>
                  <a:lnTo>
                    <a:pt x="1087" y="720"/>
                  </a:lnTo>
                  <a:cubicBezTo>
                    <a:pt x="0" y="1834"/>
                    <a:pt x="1003" y="3354"/>
                    <a:pt x="2171" y="3354"/>
                  </a:cubicBezTo>
                  <a:cubicBezTo>
                    <a:pt x="2529" y="3354"/>
                    <a:pt x="2903" y="3210"/>
                    <a:pt x="3236" y="2869"/>
                  </a:cubicBezTo>
                  <a:lnTo>
                    <a:pt x="3514" y="2591"/>
                  </a:lnTo>
                  <a:cubicBezTo>
                    <a:pt x="4103" y="2002"/>
                    <a:pt x="4137" y="1032"/>
                    <a:pt x="3548" y="443"/>
                  </a:cubicBezTo>
                  <a:cubicBezTo>
                    <a:pt x="3254" y="148"/>
                    <a:pt x="2864" y="1"/>
                    <a:pt x="2474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02098" y="4626901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5" y="0"/>
                  </a:moveTo>
                  <a:cubicBezTo>
                    <a:pt x="693" y="35"/>
                    <a:pt x="35" y="693"/>
                    <a:pt x="0" y="1525"/>
                  </a:cubicBezTo>
                  <a:lnTo>
                    <a:pt x="0" y="1803"/>
                  </a:lnTo>
                  <a:cubicBezTo>
                    <a:pt x="0" y="2825"/>
                    <a:pt x="763" y="3336"/>
                    <a:pt x="1525" y="3336"/>
                  </a:cubicBezTo>
                  <a:cubicBezTo>
                    <a:pt x="2288" y="3336"/>
                    <a:pt x="3050" y="2825"/>
                    <a:pt x="3050" y="1803"/>
                  </a:cubicBezTo>
                  <a:lnTo>
                    <a:pt x="3050" y="1525"/>
                  </a:lnTo>
                  <a:cubicBezTo>
                    <a:pt x="3015" y="693"/>
                    <a:pt x="2357" y="35"/>
                    <a:pt x="15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39204" y="4303405"/>
              <a:ext cx="40235" cy="43159"/>
            </a:xfrm>
            <a:custGeom>
              <a:rect b="b" l="l" r="r" t="t"/>
              <a:pathLst>
                <a:path extrusionOk="0" h="3311" w="3051">
                  <a:moveTo>
                    <a:pt x="1526" y="0"/>
                  </a:moveTo>
                  <a:cubicBezTo>
                    <a:pt x="694" y="0"/>
                    <a:pt x="35" y="659"/>
                    <a:pt x="1" y="1491"/>
                  </a:cubicBezTo>
                  <a:lnTo>
                    <a:pt x="1" y="1802"/>
                  </a:lnTo>
                  <a:cubicBezTo>
                    <a:pt x="1" y="2808"/>
                    <a:pt x="763" y="3310"/>
                    <a:pt x="1526" y="3310"/>
                  </a:cubicBezTo>
                  <a:cubicBezTo>
                    <a:pt x="2288" y="3310"/>
                    <a:pt x="3051" y="2808"/>
                    <a:pt x="3051" y="1802"/>
                  </a:cubicBezTo>
                  <a:lnTo>
                    <a:pt x="3051" y="1491"/>
                  </a:lnTo>
                  <a:cubicBezTo>
                    <a:pt x="3016" y="659"/>
                    <a:pt x="2358" y="0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995254" y="4465153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873683" y="4743911"/>
              <a:ext cx="51194" cy="39327"/>
            </a:xfrm>
            <a:custGeom>
              <a:rect b="b" l="l" r="r" t="t"/>
              <a:pathLst>
                <a:path extrusionOk="0" h="3017" w="3882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36640" y="532358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67094" y="5044829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288" y="3050"/>
                  </a:lnTo>
                  <a:cubicBezTo>
                    <a:pt x="4332" y="3050"/>
                    <a:pt x="4332" y="0"/>
                    <a:pt x="2288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75233" y="416018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51560" y="4789093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917" y="3016"/>
                    <a:pt x="3917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845792" y="5718924"/>
              <a:ext cx="57155" cy="39770"/>
            </a:xfrm>
            <a:custGeom>
              <a:rect b="b" l="l" r="r" t="t"/>
              <a:pathLst>
                <a:path extrusionOk="0" h="3051" w="4334">
                  <a:moveTo>
                    <a:pt x="2046" y="1"/>
                  </a:moveTo>
                  <a:cubicBezTo>
                    <a:pt x="1" y="1"/>
                    <a:pt x="1" y="3051"/>
                    <a:pt x="2046" y="3051"/>
                  </a:cubicBezTo>
                  <a:lnTo>
                    <a:pt x="2323" y="3051"/>
                  </a:lnTo>
                  <a:cubicBezTo>
                    <a:pt x="4333" y="3051"/>
                    <a:pt x="4333" y="1"/>
                    <a:pt x="2323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918466" y="4679762"/>
              <a:ext cx="1678373" cy="1327145"/>
            </a:xfrm>
            <a:custGeom>
              <a:rect b="b" l="l" r="r" t="t"/>
              <a:pathLst>
                <a:path extrusionOk="0" h="101814" w="127270">
                  <a:moveTo>
                    <a:pt x="73409" y="0"/>
                  </a:moveTo>
                  <a:cubicBezTo>
                    <a:pt x="40067" y="35"/>
                    <a:pt x="15736" y="31540"/>
                    <a:pt x="24158" y="63808"/>
                  </a:cubicBezTo>
                  <a:lnTo>
                    <a:pt x="1" y="72716"/>
                  </a:lnTo>
                  <a:lnTo>
                    <a:pt x="1" y="72716"/>
                  </a:lnTo>
                  <a:lnTo>
                    <a:pt x="25995" y="69423"/>
                  </a:lnTo>
                  <a:cubicBezTo>
                    <a:pt x="32858" y="86995"/>
                    <a:pt x="48905" y="99334"/>
                    <a:pt x="67656" y="101483"/>
                  </a:cubicBezTo>
                  <a:cubicBezTo>
                    <a:pt x="69594" y="101705"/>
                    <a:pt x="71528" y="101814"/>
                    <a:pt x="73450" y="101814"/>
                  </a:cubicBezTo>
                  <a:cubicBezTo>
                    <a:pt x="90128" y="101814"/>
                    <a:pt x="105910" y="93597"/>
                    <a:pt x="115451" y="79613"/>
                  </a:cubicBezTo>
                  <a:cubicBezTo>
                    <a:pt x="126126" y="64016"/>
                    <a:pt x="127269" y="43810"/>
                    <a:pt x="118431" y="27139"/>
                  </a:cubicBezTo>
                  <a:cubicBezTo>
                    <a:pt x="109628" y="10433"/>
                    <a:pt x="92298" y="0"/>
                    <a:pt x="734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22042" y="4863619"/>
              <a:ext cx="623914" cy="302516"/>
            </a:xfrm>
            <a:custGeom>
              <a:rect b="b" l="l" r="r" t="t"/>
              <a:pathLst>
                <a:path extrusionOk="0" h="23208" w="47311">
                  <a:moveTo>
                    <a:pt x="20450" y="1"/>
                  </a:moveTo>
                  <a:cubicBezTo>
                    <a:pt x="18444" y="1"/>
                    <a:pt x="16340" y="258"/>
                    <a:pt x="14142" y="835"/>
                  </a:cubicBezTo>
                  <a:cubicBezTo>
                    <a:pt x="11473" y="1528"/>
                    <a:pt x="7764" y="2775"/>
                    <a:pt x="3779" y="4127"/>
                  </a:cubicBezTo>
                  <a:cubicBezTo>
                    <a:pt x="2427" y="5756"/>
                    <a:pt x="1145" y="7489"/>
                    <a:pt x="1" y="9257"/>
                  </a:cubicBezTo>
                  <a:cubicBezTo>
                    <a:pt x="4296" y="7614"/>
                    <a:pt x="8780" y="6410"/>
                    <a:pt x="13218" y="6410"/>
                  </a:cubicBezTo>
                  <a:cubicBezTo>
                    <a:pt x="19738" y="6410"/>
                    <a:pt x="26160" y="9009"/>
                    <a:pt x="31749" y="16639"/>
                  </a:cubicBezTo>
                  <a:cubicBezTo>
                    <a:pt x="35420" y="21623"/>
                    <a:pt x="38481" y="23208"/>
                    <a:pt x="40889" y="23208"/>
                  </a:cubicBezTo>
                  <a:cubicBezTo>
                    <a:pt x="45096" y="23208"/>
                    <a:pt x="47311" y="18372"/>
                    <a:pt x="47311" y="18372"/>
                  </a:cubicBezTo>
                  <a:cubicBezTo>
                    <a:pt x="47311" y="18372"/>
                    <a:pt x="37391" y="1"/>
                    <a:pt x="204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515839" y="4958897"/>
              <a:ext cx="823190" cy="824399"/>
            </a:xfrm>
            <a:custGeom>
              <a:rect b="b" l="l" r="r" t="t"/>
              <a:pathLst>
                <a:path extrusionOk="0" h="63245" w="62422">
                  <a:moveTo>
                    <a:pt x="25950" y="1"/>
                  </a:moveTo>
                  <a:cubicBezTo>
                    <a:pt x="25230" y="1"/>
                    <a:pt x="24502" y="71"/>
                    <a:pt x="23777" y="215"/>
                  </a:cubicBezTo>
                  <a:cubicBezTo>
                    <a:pt x="18855" y="1151"/>
                    <a:pt x="15181" y="5240"/>
                    <a:pt x="14731" y="10231"/>
                  </a:cubicBezTo>
                  <a:lnTo>
                    <a:pt x="14661" y="10231"/>
                  </a:lnTo>
                  <a:cubicBezTo>
                    <a:pt x="14645" y="10231"/>
                    <a:pt x="14630" y="10231"/>
                    <a:pt x="14614" y="10231"/>
                  </a:cubicBezTo>
                  <a:cubicBezTo>
                    <a:pt x="5873" y="10231"/>
                    <a:pt x="494" y="19845"/>
                    <a:pt x="5095" y="27318"/>
                  </a:cubicBezTo>
                  <a:cubicBezTo>
                    <a:pt x="0" y="32898"/>
                    <a:pt x="1803" y="41841"/>
                    <a:pt x="8665" y="45029"/>
                  </a:cubicBezTo>
                  <a:cubicBezTo>
                    <a:pt x="5476" y="49985"/>
                    <a:pt x="6690" y="56571"/>
                    <a:pt x="11438" y="60071"/>
                  </a:cubicBezTo>
                  <a:cubicBezTo>
                    <a:pt x="13449" y="61569"/>
                    <a:pt x="15796" y="62295"/>
                    <a:pt x="18126" y="62295"/>
                  </a:cubicBezTo>
                  <a:cubicBezTo>
                    <a:pt x="21297" y="62295"/>
                    <a:pt x="24436" y="60950"/>
                    <a:pt x="26653" y="58373"/>
                  </a:cubicBezTo>
                  <a:cubicBezTo>
                    <a:pt x="28805" y="61480"/>
                    <a:pt x="32299" y="63244"/>
                    <a:pt x="35936" y="63244"/>
                  </a:cubicBezTo>
                  <a:cubicBezTo>
                    <a:pt x="37045" y="63244"/>
                    <a:pt x="38168" y="63080"/>
                    <a:pt x="39269" y="62740"/>
                  </a:cubicBezTo>
                  <a:cubicBezTo>
                    <a:pt x="43948" y="61250"/>
                    <a:pt x="47172" y="56917"/>
                    <a:pt x="47172" y="51996"/>
                  </a:cubicBezTo>
                  <a:cubicBezTo>
                    <a:pt x="47172" y="51580"/>
                    <a:pt x="47137" y="51199"/>
                    <a:pt x="47102" y="50783"/>
                  </a:cubicBezTo>
                  <a:lnTo>
                    <a:pt x="47102" y="50783"/>
                  </a:lnTo>
                  <a:cubicBezTo>
                    <a:pt x="47932" y="50966"/>
                    <a:pt x="48752" y="51052"/>
                    <a:pt x="49553" y="51052"/>
                  </a:cubicBezTo>
                  <a:cubicBezTo>
                    <a:pt x="56642" y="51052"/>
                    <a:pt x="62238" y="44244"/>
                    <a:pt x="60307" y="36988"/>
                  </a:cubicBezTo>
                  <a:cubicBezTo>
                    <a:pt x="61694" y="35082"/>
                    <a:pt x="62422" y="32794"/>
                    <a:pt x="62422" y="30472"/>
                  </a:cubicBezTo>
                  <a:cubicBezTo>
                    <a:pt x="62422" y="24234"/>
                    <a:pt x="57396" y="19208"/>
                    <a:pt x="51157" y="19208"/>
                  </a:cubicBezTo>
                  <a:lnTo>
                    <a:pt x="50845" y="19208"/>
                  </a:lnTo>
                  <a:cubicBezTo>
                    <a:pt x="52617" y="11833"/>
                    <a:pt x="46872" y="5334"/>
                    <a:pt x="39989" y="5334"/>
                  </a:cubicBezTo>
                  <a:cubicBezTo>
                    <a:pt x="38656" y="5334"/>
                    <a:pt x="37280" y="5578"/>
                    <a:pt x="35907" y="6107"/>
                  </a:cubicBezTo>
                  <a:cubicBezTo>
                    <a:pt x="33960" y="2300"/>
                    <a:pt x="30077" y="1"/>
                    <a:pt x="259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555598" y="4992165"/>
              <a:ext cx="782968" cy="758806"/>
            </a:xfrm>
            <a:custGeom>
              <a:rect b="b" l="l" r="r" t="t"/>
              <a:pathLst>
                <a:path extrusionOk="0" h="58213" w="59372">
                  <a:moveTo>
                    <a:pt x="22908" y="1"/>
                  </a:moveTo>
                  <a:cubicBezTo>
                    <a:pt x="22358" y="1"/>
                    <a:pt x="21803" y="52"/>
                    <a:pt x="21247" y="158"/>
                  </a:cubicBezTo>
                  <a:cubicBezTo>
                    <a:pt x="17434" y="886"/>
                    <a:pt x="14558" y="4075"/>
                    <a:pt x="14211" y="7922"/>
                  </a:cubicBezTo>
                  <a:lnTo>
                    <a:pt x="14003" y="10244"/>
                  </a:lnTo>
                  <a:lnTo>
                    <a:pt x="11577" y="10209"/>
                  </a:lnTo>
                  <a:cubicBezTo>
                    <a:pt x="4818" y="10279"/>
                    <a:pt x="694" y="17696"/>
                    <a:pt x="4229" y="23484"/>
                  </a:cubicBezTo>
                  <a:lnTo>
                    <a:pt x="5200" y="25078"/>
                  </a:lnTo>
                  <a:lnTo>
                    <a:pt x="3952" y="26465"/>
                  </a:lnTo>
                  <a:cubicBezTo>
                    <a:pt x="1" y="30832"/>
                    <a:pt x="1387" y="37764"/>
                    <a:pt x="6725" y="40224"/>
                  </a:cubicBezTo>
                  <a:lnTo>
                    <a:pt x="9324" y="41437"/>
                  </a:lnTo>
                  <a:lnTo>
                    <a:pt x="7764" y="43864"/>
                  </a:lnTo>
                  <a:cubicBezTo>
                    <a:pt x="5304" y="47711"/>
                    <a:pt x="6239" y="52806"/>
                    <a:pt x="9948" y="55544"/>
                  </a:cubicBezTo>
                  <a:cubicBezTo>
                    <a:pt x="11501" y="56701"/>
                    <a:pt x="13319" y="57264"/>
                    <a:pt x="15127" y="57264"/>
                  </a:cubicBezTo>
                  <a:cubicBezTo>
                    <a:pt x="17597" y="57264"/>
                    <a:pt x="20046" y="56213"/>
                    <a:pt x="21767" y="54192"/>
                  </a:cubicBezTo>
                  <a:lnTo>
                    <a:pt x="23881" y="51731"/>
                  </a:lnTo>
                  <a:lnTo>
                    <a:pt x="25718" y="54435"/>
                  </a:lnTo>
                  <a:cubicBezTo>
                    <a:pt x="27347" y="56791"/>
                    <a:pt x="30050" y="58213"/>
                    <a:pt x="32927" y="58213"/>
                  </a:cubicBezTo>
                  <a:lnTo>
                    <a:pt x="32892" y="58213"/>
                  </a:lnTo>
                  <a:cubicBezTo>
                    <a:pt x="32912" y="58213"/>
                    <a:pt x="32932" y="58213"/>
                    <a:pt x="32952" y="58213"/>
                  </a:cubicBezTo>
                  <a:cubicBezTo>
                    <a:pt x="38122" y="58213"/>
                    <a:pt x="42144" y="53722"/>
                    <a:pt x="41557" y="48577"/>
                  </a:cubicBezTo>
                  <a:lnTo>
                    <a:pt x="41211" y="45111"/>
                  </a:lnTo>
                  <a:lnTo>
                    <a:pt x="44607" y="45804"/>
                  </a:lnTo>
                  <a:cubicBezTo>
                    <a:pt x="45247" y="45944"/>
                    <a:pt x="45879" y="46011"/>
                    <a:pt x="46497" y="46011"/>
                  </a:cubicBezTo>
                  <a:cubicBezTo>
                    <a:pt x="51996" y="46011"/>
                    <a:pt x="56331" y="40735"/>
                    <a:pt x="54866" y="35095"/>
                  </a:cubicBezTo>
                  <a:lnTo>
                    <a:pt x="54554" y="33951"/>
                  </a:lnTo>
                  <a:lnTo>
                    <a:pt x="55248" y="32981"/>
                  </a:lnTo>
                  <a:cubicBezTo>
                    <a:pt x="59372" y="27227"/>
                    <a:pt x="55248" y="19186"/>
                    <a:pt x="48142" y="19186"/>
                  </a:cubicBezTo>
                  <a:lnTo>
                    <a:pt x="47900" y="19186"/>
                  </a:lnTo>
                  <a:lnTo>
                    <a:pt x="44642" y="19290"/>
                  </a:lnTo>
                  <a:lnTo>
                    <a:pt x="44642" y="19290"/>
                  </a:lnTo>
                  <a:lnTo>
                    <a:pt x="45404" y="16101"/>
                  </a:lnTo>
                  <a:cubicBezTo>
                    <a:pt x="46770" y="10379"/>
                    <a:pt x="42291" y="5313"/>
                    <a:pt x="36949" y="5313"/>
                  </a:cubicBezTo>
                  <a:cubicBezTo>
                    <a:pt x="35917" y="5313"/>
                    <a:pt x="34854" y="5502"/>
                    <a:pt x="33793" y="5912"/>
                  </a:cubicBezTo>
                  <a:lnTo>
                    <a:pt x="31679" y="6743"/>
                  </a:lnTo>
                  <a:lnTo>
                    <a:pt x="30674" y="4733"/>
                  </a:lnTo>
                  <a:cubicBezTo>
                    <a:pt x="29135" y="1773"/>
                    <a:pt x="26128" y="1"/>
                    <a:pt x="2290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774068" y="5234135"/>
              <a:ext cx="239525" cy="248877"/>
            </a:xfrm>
            <a:custGeom>
              <a:rect b="b" l="l" r="r" t="t"/>
              <a:pathLst>
                <a:path extrusionOk="0" h="19093" w="18163">
                  <a:moveTo>
                    <a:pt x="3813" y="0"/>
                  </a:moveTo>
                  <a:lnTo>
                    <a:pt x="3813" y="0"/>
                  </a:lnTo>
                  <a:cubicBezTo>
                    <a:pt x="3813" y="0"/>
                    <a:pt x="5130" y="4159"/>
                    <a:pt x="1" y="7383"/>
                  </a:cubicBezTo>
                  <a:cubicBezTo>
                    <a:pt x="1" y="7383"/>
                    <a:pt x="3952" y="12928"/>
                    <a:pt x="937" y="18786"/>
                  </a:cubicBezTo>
                  <a:cubicBezTo>
                    <a:pt x="937" y="18786"/>
                    <a:pt x="2296" y="19093"/>
                    <a:pt x="4195" y="19093"/>
                  </a:cubicBezTo>
                  <a:cubicBezTo>
                    <a:pt x="7745" y="19093"/>
                    <a:pt x="13182" y="18019"/>
                    <a:pt x="15147" y="11854"/>
                  </a:cubicBezTo>
                  <a:cubicBezTo>
                    <a:pt x="18162" y="2392"/>
                    <a:pt x="3814" y="0"/>
                    <a:pt x="381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23530" y="5061841"/>
              <a:ext cx="249204" cy="220448"/>
            </a:xfrm>
            <a:custGeom>
              <a:rect b="b" l="l" r="r" t="t"/>
              <a:pathLst>
                <a:path extrusionOk="0" h="16912" w="18897">
                  <a:moveTo>
                    <a:pt x="9095" y="1"/>
                  </a:moveTo>
                  <a:cubicBezTo>
                    <a:pt x="8060" y="1"/>
                    <a:pt x="6992" y="190"/>
                    <a:pt x="5927" y="601"/>
                  </a:cubicBezTo>
                  <a:lnTo>
                    <a:pt x="4853" y="983"/>
                  </a:lnTo>
                  <a:cubicBezTo>
                    <a:pt x="3605" y="4345"/>
                    <a:pt x="0" y="15158"/>
                    <a:pt x="5373" y="16614"/>
                  </a:cubicBezTo>
                  <a:cubicBezTo>
                    <a:pt x="6125" y="16821"/>
                    <a:pt x="6893" y="16912"/>
                    <a:pt x="7662" y="16912"/>
                  </a:cubicBezTo>
                  <a:cubicBezTo>
                    <a:pt x="11147" y="16912"/>
                    <a:pt x="14659" y="15040"/>
                    <a:pt x="16845" y="13564"/>
                  </a:cubicBezTo>
                  <a:lnTo>
                    <a:pt x="17503" y="10756"/>
                  </a:lnTo>
                  <a:cubicBezTo>
                    <a:pt x="18897" y="5038"/>
                    <a:pt x="14431" y="1"/>
                    <a:pt x="9095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43447" y="4992165"/>
              <a:ext cx="230834" cy="224202"/>
            </a:xfrm>
            <a:custGeom>
              <a:rect b="b" l="l" r="r" t="t"/>
              <a:pathLst>
                <a:path extrusionOk="0" h="17200" w="17504">
                  <a:moveTo>
                    <a:pt x="8697" y="1"/>
                  </a:moveTo>
                  <a:cubicBezTo>
                    <a:pt x="8148" y="1"/>
                    <a:pt x="7592" y="52"/>
                    <a:pt x="7036" y="158"/>
                  </a:cubicBezTo>
                  <a:cubicBezTo>
                    <a:pt x="3224" y="886"/>
                    <a:pt x="347" y="4075"/>
                    <a:pt x="1" y="7922"/>
                  </a:cubicBezTo>
                  <a:cubicBezTo>
                    <a:pt x="1" y="7922"/>
                    <a:pt x="5585" y="17199"/>
                    <a:pt x="9991" y="17199"/>
                  </a:cubicBezTo>
                  <a:cubicBezTo>
                    <a:pt x="10319" y="17199"/>
                    <a:pt x="10641" y="17148"/>
                    <a:pt x="10953" y="17037"/>
                  </a:cubicBezTo>
                  <a:cubicBezTo>
                    <a:pt x="15424" y="15478"/>
                    <a:pt x="17504" y="6743"/>
                    <a:pt x="17504" y="6743"/>
                  </a:cubicBezTo>
                  <a:lnTo>
                    <a:pt x="16464" y="4733"/>
                  </a:lnTo>
                  <a:cubicBezTo>
                    <a:pt x="14924" y="1773"/>
                    <a:pt x="11918" y="1"/>
                    <a:pt x="869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594447" y="5125247"/>
              <a:ext cx="219414" cy="205223"/>
            </a:xfrm>
            <a:custGeom>
              <a:rect b="b" l="l" r="r" t="t"/>
              <a:pathLst>
                <a:path extrusionOk="0" h="15744" w="16638">
                  <a:moveTo>
                    <a:pt x="8666" y="0"/>
                  </a:moveTo>
                  <a:cubicBezTo>
                    <a:pt x="3883" y="35"/>
                    <a:pt x="1" y="3952"/>
                    <a:pt x="1" y="8735"/>
                  </a:cubicBezTo>
                  <a:cubicBezTo>
                    <a:pt x="1" y="10329"/>
                    <a:pt x="451" y="11923"/>
                    <a:pt x="1318" y="13275"/>
                  </a:cubicBezTo>
                  <a:lnTo>
                    <a:pt x="2288" y="14869"/>
                  </a:lnTo>
                  <a:cubicBezTo>
                    <a:pt x="2288" y="14869"/>
                    <a:pt x="4490" y="15744"/>
                    <a:pt x="7055" y="15744"/>
                  </a:cubicBezTo>
                  <a:cubicBezTo>
                    <a:pt x="9198" y="15744"/>
                    <a:pt x="11594" y="15134"/>
                    <a:pt x="13171" y="12894"/>
                  </a:cubicBezTo>
                  <a:cubicBezTo>
                    <a:pt x="16637" y="8007"/>
                    <a:pt x="11092" y="70"/>
                    <a:pt x="11092" y="70"/>
                  </a:cubicBezTo>
                  <a:lnTo>
                    <a:pt x="866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86993" y="5237820"/>
              <a:ext cx="718073" cy="501978"/>
            </a:xfrm>
            <a:custGeom>
              <a:rect b="b" l="l" r="r" t="t"/>
              <a:pathLst>
                <a:path extrusionOk="0" h="38510" w="54451">
                  <a:moveTo>
                    <a:pt x="41349" y="1"/>
                  </a:moveTo>
                  <a:lnTo>
                    <a:pt x="41349" y="1"/>
                  </a:lnTo>
                  <a:cubicBezTo>
                    <a:pt x="40067" y="174"/>
                    <a:pt x="38854" y="555"/>
                    <a:pt x="37710" y="1110"/>
                  </a:cubicBezTo>
                  <a:cubicBezTo>
                    <a:pt x="35145" y="2392"/>
                    <a:pt x="32753" y="3986"/>
                    <a:pt x="30085" y="5130"/>
                  </a:cubicBezTo>
                  <a:cubicBezTo>
                    <a:pt x="26453" y="6725"/>
                    <a:pt x="22490" y="7523"/>
                    <a:pt x="18519" y="7523"/>
                  </a:cubicBezTo>
                  <a:cubicBezTo>
                    <a:pt x="18435" y="7523"/>
                    <a:pt x="18350" y="7522"/>
                    <a:pt x="18266" y="7522"/>
                  </a:cubicBezTo>
                  <a:cubicBezTo>
                    <a:pt x="15251" y="7452"/>
                    <a:pt x="12270" y="6932"/>
                    <a:pt x="9254" y="6794"/>
                  </a:cubicBezTo>
                  <a:cubicBezTo>
                    <a:pt x="9010" y="6786"/>
                    <a:pt x="8764" y="6782"/>
                    <a:pt x="8519" y="6782"/>
                  </a:cubicBezTo>
                  <a:cubicBezTo>
                    <a:pt x="6540" y="6782"/>
                    <a:pt x="4546" y="7032"/>
                    <a:pt x="2635" y="7556"/>
                  </a:cubicBezTo>
                  <a:lnTo>
                    <a:pt x="2045" y="8249"/>
                  </a:lnTo>
                  <a:cubicBezTo>
                    <a:pt x="728" y="9671"/>
                    <a:pt x="0" y="11542"/>
                    <a:pt x="0" y="13483"/>
                  </a:cubicBezTo>
                  <a:lnTo>
                    <a:pt x="0" y="13795"/>
                  </a:lnTo>
                  <a:cubicBezTo>
                    <a:pt x="139" y="16706"/>
                    <a:pt x="1872" y="19340"/>
                    <a:pt x="4541" y="20623"/>
                  </a:cubicBezTo>
                  <a:lnTo>
                    <a:pt x="8007" y="22252"/>
                  </a:lnTo>
                  <a:lnTo>
                    <a:pt x="5927" y="25475"/>
                  </a:lnTo>
                  <a:cubicBezTo>
                    <a:pt x="3709" y="28976"/>
                    <a:pt x="4575" y="33585"/>
                    <a:pt x="7868" y="36012"/>
                  </a:cubicBezTo>
                  <a:cubicBezTo>
                    <a:pt x="9280" y="37056"/>
                    <a:pt x="10929" y="37563"/>
                    <a:pt x="12566" y="37563"/>
                  </a:cubicBezTo>
                  <a:cubicBezTo>
                    <a:pt x="14787" y="37563"/>
                    <a:pt x="16987" y="36629"/>
                    <a:pt x="18543" y="34833"/>
                  </a:cubicBezTo>
                  <a:lnTo>
                    <a:pt x="21385" y="31506"/>
                  </a:lnTo>
                  <a:lnTo>
                    <a:pt x="23881" y="35110"/>
                  </a:lnTo>
                  <a:cubicBezTo>
                    <a:pt x="25368" y="37288"/>
                    <a:pt x="27811" y="38509"/>
                    <a:pt x="30353" y="38509"/>
                  </a:cubicBezTo>
                  <a:cubicBezTo>
                    <a:pt x="31129" y="38509"/>
                    <a:pt x="31914" y="38395"/>
                    <a:pt x="32684" y="38160"/>
                  </a:cubicBezTo>
                  <a:cubicBezTo>
                    <a:pt x="35977" y="37121"/>
                    <a:pt x="38230" y="34071"/>
                    <a:pt x="38230" y="30639"/>
                  </a:cubicBezTo>
                  <a:cubicBezTo>
                    <a:pt x="38195" y="30362"/>
                    <a:pt x="38195" y="30085"/>
                    <a:pt x="38160" y="29808"/>
                  </a:cubicBezTo>
                  <a:lnTo>
                    <a:pt x="37675" y="25163"/>
                  </a:lnTo>
                  <a:lnTo>
                    <a:pt x="37675" y="25163"/>
                  </a:lnTo>
                  <a:lnTo>
                    <a:pt x="42250" y="26134"/>
                  </a:lnTo>
                  <a:cubicBezTo>
                    <a:pt x="42819" y="26259"/>
                    <a:pt x="43385" y="26319"/>
                    <a:pt x="43940" y="26319"/>
                  </a:cubicBezTo>
                  <a:cubicBezTo>
                    <a:pt x="48148" y="26319"/>
                    <a:pt x="51747" y="22879"/>
                    <a:pt x="51747" y="18439"/>
                  </a:cubicBezTo>
                  <a:cubicBezTo>
                    <a:pt x="51747" y="17781"/>
                    <a:pt x="51643" y="17122"/>
                    <a:pt x="51469" y="16464"/>
                  </a:cubicBezTo>
                  <a:lnTo>
                    <a:pt x="51088" y="14939"/>
                  </a:lnTo>
                  <a:lnTo>
                    <a:pt x="51989" y="13656"/>
                  </a:lnTo>
                  <a:lnTo>
                    <a:pt x="52024" y="13656"/>
                  </a:lnTo>
                  <a:cubicBezTo>
                    <a:pt x="54450" y="10260"/>
                    <a:pt x="53792" y="5546"/>
                    <a:pt x="50534" y="2947"/>
                  </a:cubicBezTo>
                  <a:cubicBezTo>
                    <a:pt x="50395" y="2808"/>
                    <a:pt x="50222" y="2704"/>
                    <a:pt x="50014" y="2565"/>
                  </a:cubicBezTo>
                  <a:cubicBezTo>
                    <a:pt x="49840" y="2461"/>
                    <a:pt x="49667" y="2323"/>
                    <a:pt x="49494" y="2253"/>
                  </a:cubicBezTo>
                  <a:lnTo>
                    <a:pt x="49182" y="2080"/>
                  </a:lnTo>
                  <a:lnTo>
                    <a:pt x="48905" y="1941"/>
                  </a:lnTo>
                  <a:lnTo>
                    <a:pt x="48593" y="1803"/>
                  </a:lnTo>
                  <a:lnTo>
                    <a:pt x="48281" y="1699"/>
                  </a:lnTo>
                  <a:cubicBezTo>
                    <a:pt x="48177" y="1664"/>
                    <a:pt x="48073" y="1630"/>
                    <a:pt x="47969" y="1595"/>
                  </a:cubicBezTo>
                  <a:cubicBezTo>
                    <a:pt x="47657" y="1491"/>
                    <a:pt x="47310" y="1387"/>
                    <a:pt x="46998" y="1352"/>
                  </a:cubicBezTo>
                  <a:lnTo>
                    <a:pt x="46721" y="1283"/>
                  </a:lnTo>
                  <a:lnTo>
                    <a:pt x="46444" y="1283"/>
                  </a:lnTo>
                  <a:cubicBezTo>
                    <a:pt x="46305" y="1248"/>
                    <a:pt x="46201" y="1248"/>
                    <a:pt x="46063" y="1248"/>
                  </a:cubicBezTo>
                  <a:lnTo>
                    <a:pt x="45404" y="1248"/>
                  </a:lnTo>
                  <a:lnTo>
                    <a:pt x="41002" y="1387"/>
                  </a:lnTo>
                  <a:lnTo>
                    <a:pt x="4134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89423" y="5237290"/>
              <a:ext cx="666417" cy="194756"/>
            </a:xfrm>
            <a:custGeom>
              <a:rect b="b" l="l" r="r" t="t"/>
              <a:pathLst>
                <a:path extrusionOk="0" h="14941" w="50534">
                  <a:moveTo>
                    <a:pt x="41314" y="1"/>
                  </a:moveTo>
                  <a:lnTo>
                    <a:pt x="41314" y="1"/>
                  </a:lnTo>
                  <a:cubicBezTo>
                    <a:pt x="40067" y="209"/>
                    <a:pt x="38854" y="590"/>
                    <a:pt x="37710" y="1145"/>
                  </a:cubicBezTo>
                  <a:cubicBezTo>
                    <a:pt x="35110" y="2392"/>
                    <a:pt x="32753" y="3987"/>
                    <a:pt x="30085" y="5165"/>
                  </a:cubicBezTo>
                  <a:cubicBezTo>
                    <a:pt x="26525" y="6729"/>
                    <a:pt x="22645" y="7526"/>
                    <a:pt x="18753" y="7526"/>
                  </a:cubicBezTo>
                  <a:cubicBezTo>
                    <a:pt x="18591" y="7526"/>
                    <a:pt x="18428" y="7525"/>
                    <a:pt x="18266" y="7522"/>
                  </a:cubicBezTo>
                  <a:cubicBezTo>
                    <a:pt x="15251" y="7487"/>
                    <a:pt x="12270" y="6933"/>
                    <a:pt x="9254" y="6794"/>
                  </a:cubicBezTo>
                  <a:cubicBezTo>
                    <a:pt x="9032" y="6787"/>
                    <a:pt x="8808" y="6784"/>
                    <a:pt x="8585" y="6784"/>
                  </a:cubicBezTo>
                  <a:cubicBezTo>
                    <a:pt x="6584" y="6784"/>
                    <a:pt x="4567" y="7061"/>
                    <a:pt x="2635" y="7591"/>
                  </a:cubicBezTo>
                  <a:lnTo>
                    <a:pt x="2045" y="8250"/>
                  </a:lnTo>
                  <a:cubicBezTo>
                    <a:pt x="728" y="9706"/>
                    <a:pt x="0" y="11577"/>
                    <a:pt x="0" y="13518"/>
                  </a:cubicBezTo>
                  <a:lnTo>
                    <a:pt x="0" y="13795"/>
                  </a:lnTo>
                  <a:lnTo>
                    <a:pt x="0" y="14038"/>
                  </a:lnTo>
                  <a:cubicBezTo>
                    <a:pt x="1283" y="13691"/>
                    <a:pt x="2565" y="13449"/>
                    <a:pt x="3882" y="13241"/>
                  </a:cubicBezTo>
                  <a:cubicBezTo>
                    <a:pt x="4130" y="13221"/>
                    <a:pt x="4377" y="13212"/>
                    <a:pt x="4624" y="13212"/>
                  </a:cubicBezTo>
                  <a:cubicBezTo>
                    <a:pt x="7477" y="13212"/>
                    <a:pt x="10230" y="14418"/>
                    <a:pt x="13102" y="14800"/>
                  </a:cubicBezTo>
                  <a:cubicBezTo>
                    <a:pt x="13805" y="14897"/>
                    <a:pt x="14513" y="14941"/>
                    <a:pt x="15222" y="14941"/>
                  </a:cubicBezTo>
                  <a:cubicBezTo>
                    <a:pt x="17836" y="14941"/>
                    <a:pt x="20472" y="14343"/>
                    <a:pt x="22980" y="13553"/>
                  </a:cubicBezTo>
                  <a:cubicBezTo>
                    <a:pt x="26168" y="12548"/>
                    <a:pt x="29253" y="11231"/>
                    <a:pt x="32511" y="10433"/>
                  </a:cubicBezTo>
                  <a:cubicBezTo>
                    <a:pt x="37814" y="9082"/>
                    <a:pt x="43671" y="8978"/>
                    <a:pt x="48246" y="5928"/>
                  </a:cubicBezTo>
                  <a:cubicBezTo>
                    <a:pt x="49321" y="5234"/>
                    <a:pt x="50326" y="4160"/>
                    <a:pt x="50534" y="2982"/>
                  </a:cubicBezTo>
                  <a:cubicBezTo>
                    <a:pt x="50360" y="2843"/>
                    <a:pt x="50187" y="2704"/>
                    <a:pt x="50014" y="2600"/>
                  </a:cubicBezTo>
                  <a:cubicBezTo>
                    <a:pt x="49840" y="2462"/>
                    <a:pt x="49667" y="2358"/>
                    <a:pt x="49494" y="2254"/>
                  </a:cubicBezTo>
                  <a:lnTo>
                    <a:pt x="49182" y="2115"/>
                  </a:lnTo>
                  <a:lnTo>
                    <a:pt x="48905" y="1942"/>
                  </a:lnTo>
                  <a:lnTo>
                    <a:pt x="48593" y="1838"/>
                  </a:lnTo>
                  <a:lnTo>
                    <a:pt x="48281" y="1699"/>
                  </a:lnTo>
                  <a:cubicBezTo>
                    <a:pt x="48177" y="1665"/>
                    <a:pt x="48073" y="1630"/>
                    <a:pt x="47969" y="1595"/>
                  </a:cubicBezTo>
                  <a:cubicBezTo>
                    <a:pt x="47657" y="1491"/>
                    <a:pt x="47310" y="1422"/>
                    <a:pt x="46964" y="1353"/>
                  </a:cubicBezTo>
                  <a:lnTo>
                    <a:pt x="46721" y="1318"/>
                  </a:lnTo>
                  <a:lnTo>
                    <a:pt x="46444" y="1283"/>
                  </a:lnTo>
                  <a:cubicBezTo>
                    <a:pt x="46305" y="1283"/>
                    <a:pt x="46201" y="1249"/>
                    <a:pt x="46063" y="1249"/>
                  </a:cubicBezTo>
                  <a:lnTo>
                    <a:pt x="45404" y="1249"/>
                  </a:lnTo>
                  <a:lnTo>
                    <a:pt x="41002" y="1387"/>
                  </a:lnTo>
                  <a:lnTo>
                    <a:pt x="4131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3740022" y="5345048"/>
              <a:ext cx="191008" cy="205931"/>
              <a:chOff x="-628391" y="4613391"/>
              <a:chExt cx="300659" cy="297030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-443308" y="4841827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544652" y="4844698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607503" y="4709151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-544968" y="4636109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-399198" y="4685550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392478" y="4783487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454950" y="4637402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603591" y="4793868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587152" y="4665263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507579" y="4613391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499596" y="4853343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-386735" y="4726725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-410715" y="4820750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-606336" y="4648351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-628391" y="4753955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-596744" y="4830310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-419328" y="4637497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2330463" y="5203609"/>
              <a:ext cx="247983" cy="242198"/>
              <a:chOff x="-1138843" y="4300472"/>
              <a:chExt cx="300659" cy="297030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2490703" y="4816011"/>
              <a:ext cx="247983" cy="242198"/>
              <a:chOff x="-1138843" y="4300472"/>
              <a:chExt cx="300659" cy="29703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2"/>
            <p:cNvGrpSpPr/>
            <p:nvPr/>
          </p:nvGrpSpPr>
          <p:grpSpPr>
            <a:xfrm>
              <a:off x="3769843" y="4323019"/>
              <a:ext cx="247983" cy="242198"/>
              <a:chOff x="-1138843" y="4300472"/>
              <a:chExt cx="300659" cy="297030"/>
            </a:xfrm>
          </p:grpSpPr>
          <p:sp>
            <p:nvSpPr>
              <p:cNvPr id="128" name="Google Shape;128;p2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45" name="Google Shape;14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7" y="84340"/>
            <a:ext cx="1527800" cy="15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729682" y="2190062"/>
            <a:ext cx="300659" cy="297001"/>
            <a:chOff x="-1138843" y="4300472"/>
            <a:chExt cx="300659" cy="297030"/>
          </a:xfrm>
        </p:grpSpPr>
        <p:sp>
          <p:nvSpPr>
            <p:cNvPr id="150" name="Google Shape;150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3"/>
          <p:cNvGrpSpPr/>
          <p:nvPr/>
        </p:nvGrpSpPr>
        <p:grpSpPr>
          <a:xfrm>
            <a:off x="729682" y="2606821"/>
            <a:ext cx="300659" cy="297001"/>
            <a:chOff x="-1017593" y="4240422"/>
            <a:chExt cx="300659" cy="297030"/>
          </a:xfrm>
        </p:grpSpPr>
        <p:sp>
          <p:nvSpPr>
            <p:cNvPr id="168" name="Google Shape;168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>
            <a:off x="729682" y="3440345"/>
            <a:ext cx="300659" cy="297001"/>
            <a:chOff x="-1017593" y="4240422"/>
            <a:chExt cx="300659" cy="297030"/>
          </a:xfrm>
        </p:grpSpPr>
        <p:sp>
          <p:nvSpPr>
            <p:cNvPr id="186" name="Google Shape;186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3"/>
          <p:cNvGrpSpPr/>
          <p:nvPr/>
        </p:nvGrpSpPr>
        <p:grpSpPr>
          <a:xfrm>
            <a:off x="729682" y="3857110"/>
            <a:ext cx="300659" cy="297001"/>
            <a:chOff x="-1138843" y="4300472"/>
            <a:chExt cx="300659" cy="297030"/>
          </a:xfrm>
        </p:grpSpPr>
        <p:sp>
          <p:nvSpPr>
            <p:cNvPr id="204" name="Google Shape;204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729682" y="4273869"/>
            <a:ext cx="300659" cy="297001"/>
            <a:chOff x="-1017593" y="4240422"/>
            <a:chExt cx="300659" cy="297030"/>
          </a:xfrm>
        </p:grpSpPr>
        <p:sp>
          <p:nvSpPr>
            <p:cNvPr id="222" name="Google Shape;222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3"/>
          <p:cNvGrpSpPr/>
          <p:nvPr/>
        </p:nvGrpSpPr>
        <p:grpSpPr>
          <a:xfrm>
            <a:off x="729682" y="4690634"/>
            <a:ext cx="300659" cy="297001"/>
            <a:chOff x="-1138843" y="4300472"/>
            <a:chExt cx="300659" cy="297030"/>
          </a:xfrm>
        </p:grpSpPr>
        <p:sp>
          <p:nvSpPr>
            <p:cNvPr id="240" name="Google Shape;240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729682" y="5107393"/>
            <a:ext cx="300659" cy="297001"/>
            <a:chOff x="-1017593" y="4240422"/>
            <a:chExt cx="300659" cy="297030"/>
          </a:xfrm>
        </p:grpSpPr>
        <p:sp>
          <p:nvSpPr>
            <p:cNvPr id="258" name="Google Shape;258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3"/>
          <p:cNvSpPr txBox="1"/>
          <p:nvPr/>
        </p:nvSpPr>
        <p:spPr>
          <a:xfrm>
            <a:off x="290700" y="859046"/>
            <a:ext cx="627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Objectives</a:t>
            </a:r>
            <a:endParaRPr b="1" sz="36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76" name="Google Shape;276;p3"/>
          <p:cNvSpPr txBox="1"/>
          <p:nvPr>
            <p:ph idx="1" type="subTitle"/>
          </p:nvPr>
        </p:nvSpPr>
        <p:spPr>
          <a:xfrm>
            <a:off x="1043550" y="2177386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77" name="Google Shape;277;p3"/>
          <p:cNvSpPr txBox="1"/>
          <p:nvPr>
            <p:ph idx="2" type="subTitle"/>
          </p:nvPr>
        </p:nvSpPr>
        <p:spPr>
          <a:xfrm>
            <a:off x="1043550" y="259414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78" name="Google Shape;278;p3"/>
          <p:cNvSpPr txBox="1"/>
          <p:nvPr>
            <p:ph idx="3" type="subTitle"/>
          </p:nvPr>
        </p:nvSpPr>
        <p:spPr>
          <a:xfrm>
            <a:off x="1030350" y="3010910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79" name="Google Shape;279;p3"/>
          <p:cNvSpPr txBox="1"/>
          <p:nvPr>
            <p:ph idx="4" type="subTitle"/>
          </p:nvPr>
        </p:nvSpPr>
        <p:spPr>
          <a:xfrm>
            <a:off x="1043550" y="3427660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0" name="Google Shape;280;p3"/>
          <p:cNvSpPr txBox="1"/>
          <p:nvPr>
            <p:ph idx="5" type="subTitle"/>
          </p:nvPr>
        </p:nvSpPr>
        <p:spPr>
          <a:xfrm>
            <a:off x="1043550" y="3844409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1" name="Google Shape;281;p3"/>
          <p:cNvSpPr txBox="1"/>
          <p:nvPr>
            <p:ph idx="6" type="subTitle"/>
          </p:nvPr>
        </p:nvSpPr>
        <p:spPr>
          <a:xfrm>
            <a:off x="1043550" y="4261159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2" name="Google Shape;282;p3"/>
          <p:cNvSpPr txBox="1"/>
          <p:nvPr>
            <p:ph idx="7" type="subTitle"/>
          </p:nvPr>
        </p:nvSpPr>
        <p:spPr>
          <a:xfrm>
            <a:off x="1043550" y="467790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3" name="Google Shape;283;p3"/>
          <p:cNvSpPr txBox="1"/>
          <p:nvPr>
            <p:ph idx="8" type="subTitle"/>
          </p:nvPr>
        </p:nvSpPr>
        <p:spPr>
          <a:xfrm>
            <a:off x="1043550" y="509465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grpSp>
        <p:nvGrpSpPr>
          <p:cNvPr id="284" name="Google Shape;284;p3"/>
          <p:cNvGrpSpPr/>
          <p:nvPr/>
        </p:nvGrpSpPr>
        <p:grpSpPr>
          <a:xfrm>
            <a:off x="729682" y="3023586"/>
            <a:ext cx="300659" cy="297001"/>
            <a:chOff x="-1138843" y="4300472"/>
            <a:chExt cx="300659" cy="297030"/>
          </a:xfrm>
        </p:grpSpPr>
        <p:sp>
          <p:nvSpPr>
            <p:cNvPr id="285" name="Google Shape;285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3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3"/>
          <p:cNvGrpSpPr/>
          <p:nvPr/>
        </p:nvGrpSpPr>
        <p:grpSpPr>
          <a:xfrm>
            <a:off x="6324052" y="9488609"/>
            <a:ext cx="495788" cy="384034"/>
            <a:chOff x="1843738" y="1801138"/>
            <a:chExt cx="1616525" cy="1236425"/>
          </a:xfrm>
        </p:grpSpPr>
        <p:sp>
          <p:nvSpPr>
            <p:cNvPr id="306" name="Google Shape;306;p3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3"/>
          <p:cNvSpPr/>
          <p:nvPr/>
        </p:nvSpPr>
        <p:spPr>
          <a:xfrm>
            <a:off x="6329837" y="9719638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379" name="Google Shape;379;p3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383" name="Google Shape;383;p3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6" name="Google Shape;386;p3"/>
          <p:cNvSpPr/>
          <p:nvPr/>
        </p:nvSpPr>
        <p:spPr>
          <a:xfrm>
            <a:off x="5595250" y="9586455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"/>
          <p:cNvSpPr/>
          <p:nvPr/>
        </p:nvSpPr>
        <p:spPr>
          <a:xfrm>
            <a:off x="5610289" y="9583839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"/>
          <p:cNvSpPr/>
          <p:nvPr/>
        </p:nvSpPr>
        <p:spPr>
          <a:xfrm>
            <a:off x="5617486" y="9605517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"/>
          <p:cNvSpPr/>
          <p:nvPr/>
        </p:nvSpPr>
        <p:spPr>
          <a:xfrm>
            <a:off x="5630234" y="9602858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"/>
          <p:cNvSpPr/>
          <p:nvPr/>
        </p:nvSpPr>
        <p:spPr>
          <a:xfrm>
            <a:off x="5653126" y="9626759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"/>
          <p:cNvSpPr/>
          <p:nvPr/>
        </p:nvSpPr>
        <p:spPr>
          <a:xfrm>
            <a:off x="5735324" y="9718037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"/>
          <p:cNvSpPr/>
          <p:nvPr/>
        </p:nvSpPr>
        <p:spPr>
          <a:xfrm>
            <a:off x="5742069" y="9715448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"/>
          <p:cNvSpPr/>
          <p:nvPr/>
        </p:nvSpPr>
        <p:spPr>
          <a:xfrm>
            <a:off x="5812004" y="9688801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" name="Google Shape;409;p3"/>
          <p:cNvGrpSpPr/>
          <p:nvPr/>
        </p:nvGrpSpPr>
        <p:grpSpPr>
          <a:xfrm>
            <a:off x="4841770" y="9568577"/>
            <a:ext cx="288394" cy="277883"/>
            <a:chOff x="8008751" y="37351"/>
            <a:chExt cx="598452" cy="591240"/>
          </a:xfrm>
        </p:grpSpPr>
        <p:sp>
          <p:nvSpPr>
            <p:cNvPr id="410" name="Google Shape;410;p3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428" name="Google Shape;428;p3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"/>
          <p:cNvGrpSpPr/>
          <p:nvPr/>
        </p:nvGrpSpPr>
        <p:grpSpPr>
          <a:xfrm rot="5400000">
            <a:off x="5218767" y="9510568"/>
            <a:ext cx="302947" cy="384134"/>
            <a:chOff x="6295459" y="2059568"/>
            <a:chExt cx="2176346" cy="2549000"/>
          </a:xfrm>
        </p:grpSpPr>
        <p:sp>
          <p:nvSpPr>
            <p:cNvPr id="474" name="Google Shape;474;p3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3"/>
          <p:cNvGrpSpPr/>
          <p:nvPr/>
        </p:nvGrpSpPr>
        <p:grpSpPr>
          <a:xfrm>
            <a:off x="6519270" y="8018552"/>
            <a:ext cx="288394" cy="277883"/>
            <a:chOff x="8008751" y="37351"/>
            <a:chExt cx="598452" cy="591240"/>
          </a:xfrm>
        </p:grpSpPr>
        <p:sp>
          <p:nvSpPr>
            <p:cNvPr id="520" name="Google Shape;520;p3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"/>
          <p:cNvGrpSpPr/>
          <p:nvPr/>
        </p:nvGrpSpPr>
        <p:grpSpPr>
          <a:xfrm>
            <a:off x="6522777" y="7715300"/>
            <a:ext cx="288384" cy="277877"/>
            <a:chOff x="1577421" y="1609174"/>
            <a:chExt cx="818111" cy="754282"/>
          </a:xfrm>
        </p:grpSpPr>
        <p:sp>
          <p:nvSpPr>
            <p:cNvPr id="538" name="Google Shape;538;p3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"/>
          <p:cNvGrpSpPr/>
          <p:nvPr/>
        </p:nvGrpSpPr>
        <p:grpSpPr>
          <a:xfrm>
            <a:off x="4505390" y="9563675"/>
            <a:ext cx="288384" cy="277877"/>
            <a:chOff x="1577421" y="1609174"/>
            <a:chExt cx="818111" cy="754282"/>
          </a:xfrm>
        </p:grpSpPr>
        <p:sp>
          <p:nvSpPr>
            <p:cNvPr id="587" name="Google Shape;587;p3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"/>
          <p:cNvSpPr txBox="1"/>
          <p:nvPr/>
        </p:nvSpPr>
        <p:spPr>
          <a:xfrm>
            <a:off x="193750" y="338950"/>
            <a:ext cx="6390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34343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37" name="Google Shape;637;p4"/>
          <p:cNvSpPr/>
          <p:nvPr/>
        </p:nvSpPr>
        <p:spPr>
          <a:xfrm flipH="1">
            <a:off x="-2324438" y="-2370755"/>
            <a:ext cx="3622329" cy="412570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38" name="Google Shape;638;p4"/>
          <p:cNvSpPr txBox="1"/>
          <p:nvPr>
            <p:ph type="title"/>
          </p:nvPr>
        </p:nvSpPr>
        <p:spPr>
          <a:xfrm>
            <a:off x="233850" y="368155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639" name="Google Shape;639;p4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" name="Google Shape;642;p4"/>
          <p:cNvGrpSpPr/>
          <p:nvPr/>
        </p:nvGrpSpPr>
        <p:grpSpPr>
          <a:xfrm>
            <a:off x="6324052" y="9488609"/>
            <a:ext cx="495788" cy="384034"/>
            <a:chOff x="1843738" y="1801138"/>
            <a:chExt cx="1616525" cy="1236425"/>
          </a:xfrm>
        </p:grpSpPr>
        <p:sp>
          <p:nvSpPr>
            <p:cNvPr id="643" name="Google Shape;643;p4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4" name="Google Shape;714;p4"/>
          <p:cNvSpPr/>
          <p:nvPr/>
        </p:nvSpPr>
        <p:spPr>
          <a:xfrm>
            <a:off x="6329837" y="9719638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5" name="Google Shape;715;p4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716" name="Google Shape;716;p4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720" name="Google Shape;720;p4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4"/>
          <p:cNvSpPr/>
          <p:nvPr/>
        </p:nvSpPr>
        <p:spPr>
          <a:xfrm>
            <a:off x="5595250" y="9586455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"/>
          <p:cNvSpPr/>
          <p:nvPr/>
        </p:nvSpPr>
        <p:spPr>
          <a:xfrm>
            <a:off x="5610289" y="9583839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"/>
          <p:cNvSpPr/>
          <p:nvPr/>
        </p:nvSpPr>
        <p:spPr>
          <a:xfrm>
            <a:off x="5617486" y="9605517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"/>
          <p:cNvSpPr/>
          <p:nvPr/>
        </p:nvSpPr>
        <p:spPr>
          <a:xfrm>
            <a:off x="5630234" y="9602858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"/>
          <p:cNvSpPr/>
          <p:nvPr/>
        </p:nvSpPr>
        <p:spPr>
          <a:xfrm>
            <a:off x="5653126" y="9626759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"/>
          <p:cNvSpPr/>
          <p:nvPr/>
        </p:nvSpPr>
        <p:spPr>
          <a:xfrm>
            <a:off x="5735324" y="9718037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5742069" y="9715448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"/>
          <p:cNvSpPr/>
          <p:nvPr/>
        </p:nvSpPr>
        <p:spPr>
          <a:xfrm>
            <a:off x="5812004" y="9688801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6" name="Google Shape;746;p4"/>
          <p:cNvGrpSpPr/>
          <p:nvPr/>
        </p:nvGrpSpPr>
        <p:grpSpPr>
          <a:xfrm>
            <a:off x="4841770" y="9568577"/>
            <a:ext cx="288394" cy="277883"/>
            <a:chOff x="8008751" y="37351"/>
            <a:chExt cx="598452" cy="591240"/>
          </a:xfrm>
        </p:grpSpPr>
        <p:sp>
          <p:nvSpPr>
            <p:cNvPr id="747" name="Google Shape;747;p4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765" name="Google Shape;765;p4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4"/>
          <p:cNvGrpSpPr/>
          <p:nvPr/>
        </p:nvGrpSpPr>
        <p:grpSpPr>
          <a:xfrm rot="5400000">
            <a:off x="5218767" y="9510568"/>
            <a:ext cx="302947" cy="384134"/>
            <a:chOff x="6295459" y="2059568"/>
            <a:chExt cx="2176346" cy="2549000"/>
          </a:xfrm>
        </p:grpSpPr>
        <p:sp>
          <p:nvSpPr>
            <p:cNvPr id="811" name="Google Shape;811;p4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"/>
          <p:cNvGrpSpPr/>
          <p:nvPr/>
        </p:nvGrpSpPr>
        <p:grpSpPr>
          <a:xfrm>
            <a:off x="6519270" y="8018552"/>
            <a:ext cx="288394" cy="277883"/>
            <a:chOff x="8008751" y="37351"/>
            <a:chExt cx="598452" cy="591240"/>
          </a:xfrm>
        </p:grpSpPr>
        <p:sp>
          <p:nvSpPr>
            <p:cNvPr id="857" name="Google Shape;857;p4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"/>
          <p:cNvGrpSpPr/>
          <p:nvPr/>
        </p:nvGrpSpPr>
        <p:grpSpPr>
          <a:xfrm>
            <a:off x="6522777" y="7715300"/>
            <a:ext cx="288384" cy="277877"/>
            <a:chOff x="1577421" y="1609174"/>
            <a:chExt cx="818111" cy="754282"/>
          </a:xfrm>
        </p:grpSpPr>
        <p:sp>
          <p:nvSpPr>
            <p:cNvPr id="875" name="Google Shape;875;p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"/>
          <p:cNvGrpSpPr/>
          <p:nvPr/>
        </p:nvGrpSpPr>
        <p:grpSpPr>
          <a:xfrm>
            <a:off x="4505390" y="9563675"/>
            <a:ext cx="288384" cy="277877"/>
            <a:chOff x="1577421" y="1609174"/>
            <a:chExt cx="818111" cy="754282"/>
          </a:xfrm>
        </p:grpSpPr>
        <p:sp>
          <p:nvSpPr>
            <p:cNvPr id="924" name="Google Shape;924;p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2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"/>
          <p:cNvSpPr txBox="1"/>
          <p:nvPr>
            <p:ph type="title"/>
          </p:nvPr>
        </p:nvSpPr>
        <p:spPr>
          <a:xfrm>
            <a:off x="233850" y="368155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74" name="Google Shape;974;p5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5"/>
          <p:cNvSpPr/>
          <p:nvPr/>
        </p:nvSpPr>
        <p:spPr>
          <a:xfrm>
            <a:off x="6434495" y="9835465"/>
            <a:ext cx="361009" cy="32015"/>
          </a:xfrm>
          <a:custGeom>
            <a:rect b="b" l="l" r="r" t="t"/>
            <a:pathLst>
              <a:path extrusionOk="0" h="4123" w="47083">
                <a:moveTo>
                  <a:pt x="0" y="0"/>
                </a:moveTo>
                <a:lnTo>
                  <a:pt x="0" y="1693"/>
                </a:lnTo>
                <a:cubicBezTo>
                  <a:pt x="0" y="3037"/>
                  <a:pt x="1104" y="4123"/>
                  <a:pt x="2448" y="4123"/>
                </a:cubicBezTo>
                <a:lnTo>
                  <a:pt x="44634" y="4123"/>
                </a:lnTo>
                <a:cubicBezTo>
                  <a:pt x="45978" y="4123"/>
                  <a:pt x="47082" y="3037"/>
                  <a:pt x="47082" y="1693"/>
                </a:cubicBezTo>
                <a:lnTo>
                  <a:pt x="47082" y="0"/>
                </a:lnTo>
                <a:cubicBezTo>
                  <a:pt x="47082" y="1362"/>
                  <a:pt x="45978" y="2448"/>
                  <a:pt x="44634" y="2448"/>
                </a:cubicBezTo>
                <a:lnTo>
                  <a:pt x="2448" y="2448"/>
                </a:lnTo>
                <a:cubicBezTo>
                  <a:pt x="1104" y="2448"/>
                  <a:pt x="0" y="1362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5"/>
          <p:cNvSpPr/>
          <p:nvPr/>
        </p:nvSpPr>
        <p:spPr>
          <a:xfrm>
            <a:off x="6433644" y="9834604"/>
            <a:ext cx="362703" cy="33739"/>
          </a:xfrm>
          <a:custGeom>
            <a:rect b="b" l="l" r="r" t="t"/>
            <a:pathLst>
              <a:path extrusionOk="0" h="4345" w="47304">
                <a:moveTo>
                  <a:pt x="47193" y="1"/>
                </a:moveTo>
                <a:cubicBezTo>
                  <a:pt x="47138" y="1"/>
                  <a:pt x="47083" y="37"/>
                  <a:pt x="47083" y="111"/>
                </a:cubicBezTo>
                <a:lnTo>
                  <a:pt x="47083" y="1804"/>
                </a:lnTo>
                <a:cubicBezTo>
                  <a:pt x="47064" y="3074"/>
                  <a:pt x="46034" y="4124"/>
                  <a:pt x="44745" y="4124"/>
                </a:cubicBezTo>
                <a:lnTo>
                  <a:pt x="2559" y="4124"/>
                </a:lnTo>
                <a:cubicBezTo>
                  <a:pt x="1271" y="4124"/>
                  <a:pt x="240" y="3074"/>
                  <a:pt x="222" y="1804"/>
                </a:cubicBezTo>
                <a:lnTo>
                  <a:pt x="222" y="111"/>
                </a:lnTo>
                <a:cubicBezTo>
                  <a:pt x="222" y="56"/>
                  <a:pt x="185" y="1"/>
                  <a:pt x="111" y="1"/>
                </a:cubicBezTo>
                <a:cubicBezTo>
                  <a:pt x="56" y="1"/>
                  <a:pt x="1" y="56"/>
                  <a:pt x="1" y="111"/>
                </a:cubicBezTo>
                <a:lnTo>
                  <a:pt x="1" y="1804"/>
                </a:lnTo>
                <a:cubicBezTo>
                  <a:pt x="1" y="3203"/>
                  <a:pt x="1142" y="4344"/>
                  <a:pt x="2559" y="4344"/>
                </a:cubicBezTo>
                <a:lnTo>
                  <a:pt x="44745" y="4344"/>
                </a:lnTo>
                <a:cubicBezTo>
                  <a:pt x="46162" y="4344"/>
                  <a:pt x="47304" y="3203"/>
                  <a:pt x="47304" y="1804"/>
                </a:cubicBezTo>
                <a:lnTo>
                  <a:pt x="47304" y="111"/>
                </a:lnTo>
                <a:cubicBezTo>
                  <a:pt x="47304" y="37"/>
                  <a:pt x="47248" y="1"/>
                  <a:pt x="47193" y="1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"/>
          <p:cNvSpPr/>
          <p:nvPr/>
        </p:nvSpPr>
        <p:spPr>
          <a:xfrm>
            <a:off x="6287876" y="9850611"/>
            <a:ext cx="87080" cy="19871"/>
          </a:xfrm>
          <a:custGeom>
            <a:rect b="b" l="l" r="r" t="t"/>
            <a:pathLst>
              <a:path extrusionOk="0" h="2559" w="11357">
                <a:moveTo>
                  <a:pt x="0" y="0"/>
                </a:moveTo>
                <a:lnTo>
                  <a:pt x="0" y="2559"/>
                </a:lnTo>
                <a:lnTo>
                  <a:pt x="10289" y="2559"/>
                </a:lnTo>
                <a:cubicBezTo>
                  <a:pt x="10878" y="2559"/>
                  <a:pt x="11357" y="2227"/>
                  <a:pt x="11357" y="1804"/>
                </a:cubicBezTo>
                <a:lnTo>
                  <a:pt x="11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5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5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5"/>
          <p:cNvGrpSpPr/>
          <p:nvPr/>
        </p:nvGrpSpPr>
        <p:grpSpPr>
          <a:xfrm>
            <a:off x="6324052" y="9487527"/>
            <a:ext cx="495788" cy="384034"/>
            <a:chOff x="1843738" y="1801138"/>
            <a:chExt cx="1616525" cy="1236425"/>
          </a:xfrm>
        </p:grpSpPr>
        <p:sp>
          <p:nvSpPr>
            <p:cNvPr id="982" name="Google Shape;982;p5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3" name="Google Shape;1053;p5"/>
          <p:cNvSpPr/>
          <p:nvPr/>
        </p:nvSpPr>
        <p:spPr>
          <a:xfrm>
            <a:off x="6329837" y="9718460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4" name="Google Shape;1054;p5"/>
          <p:cNvGrpSpPr/>
          <p:nvPr/>
        </p:nvGrpSpPr>
        <p:grpSpPr>
          <a:xfrm>
            <a:off x="6507909" y="9118275"/>
            <a:ext cx="311934" cy="322303"/>
            <a:chOff x="7097375" y="2473588"/>
            <a:chExt cx="407864" cy="403636"/>
          </a:xfrm>
        </p:grpSpPr>
        <p:sp>
          <p:nvSpPr>
            <p:cNvPr id="1055" name="Google Shape;1055;p5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5"/>
          <p:cNvGrpSpPr/>
          <p:nvPr/>
        </p:nvGrpSpPr>
        <p:grpSpPr>
          <a:xfrm>
            <a:off x="5975934" y="9545174"/>
            <a:ext cx="311934" cy="322303"/>
            <a:chOff x="7097375" y="2473588"/>
            <a:chExt cx="407864" cy="403636"/>
          </a:xfrm>
        </p:grpSpPr>
        <p:sp>
          <p:nvSpPr>
            <p:cNvPr id="1059" name="Google Shape;1059;p5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2" name="Google Shape;1062;p5"/>
          <p:cNvSpPr/>
          <p:nvPr/>
        </p:nvSpPr>
        <p:spPr>
          <a:xfrm>
            <a:off x="5595250" y="9585294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"/>
          <p:cNvSpPr/>
          <p:nvPr/>
        </p:nvSpPr>
        <p:spPr>
          <a:xfrm>
            <a:off x="5610289" y="9582678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5"/>
          <p:cNvSpPr/>
          <p:nvPr/>
        </p:nvSpPr>
        <p:spPr>
          <a:xfrm>
            <a:off x="5617486" y="9604354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5"/>
          <p:cNvSpPr/>
          <p:nvPr/>
        </p:nvSpPr>
        <p:spPr>
          <a:xfrm>
            <a:off x="5630234" y="9601695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"/>
          <p:cNvSpPr/>
          <p:nvPr/>
        </p:nvSpPr>
        <p:spPr>
          <a:xfrm>
            <a:off x="5653126" y="9625593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"/>
          <p:cNvSpPr/>
          <p:nvPr/>
        </p:nvSpPr>
        <p:spPr>
          <a:xfrm>
            <a:off x="5735324" y="9716860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5"/>
          <p:cNvSpPr/>
          <p:nvPr/>
        </p:nvSpPr>
        <p:spPr>
          <a:xfrm>
            <a:off x="5742069" y="9714271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5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5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"/>
          <p:cNvSpPr/>
          <p:nvPr/>
        </p:nvSpPr>
        <p:spPr>
          <a:xfrm>
            <a:off x="5812004" y="9687628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5"/>
          <p:cNvSpPr/>
          <p:nvPr/>
        </p:nvSpPr>
        <p:spPr>
          <a:xfrm>
            <a:off x="6507900" y="8775267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5"/>
          <p:cNvSpPr/>
          <p:nvPr/>
        </p:nvSpPr>
        <p:spPr>
          <a:xfrm>
            <a:off x="6522939" y="8772651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5"/>
          <p:cNvSpPr/>
          <p:nvPr/>
        </p:nvSpPr>
        <p:spPr>
          <a:xfrm>
            <a:off x="6530136" y="8794327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5"/>
          <p:cNvSpPr/>
          <p:nvPr/>
        </p:nvSpPr>
        <p:spPr>
          <a:xfrm>
            <a:off x="6542884" y="8791668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5"/>
          <p:cNvSpPr/>
          <p:nvPr/>
        </p:nvSpPr>
        <p:spPr>
          <a:xfrm>
            <a:off x="6565776" y="8815566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"/>
          <p:cNvSpPr/>
          <p:nvPr/>
        </p:nvSpPr>
        <p:spPr>
          <a:xfrm>
            <a:off x="6647974" y="8906833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5"/>
          <p:cNvSpPr/>
          <p:nvPr/>
        </p:nvSpPr>
        <p:spPr>
          <a:xfrm>
            <a:off x="6654719" y="8904244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"/>
          <p:cNvSpPr/>
          <p:nvPr/>
        </p:nvSpPr>
        <p:spPr>
          <a:xfrm>
            <a:off x="6589711" y="8944468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5"/>
          <p:cNvSpPr/>
          <p:nvPr/>
        </p:nvSpPr>
        <p:spPr>
          <a:xfrm>
            <a:off x="6593240" y="8941890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"/>
          <p:cNvSpPr/>
          <p:nvPr/>
        </p:nvSpPr>
        <p:spPr>
          <a:xfrm>
            <a:off x="6724654" y="8877601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"/>
          <p:cNvSpPr/>
          <p:nvPr/>
        </p:nvSpPr>
        <p:spPr>
          <a:xfrm>
            <a:off x="6640648" y="8979568"/>
            <a:ext cx="45666" cy="27998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"/>
          <p:cNvSpPr/>
          <p:nvPr/>
        </p:nvSpPr>
        <p:spPr>
          <a:xfrm>
            <a:off x="6702450" y="8933498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5"/>
          <p:cNvGrpSpPr/>
          <p:nvPr/>
        </p:nvGrpSpPr>
        <p:grpSpPr>
          <a:xfrm>
            <a:off x="4841770" y="9567417"/>
            <a:ext cx="288394" cy="277824"/>
            <a:chOff x="8008751" y="37351"/>
            <a:chExt cx="598452" cy="591240"/>
          </a:xfrm>
        </p:grpSpPr>
        <p:sp>
          <p:nvSpPr>
            <p:cNvPr id="1086" name="Google Shape;1086;p5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5"/>
          <p:cNvGrpSpPr/>
          <p:nvPr/>
        </p:nvGrpSpPr>
        <p:grpSpPr>
          <a:xfrm>
            <a:off x="6512005" y="8320823"/>
            <a:ext cx="302947" cy="384134"/>
            <a:chOff x="6295459" y="2059568"/>
            <a:chExt cx="2176346" cy="2549000"/>
          </a:xfrm>
        </p:grpSpPr>
        <p:sp>
          <p:nvSpPr>
            <p:cNvPr id="1104" name="Google Shape;1104;p5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9" name="Google Shape;1149;p5"/>
          <p:cNvGrpSpPr/>
          <p:nvPr/>
        </p:nvGrpSpPr>
        <p:grpSpPr>
          <a:xfrm rot="5400000">
            <a:off x="5218767" y="9509517"/>
            <a:ext cx="302947" cy="384134"/>
            <a:chOff x="6295459" y="2059568"/>
            <a:chExt cx="2176346" cy="2549000"/>
          </a:xfrm>
        </p:grpSpPr>
        <p:sp>
          <p:nvSpPr>
            <p:cNvPr id="1150" name="Google Shape;1150;p5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5" name="Google Shape;1195;p5"/>
          <p:cNvGrpSpPr/>
          <p:nvPr/>
        </p:nvGrpSpPr>
        <p:grpSpPr>
          <a:xfrm>
            <a:off x="6519270" y="8017579"/>
            <a:ext cx="288394" cy="277824"/>
            <a:chOff x="8008751" y="37351"/>
            <a:chExt cx="598452" cy="591240"/>
          </a:xfrm>
        </p:grpSpPr>
        <p:sp>
          <p:nvSpPr>
            <p:cNvPr id="1196" name="Google Shape;1196;p5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5"/>
          <p:cNvGrpSpPr/>
          <p:nvPr/>
        </p:nvGrpSpPr>
        <p:grpSpPr>
          <a:xfrm>
            <a:off x="6522777" y="7714438"/>
            <a:ext cx="288384" cy="277877"/>
            <a:chOff x="1577421" y="1609174"/>
            <a:chExt cx="818111" cy="754282"/>
          </a:xfrm>
        </p:grpSpPr>
        <p:sp>
          <p:nvSpPr>
            <p:cNvPr id="1214" name="Google Shape;1214;p5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5"/>
          <p:cNvGrpSpPr/>
          <p:nvPr/>
        </p:nvGrpSpPr>
        <p:grpSpPr>
          <a:xfrm>
            <a:off x="4505390" y="9562589"/>
            <a:ext cx="288384" cy="277877"/>
            <a:chOff x="1577421" y="1609174"/>
            <a:chExt cx="818111" cy="754282"/>
          </a:xfrm>
        </p:grpSpPr>
        <p:sp>
          <p:nvSpPr>
            <p:cNvPr id="1263" name="Google Shape;1263;p5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4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"/>
          <p:cNvSpPr txBox="1"/>
          <p:nvPr>
            <p:ph type="title"/>
          </p:nvPr>
        </p:nvSpPr>
        <p:spPr>
          <a:xfrm>
            <a:off x="233850" y="368155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313" name="Google Shape;1313;p6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314" name="Google Shape;1314;p6"/>
          <p:cNvSpPr/>
          <p:nvPr/>
        </p:nvSpPr>
        <p:spPr>
          <a:xfrm>
            <a:off x="6434495" y="9835465"/>
            <a:ext cx="361009" cy="32015"/>
          </a:xfrm>
          <a:custGeom>
            <a:rect b="b" l="l" r="r" t="t"/>
            <a:pathLst>
              <a:path extrusionOk="0" h="4123" w="47083">
                <a:moveTo>
                  <a:pt x="0" y="0"/>
                </a:moveTo>
                <a:lnTo>
                  <a:pt x="0" y="1693"/>
                </a:lnTo>
                <a:cubicBezTo>
                  <a:pt x="0" y="3037"/>
                  <a:pt x="1104" y="4123"/>
                  <a:pt x="2448" y="4123"/>
                </a:cubicBezTo>
                <a:lnTo>
                  <a:pt x="44634" y="4123"/>
                </a:lnTo>
                <a:cubicBezTo>
                  <a:pt x="45978" y="4123"/>
                  <a:pt x="47082" y="3037"/>
                  <a:pt x="47082" y="1693"/>
                </a:cubicBezTo>
                <a:lnTo>
                  <a:pt x="47082" y="0"/>
                </a:lnTo>
                <a:cubicBezTo>
                  <a:pt x="47082" y="1362"/>
                  <a:pt x="45978" y="2448"/>
                  <a:pt x="44634" y="2448"/>
                </a:cubicBezTo>
                <a:lnTo>
                  <a:pt x="2448" y="2448"/>
                </a:lnTo>
                <a:cubicBezTo>
                  <a:pt x="1104" y="2448"/>
                  <a:pt x="0" y="1362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6"/>
          <p:cNvSpPr/>
          <p:nvPr/>
        </p:nvSpPr>
        <p:spPr>
          <a:xfrm>
            <a:off x="6433644" y="9834604"/>
            <a:ext cx="362703" cy="33739"/>
          </a:xfrm>
          <a:custGeom>
            <a:rect b="b" l="l" r="r" t="t"/>
            <a:pathLst>
              <a:path extrusionOk="0" h="4345" w="47304">
                <a:moveTo>
                  <a:pt x="47193" y="1"/>
                </a:moveTo>
                <a:cubicBezTo>
                  <a:pt x="47138" y="1"/>
                  <a:pt x="47083" y="37"/>
                  <a:pt x="47083" y="111"/>
                </a:cubicBezTo>
                <a:lnTo>
                  <a:pt x="47083" y="1804"/>
                </a:lnTo>
                <a:cubicBezTo>
                  <a:pt x="47064" y="3074"/>
                  <a:pt x="46034" y="4124"/>
                  <a:pt x="44745" y="4124"/>
                </a:cubicBezTo>
                <a:lnTo>
                  <a:pt x="2559" y="4124"/>
                </a:lnTo>
                <a:cubicBezTo>
                  <a:pt x="1271" y="4124"/>
                  <a:pt x="240" y="3074"/>
                  <a:pt x="222" y="1804"/>
                </a:cubicBezTo>
                <a:lnTo>
                  <a:pt x="222" y="111"/>
                </a:lnTo>
                <a:cubicBezTo>
                  <a:pt x="222" y="56"/>
                  <a:pt x="185" y="1"/>
                  <a:pt x="111" y="1"/>
                </a:cubicBezTo>
                <a:cubicBezTo>
                  <a:pt x="56" y="1"/>
                  <a:pt x="1" y="56"/>
                  <a:pt x="1" y="111"/>
                </a:cubicBezTo>
                <a:lnTo>
                  <a:pt x="1" y="1804"/>
                </a:lnTo>
                <a:cubicBezTo>
                  <a:pt x="1" y="3203"/>
                  <a:pt x="1142" y="4344"/>
                  <a:pt x="2559" y="4344"/>
                </a:cubicBezTo>
                <a:lnTo>
                  <a:pt x="44745" y="4344"/>
                </a:lnTo>
                <a:cubicBezTo>
                  <a:pt x="46162" y="4344"/>
                  <a:pt x="47304" y="3203"/>
                  <a:pt x="47304" y="1804"/>
                </a:cubicBezTo>
                <a:lnTo>
                  <a:pt x="47304" y="111"/>
                </a:lnTo>
                <a:cubicBezTo>
                  <a:pt x="47304" y="37"/>
                  <a:pt x="47248" y="1"/>
                  <a:pt x="47193" y="1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6"/>
          <p:cNvSpPr/>
          <p:nvPr/>
        </p:nvSpPr>
        <p:spPr>
          <a:xfrm>
            <a:off x="6287876" y="9850611"/>
            <a:ext cx="87080" cy="19871"/>
          </a:xfrm>
          <a:custGeom>
            <a:rect b="b" l="l" r="r" t="t"/>
            <a:pathLst>
              <a:path extrusionOk="0" h="2559" w="11357">
                <a:moveTo>
                  <a:pt x="0" y="0"/>
                </a:moveTo>
                <a:lnTo>
                  <a:pt x="0" y="2559"/>
                </a:lnTo>
                <a:lnTo>
                  <a:pt x="10289" y="2559"/>
                </a:lnTo>
                <a:cubicBezTo>
                  <a:pt x="10878" y="2559"/>
                  <a:pt x="11357" y="2227"/>
                  <a:pt x="11357" y="1804"/>
                </a:cubicBezTo>
                <a:lnTo>
                  <a:pt x="11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7" name="Google Shape;1317;p6"/>
          <p:cNvGrpSpPr/>
          <p:nvPr/>
        </p:nvGrpSpPr>
        <p:grpSpPr>
          <a:xfrm>
            <a:off x="6324052" y="9487527"/>
            <a:ext cx="495788" cy="384034"/>
            <a:chOff x="1843738" y="1801138"/>
            <a:chExt cx="1616525" cy="1236425"/>
          </a:xfrm>
        </p:grpSpPr>
        <p:sp>
          <p:nvSpPr>
            <p:cNvPr id="1318" name="Google Shape;1318;p6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9" name="Google Shape;1389;p6"/>
          <p:cNvSpPr/>
          <p:nvPr/>
        </p:nvSpPr>
        <p:spPr>
          <a:xfrm>
            <a:off x="6329837" y="9718460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0" name="Google Shape;1390;p6"/>
          <p:cNvGrpSpPr/>
          <p:nvPr/>
        </p:nvGrpSpPr>
        <p:grpSpPr>
          <a:xfrm>
            <a:off x="6507909" y="9118275"/>
            <a:ext cx="311934" cy="322303"/>
            <a:chOff x="7097375" y="2473588"/>
            <a:chExt cx="407864" cy="403636"/>
          </a:xfrm>
        </p:grpSpPr>
        <p:sp>
          <p:nvSpPr>
            <p:cNvPr id="1391" name="Google Shape;1391;p6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4" name="Google Shape;1394;p6"/>
          <p:cNvGrpSpPr/>
          <p:nvPr/>
        </p:nvGrpSpPr>
        <p:grpSpPr>
          <a:xfrm>
            <a:off x="5975934" y="9545174"/>
            <a:ext cx="311934" cy="322303"/>
            <a:chOff x="7097375" y="2473588"/>
            <a:chExt cx="407864" cy="403636"/>
          </a:xfrm>
        </p:grpSpPr>
        <p:sp>
          <p:nvSpPr>
            <p:cNvPr id="1395" name="Google Shape;1395;p6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8" name="Google Shape;1398;p6"/>
          <p:cNvSpPr/>
          <p:nvPr/>
        </p:nvSpPr>
        <p:spPr>
          <a:xfrm>
            <a:off x="5595250" y="9585294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6"/>
          <p:cNvSpPr/>
          <p:nvPr/>
        </p:nvSpPr>
        <p:spPr>
          <a:xfrm>
            <a:off x="5610289" y="9582678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6"/>
          <p:cNvSpPr/>
          <p:nvPr/>
        </p:nvSpPr>
        <p:spPr>
          <a:xfrm>
            <a:off x="5617486" y="9604354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6"/>
          <p:cNvSpPr/>
          <p:nvPr/>
        </p:nvSpPr>
        <p:spPr>
          <a:xfrm>
            <a:off x="5630234" y="9601695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6"/>
          <p:cNvSpPr/>
          <p:nvPr/>
        </p:nvSpPr>
        <p:spPr>
          <a:xfrm>
            <a:off x="5653126" y="9625593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6"/>
          <p:cNvSpPr/>
          <p:nvPr/>
        </p:nvSpPr>
        <p:spPr>
          <a:xfrm>
            <a:off x="5735324" y="9716860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6"/>
          <p:cNvSpPr/>
          <p:nvPr/>
        </p:nvSpPr>
        <p:spPr>
          <a:xfrm>
            <a:off x="5742069" y="9714271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6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6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6"/>
          <p:cNvSpPr/>
          <p:nvPr/>
        </p:nvSpPr>
        <p:spPr>
          <a:xfrm>
            <a:off x="5812004" y="9687628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6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6"/>
          <p:cNvSpPr/>
          <p:nvPr/>
        </p:nvSpPr>
        <p:spPr>
          <a:xfrm>
            <a:off x="6507900" y="8775267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6"/>
          <p:cNvSpPr/>
          <p:nvPr/>
        </p:nvSpPr>
        <p:spPr>
          <a:xfrm>
            <a:off x="6522939" y="8772651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6"/>
          <p:cNvSpPr/>
          <p:nvPr/>
        </p:nvSpPr>
        <p:spPr>
          <a:xfrm>
            <a:off x="6530136" y="8794327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6"/>
          <p:cNvSpPr/>
          <p:nvPr/>
        </p:nvSpPr>
        <p:spPr>
          <a:xfrm>
            <a:off x="6542884" y="8791668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6"/>
          <p:cNvSpPr/>
          <p:nvPr/>
        </p:nvSpPr>
        <p:spPr>
          <a:xfrm>
            <a:off x="6565776" y="8815566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6"/>
          <p:cNvSpPr/>
          <p:nvPr/>
        </p:nvSpPr>
        <p:spPr>
          <a:xfrm>
            <a:off x="6647974" y="8906833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6"/>
          <p:cNvSpPr/>
          <p:nvPr/>
        </p:nvSpPr>
        <p:spPr>
          <a:xfrm>
            <a:off x="6654719" y="8904244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6"/>
          <p:cNvSpPr/>
          <p:nvPr/>
        </p:nvSpPr>
        <p:spPr>
          <a:xfrm>
            <a:off x="6589711" y="8944468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6"/>
          <p:cNvSpPr/>
          <p:nvPr/>
        </p:nvSpPr>
        <p:spPr>
          <a:xfrm>
            <a:off x="6593240" y="8941890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6"/>
          <p:cNvSpPr/>
          <p:nvPr/>
        </p:nvSpPr>
        <p:spPr>
          <a:xfrm>
            <a:off x="6724654" y="8877601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6"/>
          <p:cNvSpPr/>
          <p:nvPr/>
        </p:nvSpPr>
        <p:spPr>
          <a:xfrm>
            <a:off x="6640648" y="8979568"/>
            <a:ext cx="45666" cy="27998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6"/>
          <p:cNvSpPr/>
          <p:nvPr/>
        </p:nvSpPr>
        <p:spPr>
          <a:xfrm>
            <a:off x="6702450" y="8933498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1" name="Google Shape;1421;p6"/>
          <p:cNvGrpSpPr/>
          <p:nvPr/>
        </p:nvGrpSpPr>
        <p:grpSpPr>
          <a:xfrm>
            <a:off x="4841770" y="9567417"/>
            <a:ext cx="288394" cy="277824"/>
            <a:chOff x="8008751" y="37351"/>
            <a:chExt cx="598452" cy="591240"/>
          </a:xfrm>
        </p:grpSpPr>
        <p:sp>
          <p:nvSpPr>
            <p:cNvPr id="1422" name="Google Shape;1422;p6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>
            <a:off x="6512005" y="8320823"/>
            <a:ext cx="302947" cy="384134"/>
            <a:chOff x="6295459" y="2059568"/>
            <a:chExt cx="2176346" cy="2549000"/>
          </a:xfrm>
        </p:grpSpPr>
        <p:sp>
          <p:nvSpPr>
            <p:cNvPr id="1440" name="Google Shape;1440;p6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6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6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5" name="Google Shape;1485;p6"/>
          <p:cNvGrpSpPr/>
          <p:nvPr/>
        </p:nvGrpSpPr>
        <p:grpSpPr>
          <a:xfrm rot="5400000">
            <a:off x="5218767" y="9509517"/>
            <a:ext cx="302947" cy="384134"/>
            <a:chOff x="6295459" y="2059568"/>
            <a:chExt cx="2176346" cy="2549000"/>
          </a:xfrm>
        </p:grpSpPr>
        <p:sp>
          <p:nvSpPr>
            <p:cNvPr id="1486" name="Google Shape;1486;p6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6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6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6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6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6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6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6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6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6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6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6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6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6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6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6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6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6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6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6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6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6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6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1" name="Google Shape;1531;p6"/>
          <p:cNvGrpSpPr/>
          <p:nvPr/>
        </p:nvGrpSpPr>
        <p:grpSpPr>
          <a:xfrm>
            <a:off x="6519270" y="8017579"/>
            <a:ext cx="288394" cy="277824"/>
            <a:chOff x="8008751" y="37351"/>
            <a:chExt cx="598452" cy="591240"/>
          </a:xfrm>
        </p:grpSpPr>
        <p:sp>
          <p:nvSpPr>
            <p:cNvPr id="1532" name="Google Shape;1532;p6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6"/>
          <p:cNvGrpSpPr/>
          <p:nvPr/>
        </p:nvGrpSpPr>
        <p:grpSpPr>
          <a:xfrm>
            <a:off x="6522777" y="7714438"/>
            <a:ext cx="288384" cy="277877"/>
            <a:chOff x="1577421" y="1609174"/>
            <a:chExt cx="818111" cy="754282"/>
          </a:xfrm>
        </p:grpSpPr>
        <p:sp>
          <p:nvSpPr>
            <p:cNvPr id="1550" name="Google Shape;1550;p6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8" name="Google Shape;1598;p6"/>
          <p:cNvGrpSpPr/>
          <p:nvPr/>
        </p:nvGrpSpPr>
        <p:grpSpPr>
          <a:xfrm>
            <a:off x="4505390" y="9562589"/>
            <a:ext cx="288384" cy="277877"/>
            <a:chOff x="1577421" y="1609174"/>
            <a:chExt cx="818111" cy="754282"/>
          </a:xfrm>
        </p:grpSpPr>
        <p:sp>
          <p:nvSpPr>
            <p:cNvPr id="1599" name="Google Shape;1599;p6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7085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9581"/>
            <a:ext cx="6390300" cy="6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81010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7.jpg"/><Relationship Id="rId5" Type="http://schemas.openxmlformats.org/officeDocument/2006/relationships/hyperlink" Target="https://quizlet.com/join/83MnjJVM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jpg"/><Relationship Id="rId5" Type="http://schemas.openxmlformats.org/officeDocument/2006/relationships/image" Target="../media/image14.jp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21.jpg"/><Relationship Id="rId7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7"/>
          <p:cNvSpPr txBox="1"/>
          <p:nvPr>
            <p:ph type="ctrTitle"/>
          </p:nvPr>
        </p:nvSpPr>
        <p:spPr>
          <a:xfrm>
            <a:off x="233775" y="2739741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/>
              <a:t>Respiratory Viral Infections (2)</a:t>
            </a:r>
            <a:endParaRPr b="1" sz="48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2" name="Google Shape;1652;p7"/>
          <p:cNvSpPr txBox="1"/>
          <p:nvPr/>
        </p:nvSpPr>
        <p:spPr>
          <a:xfrm>
            <a:off x="4809971" y="7275493"/>
            <a:ext cx="182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2400" u="sng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Editing File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53" name="Google Shape;16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063" y="357548"/>
            <a:ext cx="1745723" cy="13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1" name="Google Shape;18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25" y="5138650"/>
            <a:ext cx="3088701" cy="1511701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2" name="Google Shape;1882;p16"/>
          <p:cNvSpPr txBox="1"/>
          <p:nvPr/>
        </p:nvSpPr>
        <p:spPr>
          <a:xfrm>
            <a:off x="1024725" y="206800"/>
            <a:ext cx="46230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8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Epstein-Barr Virus </a:t>
            </a:r>
            <a:endParaRPr b="1" sz="28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(EBV) </a:t>
            </a:r>
            <a:endParaRPr b="1" sz="26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883" name="Google Shape;1883;p16"/>
          <p:cNvSpPr txBox="1"/>
          <p:nvPr>
            <p:ph type="title"/>
          </p:nvPr>
        </p:nvSpPr>
        <p:spPr>
          <a:xfrm>
            <a:off x="7020923" y="206805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84" name="Google Shape;1884;p16"/>
          <p:cNvGraphicFramePr/>
          <p:nvPr/>
        </p:nvGraphicFramePr>
        <p:xfrm>
          <a:off x="-1" y="69673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3296375"/>
                <a:gridCol w="437825"/>
                <a:gridCol w="3123800"/>
              </a:tblGrid>
              <a:tr h="361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DNA Viruses:</a:t>
                      </a:r>
                      <a:endParaRPr b="1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C2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2C2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C2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C2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3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RNA Viruses:</a:t>
                      </a:r>
                      <a:endParaRPr sz="12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C2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</a:tr>
              <a:tr h="1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EBV</a:t>
                      </a:r>
                      <a:endParaRPr sz="13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Adenovirus</a:t>
                      </a:r>
                      <a:r>
                        <a:rPr lang="en-SA" sz="1300">
                          <a:solidFill>
                            <a:srgbClr val="8E7CC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b="1"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C2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hlink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Coronavirus </a:t>
                      </a:r>
                      <a:endParaRPr sz="1300">
                        <a:solidFill>
                          <a:schemeClr val="hlink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hlink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Rhinovirus </a:t>
                      </a:r>
                      <a:endParaRPr sz="1300">
                        <a:solidFill>
                          <a:schemeClr val="hlink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Coxsackieviruses</a:t>
                      </a:r>
                      <a:r>
                        <a:rPr lang="en-SA" sz="1300">
                          <a:solidFill>
                            <a:schemeClr val="hlink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&amp; picornaviruses </a:t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1885" name="Google Shape;18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625" y="5161125"/>
            <a:ext cx="3209200" cy="14892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6" name="Google Shape;1886;p16"/>
          <p:cNvSpPr/>
          <p:nvPr/>
        </p:nvSpPr>
        <p:spPr>
          <a:xfrm>
            <a:off x="3451725" y="1761076"/>
            <a:ext cx="3406200" cy="3061200"/>
          </a:xfrm>
          <a:prstGeom prst="roundRect">
            <a:avLst>
              <a:gd fmla="val 7371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 dir="2400000" dist="38100">
              <a:srgbClr val="3C78D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16"/>
          <p:cNvSpPr/>
          <p:nvPr/>
        </p:nvSpPr>
        <p:spPr>
          <a:xfrm>
            <a:off x="3451725" y="1761075"/>
            <a:ext cx="3406200" cy="1111200"/>
          </a:xfrm>
          <a:prstGeom prst="roundRect">
            <a:avLst>
              <a:gd fmla="val 10992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16"/>
          <p:cNvSpPr/>
          <p:nvPr/>
        </p:nvSpPr>
        <p:spPr>
          <a:xfrm>
            <a:off x="3451728" y="3226352"/>
            <a:ext cx="3406200" cy="7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16"/>
          <p:cNvSpPr txBox="1"/>
          <p:nvPr/>
        </p:nvSpPr>
        <p:spPr>
          <a:xfrm>
            <a:off x="3490055" y="1765005"/>
            <a:ext cx="34062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5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Immuno</a:t>
            </a:r>
            <a:r>
              <a:rPr b="1" lang="en-SA" sz="2500" u="sng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compromised</a:t>
            </a:r>
            <a:r>
              <a:rPr b="1" lang="en-SA" sz="25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 Host</a:t>
            </a:r>
            <a:endParaRPr b="1" sz="25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890" name="Google Shape;1890;p16"/>
          <p:cNvSpPr txBox="1"/>
          <p:nvPr/>
        </p:nvSpPr>
        <p:spPr>
          <a:xfrm>
            <a:off x="3520384" y="3230269"/>
            <a:ext cx="33297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Titillium Web"/>
              <a:buChar char="●"/>
            </a:pPr>
            <a:r>
              <a:rPr b="1"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Lymphoproliferative disease(LD)</a:t>
            </a:r>
            <a:endParaRPr b="1" sz="11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Titillium Web"/>
              <a:buChar char="●"/>
            </a:pPr>
            <a:r>
              <a:rPr lang="en-SA" sz="1100">
                <a:solidFill>
                  <a:srgbClr val="888888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characterized by the abnormal proliferation of lymphocytes into a monoclonal lymphocytosis</a:t>
            </a:r>
            <a:endParaRPr sz="1100">
              <a:solidFill>
                <a:srgbClr val="88888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Titillium Web"/>
              <a:buChar char="●"/>
            </a:pPr>
            <a:r>
              <a:rPr b="1"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Oral Hairy leukoplakia(OHL)</a:t>
            </a:r>
            <a:endParaRPr b="1" sz="11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Titillium Web"/>
              <a:buChar char="●"/>
            </a:pPr>
            <a:r>
              <a:rPr lang="en-SA" sz="1100">
                <a:solidFill>
                  <a:srgbClr val="888888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It causes white patches on your tongue. Sometimes the patches happen in other parts of your </a:t>
            </a:r>
            <a:r>
              <a:rPr b="1"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mouth</a:t>
            </a:r>
            <a:r>
              <a:rPr lang="en-SA" sz="1100">
                <a:solidFill>
                  <a:srgbClr val="888888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100">
              <a:solidFill>
                <a:srgbClr val="4846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1" name="Google Shape;1891;p16"/>
          <p:cNvSpPr/>
          <p:nvPr/>
        </p:nvSpPr>
        <p:spPr>
          <a:xfrm>
            <a:off x="-30500" y="1765001"/>
            <a:ext cx="3406200" cy="3061200"/>
          </a:xfrm>
          <a:prstGeom prst="roundRect">
            <a:avLst>
              <a:gd fmla="val 7371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 dir="2400000" dist="38100">
              <a:srgbClr val="3C78D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16"/>
          <p:cNvSpPr/>
          <p:nvPr/>
        </p:nvSpPr>
        <p:spPr>
          <a:xfrm>
            <a:off x="-30500" y="1764996"/>
            <a:ext cx="3406200" cy="1111200"/>
          </a:xfrm>
          <a:prstGeom prst="roundRect">
            <a:avLst>
              <a:gd fmla="val 10992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16"/>
          <p:cNvSpPr/>
          <p:nvPr/>
        </p:nvSpPr>
        <p:spPr>
          <a:xfrm>
            <a:off x="-30510" y="3230277"/>
            <a:ext cx="3406200" cy="7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16"/>
          <p:cNvSpPr txBox="1"/>
          <p:nvPr/>
        </p:nvSpPr>
        <p:spPr>
          <a:xfrm>
            <a:off x="7813" y="1764988"/>
            <a:ext cx="34062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5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Immuno</a:t>
            </a:r>
            <a:r>
              <a:rPr b="1" lang="en-SA" sz="2500" u="sng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competent</a:t>
            </a:r>
            <a:r>
              <a:rPr b="1" lang="en-SA" sz="25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 Host</a:t>
            </a:r>
            <a:endParaRPr b="1" sz="25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895" name="Google Shape;1895;p16"/>
          <p:cNvSpPr txBox="1"/>
          <p:nvPr/>
        </p:nvSpPr>
        <p:spPr>
          <a:xfrm>
            <a:off x="46072" y="3192306"/>
            <a:ext cx="33297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2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b="1" lang="en-SA" sz="12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Asymptomatic </a:t>
            </a:r>
            <a:endParaRPr b="1" sz="12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SA" sz="12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-Infectious mononucleosis</a:t>
            </a: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(glandular fever)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2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could be Asymptomatic in some patients, and infectious mononucleosis in others.</a:t>
            </a:r>
            <a:endParaRPr sz="1200">
              <a:solidFill>
                <a:srgbClr val="88888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-IP=4-7 weeks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-Fever,sore throat,tonsillitis,pharyngitis,malaise,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hepatosplenomegaly</a:t>
            </a: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en-SA" sz="1200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abnormal liver enzymes</a:t>
            </a: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,hepatitis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Complications : 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2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(Acute airway obstruction,splenic rupture,CNS infection) </a:t>
            </a:r>
            <a:endParaRPr b="1" sz="12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6" name="Google Shape;1896;p16"/>
          <p:cNvSpPr txBox="1"/>
          <p:nvPr/>
        </p:nvSpPr>
        <p:spPr>
          <a:xfrm>
            <a:off x="658875" y="8335429"/>
            <a:ext cx="5354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>
                <a:solidFill>
                  <a:schemeClr val="accent3"/>
                </a:solidFill>
              </a:rPr>
              <a:t>★ In this lecture we have two DNA viruses: EBV and adenovirus، as the  rest of the viruses are RNA</a:t>
            </a:r>
            <a:endParaRPr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Google Shape;19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7077063"/>
            <a:ext cx="2933700" cy="2828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2" name="Google Shape;1902;p17"/>
          <p:cNvGraphicFramePr/>
          <p:nvPr/>
        </p:nvGraphicFramePr>
        <p:xfrm>
          <a:off x="2" y="-1934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81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Summary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Coronavirus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Rhinovirus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Epstein</a:t>
                      </a: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-Barr virus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Adenovirus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Family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Coronaviridae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Picornaviridae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Herpesviridae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Adenoviridae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Structural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Enveloped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Single Strand RNA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+ Polarity 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 enveloped . Single Strand RNA +</a:t>
                      </a: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polarity 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Enveloped  Double </a:t>
                      </a:r>
                      <a:r>
                        <a:rPr b="1" lang="en-SA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stranded DNA genome</a:t>
                      </a:r>
                      <a:endParaRPr b="1" sz="10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 enveloped  Double </a:t>
                      </a:r>
                      <a:r>
                        <a:rPr b="1" lang="en-SA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stranded DNA genome</a:t>
                      </a:r>
                      <a:endParaRPr b="1" sz="10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Types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SARS-CoV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SARS-CoV 2 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MERS-CoV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Pathogenesis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Infection of epithelial cell lining of :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Respiratory tract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Conjunctiva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Urinary tract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Gastrointestinal tract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Genital tract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Transmission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Inhalation of infectious aerosol droplets</a:t>
                      </a:r>
                      <a:endParaRPr b="1" sz="11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9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Saliva (kissing disease)</a:t>
                      </a:r>
                      <a:endParaRPr b="1" sz="9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1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Inhalation of infectious aerosol droplets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Symptoms 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SARS-CoV: 2nd cause of common cold</a:t>
                      </a:r>
                      <a:endParaRPr b="1" sz="11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 u="sng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1st cause of common cold</a:t>
                      </a:r>
                      <a:endParaRPr b="1" sz="1000" u="sng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Clinical Sneezing symptoms  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Clear watery nasal discharge  Mild sore throat ,Cough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Fever </a:t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Sore throat </a:t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Pharyngitis</a:t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</a:t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Malaise </a:t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Hepatosplenomegaly</a:t>
                      </a:r>
                      <a:endParaRPr b="1" sz="5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1-Pharyngitis and tonsillitis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2-Pharyngoconjunctivitis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3-Conjunctivitis 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4-Pneumonia: in preschool children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5-gastroenteritis 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6-Acute hemorrhagic cystitis 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7-UTI (Cervicitis and urethritis)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yndrome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9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zoonotic disease (the virus is capable of infecting humans and animals </a:t>
                      </a:r>
                      <a:endParaRPr b="1" sz="9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9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including birds, camels, pigs and others).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Lab </a:t>
                      </a: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diagnosis 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Detection of viral NA from nasopharyngeal aspirate (PCR)</a:t>
                      </a:r>
                      <a:endParaRPr b="1" sz="1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Detection of IgM antibodies</a:t>
                      </a:r>
                      <a:endParaRPr b="1" sz="8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EBV capsid Ag by ELISA</a:t>
                      </a:r>
                      <a:endParaRPr b="1" sz="8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(specific) Elevated WBC</a:t>
                      </a:r>
                      <a:endParaRPr b="1" sz="8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Direct detection of Ag from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nasopharyngeal aspirate by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immunofluorescence assay PCR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Treatment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9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Usually self-limiting disease</a:t>
                      </a:r>
                      <a:endParaRPr b="1" sz="9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9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specific treatment</a:t>
                      </a:r>
                      <a:r>
                        <a:rPr b="1" lang="en-SA" sz="9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b="1" sz="9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9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vaccine</a:t>
                      </a:r>
                      <a:endParaRPr b="1" sz="9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specific treatment </a:t>
                      </a:r>
                      <a:endParaRPr b="1" sz="12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No vaccine</a:t>
                      </a:r>
                      <a:endParaRPr b="1" sz="12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18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</a:rPr>
                        <a:t>Extra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/>
                        <a:t>-</a:t>
                      </a:r>
                      <a:endParaRPr b="1" sz="7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mononucleosis §  It is lymphotropic .It has oncogenic properties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Burkitt’s lymphoma ,Nasopharyngeal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carcinoma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Socio-economic status: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 SE–early childhood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7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High SE – adolescence</a:t>
                      </a:r>
                      <a:endParaRPr b="1" sz="7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0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Does Everything other than Meningitis and Encephalitis</a:t>
                      </a:r>
                      <a:endParaRPr b="1" sz="10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7" name="Google Shape;19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29337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18"/>
          <p:cNvSpPr txBox="1"/>
          <p:nvPr/>
        </p:nvSpPr>
        <p:spPr>
          <a:xfrm>
            <a:off x="0" y="0"/>
            <a:ext cx="173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These MCQs where given by the girl’s doctor as examples</a:t>
            </a:r>
            <a:endParaRPr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09" name="Google Shape;1909;p18"/>
          <p:cNvSpPr txBox="1"/>
          <p:nvPr/>
        </p:nvSpPr>
        <p:spPr>
          <a:xfrm>
            <a:off x="2036100" y="84750"/>
            <a:ext cx="2785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1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MCQs</a:t>
            </a:r>
            <a:endParaRPr b="1" sz="35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910" name="Google Shape;1910;p18"/>
          <p:cNvSpPr txBox="1"/>
          <p:nvPr/>
        </p:nvSpPr>
        <p:spPr>
          <a:xfrm rot="-10798773">
            <a:off x="6017695" y="140"/>
            <a:ext cx="84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1-C</a:t>
            </a:r>
            <a:endParaRPr sz="9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2-B</a:t>
            </a:r>
            <a:endParaRPr sz="9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3-D</a:t>
            </a:r>
            <a:endParaRPr sz="9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4-D</a:t>
            </a:r>
            <a:endParaRPr sz="9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5-A</a:t>
            </a:r>
            <a:endParaRPr sz="9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6-C</a:t>
            </a:r>
            <a:endParaRPr sz="9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11" name="Google Shape;19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98" y="8796009"/>
            <a:ext cx="1254055" cy="11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18"/>
          <p:cNvSpPr/>
          <p:nvPr/>
        </p:nvSpPr>
        <p:spPr>
          <a:xfrm>
            <a:off x="244429" y="9059183"/>
            <a:ext cx="3415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SA" sz="9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more questions </a:t>
            </a:r>
            <a:r>
              <a:rPr b="1" lang="en-SA" sz="900" u="sng"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click here!</a:t>
            </a:r>
            <a:endParaRPr b="1" i="0" sz="900" u="none" cap="none" strike="noStrike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1913" name="Google Shape;1913;p18"/>
          <p:cNvGraphicFramePr/>
          <p:nvPr/>
        </p:nvGraphicFramePr>
        <p:xfrm>
          <a:off x="473803" y="7858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477600"/>
                <a:gridCol w="1477600"/>
                <a:gridCol w="1477600"/>
                <a:gridCol w="1477600"/>
              </a:tblGrid>
              <a:tr h="5019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What is the First cause of common cold ?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-Coronavirus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-Epstein-Barr 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-Rhinovirus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-Adenovirus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2-Which virus causes herpangina and pharyngitis ?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-Epstein-Barr 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-Coxsackieviruses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-Adenovirus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-Coronavirus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3-Which virus has an oncogenic properties ?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-Rhinovirus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-Coronavirus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-Coxsackieviruses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-Epstein-Barr 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4-This virus is known as the kissing disease :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7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-Rhinovirus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-Coronavirus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-Coxsackieviruses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-Epstein-Barr Virus</a:t>
                      </a:r>
                      <a:endParaRPr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8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5-The genome of Adenovirus is: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59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A-Ds-DNA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B-Ss-DNA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C-Ds-RNA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D-Ss-RNA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7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6-How can EBV Virus affect an Immunocompetent host: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54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Lymphoproliferative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Disease (LD)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B- Oral Hairy L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eukoplakia (OHL)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 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C- 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Infectious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mononucleosis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D- Burkitt’s Lymphoma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9"/>
          <p:cNvSpPr txBox="1"/>
          <p:nvPr>
            <p:ph type="title"/>
          </p:nvPr>
        </p:nvSpPr>
        <p:spPr>
          <a:xfrm>
            <a:off x="233850" y="-166662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SA"/>
              <a:t>Microbiology Team</a:t>
            </a:r>
            <a:r>
              <a:rPr baseline="30000" lang="en-SA"/>
              <a:t>442</a:t>
            </a:r>
            <a:endParaRPr baseline="30000"/>
          </a:p>
        </p:txBody>
      </p:sp>
      <p:graphicFrame>
        <p:nvGraphicFramePr>
          <p:cNvPr id="1919" name="Google Shape;1919;p19"/>
          <p:cNvGraphicFramePr/>
          <p:nvPr/>
        </p:nvGraphicFramePr>
        <p:xfrm>
          <a:off x="-6" y="764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{B93C7FFA-A941-4443-8A05-D7118784985F}</a:tableStyleId>
              </a:tblPr>
              <a:tblGrid>
                <a:gridCol w="3429000"/>
                <a:gridCol w="3429000"/>
              </a:tblGrid>
              <a:tr h="18025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3000">
                          <a:solidFill>
                            <a:schemeClr val="accent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Leaders</a:t>
                      </a:r>
                      <a:endParaRPr b="1" sz="30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</a:tr>
              <a:tr h="416625">
                <a:tc gridSpan="2" vMerge="1"/>
                <a:tc hMerge="1" vMerge="1"/>
              </a:tr>
              <a:tr h="602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Shaden Albassam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Mohammed Alghamdi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6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3000">
                          <a:solidFill>
                            <a:schemeClr val="accent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Co-Leader</a:t>
                      </a:r>
                      <a:endParaRPr b="1" sz="30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Ahmad Bahmaid</a:t>
                      </a:r>
                      <a:endParaRPr b="1" sz="2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3000">
                          <a:solidFill>
                            <a:schemeClr val="accent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Members</a:t>
                      </a:r>
                      <a:endParaRPr b="1" sz="30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Raghad Alnadeef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Yazeed Hussein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Ghada Binslmah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highlight>
                            <a:srgbClr val="EFF4FC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Talal Alharbi</a:t>
                      </a:r>
                      <a:endParaRPr sz="2000">
                        <a:solidFill>
                          <a:srgbClr val="434343"/>
                        </a:solidFill>
                        <a:highlight>
                          <a:srgbClr val="EFF4FC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Tharaa Alhowaish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Meshari Alshathri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Amani Alotaibi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Emad Almutairi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highlight>
                            <a:srgbClr val="EFF4FC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Nouf Alsaigh</a:t>
                      </a:r>
                      <a:endParaRPr sz="2000">
                        <a:solidFill>
                          <a:srgbClr val="434343"/>
                        </a:solidFill>
                        <a:highlight>
                          <a:srgbClr val="EFF4FC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Abdulrahman Al-Douir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Razan Almanjomi</a:t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Abdulrahman Binbakhit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Shahed Bukhari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Abdullah Alshahri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Abdulaziz Alnasser</a:t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Luay Almutair</a:t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Ali Dhafer Jabaan</a:t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Abdulaziz Alotaibi</a:t>
                      </a:r>
                      <a:endParaRPr sz="2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20" name="Google Shape;1920;p19"/>
          <p:cNvSpPr txBox="1"/>
          <p:nvPr/>
        </p:nvSpPr>
        <p:spPr>
          <a:xfrm>
            <a:off x="-1248000" y="8911387"/>
            <a:ext cx="90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SA" sz="18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 to the amazing Sara Alhamlan for the great theme!</a:t>
            </a:r>
            <a:endParaRPr b="1" i="1" sz="18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21" name="Google Shape;1921;p19"/>
          <p:cNvSpPr txBox="1"/>
          <p:nvPr/>
        </p:nvSpPr>
        <p:spPr>
          <a:xfrm>
            <a:off x="0" y="9507000"/>
            <a:ext cx="31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>
                <a:solidFill>
                  <a:srgbClr val="00318B"/>
                </a:solidFill>
                <a:latin typeface="Asap"/>
                <a:ea typeface="Asap"/>
                <a:cs typeface="Asap"/>
                <a:sym typeface="Asap"/>
              </a:rPr>
              <a:t>Microbiology442@gmail.com</a:t>
            </a:r>
            <a:endParaRPr b="1">
              <a:solidFill>
                <a:srgbClr val="00318B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922" name="Google Shape;1922;p19"/>
          <p:cNvSpPr txBox="1"/>
          <p:nvPr/>
        </p:nvSpPr>
        <p:spPr>
          <a:xfrm>
            <a:off x="510750" y="8341966"/>
            <a:ext cx="556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SA" sz="2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Microbiology Team</a:t>
            </a:r>
            <a:r>
              <a:rPr b="1" baseline="30000" i="1" lang="en-SA" sz="2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441</a:t>
            </a:r>
            <a:endParaRPr b="1" baseline="30000" i="1" sz="2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8"/>
          <p:cNvSpPr txBox="1"/>
          <p:nvPr>
            <p:ph type="title"/>
          </p:nvPr>
        </p:nvSpPr>
        <p:spPr>
          <a:xfrm>
            <a:off x="152200" y="38528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4044"/>
              <a:t>O</a:t>
            </a:r>
            <a:r>
              <a:rPr lang="en-SA" sz="4044"/>
              <a:t>bjectives</a:t>
            </a:r>
            <a:endParaRPr sz="404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811"/>
              <a:t>The students should be able to recognize</a:t>
            </a:r>
            <a:r>
              <a:rPr lang="en-SA" sz="1588"/>
              <a:t>:</a:t>
            </a:r>
            <a:endParaRPr sz="1588"/>
          </a:p>
        </p:txBody>
      </p:sp>
      <p:sp>
        <p:nvSpPr>
          <p:cNvPr id="1659" name="Google Shape;1659;p8"/>
          <p:cNvSpPr txBox="1"/>
          <p:nvPr/>
        </p:nvSpPr>
        <p:spPr>
          <a:xfrm>
            <a:off x="1043550" y="3181013"/>
            <a:ext cx="4770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A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Mode of transmission.</a:t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0" name="Google Shape;1660;p8"/>
          <p:cNvSpPr txBox="1"/>
          <p:nvPr/>
        </p:nvSpPr>
        <p:spPr>
          <a:xfrm>
            <a:off x="1043550" y="3687513"/>
            <a:ext cx="4770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A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Clinical features.</a:t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1" name="Google Shape;1661;p8"/>
          <p:cNvSpPr txBox="1"/>
          <p:nvPr/>
        </p:nvSpPr>
        <p:spPr>
          <a:xfrm>
            <a:off x="1043550" y="4194000"/>
            <a:ext cx="4770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A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Lab diagnosis.</a:t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2" name="Google Shape;1662;p8"/>
          <p:cNvSpPr txBox="1"/>
          <p:nvPr/>
        </p:nvSpPr>
        <p:spPr>
          <a:xfrm>
            <a:off x="1043550" y="4672175"/>
            <a:ext cx="4770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A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Treatment &amp; prevention.</a:t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3" name="Google Shape;1663;p8"/>
          <p:cNvSpPr txBox="1"/>
          <p:nvPr/>
        </p:nvSpPr>
        <p:spPr>
          <a:xfrm>
            <a:off x="1771600" y="5586038"/>
            <a:ext cx="4770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4" name="Google Shape;1664;p8"/>
          <p:cNvSpPr txBox="1"/>
          <p:nvPr/>
        </p:nvSpPr>
        <p:spPr>
          <a:xfrm>
            <a:off x="548250" y="6211238"/>
            <a:ext cx="4770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665" name="Google Shape;1665;p8"/>
          <p:cNvGrpSpPr/>
          <p:nvPr/>
        </p:nvGrpSpPr>
        <p:grpSpPr>
          <a:xfrm>
            <a:off x="661370" y="2190235"/>
            <a:ext cx="300659" cy="297030"/>
            <a:chOff x="-1138843" y="4300472"/>
            <a:chExt cx="300659" cy="297030"/>
          </a:xfrm>
        </p:grpSpPr>
        <p:sp>
          <p:nvSpPr>
            <p:cNvPr id="1666" name="Google Shape;1666;p8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3" name="Google Shape;1683;p8"/>
          <p:cNvGrpSpPr/>
          <p:nvPr/>
        </p:nvGrpSpPr>
        <p:grpSpPr>
          <a:xfrm>
            <a:off x="661370" y="3705347"/>
            <a:ext cx="300659" cy="297030"/>
            <a:chOff x="-1138843" y="4300472"/>
            <a:chExt cx="300659" cy="297030"/>
          </a:xfrm>
        </p:grpSpPr>
        <p:sp>
          <p:nvSpPr>
            <p:cNvPr id="1684" name="Google Shape;1684;p8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8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8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8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8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8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8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8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8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8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8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8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8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8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1" name="Google Shape;1701;p8"/>
          <p:cNvGrpSpPr/>
          <p:nvPr/>
        </p:nvGrpSpPr>
        <p:grpSpPr>
          <a:xfrm>
            <a:off x="661370" y="4696135"/>
            <a:ext cx="300659" cy="297030"/>
            <a:chOff x="-1138843" y="4300472"/>
            <a:chExt cx="300659" cy="297030"/>
          </a:xfrm>
        </p:grpSpPr>
        <p:sp>
          <p:nvSpPr>
            <p:cNvPr id="1702" name="Google Shape;1702;p8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9" name="Google Shape;1719;p8"/>
          <p:cNvGrpSpPr/>
          <p:nvPr/>
        </p:nvGrpSpPr>
        <p:grpSpPr>
          <a:xfrm>
            <a:off x="661370" y="3181022"/>
            <a:ext cx="300659" cy="297030"/>
            <a:chOff x="-1017593" y="4240422"/>
            <a:chExt cx="300659" cy="297030"/>
          </a:xfrm>
        </p:grpSpPr>
        <p:sp>
          <p:nvSpPr>
            <p:cNvPr id="1720" name="Google Shape;1720;p8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7" name="Google Shape;1737;p8"/>
          <p:cNvGrpSpPr/>
          <p:nvPr/>
        </p:nvGrpSpPr>
        <p:grpSpPr>
          <a:xfrm>
            <a:off x="661370" y="4200747"/>
            <a:ext cx="300659" cy="297030"/>
            <a:chOff x="-1017593" y="4240422"/>
            <a:chExt cx="300659" cy="297030"/>
          </a:xfrm>
        </p:grpSpPr>
        <p:sp>
          <p:nvSpPr>
            <p:cNvPr id="1738" name="Google Shape;1738;p8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5" name="Google Shape;1755;p8"/>
          <p:cNvSpPr txBox="1"/>
          <p:nvPr/>
        </p:nvSpPr>
        <p:spPr>
          <a:xfrm>
            <a:off x="1043550" y="2114838"/>
            <a:ext cx="40224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latin typeface="Titillium Web"/>
                <a:ea typeface="Titillium Web"/>
                <a:cs typeface="Titillium Web"/>
                <a:sym typeface="Titillium Web"/>
              </a:rPr>
              <a:t>Characteristics of </a:t>
            </a:r>
            <a:r>
              <a:rPr lang="en-SA" sz="12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SARS-COV-2</a:t>
            </a:r>
            <a:r>
              <a:rPr lang="en-SA" sz="12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en-SA" sz="1200">
                <a:latin typeface="Titillium Web"/>
                <a:ea typeface="Titillium Web"/>
                <a:cs typeface="Titillium Web"/>
                <a:sym typeface="Titillium Web"/>
              </a:rPr>
              <a:t>MERS-CoV, Rhinovirus,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latin typeface="Titillium Web"/>
                <a:ea typeface="Titillium Web"/>
                <a:cs typeface="Titillium Web"/>
                <a:sym typeface="Titillium Web"/>
              </a:rPr>
              <a:t>Coxsackieviruses &amp; other Picronaviruses, Adenovirus, Epstein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latin typeface="Titillium Web"/>
                <a:ea typeface="Titillium Web"/>
                <a:cs typeface="Titillium Web"/>
                <a:sym typeface="Titillium Web"/>
              </a:rPr>
              <a:t>– Barr virus</a:t>
            </a:r>
            <a:r>
              <a:rPr lang="en-SA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9"/>
          <p:cNvSpPr txBox="1"/>
          <p:nvPr/>
        </p:nvSpPr>
        <p:spPr>
          <a:xfrm>
            <a:off x="0" y="0"/>
            <a:ext cx="19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slide</a:t>
            </a:r>
            <a:endParaRPr b="1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1" name="Google Shape;1761;p9"/>
          <p:cNvSpPr/>
          <p:nvPr/>
        </p:nvSpPr>
        <p:spPr>
          <a:xfrm flipH="1">
            <a:off x="1385948" y="2167025"/>
            <a:ext cx="1296000" cy="446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Epstein-Barr Virus 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2" name="Google Shape;1762;p9"/>
          <p:cNvSpPr/>
          <p:nvPr/>
        </p:nvSpPr>
        <p:spPr>
          <a:xfrm>
            <a:off x="145052" y="5460077"/>
            <a:ext cx="1296000" cy="446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Rhinovirus</a:t>
            </a:r>
            <a:endParaRPr sz="11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3" name="Google Shape;1763;p9"/>
          <p:cNvSpPr/>
          <p:nvPr/>
        </p:nvSpPr>
        <p:spPr>
          <a:xfrm flipH="1">
            <a:off x="197550" y="5932688"/>
            <a:ext cx="1191000" cy="4464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Coxsackieviruses</a:t>
            </a:r>
            <a:endParaRPr sz="11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4" name="Google Shape;1764;p9"/>
          <p:cNvSpPr txBox="1"/>
          <p:nvPr/>
        </p:nvSpPr>
        <p:spPr>
          <a:xfrm>
            <a:off x="1271250" y="438113"/>
            <a:ext cx="4315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9"/>
          <p:cNvSpPr txBox="1"/>
          <p:nvPr/>
        </p:nvSpPr>
        <p:spPr>
          <a:xfrm>
            <a:off x="233850" y="202487"/>
            <a:ext cx="6390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Overview </a:t>
            </a:r>
            <a:endParaRPr b="1" sz="36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1766" name="Google Shape;1766;p9"/>
          <p:cNvGrpSpPr/>
          <p:nvPr/>
        </p:nvGrpSpPr>
        <p:grpSpPr>
          <a:xfrm>
            <a:off x="204317" y="2900250"/>
            <a:ext cx="7472084" cy="2273003"/>
            <a:chOff x="215192" y="1550238"/>
            <a:chExt cx="7472084" cy="2273003"/>
          </a:xfrm>
        </p:grpSpPr>
        <p:cxnSp>
          <p:nvCxnSpPr>
            <p:cNvPr id="1767" name="Google Shape;1767;p9"/>
            <p:cNvCxnSpPr/>
            <p:nvPr/>
          </p:nvCxnSpPr>
          <p:spPr>
            <a:xfrm flipH="1" rot="10800000">
              <a:off x="244725" y="2694677"/>
              <a:ext cx="6433500" cy="43800"/>
            </a:xfrm>
            <a:prstGeom prst="straightConnector1">
              <a:avLst/>
            </a:prstGeom>
            <a:noFill/>
            <a:ln cap="flat" cmpd="sng" w="5715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68" name="Google Shape;1768;p9"/>
            <p:cNvCxnSpPr/>
            <p:nvPr/>
          </p:nvCxnSpPr>
          <p:spPr>
            <a:xfrm rot="10800000">
              <a:off x="772413" y="2651763"/>
              <a:ext cx="4200" cy="579900"/>
            </a:xfrm>
            <a:prstGeom prst="straightConnector1">
              <a:avLst/>
            </a:prstGeom>
            <a:noFill/>
            <a:ln cap="flat" cmpd="sng" w="57150">
              <a:solidFill>
                <a:srgbClr val="D9D9D9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1769" name="Google Shape;1769;p9"/>
            <p:cNvSpPr/>
            <p:nvPr/>
          </p:nvSpPr>
          <p:spPr>
            <a:xfrm flipH="1">
              <a:off x="215192" y="3243040"/>
              <a:ext cx="1230900" cy="580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0" name="Google Shape;1770;p9"/>
            <p:cNvCxnSpPr/>
            <p:nvPr/>
          </p:nvCxnSpPr>
          <p:spPr>
            <a:xfrm flipH="1" rot="10800000">
              <a:off x="2035792" y="2200548"/>
              <a:ext cx="12600" cy="534600"/>
            </a:xfrm>
            <a:prstGeom prst="straightConnector1">
              <a:avLst/>
            </a:prstGeom>
            <a:noFill/>
            <a:ln cap="flat" cmpd="sng" w="57150">
              <a:solidFill>
                <a:srgbClr val="C9DAF8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1771" name="Google Shape;1771;p9"/>
            <p:cNvSpPr/>
            <p:nvPr/>
          </p:nvSpPr>
          <p:spPr>
            <a:xfrm flipH="1">
              <a:off x="1407000" y="1550238"/>
              <a:ext cx="1270200" cy="6399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762013" y="2048975"/>
              <a:ext cx="1410300" cy="1260300"/>
            </a:xfrm>
            <a:prstGeom prst="ellipse">
              <a:avLst/>
            </a:prstGeom>
            <a:solidFill>
              <a:schemeClr val="lt2"/>
            </a:solidFill>
            <a:ln cap="flat" cmpd="sng" w="57150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3" name="Google Shape;1773;p9"/>
            <p:cNvCxnSpPr/>
            <p:nvPr/>
          </p:nvCxnSpPr>
          <p:spPr>
            <a:xfrm rot="10800000">
              <a:off x="5035825" y="2211488"/>
              <a:ext cx="600" cy="557700"/>
            </a:xfrm>
            <a:prstGeom prst="straightConnector1">
              <a:avLst/>
            </a:prstGeom>
            <a:noFill/>
            <a:ln cap="flat" cmpd="sng" w="57150">
              <a:solidFill>
                <a:srgbClr val="6D9EEB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1774" name="Google Shape;1774;p9"/>
            <p:cNvSpPr/>
            <p:nvPr/>
          </p:nvSpPr>
          <p:spPr>
            <a:xfrm flipH="1">
              <a:off x="4401037" y="1595313"/>
              <a:ext cx="1270200" cy="5916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5" name="Google Shape;1775;p9"/>
            <p:cNvCxnSpPr/>
            <p:nvPr/>
          </p:nvCxnSpPr>
          <p:spPr>
            <a:xfrm rot="10800000">
              <a:off x="6134616" y="269691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3C78D8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1776" name="Google Shape;1776;p9"/>
            <p:cNvSpPr/>
            <p:nvPr/>
          </p:nvSpPr>
          <p:spPr>
            <a:xfrm flipH="1" rot="10800000">
              <a:off x="5499525" y="3183650"/>
              <a:ext cx="1270200" cy="5334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3C7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9"/>
            <p:cNvSpPr txBox="1"/>
            <p:nvPr/>
          </p:nvSpPr>
          <p:spPr>
            <a:xfrm>
              <a:off x="1409737" y="1658788"/>
              <a:ext cx="12702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SA" sz="1100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Herpesviridae</a:t>
              </a:r>
              <a:endParaRPr b="1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778" name="Google Shape;1778;p9"/>
            <p:cNvSpPr txBox="1"/>
            <p:nvPr/>
          </p:nvSpPr>
          <p:spPr>
            <a:xfrm>
              <a:off x="215200" y="3306575"/>
              <a:ext cx="12309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SA" sz="1100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Picornaviridae</a:t>
              </a:r>
              <a:endParaRPr b="1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779" name="Google Shape;1779;p9"/>
            <p:cNvSpPr txBox="1"/>
            <p:nvPr/>
          </p:nvSpPr>
          <p:spPr>
            <a:xfrm>
              <a:off x="4581976" y="3219950"/>
              <a:ext cx="31053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SA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SA" sz="1200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Coronaviridae</a:t>
              </a:r>
              <a:endParaRPr b="1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780" name="Google Shape;1780;p9"/>
            <p:cNvSpPr txBox="1"/>
            <p:nvPr/>
          </p:nvSpPr>
          <p:spPr>
            <a:xfrm>
              <a:off x="4434925" y="1680675"/>
              <a:ext cx="12024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SA" sz="1200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Adenoviridae</a:t>
              </a:r>
              <a:endParaRPr b="1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1781" name="Google Shape;1781;p9"/>
          <p:cNvSpPr txBox="1"/>
          <p:nvPr/>
        </p:nvSpPr>
        <p:spPr>
          <a:xfrm flipH="1">
            <a:off x="2684400" y="3734379"/>
            <a:ext cx="148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700">
                <a:latin typeface="Titillium Web"/>
                <a:ea typeface="Titillium Web"/>
                <a:cs typeface="Titillium Web"/>
                <a:sym typeface="Titillium Web"/>
              </a:rPr>
              <a:t>V</a:t>
            </a:r>
            <a:r>
              <a:rPr b="1" lang="en-SA" sz="1700">
                <a:latin typeface="Titillium Web"/>
                <a:ea typeface="Titillium Web"/>
                <a:cs typeface="Titillium Web"/>
                <a:sym typeface="Titillium Web"/>
              </a:rPr>
              <a:t>iruses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82" name="Google Shape;1782;p9"/>
          <p:cNvSpPr txBox="1"/>
          <p:nvPr/>
        </p:nvSpPr>
        <p:spPr>
          <a:xfrm>
            <a:off x="1771425" y="6837150"/>
            <a:ext cx="45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9"/>
          <p:cNvSpPr/>
          <p:nvPr/>
        </p:nvSpPr>
        <p:spPr>
          <a:xfrm>
            <a:off x="5511300" y="5320900"/>
            <a:ext cx="1296000" cy="446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SARS-CoV</a:t>
            </a:r>
            <a:endParaRPr sz="11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84" name="Google Shape;1784;p9"/>
          <p:cNvSpPr/>
          <p:nvPr/>
        </p:nvSpPr>
        <p:spPr>
          <a:xfrm flipH="1">
            <a:off x="5511300" y="6243100"/>
            <a:ext cx="1296000" cy="446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SARS-CoV 2</a:t>
            </a:r>
            <a:endParaRPr sz="11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85" name="Google Shape;1785;p9"/>
          <p:cNvSpPr/>
          <p:nvPr/>
        </p:nvSpPr>
        <p:spPr>
          <a:xfrm>
            <a:off x="5511300" y="5782000"/>
            <a:ext cx="1296000" cy="446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MERS-CoV</a:t>
            </a:r>
            <a:endParaRPr sz="11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786" name="Google Shape;1786;p9"/>
          <p:cNvCxnSpPr/>
          <p:nvPr/>
        </p:nvCxnSpPr>
        <p:spPr>
          <a:xfrm flipH="1">
            <a:off x="6158100" y="5036625"/>
            <a:ext cx="2400" cy="309900"/>
          </a:xfrm>
          <a:prstGeom prst="straightConnector1">
            <a:avLst/>
          </a:prstGeom>
          <a:noFill/>
          <a:ln cap="flat" cmpd="sng" w="19050">
            <a:solidFill>
              <a:srgbClr val="48465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87" name="Google Shape;1787;p9"/>
          <p:cNvCxnSpPr/>
          <p:nvPr/>
        </p:nvCxnSpPr>
        <p:spPr>
          <a:xfrm flipH="1">
            <a:off x="791850" y="5164700"/>
            <a:ext cx="2400" cy="309900"/>
          </a:xfrm>
          <a:prstGeom prst="straightConnector1">
            <a:avLst/>
          </a:prstGeom>
          <a:noFill/>
          <a:ln cap="flat" cmpd="sng" w="19050">
            <a:solidFill>
              <a:srgbClr val="48465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88" name="Google Shape;1788;p9"/>
          <p:cNvCxnSpPr/>
          <p:nvPr/>
        </p:nvCxnSpPr>
        <p:spPr>
          <a:xfrm flipH="1" rot="10800000">
            <a:off x="5023700" y="2653200"/>
            <a:ext cx="900" cy="279900"/>
          </a:xfrm>
          <a:prstGeom prst="straightConnector1">
            <a:avLst/>
          </a:prstGeom>
          <a:noFill/>
          <a:ln cap="flat" cmpd="sng" w="19050">
            <a:solidFill>
              <a:srgbClr val="48465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89" name="Google Shape;1789;p9"/>
          <p:cNvCxnSpPr/>
          <p:nvPr/>
        </p:nvCxnSpPr>
        <p:spPr>
          <a:xfrm flipH="1" rot="10800000">
            <a:off x="2033500" y="2620350"/>
            <a:ext cx="900" cy="279900"/>
          </a:xfrm>
          <a:prstGeom prst="straightConnector1">
            <a:avLst/>
          </a:prstGeom>
          <a:noFill/>
          <a:ln cap="flat" cmpd="sng" w="19050">
            <a:solidFill>
              <a:srgbClr val="484655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790" name="Google Shape;1790;p9"/>
          <p:cNvSpPr/>
          <p:nvPr/>
        </p:nvSpPr>
        <p:spPr>
          <a:xfrm>
            <a:off x="4376151" y="2207624"/>
            <a:ext cx="1296000" cy="446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1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Adenovirus </a:t>
            </a:r>
            <a:endParaRPr sz="11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91" name="Google Shape;1791;p9"/>
          <p:cNvGrpSpPr/>
          <p:nvPr/>
        </p:nvGrpSpPr>
        <p:grpSpPr>
          <a:xfrm>
            <a:off x="-38" y="8314028"/>
            <a:ext cx="1385938" cy="1592047"/>
            <a:chOff x="1614179" y="2217562"/>
            <a:chExt cx="564698" cy="939871"/>
          </a:xfrm>
        </p:grpSpPr>
        <p:sp>
          <p:nvSpPr>
            <p:cNvPr id="1792" name="Google Shape;1792;p9"/>
            <p:cNvSpPr/>
            <p:nvPr/>
          </p:nvSpPr>
          <p:spPr>
            <a:xfrm flipH="1">
              <a:off x="1860000" y="2597081"/>
              <a:ext cx="60412" cy="26190"/>
            </a:xfrm>
            <a:custGeom>
              <a:rect b="b" l="l" r="r" t="t"/>
              <a:pathLst>
                <a:path extrusionOk="0" h="2351" w="5423">
                  <a:moveTo>
                    <a:pt x="342" y="0"/>
                  </a:moveTo>
                  <a:cubicBezTo>
                    <a:pt x="228" y="379"/>
                    <a:pt x="114" y="796"/>
                    <a:pt x="0" y="1176"/>
                  </a:cubicBezTo>
                  <a:cubicBezTo>
                    <a:pt x="1707" y="1631"/>
                    <a:pt x="3413" y="2010"/>
                    <a:pt x="5157" y="2351"/>
                  </a:cubicBezTo>
                  <a:cubicBezTo>
                    <a:pt x="5233" y="1934"/>
                    <a:pt x="5346" y="1479"/>
                    <a:pt x="5422" y="1024"/>
                  </a:cubicBezTo>
                  <a:cubicBezTo>
                    <a:pt x="4285" y="796"/>
                    <a:pt x="3185" y="569"/>
                    <a:pt x="2086" y="342"/>
                  </a:cubicBezTo>
                  <a:cubicBezTo>
                    <a:pt x="1479" y="266"/>
                    <a:pt x="910" y="152"/>
                    <a:pt x="342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 flipH="1">
              <a:off x="1761548" y="2456762"/>
              <a:ext cx="112826" cy="85444"/>
            </a:xfrm>
            <a:custGeom>
              <a:rect b="b" l="l" r="r" t="t"/>
              <a:pathLst>
                <a:path extrusionOk="0" h="7670" w="10128">
                  <a:moveTo>
                    <a:pt x="4652" y="1473"/>
                  </a:moveTo>
                  <a:cubicBezTo>
                    <a:pt x="5347" y="1473"/>
                    <a:pt x="6030" y="1787"/>
                    <a:pt x="6483" y="2398"/>
                  </a:cubicBezTo>
                  <a:cubicBezTo>
                    <a:pt x="7279" y="3422"/>
                    <a:pt x="7090" y="4863"/>
                    <a:pt x="6104" y="5659"/>
                  </a:cubicBezTo>
                  <a:cubicBezTo>
                    <a:pt x="5681" y="5991"/>
                    <a:pt x="5186" y="6149"/>
                    <a:pt x="4695" y="6149"/>
                  </a:cubicBezTo>
                  <a:cubicBezTo>
                    <a:pt x="3954" y="6149"/>
                    <a:pt x="3224" y="5790"/>
                    <a:pt x="2768" y="5128"/>
                  </a:cubicBezTo>
                  <a:cubicBezTo>
                    <a:pt x="2161" y="4218"/>
                    <a:pt x="2275" y="3005"/>
                    <a:pt x="2995" y="2171"/>
                  </a:cubicBezTo>
                  <a:cubicBezTo>
                    <a:pt x="3033" y="2133"/>
                    <a:pt x="3071" y="2095"/>
                    <a:pt x="3109" y="2019"/>
                  </a:cubicBezTo>
                  <a:cubicBezTo>
                    <a:pt x="3185" y="1981"/>
                    <a:pt x="3223" y="1943"/>
                    <a:pt x="3299" y="1906"/>
                  </a:cubicBezTo>
                  <a:cubicBezTo>
                    <a:pt x="3711" y="1616"/>
                    <a:pt x="4184" y="1473"/>
                    <a:pt x="4652" y="1473"/>
                  </a:cubicBezTo>
                  <a:close/>
                  <a:moveTo>
                    <a:pt x="4473" y="1"/>
                  </a:moveTo>
                  <a:cubicBezTo>
                    <a:pt x="3768" y="1"/>
                    <a:pt x="3028" y="242"/>
                    <a:pt x="2313" y="806"/>
                  </a:cubicBezTo>
                  <a:cubicBezTo>
                    <a:pt x="0" y="2853"/>
                    <a:pt x="1137" y="6455"/>
                    <a:pt x="3450" y="7441"/>
                  </a:cubicBezTo>
                  <a:cubicBezTo>
                    <a:pt x="3526" y="7479"/>
                    <a:pt x="3640" y="7479"/>
                    <a:pt x="3716" y="7517"/>
                  </a:cubicBezTo>
                  <a:cubicBezTo>
                    <a:pt x="4036" y="7619"/>
                    <a:pt x="4369" y="7670"/>
                    <a:pt x="4703" y="7670"/>
                  </a:cubicBezTo>
                  <a:cubicBezTo>
                    <a:pt x="5355" y="7670"/>
                    <a:pt x="6007" y="7476"/>
                    <a:pt x="6559" y="7100"/>
                  </a:cubicBezTo>
                  <a:cubicBezTo>
                    <a:pt x="10128" y="4897"/>
                    <a:pt x="7651" y="1"/>
                    <a:pt x="447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 flipH="1">
              <a:off x="1811430" y="2412106"/>
              <a:ext cx="100538" cy="181203"/>
            </a:xfrm>
            <a:custGeom>
              <a:rect b="b" l="l" r="r" t="t"/>
              <a:pathLst>
                <a:path extrusionOk="0" h="16266" w="9025">
                  <a:moveTo>
                    <a:pt x="4437" y="0"/>
                  </a:moveTo>
                  <a:cubicBezTo>
                    <a:pt x="2958" y="5043"/>
                    <a:pt x="1479" y="10123"/>
                    <a:pt x="1" y="15203"/>
                  </a:cubicBezTo>
                  <a:cubicBezTo>
                    <a:pt x="228" y="15241"/>
                    <a:pt x="645" y="15355"/>
                    <a:pt x="797" y="15393"/>
                  </a:cubicBezTo>
                  <a:cubicBezTo>
                    <a:pt x="1328" y="15507"/>
                    <a:pt x="1821" y="15621"/>
                    <a:pt x="2351" y="15734"/>
                  </a:cubicBezTo>
                  <a:lnTo>
                    <a:pt x="4929" y="16265"/>
                  </a:lnTo>
                  <a:cubicBezTo>
                    <a:pt x="5233" y="15014"/>
                    <a:pt x="5574" y="13801"/>
                    <a:pt x="5877" y="12549"/>
                  </a:cubicBezTo>
                  <a:cubicBezTo>
                    <a:pt x="5043" y="12170"/>
                    <a:pt x="4361" y="11564"/>
                    <a:pt x="3868" y="10805"/>
                  </a:cubicBezTo>
                  <a:cubicBezTo>
                    <a:pt x="2503" y="8682"/>
                    <a:pt x="2693" y="5687"/>
                    <a:pt x="4550" y="3943"/>
                  </a:cubicBezTo>
                  <a:cubicBezTo>
                    <a:pt x="4588" y="3905"/>
                    <a:pt x="4626" y="3867"/>
                    <a:pt x="4664" y="3829"/>
                  </a:cubicBezTo>
                  <a:cubicBezTo>
                    <a:pt x="5607" y="3049"/>
                    <a:pt x="6772" y="2659"/>
                    <a:pt x="7969" y="2659"/>
                  </a:cubicBezTo>
                  <a:cubicBezTo>
                    <a:pt x="8168" y="2659"/>
                    <a:pt x="8369" y="2670"/>
                    <a:pt x="8569" y="2692"/>
                  </a:cubicBezTo>
                  <a:cubicBezTo>
                    <a:pt x="8759" y="2275"/>
                    <a:pt x="8910" y="1820"/>
                    <a:pt x="9024" y="1365"/>
                  </a:cubicBezTo>
                  <a:cubicBezTo>
                    <a:pt x="7508" y="872"/>
                    <a:pt x="5991" y="379"/>
                    <a:pt x="443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 flipH="1">
              <a:off x="1807491" y="2488676"/>
              <a:ext cx="28251" cy="21433"/>
            </a:xfrm>
            <a:custGeom>
              <a:rect b="b" l="l" r="r" t="t"/>
              <a:pathLst>
                <a:path extrusionOk="0" h="1924" w="2536">
                  <a:moveTo>
                    <a:pt x="1142" y="1"/>
                  </a:moveTo>
                  <a:cubicBezTo>
                    <a:pt x="984" y="1"/>
                    <a:pt x="821" y="54"/>
                    <a:pt x="665" y="178"/>
                  </a:cubicBezTo>
                  <a:cubicBezTo>
                    <a:pt x="0" y="747"/>
                    <a:pt x="444" y="1924"/>
                    <a:pt x="1204" y="1924"/>
                  </a:cubicBezTo>
                  <a:cubicBezTo>
                    <a:pt x="1355" y="1924"/>
                    <a:pt x="1519" y="1877"/>
                    <a:pt x="1688" y="1770"/>
                  </a:cubicBezTo>
                  <a:cubicBezTo>
                    <a:pt x="2536" y="1237"/>
                    <a:pt x="1902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 flipH="1">
              <a:off x="1867594" y="2849627"/>
              <a:ext cx="267360" cy="79417"/>
            </a:xfrm>
            <a:custGeom>
              <a:rect b="b" l="l" r="r" t="t"/>
              <a:pathLst>
                <a:path extrusionOk="0" h="7129" w="24000">
                  <a:moveTo>
                    <a:pt x="569" y="1"/>
                  </a:moveTo>
                  <a:cubicBezTo>
                    <a:pt x="379" y="987"/>
                    <a:pt x="190" y="1934"/>
                    <a:pt x="0" y="2920"/>
                  </a:cubicBezTo>
                  <a:cubicBezTo>
                    <a:pt x="6938" y="4133"/>
                    <a:pt x="13839" y="5726"/>
                    <a:pt x="20739" y="7129"/>
                  </a:cubicBezTo>
                  <a:lnTo>
                    <a:pt x="20815" y="7129"/>
                  </a:lnTo>
                  <a:cubicBezTo>
                    <a:pt x="21687" y="6143"/>
                    <a:pt x="22786" y="5385"/>
                    <a:pt x="24000" y="4892"/>
                  </a:cubicBezTo>
                  <a:cubicBezTo>
                    <a:pt x="16152" y="3451"/>
                    <a:pt x="8379" y="1593"/>
                    <a:pt x="569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 flipH="1">
              <a:off x="1906026" y="2807822"/>
              <a:ext cx="254694" cy="71808"/>
            </a:xfrm>
            <a:custGeom>
              <a:rect b="b" l="l" r="r" t="t"/>
              <a:pathLst>
                <a:path extrusionOk="0" h="6446" w="22863">
                  <a:moveTo>
                    <a:pt x="342" y="0"/>
                  </a:moveTo>
                  <a:cubicBezTo>
                    <a:pt x="228" y="531"/>
                    <a:pt x="114" y="1100"/>
                    <a:pt x="1" y="1631"/>
                  </a:cubicBezTo>
                  <a:lnTo>
                    <a:pt x="2465" y="2199"/>
                  </a:lnTo>
                  <a:cubicBezTo>
                    <a:pt x="9100" y="3564"/>
                    <a:pt x="15735" y="5081"/>
                    <a:pt x="22370" y="6446"/>
                  </a:cubicBezTo>
                  <a:cubicBezTo>
                    <a:pt x="22521" y="5877"/>
                    <a:pt x="22711" y="5308"/>
                    <a:pt x="22862" y="4777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 flipH="1">
              <a:off x="1863806" y="2347488"/>
              <a:ext cx="113205" cy="268630"/>
            </a:xfrm>
            <a:custGeom>
              <a:rect b="b" l="l" r="r" t="t"/>
              <a:pathLst>
                <a:path extrusionOk="0" h="24114" w="10162">
                  <a:moveTo>
                    <a:pt x="7584" y="2995"/>
                  </a:moveTo>
                  <a:cubicBezTo>
                    <a:pt x="7593" y="3005"/>
                    <a:pt x="7602" y="3014"/>
                    <a:pt x="7612" y="3022"/>
                  </a:cubicBezTo>
                  <a:lnTo>
                    <a:pt x="7612" y="3022"/>
                  </a:lnTo>
                  <a:cubicBezTo>
                    <a:pt x="7616" y="3023"/>
                    <a:pt x="7619" y="3024"/>
                    <a:pt x="7622" y="3024"/>
                  </a:cubicBezTo>
                  <a:cubicBezTo>
                    <a:pt x="7631" y="3024"/>
                    <a:pt x="7622" y="3014"/>
                    <a:pt x="7584" y="2995"/>
                  </a:cubicBezTo>
                  <a:close/>
                  <a:moveTo>
                    <a:pt x="7413" y="1498"/>
                  </a:moveTo>
                  <a:cubicBezTo>
                    <a:pt x="7468" y="1498"/>
                    <a:pt x="7524" y="1504"/>
                    <a:pt x="7584" y="1517"/>
                  </a:cubicBezTo>
                  <a:cubicBezTo>
                    <a:pt x="7963" y="1593"/>
                    <a:pt x="8304" y="1782"/>
                    <a:pt x="8607" y="2010"/>
                  </a:cubicBezTo>
                  <a:cubicBezTo>
                    <a:pt x="8873" y="2313"/>
                    <a:pt x="8873" y="2730"/>
                    <a:pt x="8607" y="3033"/>
                  </a:cubicBezTo>
                  <a:cubicBezTo>
                    <a:pt x="8467" y="3157"/>
                    <a:pt x="8293" y="3214"/>
                    <a:pt x="8121" y="3214"/>
                  </a:cubicBezTo>
                  <a:cubicBezTo>
                    <a:pt x="7935" y="3214"/>
                    <a:pt x="7751" y="3147"/>
                    <a:pt x="7612" y="3022"/>
                  </a:cubicBezTo>
                  <a:lnTo>
                    <a:pt x="7612" y="3022"/>
                  </a:lnTo>
                  <a:cubicBezTo>
                    <a:pt x="7599" y="3019"/>
                    <a:pt x="7575" y="3010"/>
                    <a:pt x="7546" y="2995"/>
                  </a:cubicBezTo>
                  <a:cubicBezTo>
                    <a:pt x="7508" y="2957"/>
                    <a:pt x="7470" y="2920"/>
                    <a:pt x="7432" y="2920"/>
                  </a:cubicBezTo>
                  <a:lnTo>
                    <a:pt x="7356" y="2920"/>
                  </a:lnTo>
                  <a:lnTo>
                    <a:pt x="7243" y="2882"/>
                  </a:lnTo>
                  <a:cubicBezTo>
                    <a:pt x="6430" y="2634"/>
                    <a:pt x="6671" y="1498"/>
                    <a:pt x="7413" y="1498"/>
                  </a:cubicBezTo>
                  <a:close/>
                  <a:moveTo>
                    <a:pt x="6953" y="3699"/>
                  </a:moveTo>
                  <a:cubicBezTo>
                    <a:pt x="7078" y="3699"/>
                    <a:pt x="7205" y="3728"/>
                    <a:pt x="7318" y="3792"/>
                  </a:cubicBezTo>
                  <a:lnTo>
                    <a:pt x="7811" y="4019"/>
                  </a:lnTo>
                  <a:cubicBezTo>
                    <a:pt x="8152" y="4209"/>
                    <a:pt x="8266" y="4626"/>
                    <a:pt x="8077" y="5005"/>
                  </a:cubicBezTo>
                  <a:cubicBezTo>
                    <a:pt x="7925" y="5207"/>
                    <a:pt x="7689" y="5325"/>
                    <a:pt x="7448" y="5325"/>
                  </a:cubicBezTo>
                  <a:cubicBezTo>
                    <a:pt x="7327" y="5325"/>
                    <a:pt x="7205" y="5295"/>
                    <a:pt x="7091" y="5232"/>
                  </a:cubicBezTo>
                  <a:lnTo>
                    <a:pt x="6598" y="5005"/>
                  </a:lnTo>
                  <a:cubicBezTo>
                    <a:pt x="6257" y="4815"/>
                    <a:pt x="6143" y="4360"/>
                    <a:pt x="6333" y="4019"/>
                  </a:cubicBezTo>
                  <a:cubicBezTo>
                    <a:pt x="6459" y="3817"/>
                    <a:pt x="6703" y="3699"/>
                    <a:pt x="6953" y="3699"/>
                  </a:cubicBezTo>
                  <a:close/>
                  <a:moveTo>
                    <a:pt x="6611" y="5759"/>
                  </a:moveTo>
                  <a:cubicBezTo>
                    <a:pt x="6771" y="5759"/>
                    <a:pt x="6938" y="5816"/>
                    <a:pt x="7091" y="5953"/>
                  </a:cubicBezTo>
                  <a:lnTo>
                    <a:pt x="7394" y="6256"/>
                  </a:lnTo>
                  <a:cubicBezTo>
                    <a:pt x="7660" y="6559"/>
                    <a:pt x="7660" y="6976"/>
                    <a:pt x="7394" y="7280"/>
                  </a:cubicBezTo>
                  <a:cubicBezTo>
                    <a:pt x="7261" y="7412"/>
                    <a:pt x="7081" y="7479"/>
                    <a:pt x="6901" y="7479"/>
                  </a:cubicBezTo>
                  <a:cubicBezTo>
                    <a:pt x="6721" y="7479"/>
                    <a:pt x="6541" y="7412"/>
                    <a:pt x="6408" y="7280"/>
                  </a:cubicBezTo>
                  <a:lnTo>
                    <a:pt x="6067" y="6976"/>
                  </a:lnTo>
                  <a:cubicBezTo>
                    <a:pt x="5597" y="6447"/>
                    <a:pt x="6061" y="5759"/>
                    <a:pt x="6611" y="5759"/>
                  </a:cubicBezTo>
                  <a:close/>
                  <a:moveTo>
                    <a:pt x="6295" y="0"/>
                  </a:moveTo>
                  <a:cubicBezTo>
                    <a:pt x="4247" y="7773"/>
                    <a:pt x="2010" y="15545"/>
                    <a:pt x="1" y="23355"/>
                  </a:cubicBezTo>
                  <a:cubicBezTo>
                    <a:pt x="1138" y="23621"/>
                    <a:pt x="2314" y="23886"/>
                    <a:pt x="3451" y="24113"/>
                  </a:cubicBezTo>
                  <a:cubicBezTo>
                    <a:pt x="5688" y="16417"/>
                    <a:pt x="7925" y="8720"/>
                    <a:pt x="10162" y="1024"/>
                  </a:cubicBezTo>
                  <a:cubicBezTo>
                    <a:pt x="8911" y="607"/>
                    <a:pt x="7584" y="266"/>
                    <a:pt x="62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 flipH="1">
              <a:off x="1922512" y="2341996"/>
              <a:ext cx="84898" cy="261868"/>
            </a:xfrm>
            <a:custGeom>
              <a:rect b="b" l="l" r="r" t="t"/>
              <a:pathLst>
                <a:path extrusionOk="0" h="23507" w="7621">
                  <a:moveTo>
                    <a:pt x="6408" y="0"/>
                  </a:moveTo>
                  <a:cubicBezTo>
                    <a:pt x="4284" y="7735"/>
                    <a:pt x="2123" y="15431"/>
                    <a:pt x="0" y="23166"/>
                  </a:cubicBezTo>
                  <a:lnTo>
                    <a:pt x="1365" y="23507"/>
                  </a:lnTo>
                  <a:cubicBezTo>
                    <a:pt x="3375" y="15735"/>
                    <a:pt x="5574" y="8000"/>
                    <a:pt x="7621" y="228"/>
                  </a:cubicBezTo>
                  <a:cubicBezTo>
                    <a:pt x="7204" y="152"/>
                    <a:pt x="6825" y="76"/>
                    <a:pt x="6408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 flipH="1">
              <a:off x="1963897" y="2620306"/>
              <a:ext cx="33375" cy="28307"/>
            </a:xfrm>
            <a:custGeom>
              <a:rect b="b" l="l" r="r" t="t"/>
              <a:pathLst>
                <a:path extrusionOk="0" h="2541" w="2996">
                  <a:moveTo>
                    <a:pt x="531" y="1"/>
                  </a:moveTo>
                  <a:cubicBezTo>
                    <a:pt x="341" y="645"/>
                    <a:pt x="228" y="1290"/>
                    <a:pt x="0" y="1934"/>
                  </a:cubicBezTo>
                  <a:cubicBezTo>
                    <a:pt x="796" y="2200"/>
                    <a:pt x="1630" y="2389"/>
                    <a:pt x="2502" y="2541"/>
                  </a:cubicBezTo>
                  <a:cubicBezTo>
                    <a:pt x="2654" y="1896"/>
                    <a:pt x="2844" y="1252"/>
                    <a:pt x="2995" y="607"/>
                  </a:cubicBezTo>
                  <a:cubicBezTo>
                    <a:pt x="2199" y="418"/>
                    <a:pt x="1365" y="190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 flipH="1">
              <a:off x="1656415" y="3093740"/>
              <a:ext cx="447293" cy="47991"/>
            </a:xfrm>
            <a:custGeom>
              <a:rect b="b" l="l" r="r" t="t"/>
              <a:pathLst>
                <a:path extrusionOk="0" h="4308" w="40152">
                  <a:moveTo>
                    <a:pt x="14787" y="1289"/>
                  </a:moveTo>
                  <a:cubicBezTo>
                    <a:pt x="15735" y="1289"/>
                    <a:pt x="15735" y="2730"/>
                    <a:pt x="14787" y="2730"/>
                  </a:cubicBezTo>
                  <a:lnTo>
                    <a:pt x="2276" y="2730"/>
                  </a:lnTo>
                  <a:cubicBezTo>
                    <a:pt x="1328" y="2730"/>
                    <a:pt x="1328" y="1289"/>
                    <a:pt x="2276" y="1289"/>
                  </a:cubicBezTo>
                  <a:close/>
                  <a:moveTo>
                    <a:pt x="19413" y="1289"/>
                  </a:moveTo>
                  <a:cubicBezTo>
                    <a:pt x="20361" y="1289"/>
                    <a:pt x="20361" y="2730"/>
                    <a:pt x="19413" y="2730"/>
                  </a:cubicBezTo>
                  <a:lnTo>
                    <a:pt x="17479" y="2730"/>
                  </a:lnTo>
                  <a:cubicBezTo>
                    <a:pt x="16531" y="2730"/>
                    <a:pt x="16493" y="1289"/>
                    <a:pt x="17441" y="1289"/>
                  </a:cubicBezTo>
                  <a:close/>
                  <a:moveTo>
                    <a:pt x="22332" y="1289"/>
                  </a:moveTo>
                  <a:cubicBezTo>
                    <a:pt x="23280" y="1289"/>
                    <a:pt x="23280" y="2730"/>
                    <a:pt x="22332" y="2730"/>
                  </a:cubicBezTo>
                  <a:cubicBezTo>
                    <a:pt x="21384" y="2730"/>
                    <a:pt x="21346" y="1289"/>
                    <a:pt x="22294" y="1289"/>
                  </a:cubicBezTo>
                  <a:close/>
                  <a:moveTo>
                    <a:pt x="39" y="0"/>
                  </a:moveTo>
                  <a:cubicBezTo>
                    <a:pt x="1" y="1403"/>
                    <a:pt x="39" y="2806"/>
                    <a:pt x="39" y="4171"/>
                  </a:cubicBezTo>
                  <a:cubicBezTo>
                    <a:pt x="8264" y="4217"/>
                    <a:pt x="16490" y="4307"/>
                    <a:pt x="24715" y="4307"/>
                  </a:cubicBezTo>
                  <a:cubicBezTo>
                    <a:pt x="29835" y="4307"/>
                    <a:pt x="34955" y="4272"/>
                    <a:pt x="40076" y="4171"/>
                  </a:cubicBezTo>
                  <a:cubicBezTo>
                    <a:pt x="40152" y="2806"/>
                    <a:pt x="40152" y="1403"/>
                    <a:pt x="4007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 flipH="1">
              <a:off x="1634476" y="2432791"/>
              <a:ext cx="207382" cy="542752"/>
            </a:xfrm>
            <a:custGeom>
              <a:rect b="b" l="l" r="r" t="t"/>
              <a:pathLst>
                <a:path extrusionOk="0" h="48721" w="18616">
                  <a:moveTo>
                    <a:pt x="5843" y="14093"/>
                  </a:moveTo>
                  <a:cubicBezTo>
                    <a:pt x="5950" y="14093"/>
                    <a:pt x="6064" y="14120"/>
                    <a:pt x="6180" y="14181"/>
                  </a:cubicBezTo>
                  <a:cubicBezTo>
                    <a:pt x="8303" y="15394"/>
                    <a:pt x="9782" y="17441"/>
                    <a:pt x="10313" y="19830"/>
                  </a:cubicBezTo>
                  <a:cubicBezTo>
                    <a:pt x="10427" y="20376"/>
                    <a:pt x="9981" y="20731"/>
                    <a:pt x="9565" y="20731"/>
                  </a:cubicBezTo>
                  <a:cubicBezTo>
                    <a:pt x="9288" y="20731"/>
                    <a:pt x="9024" y="20573"/>
                    <a:pt x="8948" y="20209"/>
                  </a:cubicBezTo>
                  <a:cubicBezTo>
                    <a:pt x="8531" y="18199"/>
                    <a:pt x="7280" y="16455"/>
                    <a:pt x="5498" y="15432"/>
                  </a:cubicBezTo>
                  <a:cubicBezTo>
                    <a:pt x="4818" y="15011"/>
                    <a:pt x="5216" y="14093"/>
                    <a:pt x="5843" y="14093"/>
                  </a:cubicBezTo>
                  <a:close/>
                  <a:moveTo>
                    <a:pt x="10104" y="23669"/>
                  </a:moveTo>
                  <a:cubicBezTo>
                    <a:pt x="10455" y="23669"/>
                    <a:pt x="10806" y="23905"/>
                    <a:pt x="10806" y="24379"/>
                  </a:cubicBezTo>
                  <a:cubicBezTo>
                    <a:pt x="10844" y="29991"/>
                    <a:pt x="9668" y="35526"/>
                    <a:pt x="7394" y="40682"/>
                  </a:cubicBezTo>
                  <a:lnTo>
                    <a:pt x="7394" y="40644"/>
                  </a:lnTo>
                  <a:cubicBezTo>
                    <a:pt x="7275" y="40906"/>
                    <a:pt x="7070" y="41015"/>
                    <a:pt x="6856" y="41015"/>
                  </a:cubicBezTo>
                  <a:cubicBezTo>
                    <a:pt x="6389" y="41015"/>
                    <a:pt x="5882" y="40496"/>
                    <a:pt x="6142" y="39924"/>
                  </a:cubicBezTo>
                  <a:cubicBezTo>
                    <a:pt x="8303" y="35033"/>
                    <a:pt x="9403" y="29725"/>
                    <a:pt x="9403" y="24379"/>
                  </a:cubicBezTo>
                  <a:cubicBezTo>
                    <a:pt x="9403" y="23905"/>
                    <a:pt x="9754" y="23669"/>
                    <a:pt x="10104" y="23669"/>
                  </a:cubicBezTo>
                  <a:close/>
                  <a:moveTo>
                    <a:pt x="4057" y="1"/>
                  </a:moveTo>
                  <a:cubicBezTo>
                    <a:pt x="3943" y="418"/>
                    <a:pt x="3830" y="835"/>
                    <a:pt x="3640" y="1252"/>
                  </a:cubicBezTo>
                  <a:cubicBezTo>
                    <a:pt x="4474" y="1593"/>
                    <a:pt x="5195" y="2162"/>
                    <a:pt x="5763" y="2882"/>
                  </a:cubicBezTo>
                  <a:cubicBezTo>
                    <a:pt x="7469" y="5119"/>
                    <a:pt x="7090" y="8342"/>
                    <a:pt x="4891" y="10086"/>
                  </a:cubicBezTo>
                  <a:cubicBezTo>
                    <a:pt x="4002" y="10791"/>
                    <a:pt x="2889" y="11174"/>
                    <a:pt x="1753" y="11174"/>
                  </a:cubicBezTo>
                  <a:cubicBezTo>
                    <a:pt x="1485" y="11174"/>
                    <a:pt x="1216" y="11153"/>
                    <a:pt x="948" y="11110"/>
                  </a:cubicBezTo>
                  <a:cubicBezTo>
                    <a:pt x="645" y="12323"/>
                    <a:pt x="304" y="13536"/>
                    <a:pt x="0" y="14749"/>
                  </a:cubicBezTo>
                  <a:cubicBezTo>
                    <a:pt x="2086" y="15394"/>
                    <a:pt x="4095" y="16342"/>
                    <a:pt x="5346" y="18237"/>
                  </a:cubicBezTo>
                  <a:cubicBezTo>
                    <a:pt x="6522" y="20019"/>
                    <a:pt x="6863" y="22256"/>
                    <a:pt x="7014" y="24341"/>
                  </a:cubicBezTo>
                  <a:cubicBezTo>
                    <a:pt x="7394" y="30294"/>
                    <a:pt x="5687" y="36398"/>
                    <a:pt x="2882" y="41668"/>
                  </a:cubicBezTo>
                  <a:cubicBezTo>
                    <a:pt x="5650" y="42161"/>
                    <a:pt x="8152" y="43602"/>
                    <a:pt x="9972" y="45763"/>
                  </a:cubicBezTo>
                  <a:cubicBezTo>
                    <a:pt x="10730" y="46635"/>
                    <a:pt x="11374" y="47659"/>
                    <a:pt x="11867" y="48720"/>
                  </a:cubicBezTo>
                  <a:cubicBezTo>
                    <a:pt x="15621" y="40379"/>
                    <a:pt x="18616" y="31773"/>
                    <a:pt x="18351" y="22484"/>
                  </a:cubicBezTo>
                  <a:cubicBezTo>
                    <a:pt x="18123" y="12626"/>
                    <a:pt x="13611" y="3603"/>
                    <a:pt x="4057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 flipH="1">
              <a:off x="1709643" y="2911504"/>
              <a:ext cx="217531" cy="166632"/>
            </a:xfrm>
            <a:custGeom>
              <a:rect b="b" l="l" r="r" t="t"/>
              <a:pathLst>
                <a:path extrusionOk="0" h="14958" w="19527">
                  <a:moveTo>
                    <a:pt x="14522" y="6313"/>
                  </a:moveTo>
                  <a:cubicBezTo>
                    <a:pt x="15470" y="6313"/>
                    <a:pt x="15470" y="7754"/>
                    <a:pt x="14522" y="7754"/>
                  </a:cubicBezTo>
                  <a:lnTo>
                    <a:pt x="13763" y="7754"/>
                  </a:lnTo>
                  <a:cubicBezTo>
                    <a:pt x="12816" y="7754"/>
                    <a:pt x="12816" y="6313"/>
                    <a:pt x="13763" y="6313"/>
                  </a:cubicBezTo>
                  <a:close/>
                  <a:moveTo>
                    <a:pt x="8954" y="3034"/>
                  </a:moveTo>
                  <a:cubicBezTo>
                    <a:pt x="9830" y="3034"/>
                    <a:pt x="10699" y="3433"/>
                    <a:pt x="11261" y="4190"/>
                  </a:cubicBezTo>
                  <a:cubicBezTo>
                    <a:pt x="12247" y="5479"/>
                    <a:pt x="12019" y="7299"/>
                    <a:pt x="10806" y="8284"/>
                  </a:cubicBezTo>
                  <a:cubicBezTo>
                    <a:pt x="10273" y="8696"/>
                    <a:pt x="9642" y="8893"/>
                    <a:pt x="9018" y="8893"/>
                  </a:cubicBezTo>
                  <a:cubicBezTo>
                    <a:pt x="8090" y="8893"/>
                    <a:pt x="7180" y="8456"/>
                    <a:pt x="6636" y="7640"/>
                  </a:cubicBezTo>
                  <a:cubicBezTo>
                    <a:pt x="5877" y="6427"/>
                    <a:pt x="5991" y="4910"/>
                    <a:pt x="6939" y="3886"/>
                  </a:cubicBezTo>
                  <a:cubicBezTo>
                    <a:pt x="6977" y="3811"/>
                    <a:pt x="7015" y="3773"/>
                    <a:pt x="7091" y="3735"/>
                  </a:cubicBezTo>
                  <a:cubicBezTo>
                    <a:pt x="7629" y="3262"/>
                    <a:pt x="8293" y="3034"/>
                    <a:pt x="8954" y="3034"/>
                  </a:cubicBezTo>
                  <a:close/>
                  <a:moveTo>
                    <a:pt x="15015" y="9156"/>
                  </a:moveTo>
                  <a:cubicBezTo>
                    <a:pt x="15962" y="9156"/>
                    <a:pt x="15962" y="10597"/>
                    <a:pt x="15015" y="10597"/>
                  </a:cubicBezTo>
                  <a:lnTo>
                    <a:pt x="13574" y="10597"/>
                  </a:lnTo>
                  <a:cubicBezTo>
                    <a:pt x="12626" y="10597"/>
                    <a:pt x="12626" y="9156"/>
                    <a:pt x="13574" y="9156"/>
                  </a:cubicBezTo>
                  <a:close/>
                  <a:moveTo>
                    <a:pt x="15659" y="11810"/>
                  </a:moveTo>
                  <a:cubicBezTo>
                    <a:pt x="16607" y="11810"/>
                    <a:pt x="16607" y="13251"/>
                    <a:pt x="15659" y="13251"/>
                  </a:cubicBezTo>
                  <a:lnTo>
                    <a:pt x="13005" y="13251"/>
                  </a:lnTo>
                  <a:cubicBezTo>
                    <a:pt x="12057" y="13251"/>
                    <a:pt x="12057" y="11810"/>
                    <a:pt x="13005" y="11810"/>
                  </a:cubicBezTo>
                  <a:close/>
                  <a:moveTo>
                    <a:pt x="9071" y="1"/>
                  </a:moveTo>
                  <a:cubicBezTo>
                    <a:pt x="8369" y="1"/>
                    <a:pt x="7655" y="91"/>
                    <a:pt x="6939" y="285"/>
                  </a:cubicBezTo>
                  <a:cubicBezTo>
                    <a:pt x="570" y="2029"/>
                    <a:pt x="1" y="9460"/>
                    <a:pt x="911" y="14919"/>
                  </a:cubicBezTo>
                  <a:lnTo>
                    <a:pt x="19526" y="14957"/>
                  </a:lnTo>
                  <a:cubicBezTo>
                    <a:pt x="19526" y="11052"/>
                    <a:pt x="19451" y="7223"/>
                    <a:pt x="16834" y="4038"/>
                  </a:cubicBezTo>
                  <a:cubicBezTo>
                    <a:pt x="14897" y="1670"/>
                    <a:pt x="12087" y="1"/>
                    <a:pt x="907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 flipH="1">
              <a:off x="1802611" y="2960494"/>
              <a:ext cx="46554" cy="34634"/>
            </a:xfrm>
            <a:custGeom>
              <a:rect b="b" l="l" r="r" t="t"/>
              <a:pathLst>
                <a:path extrusionOk="0" h="3109" w="4179">
                  <a:moveTo>
                    <a:pt x="1921" y="1"/>
                  </a:moveTo>
                  <a:cubicBezTo>
                    <a:pt x="1643" y="1"/>
                    <a:pt x="1354" y="97"/>
                    <a:pt x="1073" y="322"/>
                  </a:cubicBezTo>
                  <a:cubicBezTo>
                    <a:pt x="0" y="1269"/>
                    <a:pt x="766" y="3109"/>
                    <a:pt x="1993" y="3109"/>
                  </a:cubicBezTo>
                  <a:cubicBezTo>
                    <a:pt x="2240" y="3109"/>
                    <a:pt x="2506" y="3034"/>
                    <a:pt x="2780" y="2863"/>
                  </a:cubicBezTo>
                  <a:cubicBezTo>
                    <a:pt x="4178" y="1992"/>
                    <a:pt x="3182" y="1"/>
                    <a:pt x="1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 flipH="1">
              <a:off x="1614179" y="2217562"/>
              <a:ext cx="564698" cy="939871"/>
            </a:xfrm>
            <a:custGeom>
              <a:rect b="b" l="l" r="r" t="t"/>
              <a:pathLst>
                <a:path extrusionOk="0" h="84369" w="50691">
                  <a:moveTo>
                    <a:pt x="27121" y="1378"/>
                  </a:moveTo>
                  <a:cubicBezTo>
                    <a:pt x="27289" y="1378"/>
                    <a:pt x="27520" y="1480"/>
                    <a:pt x="27905" y="1655"/>
                  </a:cubicBezTo>
                  <a:cubicBezTo>
                    <a:pt x="28625" y="1996"/>
                    <a:pt x="28511" y="2299"/>
                    <a:pt x="28360" y="3020"/>
                  </a:cubicBezTo>
                  <a:cubicBezTo>
                    <a:pt x="28246" y="3778"/>
                    <a:pt x="28056" y="4423"/>
                    <a:pt x="27867" y="5105"/>
                  </a:cubicBezTo>
                  <a:cubicBezTo>
                    <a:pt x="27564" y="6280"/>
                    <a:pt x="27222" y="7418"/>
                    <a:pt x="26919" y="8555"/>
                  </a:cubicBezTo>
                  <a:lnTo>
                    <a:pt x="25175" y="8176"/>
                  </a:lnTo>
                  <a:cubicBezTo>
                    <a:pt x="25516" y="6697"/>
                    <a:pt x="25819" y="5219"/>
                    <a:pt x="26161" y="3740"/>
                  </a:cubicBezTo>
                  <a:cubicBezTo>
                    <a:pt x="26237" y="3096"/>
                    <a:pt x="26426" y="2451"/>
                    <a:pt x="26654" y="1844"/>
                  </a:cubicBezTo>
                  <a:cubicBezTo>
                    <a:pt x="26817" y="1518"/>
                    <a:pt x="26925" y="1378"/>
                    <a:pt x="27121" y="1378"/>
                  </a:cubicBezTo>
                  <a:close/>
                  <a:moveTo>
                    <a:pt x="23355" y="9238"/>
                  </a:moveTo>
                  <a:lnTo>
                    <a:pt x="27943" y="10261"/>
                  </a:lnTo>
                  <a:cubicBezTo>
                    <a:pt x="27867" y="10527"/>
                    <a:pt x="27829" y="10792"/>
                    <a:pt x="27753" y="11020"/>
                  </a:cubicBezTo>
                  <a:cubicBezTo>
                    <a:pt x="26274" y="10603"/>
                    <a:pt x="24758" y="10261"/>
                    <a:pt x="23279" y="9996"/>
                  </a:cubicBezTo>
                  <a:cubicBezTo>
                    <a:pt x="23279" y="9768"/>
                    <a:pt x="23317" y="9465"/>
                    <a:pt x="23355" y="9238"/>
                  </a:cubicBezTo>
                  <a:close/>
                  <a:moveTo>
                    <a:pt x="31809" y="21475"/>
                  </a:moveTo>
                  <a:cubicBezTo>
                    <a:pt x="34987" y="21475"/>
                    <a:pt x="37464" y="26371"/>
                    <a:pt x="33895" y="28574"/>
                  </a:cubicBezTo>
                  <a:cubicBezTo>
                    <a:pt x="33343" y="28950"/>
                    <a:pt x="32691" y="29144"/>
                    <a:pt x="32039" y="29144"/>
                  </a:cubicBezTo>
                  <a:cubicBezTo>
                    <a:pt x="31705" y="29144"/>
                    <a:pt x="31372" y="29093"/>
                    <a:pt x="31052" y="28991"/>
                  </a:cubicBezTo>
                  <a:cubicBezTo>
                    <a:pt x="30938" y="28953"/>
                    <a:pt x="30862" y="28915"/>
                    <a:pt x="30786" y="28915"/>
                  </a:cubicBezTo>
                  <a:cubicBezTo>
                    <a:pt x="28473" y="27929"/>
                    <a:pt x="27336" y="24327"/>
                    <a:pt x="29649" y="22280"/>
                  </a:cubicBezTo>
                  <a:cubicBezTo>
                    <a:pt x="30364" y="21716"/>
                    <a:pt x="31104" y="21475"/>
                    <a:pt x="31809" y="21475"/>
                  </a:cubicBezTo>
                  <a:close/>
                  <a:moveTo>
                    <a:pt x="28398" y="17465"/>
                  </a:moveTo>
                  <a:cubicBezTo>
                    <a:pt x="29952" y="17844"/>
                    <a:pt x="31469" y="18337"/>
                    <a:pt x="32985" y="18830"/>
                  </a:cubicBezTo>
                  <a:cubicBezTo>
                    <a:pt x="32871" y="19285"/>
                    <a:pt x="32720" y="19740"/>
                    <a:pt x="32568" y="20157"/>
                  </a:cubicBezTo>
                  <a:cubicBezTo>
                    <a:pt x="32362" y="20135"/>
                    <a:pt x="32157" y="20124"/>
                    <a:pt x="31954" y="20124"/>
                  </a:cubicBezTo>
                  <a:cubicBezTo>
                    <a:pt x="30733" y="20124"/>
                    <a:pt x="29568" y="20514"/>
                    <a:pt x="28625" y="21294"/>
                  </a:cubicBezTo>
                  <a:cubicBezTo>
                    <a:pt x="28587" y="21332"/>
                    <a:pt x="28549" y="21370"/>
                    <a:pt x="28511" y="21408"/>
                  </a:cubicBezTo>
                  <a:cubicBezTo>
                    <a:pt x="26654" y="23152"/>
                    <a:pt x="26464" y="26147"/>
                    <a:pt x="27829" y="28270"/>
                  </a:cubicBezTo>
                  <a:cubicBezTo>
                    <a:pt x="28322" y="29067"/>
                    <a:pt x="29004" y="29635"/>
                    <a:pt x="29838" y="30014"/>
                  </a:cubicBezTo>
                  <a:cubicBezTo>
                    <a:pt x="29535" y="31266"/>
                    <a:pt x="29194" y="32517"/>
                    <a:pt x="28890" y="33730"/>
                  </a:cubicBezTo>
                  <a:lnTo>
                    <a:pt x="26312" y="33199"/>
                  </a:lnTo>
                  <a:cubicBezTo>
                    <a:pt x="25782" y="33086"/>
                    <a:pt x="25289" y="32972"/>
                    <a:pt x="24758" y="32858"/>
                  </a:cubicBezTo>
                  <a:cubicBezTo>
                    <a:pt x="24606" y="32820"/>
                    <a:pt x="24189" y="32706"/>
                    <a:pt x="23962" y="32668"/>
                  </a:cubicBezTo>
                  <a:cubicBezTo>
                    <a:pt x="25440" y="27626"/>
                    <a:pt x="26919" y="22545"/>
                    <a:pt x="28398" y="17465"/>
                  </a:cubicBezTo>
                  <a:close/>
                  <a:moveTo>
                    <a:pt x="21839" y="11209"/>
                  </a:moveTo>
                  <a:cubicBezTo>
                    <a:pt x="22218" y="11247"/>
                    <a:pt x="22635" y="11323"/>
                    <a:pt x="23052" y="11399"/>
                  </a:cubicBezTo>
                  <a:cubicBezTo>
                    <a:pt x="21004" y="19171"/>
                    <a:pt x="18768" y="26906"/>
                    <a:pt x="16758" y="34678"/>
                  </a:cubicBezTo>
                  <a:lnTo>
                    <a:pt x="15431" y="34337"/>
                  </a:lnTo>
                  <a:cubicBezTo>
                    <a:pt x="17516" y="26602"/>
                    <a:pt x="19677" y="18906"/>
                    <a:pt x="21839" y="11209"/>
                  </a:cubicBezTo>
                  <a:close/>
                  <a:moveTo>
                    <a:pt x="24417" y="11664"/>
                  </a:moveTo>
                  <a:cubicBezTo>
                    <a:pt x="25744" y="11967"/>
                    <a:pt x="27033" y="12309"/>
                    <a:pt x="28322" y="12726"/>
                  </a:cubicBezTo>
                  <a:cubicBezTo>
                    <a:pt x="26048" y="20382"/>
                    <a:pt x="23812" y="28113"/>
                    <a:pt x="21575" y="35807"/>
                  </a:cubicBezTo>
                  <a:lnTo>
                    <a:pt x="21575" y="35807"/>
                  </a:lnTo>
                  <a:cubicBezTo>
                    <a:pt x="20413" y="35545"/>
                    <a:pt x="19287" y="35282"/>
                    <a:pt x="18161" y="35019"/>
                  </a:cubicBezTo>
                  <a:cubicBezTo>
                    <a:pt x="20170" y="27209"/>
                    <a:pt x="22407" y="19474"/>
                    <a:pt x="24417" y="11664"/>
                  </a:cubicBezTo>
                  <a:close/>
                  <a:moveTo>
                    <a:pt x="23545" y="34071"/>
                  </a:moveTo>
                  <a:cubicBezTo>
                    <a:pt x="24113" y="34223"/>
                    <a:pt x="24682" y="34337"/>
                    <a:pt x="25289" y="34413"/>
                  </a:cubicBezTo>
                  <a:cubicBezTo>
                    <a:pt x="26388" y="34640"/>
                    <a:pt x="27488" y="34905"/>
                    <a:pt x="28625" y="35095"/>
                  </a:cubicBezTo>
                  <a:cubicBezTo>
                    <a:pt x="28549" y="35550"/>
                    <a:pt x="28436" y="36005"/>
                    <a:pt x="28360" y="36422"/>
                  </a:cubicBezTo>
                  <a:cubicBezTo>
                    <a:pt x="26654" y="36081"/>
                    <a:pt x="24910" y="35739"/>
                    <a:pt x="23203" y="35247"/>
                  </a:cubicBezTo>
                  <a:cubicBezTo>
                    <a:pt x="23317" y="34867"/>
                    <a:pt x="23431" y="34450"/>
                    <a:pt x="23545" y="34071"/>
                  </a:cubicBezTo>
                  <a:close/>
                  <a:moveTo>
                    <a:pt x="16872" y="36194"/>
                  </a:moveTo>
                  <a:cubicBezTo>
                    <a:pt x="17668" y="36384"/>
                    <a:pt x="18502" y="36612"/>
                    <a:pt x="19336" y="36763"/>
                  </a:cubicBezTo>
                  <a:cubicBezTo>
                    <a:pt x="19147" y="37408"/>
                    <a:pt x="18957" y="38052"/>
                    <a:pt x="18805" y="38659"/>
                  </a:cubicBezTo>
                  <a:lnTo>
                    <a:pt x="18805" y="38697"/>
                  </a:lnTo>
                  <a:cubicBezTo>
                    <a:pt x="17971" y="38583"/>
                    <a:pt x="17137" y="38356"/>
                    <a:pt x="16341" y="38090"/>
                  </a:cubicBezTo>
                  <a:cubicBezTo>
                    <a:pt x="16531" y="37446"/>
                    <a:pt x="16682" y="36801"/>
                    <a:pt x="16872" y="36194"/>
                  </a:cubicBezTo>
                  <a:close/>
                  <a:moveTo>
                    <a:pt x="15962" y="39455"/>
                  </a:moveTo>
                  <a:cubicBezTo>
                    <a:pt x="16758" y="39720"/>
                    <a:pt x="17592" y="39948"/>
                    <a:pt x="18426" y="40062"/>
                  </a:cubicBezTo>
                  <a:cubicBezTo>
                    <a:pt x="18199" y="40934"/>
                    <a:pt x="17971" y="42488"/>
                    <a:pt x="17099" y="42640"/>
                  </a:cubicBezTo>
                  <a:lnTo>
                    <a:pt x="17137" y="42640"/>
                  </a:lnTo>
                  <a:cubicBezTo>
                    <a:pt x="17090" y="42648"/>
                    <a:pt x="17036" y="42652"/>
                    <a:pt x="16977" y="42652"/>
                  </a:cubicBezTo>
                  <a:cubicBezTo>
                    <a:pt x="16470" y="42652"/>
                    <a:pt x="15597" y="42373"/>
                    <a:pt x="15393" y="42033"/>
                  </a:cubicBezTo>
                  <a:cubicBezTo>
                    <a:pt x="15166" y="41654"/>
                    <a:pt x="15583" y="40744"/>
                    <a:pt x="15734" y="40289"/>
                  </a:cubicBezTo>
                  <a:cubicBezTo>
                    <a:pt x="15810" y="40024"/>
                    <a:pt x="15886" y="39758"/>
                    <a:pt x="15962" y="39455"/>
                  </a:cubicBezTo>
                  <a:close/>
                  <a:moveTo>
                    <a:pt x="1972" y="52990"/>
                  </a:moveTo>
                  <a:lnTo>
                    <a:pt x="24492" y="57767"/>
                  </a:lnTo>
                  <a:cubicBezTo>
                    <a:pt x="24303" y="58298"/>
                    <a:pt x="24151" y="58867"/>
                    <a:pt x="24000" y="59436"/>
                  </a:cubicBezTo>
                  <a:cubicBezTo>
                    <a:pt x="17365" y="58071"/>
                    <a:pt x="10730" y="56554"/>
                    <a:pt x="4095" y="55189"/>
                  </a:cubicBezTo>
                  <a:lnTo>
                    <a:pt x="1631" y="54621"/>
                  </a:lnTo>
                  <a:cubicBezTo>
                    <a:pt x="1744" y="54090"/>
                    <a:pt x="1858" y="53521"/>
                    <a:pt x="1972" y="52990"/>
                  </a:cubicBezTo>
                  <a:close/>
                  <a:moveTo>
                    <a:pt x="4512" y="56744"/>
                  </a:moveTo>
                  <a:cubicBezTo>
                    <a:pt x="12322" y="58336"/>
                    <a:pt x="20132" y="60194"/>
                    <a:pt x="27981" y="61635"/>
                  </a:cubicBezTo>
                  <a:cubicBezTo>
                    <a:pt x="26729" y="62128"/>
                    <a:pt x="25668" y="62886"/>
                    <a:pt x="24796" y="63872"/>
                  </a:cubicBezTo>
                  <a:lnTo>
                    <a:pt x="24682" y="63872"/>
                  </a:lnTo>
                  <a:cubicBezTo>
                    <a:pt x="17782" y="62469"/>
                    <a:pt x="10881" y="60876"/>
                    <a:pt x="3943" y="59663"/>
                  </a:cubicBezTo>
                  <a:cubicBezTo>
                    <a:pt x="4171" y="58715"/>
                    <a:pt x="4360" y="57730"/>
                    <a:pt x="4512" y="56744"/>
                  </a:cubicBezTo>
                  <a:close/>
                  <a:moveTo>
                    <a:pt x="34350" y="19285"/>
                  </a:moveTo>
                  <a:cubicBezTo>
                    <a:pt x="43904" y="22887"/>
                    <a:pt x="48378" y="31948"/>
                    <a:pt x="48644" y="41806"/>
                  </a:cubicBezTo>
                  <a:cubicBezTo>
                    <a:pt x="48909" y="51133"/>
                    <a:pt x="45914" y="59701"/>
                    <a:pt x="42122" y="68042"/>
                  </a:cubicBezTo>
                  <a:cubicBezTo>
                    <a:pt x="41629" y="66981"/>
                    <a:pt x="41023" y="65957"/>
                    <a:pt x="40227" y="65085"/>
                  </a:cubicBezTo>
                  <a:cubicBezTo>
                    <a:pt x="38407" y="62924"/>
                    <a:pt x="35905" y="61483"/>
                    <a:pt x="33175" y="60990"/>
                  </a:cubicBezTo>
                  <a:cubicBezTo>
                    <a:pt x="35980" y="55720"/>
                    <a:pt x="37649" y="49616"/>
                    <a:pt x="37269" y="43626"/>
                  </a:cubicBezTo>
                  <a:cubicBezTo>
                    <a:pt x="37156" y="41578"/>
                    <a:pt x="36814" y="39341"/>
                    <a:pt x="35639" y="37559"/>
                  </a:cubicBezTo>
                  <a:cubicBezTo>
                    <a:pt x="34388" y="35664"/>
                    <a:pt x="32379" y="34716"/>
                    <a:pt x="30293" y="34071"/>
                  </a:cubicBezTo>
                  <a:cubicBezTo>
                    <a:pt x="30559" y="32820"/>
                    <a:pt x="30900" y="31645"/>
                    <a:pt x="31241" y="30432"/>
                  </a:cubicBezTo>
                  <a:cubicBezTo>
                    <a:pt x="31509" y="30475"/>
                    <a:pt x="31777" y="30496"/>
                    <a:pt x="32043" y="30496"/>
                  </a:cubicBezTo>
                  <a:cubicBezTo>
                    <a:pt x="33170" y="30496"/>
                    <a:pt x="34264" y="30113"/>
                    <a:pt x="35184" y="29408"/>
                  </a:cubicBezTo>
                  <a:cubicBezTo>
                    <a:pt x="37383" y="27626"/>
                    <a:pt x="37762" y="24403"/>
                    <a:pt x="36018" y="22204"/>
                  </a:cubicBezTo>
                  <a:cubicBezTo>
                    <a:pt x="35487" y="21484"/>
                    <a:pt x="34767" y="20915"/>
                    <a:pt x="33933" y="20536"/>
                  </a:cubicBezTo>
                  <a:cubicBezTo>
                    <a:pt x="34085" y="20119"/>
                    <a:pt x="34236" y="19702"/>
                    <a:pt x="34350" y="19285"/>
                  </a:cubicBezTo>
                  <a:close/>
                  <a:moveTo>
                    <a:pt x="10347" y="69817"/>
                  </a:moveTo>
                  <a:cubicBezTo>
                    <a:pt x="13641" y="69817"/>
                    <a:pt x="17747" y="70335"/>
                    <a:pt x="18350" y="71341"/>
                  </a:cubicBezTo>
                  <a:cubicBezTo>
                    <a:pt x="17952" y="71896"/>
                    <a:pt x="16099" y="72130"/>
                    <a:pt x="13950" y="72130"/>
                  </a:cubicBezTo>
                  <a:cubicBezTo>
                    <a:pt x="10377" y="72130"/>
                    <a:pt x="5986" y="71482"/>
                    <a:pt x="6104" y="70582"/>
                  </a:cubicBezTo>
                  <a:cubicBezTo>
                    <a:pt x="6151" y="70069"/>
                    <a:pt x="8052" y="69817"/>
                    <a:pt x="10347" y="69817"/>
                  </a:cubicBezTo>
                  <a:close/>
                  <a:moveTo>
                    <a:pt x="31725" y="62319"/>
                  </a:moveTo>
                  <a:cubicBezTo>
                    <a:pt x="34730" y="62319"/>
                    <a:pt x="37543" y="63982"/>
                    <a:pt x="39468" y="66336"/>
                  </a:cubicBezTo>
                  <a:cubicBezTo>
                    <a:pt x="42047" y="69521"/>
                    <a:pt x="42160" y="73350"/>
                    <a:pt x="42160" y="77255"/>
                  </a:cubicBezTo>
                  <a:lnTo>
                    <a:pt x="23507" y="77255"/>
                  </a:lnTo>
                  <a:cubicBezTo>
                    <a:pt x="22597" y="71758"/>
                    <a:pt x="23166" y="64327"/>
                    <a:pt x="29535" y="62620"/>
                  </a:cubicBezTo>
                  <a:cubicBezTo>
                    <a:pt x="30270" y="62415"/>
                    <a:pt x="31003" y="62319"/>
                    <a:pt x="31725" y="62319"/>
                  </a:cubicBezTo>
                  <a:close/>
                  <a:moveTo>
                    <a:pt x="46862" y="78658"/>
                  </a:moveTo>
                  <a:cubicBezTo>
                    <a:pt x="46900" y="80099"/>
                    <a:pt x="46900" y="81464"/>
                    <a:pt x="46862" y="82866"/>
                  </a:cubicBezTo>
                  <a:cubicBezTo>
                    <a:pt x="42028" y="82949"/>
                    <a:pt x="37190" y="82977"/>
                    <a:pt x="32351" y="82977"/>
                  </a:cubicBezTo>
                  <a:cubicBezTo>
                    <a:pt x="23827" y="82977"/>
                    <a:pt x="15299" y="82891"/>
                    <a:pt x="6787" y="82866"/>
                  </a:cubicBezTo>
                  <a:cubicBezTo>
                    <a:pt x="6787" y="81464"/>
                    <a:pt x="6749" y="80061"/>
                    <a:pt x="6787" y="78658"/>
                  </a:cubicBezTo>
                  <a:close/>
                  <a:moveTo>
                    <a:pt x="26966" y="1"/>
                  </a:moveTo>
                  <a:cubicBezTo>
                    <a:pt x="26269" y="1"/>
                    <a:pt x="25693" y="331"/>
                    <a:pt x="25365" y="1200"/>
                  </a:cubicBezTo>
                  <a:cubicBezTo>
                    <a:pt x="24568" y="3323"/>
                    <a:pt x="24303" y="5674"/>
                    <a:pt x="23772" y="7835"/>
                  </a:cubicBezTo>
                  <a:lnTo>
                    <a:pt x="22976" y="7683"/>
                  </a:lnTo>
                  <a:cubicBezTo>
                    <a:pt x="22910" y="7663"/>
                    <a:pt x="22843" y="7654"/>
                    <a:pt x="22778" y="7654"/>
                  </a:cubicBezTo>
                  <a:cubicBezTo>
                    <a:pt x="22472" y="7654"/>
                    <a:pt x="22198" y="7863"/>
                    <a:pt x="22104" y="8176"/>
                  </a:cubicBezTo>
                  <a:cubicBezTo>
                    <a:pt x="22028" y="8707"/>
                    <a:pt x="21952" y="9238"/>
                    <a:pt x="21876" y="9731"/>
                  </a:cubicBezTo>
                  <a:lnTo>
                    <a:pt x="21497" y="9693"/>
                  </a:lnTo>
                  <a:lnTo>
                    <a:pt x="21308" y="9693"/>
                  </a:lnTo>
                  <a:cubicBezTo>
                    <a:pt x="21282" y="9689"/>
                    <a:pt x="21256" y="9688"/>
                    <a:pt x="21230" y="9688"/>
                  </a:cubicBezTo>
                  <a:cubicBezTo>
                    <a:pt x="20954" y="9688"/>
                    <a:pt x="20695" y="9870"/>
                    <a:pt x="20625" y="10148"/>
                  </a:cubicBezTo>
                  <a:cubicBezTo>
                    <a:pt x="18388" y="18299"/>
                    <a:pt x="16076" y="26451"/>
                    <a:pt x="13839" y="34602"/>
                  </a:cubicBezTo>
                  <a:cubicBezTo>
                    <a:pt x="13763" y="34981"/>
                    <a:pt x="13990" y="35360"/>
                    <a:pt x="14370" y="35474"/>
                  </a:cubicBezTo>
                  <a:cubicBezTo>
                    <a:pt x="14711" y="35588"/>
                    <a:pt x="15090" y="35664"/>
                    <a:pt x="15469" y="35777"/>
                  </a:cubicBezTo>
                  <a:cubicBezTo>
                    <a:pt x="15204" y="36763"/>
                    <a:pt x="14938" y="37749"/>
                    <a:pt x="14673" y="38735"/>
                  </a:cubicBezTo>
                  <a:cubicBezTo>
                    <a:pt x="14407" y="39607"/>
                    <a:pt x="13763" y="40972"/>
                    <a:pt x="13839" y="41882"/>
                  </a:cubicBezTo>
                  <a:cubicBezTo>
                    <a:pt x="13952" y="43209"/>
                    <a:pt x="15621" y="43853"/>
                    <a:pt x="16720" y="43967"/>
                  </a:cubicBezTo>
                  <a:cubicBezTo>
                    <a:pt x="16859" y="43981"/>
                    <a:pt x="16990" y="43989"/>
                    <a:pt x="17114" y="43989"/>
                  </a:cubicBezTo>
                  <a:cubicBezTo>
                    <a:pt x="18276" y="43989"/>
                    <a:pt x="18811" y="43353"/>
                    <a:pt x="19222" y="42223"/>
                  </a:cubicBezTo>
                  <a:cubicBezTo>
                    <a:pt x="19829" y="40555"/>
                    <a:pt x="20284" y="38773"/>
                    <a:pt x="20739" y="37029"/>
                  </a:cubicBezTo>
                  <a:lnTo>
                    <a:pt x="21914" y="37294"/>
                  </a:lnTo>
                  <a:cubicBezTo>
                    <a:pt x="21964" y="37305"/>
                    <a:pt x="22016" y="37310"/>
                    <a:pt x="22067" y="37310"/>
                  </a:cubicBezTo>
                  <a:cubicBezTo>
                    <a:pt x="22371" y="37310"/>
                    <a:pt x="22689" y="37125"/>
                    <a:pt x="22786" y="36801"/>
                  </a:cubicBezTo>
                  <a:cubicBezTo>
                    <a:pt x="22786" y="36725"/>
                    <a:pt x="22824" y="36649"/>
                    <a:pt x="22824" y="36574"/>
                  </a:cubicBezTo>
                  <a:cubicBezTo>
                    <a:pt x="24796" y="37142"/>
                    <a:pt x="26767" y="37521"/>
                    <a:pt x="28777" y="37938"/>
                  </a:cubicBezTo>
                  <a:cubicBezTo>
                    <a:pt x="28844" y="37959"/>
                    <a:pt x="28911" y="37968"/>
                    <a:pt x="28977" y="37968"/>
                  </a:cubicBezTo>
                  <a:cubicBezTo>
                    <a:pt x="29282" y="37968"/>
                    <a:pt x="29555" y="37764"/>
                    <a:pt x="29649" y="37484"/>
                  </a:cubicBezTo>
                  <a:cubicBezTo>
                    <a:pt x="29725" y="36801"/>
                    <a:pt x="29876" y="36157"/>
                    <a:pt x="30028" y="35474"/>
                  </a:cubicBezTo>
                  <a:cubicBezTo>
                    <a:pt x="32151" y="36194"/>
                    <a:pt x="34085" y="37218"/>
                    <a:pt x="35033" y="39455"/>
                  </a:cubicBezTo>
                  <a:cubicBezTo>
                    <a:pt x="35791" y="41351"/>
                    <a:pt x="35942" y="43474"/>
                    <a:pt x="35905" y="45483"/>
                  </a:cubicBezTo>
                  <a:cubicBezTo>
                    <a:pt x="35753" y="50867"/>
                    <a:pt x="34312" y="56137"/>
                    <a:pt x="31658" y="60838"/>
                  </a:cubicBezTo>
                  <a:cubicBezTo>
                    <a:pt x="29573" y="60497"/>
                    <a:pt x="27488" y="60118"/>
                    <a:pt x="25440" y="59701"/>
                  </a:cubicBezTo>
                  <a:cubicBezTo>
                    <a:pt x="25668" y="58943"/>
                    <a:pt x="25895" y="58185"/>
                    <a:pt x="26085" y="57426"/>
                  </a:cubicBezTo>
                  <a:cubicBezTo>
                    <a:pt x="26199" y="57047"/>
                    <a:pt x="26009" y="56630"/>
                    <a:pt x="25630" y="56516"/>
                  </a:cubicBezTo>
                  <a:lnTo>
                    <a:pt x="1631" y="51474"/>
                  </a:lnTo>
                  <a:cubicBezTo>
                    <a:pt x="1564" y="51454"/>
                    <a:pt x="1498" y="51444"/>
                    <a:pt x="1433" y="51444"/>
                  </a:cubicBezTo>
                  <a:cubicBezTo>
                    <a:pt x="1127" y="51444"/>
                    <a:pt x="852" y="51654"/>
                    <a:pt x="759" y="51967"/>
                  </a:cubicBezTo>
                  <a:lnTo>
                    <a:pt x="76" y="54962"/>
                  </a:lnTo>
                  <a:cubicBezTo>
                    <a:pt x="0" y="55341"/>
                    <a:pt x="190" y="55720"/>
                    <a:pt x="569" y="55834"/>
                  </a:cubicBezTo>
                  <a:lnTo>
                    <a:pt x="3109" y="56440"/>
                  </a:lnTo>
                  <a:cubicBezTo>
                    <a:pt x="2920" y="57654"/>
                    <a:pt x="2654" y="58829"/>
                    <a:pt x="2427" y="60042"/>
                  </a:cubicBezTo>
                  <a:cubicBezTo>
                    <a:pt x="2313" y="60384"/>
                    <a:pt x="2540" y="60801"/>
                    <a:pt x="2920" y="60914"/>
                  </a:cubicBezTo>
                  <a:cubicBezTo>
                    <a:pt x="9934" y="62128"/>
                    <a:pt x="16872" y="63720"/>
                    <a:pt x="23848" y="65123"/>
                  </a:cubicBezTo>
                  <a:cubicBezTo>
                    <a:pt x="22824" y="66791"/>
                    <a:pt x="22180" y="68687"/>
                    <a:pt x="21990" y="70620"/>
                  </a:cubicBezTo>
                  <a:cubicBezTo>
                    <a:pt x="21459" y="70620"/>
                    <a:pt x="20929" y="70603"/>
                    <a:pt x="20398" y="70603"/>
                  </a:cubicBezTo>
                  <a:cubicBezTo>
                    <a:pt x="20132" y="70603"/>
                    <a:pt x="19867" y="70608"/>
                    <a:pt x="19602" y="70620"/>
                  </a:cubicBezTo>
                  <a:cubicBezTo>
                    <a:pt x="18540" y="68725"/>
                    <a:pt x="13573" y="68649"/>
                    <a:pt x="12019" y="68573"/>
                  </a:cubicBezTo>
                  <a:cubicBezTo>
                    <a:pt x="11501" y="68535"/>
                    <a:pt x="10523" y="68451"/>
                    <a:pt x="9446" y="68451"/>
                  </a:cubicBezTo>
                  <a:cubicBezTo>
                    <a:pt x="7292" y="68451"/>
                    <a:pt x="4739" y="68788"/>
                    <a:pt x="4664" y="70507"/>
                  </a:cubicBezTo>
                  <a:cubicBezTo>
                    <a:pt x="4550" y="73274"/>
                    <a:pt x="10351" y="73350"/>
                    <a:pt x="12019" y="73426"/>
                  </a:cubicBezTo>
                  <a:cubicBezTo>
                    <a:pt x="12468" y="73438"/>
                    <a:pt x="13298" y="73485"/>
                    <a:pt x="14253" y="73485"/>
                  </a:cubicBezTo>
                  <a:cubicBezTo>
                    <a:pt x="16283" y="73485"/>
                    <a:pt x="18880" y="73273"/>
                    <a:pt x="19602" y="72061"/>
                  </a:cubicBezTo>
                  <a:lnTo>
                    <a:pt x="21839" y="72061"/>
                  </a:lnTo>
                  <a:cubicBezTo>
                    <a:pt x="21725" y="73767"/>
                    <a:pt x="21801" y="75511"/>
                    <a:pt x="22066" y="77255"/>
                  </a:cubicBezTo>
                  <a:lnTo>
                    <a:pt x="6104" y="77255"/>
                  </a:lnTo>
                  <a:cubicBezTo>
                    <a:pt x="6075" y="77250"/>
                    <a:pt x="6046" y="77248"/>
                    <a:pt x="6016" y="77248"/>
                  </a:cubicBezTo>
                  <a:cubicBezTo>
                    <a:pt x="5820" y="77248"/>
                    <a:pt x="5635" y="77356"/>
                    <a:pt x="5536" y="77521"/>
                  </a:cubicBezTo>
                  <a:lnTo>
                    <a:pt x="5498" y="77559"/>
                  </a:lnTo>
                  <a:cubicBezTo>
                    <a:pt x="5422" y="77672"/>
                    <a:pt x="5384" y="77824"/>
                    <a:pt x="5384" y="77938"/>
                  </a:cubicBezTo>
                  <a:cubicBezTo>
                    <a:pt x="5308" y="79795"/>
                    <a:pt x="5384" y="81691"/>
                    <a:pt x="5384" y="83549"/>
                  </a:cubicBezTo>
                  <a:cubicBezTo>
                    <a:pt x="5384" y="83701"/>
                    <a:pt x="5460" y="83890"/>
                    <a:pt x="5574" y="84004"/>
                  </a:cubicBezTo>
                  <a:lnTo>
                    <a:pt x="5611" y="84042"/>
                  </a:lnTo>
                  <a:cubicBezTo>
                    <a:pt x="5725" y="84156"/>
                    <a:pt x="5915" y="84231"/>
                    <a:pt x="6066" y="84231"/>
                  </a:cubicBezTo>
                  <a:cubicBezTo>
                    <a:pt x="14572" y="84278"/>
                    <a:pt x="23092" y="84368"/>
                    <a:pt x="31609" y="84368"/>
                  </a:cubicBezTo>
                  <a:cubicBezTo>
                    <a:pt x="36911" y="84368"/>
                    <a:pt x="42211" y="84333"/>
                    <a:pt x="47506" y="84231"/>
                  </a:cubicBezTo>
                  <a:cubicBezTo>
                    <a:pt x="47772" y="84231"/>
                    <a:pt x="47999" y="84080"/>
                    <a:pt x="48113" y="83890"/>
                  </a:cubicBezTo>
                  <a:cubicBezTo>
                    <a:pt x="48189" y="83776"/>
                    <a:pt x="48226" y="83663"/>
                    <a:pt x="48226" y="83511"/>
                  </a:cubicBezTo>
                  <a:cubicBezTo>
                    <a:pt x="48302" y="81653"/>
                    <a:pt x="48302" y="79795"/>
                    <a:pt x="48226" y="77938"/>
                  </a:cubicBezTo>
                  <a:cubicBezTo>
                    <a:pt x="48226" y="77521"/>
                    <a:pt x="47885" y="77217"/>
                    <a:pt x="47506" y="77217"/>
                  </a:cubicBezTo>
                  <a:lnTo>
                    <a:pt x="43563" y="77217"/>
                  </a:lnTo>
                  <a:cubicBezTo>
                    <a:pt x="43563" y="74677"/>
                    <a:pt x="43449" y="72213"/>
                    <a:pt x="42805" y="69938"/>
                  </a:cubicBezTo>
                  <a:cubicBezTo>
                    <a:pt x="47241" y="60346"/>
                    <a:pt x="50691" y="50526"/>
                    <a:pt x="49971" y="39796"/>
                  </a:cubicBezTo>
                  <a:cubicBezTo>
                    <a:pt x="49288" y="29749"/>
                    <a:pt x="43753" y="20991"/>
                    <a:pt x="33971" y="17692"/>
                  </a:cubicBezTo>
                  <a:cubicBezTo>
                    <a:pt x="32265" y="17086"/>
                    <a:pt x="30521" y="16517"/>
                    <a:pt x="28777" y="16100"/>
                  </a:cubicBezTo>
                  <a:lnTo>
                    <a:pt x="29876" y="12422"/>
                  </a:lnTo>
                  <a:cubicBezTo>
                    <a:pt x="29952" y="12157"/>
                    <a:pt x="29838" y="11854"/>
                    <a:pt x="29573" y="11702"/>
                  </a:cubicBezTo>
                  <a:cubicBezTo>
                    <a:pt x="29535" y="11626"/>
                    <a:pt x="29459" y="11588"/>
                    <a:pt x="29345" y="11550"/>
                  </a:cubicBezTo>
                  <a:lnTo>
                    <a:pt x="29080" y="11475"/>
                  </a:lnTo>
                  <a:cubicBezTo>
                    <a:pt x="29194" y="10944"/>
                    <a:pt x="29345" y="10451"/>
                    <a:pt x="29459" y="9920"/>
                  </a:cubicBezTo>
                  <a:cubicBezTo>
                    <a:pt x="29573" y="9541"/>
                    <a:pt x="29345" y="9162"/>
                    <a:pt x="29004" y="9048"/>
                  </a:cubicBezTo>
                  <a:lnTo>
                    <a:pt x="28284" y="8896"/>
                  </a:lnTo>
                  <a:cubicBezTo>
                    <a:pt x="28777" y="7077"/>
                    <a:pt x="29345" y="5295"/>
                    <a:pt x="29725" y="3437"/>
                  </a:cubicBezTo>
                  <a:cubicBezTo>
                    <a:pt x="30066" y="1920"/>
                    <a:pt x="29952" y="972"/>
                    <a:pt x="28360" y="328"/>
                  </a:cubicBezTo>
                  <a:cubicBezTo>
                    <a:pt x="27869" y="126"/>
                    <a:pt x="27394" y="1"/>
                    <a:pt x="269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 flipH="1">
              <a:off x="1793276" y="2473382"/>
              <a:ext cx="57026" cy="52124"/>
            </a:xfrm>
            <a:custGeom>
              <a:rect b="b" l="l" r="r" t="t"/>
              <a:pathLst>
                <a:path extrusionOk="0" h="4679" w="5119">
                  <a:moveTo>
                    <a:pt x="2456" y="1371"/>
                  </a:moveTo>
                  <a:cubicBezTo>
                    <a:pt x="3213" y="1371"/>
                    <a:pt x="3840" y="2580"/>
                    <a:pt x="2995" y="3143"/>
                  </a:cubicBezTo>
                  <a:cubicBezTo>
                    <a:pt x="2819" y="3250"/>
                    <a:pt x="2652" y="3297"/>
                    <a:pt x="2498" y="3297"/>
                  </a:cubicBezTo>
                  <a:cubicBezTo>
                    <a:pt x="1725" y="3297"/>
                    <a:pt x="1307" y="2120"/>
                    <a:pt x="1972" y="1551"/>
                  </a:cubicBezTo>
                  <a:cubicBezTo>
                    <a:pt x="2131" y="1425"/>
                    <a:pt x="2296" y="1371"/>
                    <a:pt x="2456" y="1371"/>
                  </a:cubicBezTo>
                  <a:close/>
                  <a:moveTo>
                    <a:pt x="2494" y="0"/>
                  </a:moveTo>
                  <a:cubicBezTo>
                    <a:pt x="2025" y="0"/>
                    <a:pt x="1550" y="146"/>
                    <a:pt x="1138" y="451"/>
                  </a:cubicBezTo>
                  <a:cubicBezTo>
                    <a:pt x="1062" y="489"/>
                    <a:pt x="1024" y="527"/>
                    <a:pt x="986" y="565"/>
                  </a:cubicBezTo>
                  <a:cubicBezTo>
                    <a:pt x="910" y="603"/>
                    <a:pt x="872" y="641"/>
                    <a:pt x="834" y="717"/>
                  </a:cubicBezTo>
                  <a:cubicBezTo>
                    <a:pt x="114" y="1551"/>
                    <a:pt x="0" y="2726"/>
                    <a:pt x="607" y="3674"/>
                  </a:cubicBezTo>
                  <a:cubicBezTo>
                    <a:pt x="1061" y="4333"/>
                    <a:pt x="1788" y="4679"/>
                    <a:pt x="2526" y="4679"/>
                  </a:cubicBezTo>
                  <a:cubicBezTo>
                    <a:pt x="3019" y="4679"/>
                    <a:pt x="3518" y="4524"/>
                    <a:pt x="3943" y="4205"/>
                  </a:cubicBezTo>
                  <a:cubicBezTo>
                    <a:pt x="4929" y="3371"/>
                    <a:pt x="5118" y="1930"/>
                    <a:pt x="4322" y="906"/>
                  </a:cubicBezTo>
                  <a:cubicBezTo>
                    <a:pt x="3870" y="318"/>
                    <a:pt x="3188" y="0"/>
                    <a:pt x="24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 flipH="1">
              <a:off x="1790746" y="2945300"/>
              <a:ext cx="71385" cy="65269"/>
            </a:xfrm>
            <a:custGeom>
              <a:rect b="b" l="l" r="r" t="t"/>
              <a:pathLst>
                <a:path extrusionOk="0" h="5859" w="6408">
                  <a:moveTo>
                    <a:pt x="3073" y="1379"/>
                  </a:moveTo>
                  <a:cubicBezTo>
                    <a:pt x="4340" y="1379"/>
                    <a:pt x="5346" y="3354"/>
                    <a:pt x="3944" y="4227"/>
                  </a:cubicBezTo>
                  <a:cubicBezTo>
                    <a:pt x="3670" y="4398"/>
                    <a:pt x="3404" y="4473"/>
                    <a:pt x="3157" y="4473"/>
                  </a:cubicBezTo>
                  <a:cubicBezTo>
                    <a:pt x="1930" y="4473"/>
                    <a:pt x="1164" y="2633"/>
                    <a:pt x="2237" y="1686"/>
                  </a:cubicBezTo>
                  <a:cubicBezTo>
                    <a:pt x="2514" y="1471"/>
                    <a:pt x="2800" y="1379"/>
                    <a:pt x="3073" y="1379"/>
                  </a:cubicBezTo>
                  <a:close/>
                  <a:moveTo>
                    <a:pt x="3096" y="0"/>
                  </a:moveTo>
                  <a:cubicBezTo>
                    <a:pt x="2435" y="0"/>
                    <a:pt x="1768" y="228"/>
                    <a:pt x="1214" y="701"/>
                  </a:cubicBezTo>
                  <a:cubicBezTo>
                    <a:pt x="1176" y="739"/>
                    <a:pt x="1138" y="777"/>
                    <a:pt x="1100" y="852"/>
                  </a:cubicBezTo>
                  <a:cubicBezTo>
                    <a:pt x="152" y="1876"/>
                    <a:pt x="1" y="3430"/>
                    <a:pt x="759" y="4606"/>
                  </a:cubicBezTo>
                  <a:cubicBezTo>
                    <a:pt x="1326" y="5422"/>
                    <a:pt x="2232" y="5859"/>
                    <a:pt x="3152" y="5859"/>
                  </a:cubicBezTo>
                  <a:cubicBezTo>
                    <a:pt x="3771" y="5859"/>
                    <a:pt x="4396" y="5662"/>
                    <a:pt x="4929" y="5250"/>
                  </a:cubicBezTo>
                  <a:cubicBezTo>
                    <a:pt x="6180" y="4265"/>
                    <a:pt x="6408" y="2445"/>
                    <a:pt x="5422" y="1156"/>
                  </a:cubicBezTo>
                  <a:cubicBezTo>
                    <a:pt x="4839" y="399"/>
                    <a:pt x="3972" y="0"/>
                    <a:pt x="309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 flipH="1">
              <a:off x="1721060" y="2697066"/>
              <a:ext cx="54853" cy="192611"/>
            </a:xfrm>
            <a:custGeom>
              <a:rect b="b" l="l" r="r" t="t"/>
              <a:pathLst>
                <a:path extrusionOk="0" h="17290" w="4924">
                  <a:moveTo>
                    <a:pt x="4203" y="0"/>
                  </a:moveTo>
                  <a:cubicBezTo>
                    <a:pt x="3862" y="0"/>
                    <a:pt x="3521" y="218"/>
                    <a:pt x="3483" y="654"/>
                  </a:cubicBezTo>
                  <a:cubicBezTo>
                    <a:pt x="3521" y="6000"/>
                    <a:pt x="2421" y="11308"/>
                    <a:pt x="260" y="16199"/>
                  </a:cubicBezTo>
                  <a:cubicBezTo>
                    <a:pt x="0" y="16771"/>
                    <a:pt x="490" y="17290"/>
                    <a:pt x="945" y="17290"/>
                  </a:cubicBezTo>
                  <a:cubicBezTo>
                    <a:pt x="1153" y="17290"/>
                    <a:pt x="1355" y="17181"/>
                    <a:pt x="1474" y="16919"/>
                  </a:cubicBezTo>
                  <a:cubicBezTo>
                    <a:pt x="3748" y="11801"/>
                    <a:pt x="4924" y="6266"/>
                    <a:pt x="4924" y="654"/>
                  </a:cubicBezTo>
                  <a:cubicBezTo>
                    <a:pt x="4886" y="218"/>
                    <a:pt x="4545" y="0"/>
                    <a:pt x="4203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 flipH="1">
              <a:off x="1725705" y="2589763"/>
              <a:ext cx="62484" cy="73958"/>
            </a:xfrm>
            <a:custGeom>
              <a:rect b="b" l="l" r="r" t="t"/>
              <a:pathLst>
                <a:path extrusionOk="0" h="6639" w="5609">
                  <a:moveTo>
                    <a:pt x="1048" y="1"/>
                  </a:moveTo>
                  <a:cubicBezTo>
                    <a:pt x="398" y="1"/>
                    <a:pt x="0" y="919"/>
                    <a:pt x="680" y="1340"/>
                  </a:cubicBezTo>
                  <a:cubicBezTo>
                    <a:pt x="2462" y="2363"/>
                    <a:pt x="3713" y="4107"/>
                    <a:pt x="4130" y="6117"/>
                  </a:cubicBezTo>
                  <a:cubicBezTo>
                    <a:pt x="4206" y="6481"/>
                    <a:pt x="4470" y="6639"/>
                    <a:pt x="4747" y="6639"/>
                  </a:cubicBezTo>
                  <a:cubicBezTo>
                    <a:pt x="5163" y="6639"/>
                    <a:pt x="5609" y="6284"/>
                    <a:pt x="5495" y="5738"/>
                  </a:cubicBezTo>
                  <a:cubicBezTo>
                    <a:pt x="5002" y="3349"/>
                    <a:pt x="3485" y="1302"/>
                    <a:pt x="1400" y="89"/>
                  </a:cubicBezTo>
                  <a:cubicBezTo>
                    <a:pt x="1278" y="28"/>
                    <a:pt x="1160" y="1"/>
                    <a:pt x="1048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 flipH="1">
              <a:off x="1891682" y="2411627"/>
              <a:ext cx="22993" cy="19172"/>
            </a:xfrm>
            <a:custGeom>
              <a:rect b="b" l="l" r="r" t="t"/>
              <a:pathLst>
                <a:path extrusionOk="0" h="1721" w="2064">
                  <a:moveTo>
                    <a:pt x="1015" y="1"/>
                  </a:moveTo>
                  <a:cubicBezTo>
                    <a:pt x="465" y="1"/>
                    <a:pt x="1" y="689"/>
                    <a:pt x="471" y="1218"/>
                  </a:cubicBezTo>
                  <a:lnTo>
                    <a:pt x="812" y="1522"/>
                  </a:lnTo>
                  <a:cubicBezTo>
                    <a:pt x="945" y="1654"/>
                    <a:pt x="1125" y="1721"/>
                    <a:pt x="1305" y="1721"/>
                  </a:cubicBezTo>
                  <a:cubicBezTo>
                    <a:pt x="1485" y="1721"/>
                    <a:pt x="1665" y="1654"/>
                    <a:pt x="1798" y="1522"/>
                  </a:cubicBezTo>
                  <a:cubicBezTo>
                    <a:pt x="2064" y="1218"/>
                    <a:pt x="2064" y="801"/>
                    <a:pt x="1798" y="498"/>
                  </a:cubicBezTo>
                  <a:lnTo>
                    <a:pt x="1495" y="195"/>
                  </a:lnTo>
                  <a:cubicBezTo>
                    <a:pt x="1342" y="58"/>
                    <a:pt x="1175" y="1"/>
                    <a:pt x="10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 flipH="1">
              <a:off x="1742169" y="3043057"/>
              <a:ext cx="50698" cy="15641"/>
            </a:xfrm>
            <a:custGeom>
              <a:rect b="b" l="l" r="r" t="t"/>
              <a:pathLst>
                <a:path extrusionOk="0" h="1404" w="4551">
                  <a:moveTo>
                    <a:pt x="948" y="0"/>
                  </a:moveTo>
                  <a:cubicBezTo>
                    <a:pt x="0" y="0"/>
                    <a:pt x="0" y="1403"/>
                    <a:pt x="948" y="1403"/>
                  </a:cubicBezTo>
                  <a:lnTo>
                    <a:pt x="3602" y="1403"/>
                  </a:lnTo>
                  <a:cubicBezTo>
                    <a:pt x="4550" y="1403"/>
                    <a:pt x="4550" y="0"/>
                    <a:pt x="360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 flipH="1">
              <a:off x="1749355" y="3013494"/>
              <a:ext cx="37174" cy="16064"/>
            </a:xfrm>
            <a:custGeom>
              <a:rect b="b" l="l" r="r" t="t"/>
              <a:pathLst>
                <a:path extrusionOk="0" h="1442" w="3337">
                  <a:moveTo>
                    <a:pt x="948" y="0"/>
                  </a:moveTo>
                  <a:cubicBezTo>
                    <a:pt x="0" y="0"/>
                    <a:pt x="0" y="1441"/>
                    <a:pt x="948" y="1441"/>
                  </a:cubicBezTo>
                  <a:lnTo>
                    <a:pt x="2389" y="1441"/>
                  </a:lnTo>
                  <a:cubicBezTo>
                    <a:pt x="3336" y="1441"/>
                    <a:pt x="3336" y="0"/>
                    <a:pt x="2389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 flipH="1">
              <a:off x="1754847" y="2981814"/>
              <a:ext cx="29577" cy="16064"/>
            </a:xfrm>
            <a:custGeom>
              <a:rect b="b" l="l" r="r" t="t"/>
              <a:pathLst>
                <a:path extrusionOk="0" h="1442" w="2655">
                  <a:moveTo>
                    <a:pt x="948" y="1"/>
                  </a:moveTo>
                  <a:cubicBezTo>
                    <a:pt x="1" y="1"/>
                    <a:pt x="1" y="1442"/>
                    <a:pt x="948" y="1442"/>
                  </a:cubicBezTo>
                  <a:lnTo>
                    <a:pt x="1707" y="1442"/>
                  </a:lnTo>
                  <a:cubicBezTo>
                    <a:pt x="2655" y="1442"/>
                    <a:pt x="2655" y="1"/>
                    <a:pt x="17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 flipH="1">
              <a:off x="1928834" y="3108098"/>
              <a:ext cx="160093" cy="16053"/>
            </a:xfrm>
            <a:custGeom>
              <a:rect b="b" l="l" r="r" t="t"/>
              <a:pathLst>
                <a:path extrusionOk="0" h="1441" w="14371">
                  <a:moveTo>
                    <a:pt x="949" y="0"/>
                  </a:moveTo>
                  <a:cubicBezTo>
                    <a:pt x="1" y="0"/>
                    <a:pt x="1" y="1441"/>
                    <a:pt x="949" y="1441"/>
                  </a:cubicBezTo>
                  <a:lnTo>
                    <a:pt x="13422" y="1441"/>
                  </a:lnTo>
                  <a:cubicBezTo>
                    <a:pt x="14370" y="1441"/>
                    <a:pt x="14370" y="0"/>
                    <a:pt x="1342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 flipH="1">
              <a:off x="1876899" y="3108098"/>
              <a:ext cx="43090" cy="16053"/>
            </a:xfrm>
            <a:custGeom>
              <a:rect b="b" l="l" r="r" t="t"/>
              <a:pathLst>
                <a:path extrusionOk="0" h="1441" w="3868">
                  <a:moveTo>
                    <a:pt x="948" y="0"/>
                  </a:moveTo>
                  <a:cubicBezTo>
                    <a:pt x="0" y="0"/>
                    <a:pt x="0" y="1441"/>
                    <a:pt x="948" y="1441"/>
                  </a:cubicBezTo>
                  <a:lnTo>
                    <a:pt x="2920" y="1441"/>
                  </a:lnTo>
                  <a:cubicBezTo>
                    <a:pt x="3868" y="1441"/>
                    <a:pt x="3868" y="0"/>
                    <a:pt x="2920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 flipH="1">
              <a:off x="1844808" y="3108098"/>
              <a:ext cx="21121" cy="16053"/>
            </a:xfrm>
            <a:custGeom>
              <a:rect b="b" l="l" r="r" t="t"/>
              <a:pathLst>
                <a:path extrusionOk="0" h="1441" w="1896">
                  <a:moveTo>
                    <a:pt x="948" y="0"/>
                  </a:moveTo>
                  <a:cubicBezTo>
                    <a:pt x="0" y="0"/>
                    <a:pt x="0" y="1441"/>
                    <a:pt x="948" y="1441"/>
                  </a:cubicBezTo>
                  <a:cubicBezTo>
                    <a:pt x="1896" y="1441"/>
                    <a:pt x="1896" y="0"/>
                    <a:pt x="948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1" name="Google Shape;182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7071963"/>
            <a:ext cx="29337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10"/>
          <p:cNvSpPr txBox="1"/>
          <p:nvPr/>
        </p:nvSpPr>
        <p:spPr>
          <a:xfrm>
            <a:off x="2057302" y="0"/>
            <a:ext cx="42714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3" name="Google Shape;1823;p10"/>
          <p:cNvSpPr txBox="1"/>
          <p:nvPr/>
        </p:nvSpPr>
        <p:spPr>
          <a:xfrm>
            <a:off x="1179195" y="164150"/>
            <a:ext cx="42714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2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Coronavirus</a:t>
            </a:r>
            <a:endParaRPr b="1" sz="32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824" name="Google Shape;182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3700" y="2712287"/>
            <a:ext cx="555476" cy="523487"/>
          </a:xfrm>
          <a:prstGeom prst="rect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5" name="Google Shape;1825;p10"/>
          <p:cNvSpPr txBox="1"/>
          <p:nvPr/>
        </p:nvSpPr>
        <p:spPr>
          <a:xfrm>
            <a:off x="2997019" y="1056384"/>
            <a:ext cx="4934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Corona prefix comes from the Latin word </a:t>
            </a:r>
            <a:r>
              <a:rPr i="1"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crown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5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named for the “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crown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-like” 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appearance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virus (The 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appearance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S spike 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structures</a:t>
            </a:r>
            <a:r>
              <a:rPr lang="en-SA" sz="5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5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26" name="Google Shape;1826;p10"/>
          <p:cNvPicPr preferRelativeResize="0"/>
          <p:nvPr/>
        </p:nvPicPr>
        <p:blipFill rotWithShape="1">
          <a:blip r:embed="rId5">
            <a:alphaModFix/>
          </a:blip>
          <a:srcRect b="0" l="6872" r="0" t="0"/>
          <a:stretch/>
        </p:blipFill>
        <p:spPr>
          <a:xfrm>
            <a:off x="5298225" y="2115475"/>
            <a:ext cx="555475" cy="384900"/>
          </a:xfrm>
          <a:prstGeom prst="rect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827" name="Google Shape;1827;p10"/>
          <p:cNvGraphicFramePr/>
          <p:nvPr/>
        </p:nvGraphicFramePr>
        <p:xfrm>
          <a:off x="229561" y="10419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352175"/>
                <a:gridCol w="2132025"/>
                <a:gridCol w="2914675"/>
              </a:tblGrid>
              <a:tr h="41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Family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Coronaviridae</a:t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50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Structural features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Enveloped virus with positive  polarity ss-RNA genome.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26950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Transmission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</a:t>
                      </a: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nhalation of infectious aerosol droplets.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 hMerge="1"/>
              </a:tr>
              <a:tr h="100000">
                <a:tc vMerge="1"/>
                <a:tc gridSpan="2" vMerge="1"/>
                <a:tc hMerge="1" vMerge="1"/>
              </a:tr>
              <a:tr h="100000">
                <a:tc vMerge="1"/>
                <a:tc gridSpan="2" vMerge="1"/>
                <a:tc hMerge="1" vMerge="1"/>
              </a:tr>
              <a:tr h="100000">
                <a:tc vMerge="1"/>
                <a:tc gridSpan="2" vMerge="1"/>
                <a:tc hMerge="1" v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symptoms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★T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 2nd cause of common cold.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Epidemiology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</a:t>
                      </a:r>
                      <a:r>
                        <a:rPr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zoonotic disease </a:t>
                      </a: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(infects </a:t>
                      </a:r>
                      <a:r>
                        <a:rPr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humans and animals</a:t>
                      </a: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including birds, camels, pigs and others). 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infection becomes uncontrollable when it became zoonotic,because we can’t control animals.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828" name="Google Shape;1828;p10"/>
          <p:cNvGraphicFramePr/>
          <p:nvPr/>
        </p:nvGraphicFramePr>
        <p:xfrm>
          <a:off x="229561" y="59747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352175"/>
                <a:gridCol w="2132025"/>
                <a:gridCol w="2914675"/>
              </a:tblGrid>
              <a:tr h="41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Overview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 winter of 2002, a new respiratory disease known as (SARS) emerged in China after a new mutation of coronavirus. 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disease spread worldwide due to travelling.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50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Reservoir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animal reservoir may be rats or cats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2695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symptoms 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SARS starts with high fever followed by cough with difficulty breathing 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</a:t>
                      </a: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atypical pneumonia</a:t>
                      </a: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 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Associated with high mortality due to respiratory failure.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 hMerge="1"/>
              </a:tr>
              <a:tr h="100000">
                <a:tc vMerge="1"/>
                <a:tc gridSpan="2" vMerge="1"/>
                <a:tc hMerge="1" vMerge="1"/>
              </a:tr>
              <a:tr h="100000">
                <a:tc vMerge="1"/>
                <a:tc gridSpan="2" vMerge="1"/>
                <a:tc hMerge="1" vMerge="1"/>
              </a:tr>
              <a:tr h="100000">
                <a:tc vMerge="1"/>
                <a:tc gridSpan="2" vMerge="1"/>
                <a:tc hMerge="1" vMerge="1"/>
              </a:tr>
            </a:tbl>
          </a:graphicData>
        </a:graphic>
      </p:graphicFrame>
      <p:sp>
        <p:nvSpPr>
          <p:cNvPr id="1829" name="Google Shape;1829;p10"/>
          <p:cNvSpPr txBox="1"/>
          <p:nvPr/>
        </p:nvSpPr>
        <p:spPr>
          <a:xfrm>
            <a:off x="-334900" y="4916825"/>
            <a:ext cx="72996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2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SARS-CoV</a:t>
            </a:r>
            <a:endParaRPr b="1" sz="32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9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Severe Acute Respiratory Syndrome (SARS)</a:t>
            </a:r>
            <a:endParaRPr b="1" sz="19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7077063"/>
            <a:ext cx="29337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5" name="Google Shape;1835;p11"/>
          <p:cNvSpPr txBox="1"/>
          <p:nvPr/>
        </p:nvSpPr>
        <p:spPr>
          <a:xfrm>
            <a:off x="810275" y="22302"/>
            <a:ext cx="50943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MERS-Cov</a:t>
            </a:r>
            <a:endParaRPr b="1" sz="36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Middle East Respiratory Syndrome (MERS)</a:t>
            </a:r>
            <a:endParaRPr b="1" sz="16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836" name="Google Shape;1836;p11"/>
          <p:cNvGraphicFramePr/>
          <p:nvPr/>
        </p:nvGraphicFramePr>
        <p:xfrm>
          <a:off x="125805" y="9008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583900"/>
                <a:gridCol w="5025625"/>
              </a:tblGrid>
              <a:tr h="84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Overview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September 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2012,</a:t>
                      </a: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 case of novel coronavirus infection was reported involving a man in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Saudi Arabia </a:t>
                      </a: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who was admitted to a hospital with </a:t>
                      </a:r>
                      <a:r>
                        <a:rPr b="1"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pneumonia</a:t>
                      </a: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acute </a:t>
                      </a:r>
                      <a:r>
                        <a:rPr b="1"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kidney failure.</a:t>
                      </a: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This virus has been named 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Middle East Respiratory Syndrome (MERS)</a:t>
                      </a:r>
                      <a:r>
                        <a:rPr lang="en-SA" sz="12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it caused by coronavirus </a:t>
                      </a:r>
                      <a:endParaRPr sz="12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Source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-Mutation in 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bats or camels</a:t>
                      </a:r>
                      <a:endParaRPr b="1" sz="12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Epidemiology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 far, all the cases have been linked to countries in and near the Arabian Peninsula. 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Highly infectious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Incubation period 2-14 days.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Infection caused 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MERS-CoV infected several human cells , including lower, but 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 upper</a:t>
                      </a:r>
                      <a:endParaRPr b="1" sz="12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Respiratory track</a:t>
                      </a:r>
                      <a:r>
                        <a:rPr b="1"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.</a:t>
                      </a: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kidney.intestinal and liver cell</a:t>
                      </a:r>
                      <a:endParaRPr sz="1200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Transmission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from ill people to others through </a:t>
                      </a: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close contact.</a:t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no evidence of sustained spreading in community settings.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Evidence suggest that the virus can be acquired from </a:t>
                      </a: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direct close contact with animals.</a:t>
                      </a:r>
                      <a:endParaRPr b="1" sz="12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8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Symptoms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• fever, cough, and shortness of breath. 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Some had gastrointestinal symptoms including diarrhea and nausea/vomiting.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Some had mild cold like symptoms and others had no symptoms and recovered.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Most people with </a:t>
                      </a: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comorbidities developed severe acute respiratory illness.</a:t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Risk groups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Individuals with 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weakened</a:t>
                      </a:r>
                      <a:r>
                        <a:rPr lang="en-SA" sz="1200">
                          <a:solidFill>
                            <a:srgbClr val="94165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immune systems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People with 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pre-existing medical conditions 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(or comorbidities) such as diabetes, cancer, and chronic lung, heart, and kidney disease.  </a:t>
                      </a:r>
                      <a:endParaRPr sz="12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0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Complications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Severe complications include pneumonia and kidney failure. </a:t>
                      </a:r>
                      <a:endParaRPr b="1" sz="12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About 30% of people infected with MERS died.  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Lab diagnosis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•Detection of the </a:t>
                      </a: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viral nucleic acid (NA,nasopharyngeal) by PCR.</a:t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Other methods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Isolation of the virus from NPA by cell culture. </a:t>
                      </a:r>
                      <a:r>
                        <a:rPr lang="en-SA" sz="12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 for diagnosis only for scientific research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0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specific antiviral treatment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For severe cases, current treatment includes care to support vital organ functions. 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111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Prevention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Wash hands often with water and soap or use an alcohol-based hand sanitizer. • Cover nose and mouth with a tissue when cough or sneeze.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Avoid touching eyes, nose and mouth with unwashed hands.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Avoid personal contact with sick people.  • Clean and disinfect frequently touched surfaces such as toys and doorknobs.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837" name="Google Shape;1837;p11"/>
          <p:cNvSpPr txBox="1"/>
          <p:nvPr/>
        </p:nvSpPr>
        <p:spPr>
          <a:xfrm>
            <a:off x="4701323" y="8265944"/>
            <a:ext cx="1866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8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Reason of not having a vaccine : this disease was not pandemic</a:t>
            </a:r>
            <a:endParaRPr sz="8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7071963"/>
            <a:ext cx="29337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12"/>
          <p:cNvSpPr txBox="1"/>
          <p:nvPr/>
        </p:nvSpPr>
        <p:spPr>
          <a:xfrm>
            <a:off x="881850" y="158252"/>
            <a:ext cx="50943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2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SARS-CoV-2</a:t>
            </a:r>
            <a:endParaRPr b="1" sz="32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Severe Acute Respiratory Syndrome (SARS)</a:t>
            </a:r>
            <a:endParaRPr b="1"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844" name="Google Shape;1844;p12"/>
          <p:cNvGraphicFramePr/>
          <p:nvPr/>
        </p:nvGraphicFramePr>
        <p:xfrm>
          <a:off x="327215" y="111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502450"/>
                <a:gridCol w="4701125"/>
              </a:tblGrid>
              <a:tr h="31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Overview 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chemeClr val="accent1"/>
                          </a:solidFill>
                        </a:rPr>
                        <a:t>In 2019, a new coronavirus emerge in Wuhan, Chania and cause a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chemeClr val="accent1"/>
                          </a:solidFill>
                        </a:rPr>
                        <a:t>respiratory disease known as COVID19.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</a:rPr>
                        <a:t>Epidemiology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Highly infectious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cause pandemic infection.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Incubation period 2-14 days.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Transmission 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Animal to human and human to human through inhalation of infectious aerosol droplets and close contact.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Risk groups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individuals with weakened immune system.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people with pre-existing medical conditions or comorbidities like diabetes, cancer, obesity, chronic heart,  lung and kidney disease.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smokers.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Symptoms</a:t>
                      </a:r>
                      <a:endParaRPr b="1"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symptoms vary from asymptomatic to mild or severe conditions, the main symptoms include: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fever, headache, sore throat, myalgia, progressive dry cough, diarrhea, 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loss of taste and smell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vomiting, short of breathing, pneumonia.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Complications</a:t>
                      </a:r>
                      <a:endParaRPr b="1" sz="1200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Difficulty in breathing, 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severe pneumonia 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and death.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Lab diagnosis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•Detection of the viral nucleic acid (NA) by 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RT-PCR.</a:t>
                      </a:r>
                      <a:endParaRPr b="1" sz="12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•Other methods : Isolation of the virus from NPA by cell culture 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SA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culturing NPA sample requires level 3 lab.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specific antiviral therapy, </a:t>
                      </a:r>
                      <a:endParaRPr b="1" sz="12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Some patients got benefit from dexamethasone treatment.</a:t>
                      </a:r>
                      <a:endParaRPr sz="12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5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Prevention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People are advised to protect themselves by taking preventive actions: • wash hands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•use sanitizer  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•wear a face mask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• social distancing.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5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7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vaccines</a:t>
                      </a:r>
                      <a:endParaRPr b="1" sz="17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approved by saudi FDA:</a:t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pfizer an mRNA vaccine.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AstraZeneca a harmless viral vector vaccine.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3-Moderna vaccine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" name="Google Shape;18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9337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0" name="Google Shape;1850;p13"/>
          <p:cNvSpPr txBox="1"/>
          <p:nvPr/>
        </p:nvSpPr>
        <p:spPr>
          <a:xfrm>
            <a:off x="489850" y="0"/>
            <a:ext cx="6002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Rhinovirus,</a:t>
            </a: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Coxsackieviruses &amp; other Picronaviruses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851" name="Google Shape;185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2051" y="7434991"/>
            <a:ext cx="1791375" cy="14436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2" name="Google Shape;185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158" y="7281228"/>
            <a:ext cx="2639901" cy="1751134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3" name="Google Shape;1853;p13"/>
          <p:cNvSpPr txBox="1"/>
          <p:nvPr/>
        </p:nvSpPr>
        <p:spPr>
          <a:xfrm>
            <a:off x="0" y="9032375"/>
            <a:ext cx="485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100">
                <a:solidFill>
                  <a:srgbClr val="674EA7"/>
                </a:solidFill>
                <a:latin typeface="Titillium Web"/>
                <a:ea typeface="Titillium Web"/>
                <a:cs typeface="Titillium Web"/>
                <a:sym typeface="Titillium Web"/>
              </a:rPr>
              <a:t>Coxsackieviruses</a:t>
            </a:r>
            <a:r>
              <a:rPr lang="en-SA" sz="11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</a:t>
            </a:r>
            <a:r>
              <a:rPr lang="en-SA" sz="11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SA" sz="1100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Rhinovirus </a:t>
            </a: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are the same , however they differ in their phenotypic </a:t>
            </a: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characteristics </a:t>
            </a:r>
            <a:r>
              <a:rPr lang="en-SA" sz="11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100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Rhinovirus</a:t>
            </a:r>
            <a:r>
              <a:rPr lang="en-SA" sz="11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mainly affects the respiratory tract ,while </a:t>
            </a:r>
            <a:r>
              <a:rPr lang="en-SA" sz="1100">
                <a:solidFill>
                  <a:srgbClr val="674EA7"/>
                </a:solidFill>
                <a:latin typeface="Titillium Web"/>
                <a:ea typeface="Titillium Web"/>
                <a:cs typeface="Titillium Web"/>
                <a:sym typeface="Titillium Web"/>
              </a:rPr>
              <a:t>coxsaclieviruses</a:t>
            </a:r>
            <a:r>
              <a:rPr lang="en-SA" sz="11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mainly </a:t>
            </a:r>
            <a:r>
              <a:rPr lang="en-SA" sz="11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affects respiratory tract</a:t>
            </a:r>
            <a:r>
              <a:rPr b="1"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</a:t>
            </a:r>
            <a:r>
              <a:rPr lang="en-SA"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 GIT (distal small bowl) </a:t>
            </a:r>
            <a:endParaRPr sz="1100">
              <a:solidFill>
                <a:srgbClr val="88888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1854" name="Google Shape;1854;p13"/>
          <p:cNvGraphicFramePr/>
          <p:nvPr/>
        </p:nvGraphicFramePr>
        <p:xfrm>
          <a:off x="181307" y="8943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500850"/>
                <a:gridCol w="2639900"/>
                <a:gridCol w="1791375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Coxsackieviruses &amp; Other Picronaviruses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Rhinovirus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Family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Picornaviridae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3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Structural Features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Non-enveloped virus with positive polarity ssRNA genome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2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Transmission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Inhalation of infectious aerosol droplets</a:t>
                      </a:r>
                      <a:r>
                        <a:rPr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r>
                        <a:rPr lang="en-SA" sz="1200">
                          <a:solidFill>
                            <a:srgbClr val="C2C2C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SA" sz="1100">
                          <a:solidFill>
                            <a:srgbClr val="C2C2C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Droplet transmission occurs when a person is in in close contact (within 1 m) with someone who has respiratory symptoms</a:t>
                      </a:r>
                      <a:endParaRPr sz="1100">
                        <a:solidFill>
                          <a:srgbClr val="C2C2C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8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Symptoms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Coxsackieviruses cause 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</a:t>
                      </a:r>
                      <a:r>
                        <a:rPr b="1" lang="en-SA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herpangina and pharyngitis 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Echovirus &amp; other Enteroviruses cause respiratory symptoms. </a:t>
                      </a:r>
                      <a:r>
                        <a:rPr lang="en-SA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Herpangina: small blister like ulcer appear on tongue and roof if oral cavity </a:t>
                      </a:r>
                      <a:endParaRPr sz="11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</a:t>
                      </a:r>
                      <a:r>
                        <a:rPr b="1" lang="en-SA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1st cause of common cold. </a:t>
                      </a:r>
                      <a:endParaRPr b="1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6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Dr:مابدياكم تعرفو اكثر من هيك</a:t>
                      </a:r>
                      <a:endParaRPr b="1" sz="600">
                        <a:solidFill>
                          <a:schemeClr val="accent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main symptoms of common cold are sneezing, clear watery nasal discharge with mild sore throat, and cough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Lab diagnosis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routine testing by detection of the viral NA from NPA using </a:t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RT-</a:t>
                      </a: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PCR</a:t>
                      </a: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</a:t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2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and prevention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Usually self-limiting disease, no specific treatment, and no vaccine available.</a:t>
                      </a:r>
                      <a:endParaRPr b="1"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6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Notes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Other Picroviruses would be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Coxsackieviruses group A &amp; B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Echovirus, Enteroviruses.</a:t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than 100 serotypes available. </a:t>
                      </a:r>
                      <a:endParaRPr sz="1200">
                        <a:solidFill>
                          <a:schemeClr val="accent4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Picture</a:t>
                      </a:r>
                      <a:endParaRPr b="1"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55" name="Google Shape;1855;p13"/>
          <p:cNvPicPr preferRelativeResize="0"/>
          <p:nvPr/>
        </p:nvPicPr>
        <p:blipFill rotWithShape="1">
          <a:blip r:embed="rId6">
            <a:alphaModFix/>
          </a:blip>
          <a:srcRect b="0" l="17512" r="0" t="13889"/>
          <a:stretch/>
        </p:blipFill>
        <p:spPr>
          <a:xfrm>
            <a:off x="1682150" y="4858875"/>
            <a:ext cx="410900" cy="3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14"/>
          <p:cNvSpPr txBox="1"/>
          <p:nvPr/>
        </p:nvSpPr>
        <p:spPr>
          <a:xfrm>
            <a:off x="1271250" y="107225"/>
            <a:ext cx="4315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Adenovirus</a:t>
            </a:r>
            <a:r>
              <a:rPr b="1" lang="en-SA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1" name="Google Shape;18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953" y="8428867"/>
            <a:ext cx="1348399" cy="920950"/>
          </a:xfrm>
          <a:prstGeom prst="rect">
            <a:avLst/>
          </a:prstGeom>
          <a:noFill/>
          <a:ln cap="flat" cmpd="sng" w="1905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2" name="Google Shape;1862;p14"/>
          <p:cNvSpPr txBox="1"/>
          <p:nvPr>
            <p:ph type="title"/>
          </p:nvPr>
        </p:nvSpPr>
        <p:spPr>
          <a:xfrm>
            <a:off x="7614424" y="93043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63" name="Google Shape;1863;p14"/>
          <p:cNvGraphicFramePr/>
          <p:nvPr/>
        </p:nvGraphicFramePr>
        <p:xfrm>
          <a:off x="300877" y="9304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696875"/>
                <a:gridCol w="4626400"/>
              </a:tblGrid>
              <a:tr h="37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Family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500" u="sng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enoviridae: </a:t>
                      </a:r>
                      <a:r>
                        <a:rPr lang="en-SA" sz="1300" u="sng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</a:t>
                      </a:r>
                      <a:endParaRPr sz="12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Structural features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Non-enveloped </a:t>
                      </a: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virus with 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ds-DNA genome.</a:t>
                      </a:r>
                      <a:endParaRPr b="1" sz="12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Pathogenesis</a:t>
                      </a:r>
                      <a:endParaRPr b="1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infects epithelial cell lining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respiratory tract,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conjunctiva,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urinary tract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,gastrointestinal tract 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genital tract.</a:t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syndrome</a:t>
                      </a:r>
                      <a:endParaRPr b="1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1-Pharyngitis and tonsillitis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2-Pharyngoconjunctivitis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3-Conjunctivitis </a:t>
                      </a:r>
                      <a:r>
                        <a:rPr lang="en-SA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One of the most dangerous adenovirus causes red eye where the whole conjunctiva becomes red and it’s highly transmitted to other patients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4-Pneumonia: in preschool children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5-gastroenteritis 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6-Acute hemorrhagic cystitis 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7-UTI (Cervicitis and urethritis)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2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Does everything other than meningitis and encephalitis (IMPORTANT)</a:t>
                      </a:r>
                      <a:endParaRPr b="1" sz="1200">
                        <a:solidFill>
                          <a:schemeClr val="accent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Lab Diagnosis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Routine testing by direct detection of the Ag from NPA by direct IFA</a:t>
                      </a: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-Other Method : </a:t>
                      </a: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Tissue culture,PCR</a:t>
                      </a:r>
                      <a:endParaRPr b="1"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and prevention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specific treatment or vaccine</a:t>
                      </a:r>
                      <a:endParaRPr sz="12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8" name="Google Shape;18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7077063"/>
            <a:ext cx="29337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550" y="88461"/>
            <a:ext cx="1281675" cy="873079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0" name="Google Shape;1870;p15"/>
          <p:cNvSpPr txBox="1"/>
          <p:nvPr/>
        </p:nvSpPr>
        <p:spPr>
          <a:xfrm>
            <a:off x="1198200" y="5"/>
            <a:ext cx="4461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3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Epstein-Barr Virus </a:t>
            </a:r>
            <a:endParaRPr b="1" sz="23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1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(EBV) </a:t>
            </a:r>
            <a:endParaRPr b="1" sz="21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800">
                <a:solidFill>
                  <a:schemeClr val="accent4"/>
                </a:solidFill>
                <a:latin typeface="Asap"/>
                <a:ea typeface="Asap"/>
                <a:cs typeface="Asap"/>
                <a:sym typeface="Asap"/>
              </a:rPr>
              <a:t>(Infectious mononucleosis)</a:t>
            </a:r>
            <a:endParaRPr b="1" sz="1800">
              <a:solidFill>
                <a:schemeClr val="accent4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871" name="Google Shape;18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3525" y="8687750"/>
            <a:ext cx="1746200" cy="8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2" name="Google Shape;1872;p15"/>
          <p:cNvSpPr txBox="1"/>
          <p:nvPr/>
        </p:nvSpPr>
        <p:spPr>
          <a:xfrm>
            <a:off x="3171925" y="8685700"/>
            <a:ext cx="1281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the same disease that Alex was </a:t>
            </a: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infected</a:t>
            </a: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by in modern family </a:t>
            </a:r>
            <a:r>
              <a:rPr i="1"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season 8 , episode 2 </a:t>
            </a:r>
            <a:r>
              <a:rPr lang="en-SA" sz="9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9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3" name="Google Shape;1873;p15"/>
          <p:cNvSpPr txBox="1"/>
          <p:nvPr>
            <p:ph type="title"/>
          </p:nvPr>
        </p:nvSpPr>
        <p:spPr>
          <a:xfrm>
            <a:off x="7417713" y="376024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74" name="Google Shape;1874;p15"/>
          <p:cNvGraphicFramePr/>
          <p:nvPr/>
        </p:nvGraphicFramePr>
        <p:xfrm>
          <a:off x="338275" y="10878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{9AD071C4-81DC-4471-AE4B-882E1118E559}</a:tableStyleId>
              </a:tblPr>
              <a:tblGrid>
                <a:gridCol w="1435750"/>
                <a:gridCol w="5028925"/>
              </a:tblGrid>
              <a:tr h="41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Family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Herpesviridae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Structural features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Enveloped , icosahedral </a:t>
                      </a:r>
                      <a:r>
                        <a:rPr b="1"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dsDNA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virus 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Pathogenesis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Lymphotrophic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lymphocytosis that produce atypical lymphocytes (especially B cells) which results in production of non-specific antibodies (Heterophile antibodies).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Lymphotropic = Likes to go to the lymphatic system.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Lymphocytosis =production of lymphocytes (B&amp;T lymphocytes).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</a:t>
                      </a:r>
                      <a:r>
                        <a:rPr b="1" lang="en-SA" sz="15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</a:t>
                      </a:r>
                      <a:r>
                        <a:rPr b="1"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oncogenic properties: Burkitt’s lymphoma , Nasopharyngeal carcinoma</a:t>
                      </a:r>
                      <a:endParaRPr b="1" sz="13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Epidemiology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Distribution : worldwide (mainly in teenagers and young adults)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Age : Socio-economic status : SE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 SE class : Early childhood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High SE class : Adolescence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2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does not go away completely, it hides in the lymphatic system until something triggers it and comes back.</a:t>
                      </a:r>
                      <a:endParaRPr sz="1200">
                        <a:solidFill>
                          <a:schemeClr val="accent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Transmission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Saliva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(kissing disease)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Blood(rarely)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Diagnosis</a:t>
                      </a:r>
                      <a:endParaRPr b="1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b="1"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Hematology</a:t>
                      </a:r>
                      <a:endParaRPr b="1"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High WBC is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lymphocytosis (Atypical lymphocytes) </a:t>
                      </a:r>
                      <a:r>
                        <a:rPr lang="en-SA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it’s normally 6-11, but in this case it might reach 25-100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b="1"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Serology tests</a:t>
                      </a:r>
                      <a:endParaRPr b="1"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Non-specific AB test ; </a:t>
                      </a:r>
                      <a:r>
                        <a:rPr b="1" lang="en-SA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Heterophile ABs +ve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/ Paul Bunnell or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monospot test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EBV-specific AB test ; Detection of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IgM antibodies to EBV capsid antigen by ELISA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b="1" lang="en-SA" sz="13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PCR: Detecting Specific the DNA</a:t>
                      </a:r>
                      <a:endParaRPr sz="1300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and prevention</a:t>
                      </a:r>
                      <a:endParaRPr b="1">
                        <a:solidFill>
                          <a:srgbClr val="07376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specific treatment for infectious mononucleosis or vaccine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75" name="Google Shape;18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284" y="8510913"/>
            <a:ext cx="2442100" cy="1226774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6" name="Google Shape;18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8308" y="4237101"/>
            <a:ext cx="567674" cy="463874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1155CC"/>
      </a:lt1>
      <a:dk2>
        <a:srgbClr val="4A86E8"/>
      </a:dk2>
      <a:lt2>
        <a:srgbClr val="C9DAF8"/>
      </a:lt2>
      <a:accent1>
        <a:srgbClr val="00318B"/>
      </a:accent1>
      <a:accent2>
        <a:srgbClr val="434343"/>
      </a:accent2>
      <a:accent3>
        <a:srgbClr val="CC0000"/>
      </a:accent3>
      <a:accent4>
        <a:srgbClr val="A64D79"/>
      </a:accent4>
      <a:accent5>
        <a:srgbClr val="3C78D8"/>
      </a:accent5>
      <a:accent6>
        <a:srgbClr val="6AA84F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